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1.xml" ContentType="application/vnd.openxmlformats-officedocument.presentationml.notesSlide+xml"/>
  <Override PartName="/ppt/tags/tag24.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8" r:id="rId2"/>
    <p:sldId id="260" r:id="rId3"/>
    <p:sldId id="262" r:id="rId4"/>
    <p:sldId id="266" r:id="rId5"/>
    <p:sldId id="263" r:id="rId6"/>
    <p:sldId id="269" r:id="rId7"/>
    <p:sldId id="270" r:id="rId8"/>
    <p:sldId id="268" r:id="rId9"/>
    <p:sldId id="267" r:id="rId10"/>
    <p:sldId id="271" r:id="rId11"/>
    <p:sldId id="277" r:id="rId12"/>
    <p:sldId id="278" r:id="rId13"/>
    <p:sldId id="279" r:id="rId14"/>
    <p:sldId id="280" r:id="rId15"/>
    <p:sldId id="281" r:id="rId16"/>
    <p:sldId id="276" r:id="rId17"/>
    <p:sldId id="272" r:id="rId18"/>
    <p:sldId id="273" r:id="rId19"/>
    <p:sldId id="274" r:id="rId20"/>
    <p:sldId id="275" r:id="rId21"/>
    <p:sldId id="282" r:id="rId22"/>
    <p:sldId id="283" r:id="rId23"/>
    <p:sldId id="284" r:id="rId24"/>
    <p:sldId id="285" r:id="rId25"/>
    <p:sldId id="261"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8" autoAdjust="0"/>
    <p:restoredTop sz="94660"/>
  </p:normalViewPr>
  <p:slideViewPr>
    <p:cSldViewPr snapToGrid="0">
      <p:cViewPr varScale="1">
        <p:scale>
          <a:sx n="88" d="100"/>
          <a:sy n="88" d="100"/>
        </p:scale>
        <p:origin x="12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674136713989297"/>
          <c:y val="8.2206610035764599E-2"/>
          <c:w val="0.46322589728140201"/>
          <c:h val="0.79151892021667802"/>
        </c:manualLayout>
      </c:layout>
      <c:doughnutChart>
        <c:varyColors val="1"/>
        <c:ser>
          <c:idx val="0"/>
          <c:order val="0"/>
          <c:tx>
            <c:strRef>
              <c:f>Tabelle1!$B$1</c:f>
              <c:strCache>
                <c:ptCount val="1"/>
                <c:pt idx="0">
                  <c:v>Datenreihe 1</c:v>
                </c:pt>
              </c:strCache>
            </c:strRef>
          </c:tx>
          <c:spPr>
            <a:ln>
              <a:noFill/>
            </a:ln>
          </c:spPr>
          <c:dPt>
            <c:idx val="0"/>
            <c:bubble3D val="0"/>
            <c:spPr>
              <a:solidFill>
                <a:schemeClr val="bg2"/>
              </a:solidFill>
              <a:ln>
                <a:noFill/>
              </a:ln>
            </c:spPr>
            <c:extLst>
              <c:ext xmlns:c16="http://schemas.microsoft.com/office/drawing/2014/chart" uri="{C3380CC4-5D6E-409C-BE32-E72D297353CC}">
                <c16:uniqueId val="{00000001-C87A-4A0C-894F-A8E011FD7CCA}"/>
              </c:ext>
            </c:extLst>
          </c:dPt>
          <c:dPt>
            <c:idx val="1"/>
            <c:bubble3D val="0"/>
            <c:spPr>
              <a:solidFill>
                <a:schemeClr val="tx2"/>
              </a:solidFill>
              <a:ln>
                <a:noFill/>
              </a:ln>
            </c:spPr>
            <c:extLst>
              <c:ext xmlns:c16="http://schemas.microsoft.com/office/drawing/2014/chart" uri="{C3380CC4-5D6E-409C-BE32-E72D297353CC}">
                <c16:uniqueId val="{00000003-C87A-4A0C-894F-A8E011FD7CCA}"/>
              </c:ext>
            </c:extLst>
          </c:dPt>
          <c:dPt>
            <c:idx val="2"/>
            <c:bubble3D val="0"/>
            <c:spPr>
              <a:solidFill>
                <a:schemeClr val="accent1"/>
              </a:solidFill>
              <a:ln>
                <a:noFill/>
              </a:ln>
            </c:spPr>
            <c:extLst>
              <c:ext xmlns:c16="http://schemas.microsoft.com/office/drawing/2014/chart" uri="{C3380CC4-5D6E-409C-BE32-E72D297353CC}">
                <c16:uniqueId val="{00000005-C87A-4A0C-894F-A8E011FD7CCA}"/>
              </c:ext>
            </c:extLst>
          </c:dPt>
          <c:dPt>
            <c:idx val="3"/>
            <c:bubble3D val="0"/>
            <c:spPr>
              <a:solidFill>
                <a:schemeClr val="accent4"/>
              </a:solidFill>
              <a:ln>
                <a:noFill/>
              </a:ln>
            </c:spPr>
            <c:extLst>
              <c:ext xmlns:c16="http://schemas.microsoft.com/office/drawing/2014/chart" uri="{C3380CC4-5D6E-409C-BE32-E72D297353CC}">
                <c16:uniqueId val="{00000007-C87A-4A0C-894F-A8E011FD7CCA}"/>
              </c:ext>
            </c:extLst>
          </c:dPt>
          <c:dPt>
            <c:idx val="4"/>
            <c:bubble3D val="0"/>
            <c:spPr>
              <a:solidFill>
                <a:schemeClr val="accent5"/>
              </a:solidFill>
              <a:ln>
                <a:noFill/>
              </a:ln>
            </c:spPr>
            <c:extLst>
              <c:ext xmlns:c16="http://schemas.microsoft.com/office/drawing/2014/chart" uri="{C3380CC4-5D6E-409C-BE32-E72D297353CC}">
                <c16:uniqueId val="{00000009-C87A-4A0C-894F-A8E011FD7CCA}"/>
              </c:ext>
            </c:extLst>
          </c:dPt>
          <c:dPt>
            <c:idx val="5"/>
            <c:bubble3D val="0"/>
            <c:spPr>
              <a:solidFill>
                <a:schemeClr val="accent2"/>
              </a:solidFill>
              <a:ln>
                <a:noFill/>
              </a:ln>
            </c:spPr>
            <c:extLst>
              <c:ext xmlns:c16="http://schemas.microsoft.com/office/drawing/2014/chart" uri="{C3380CC4-5D6E-409C-BE32-E72D297353CC}">
                <c16:uniqueId val="{0000000B-C87A-4A0C-894F-A8E011FD7CCA}"/>
              </c:ext>
            </c:extLst>
          </c:dPt>
          <c:dLbls>
            <c:dLbl>
              <c:idx val="0"/>
              <c:tx>
                <c:rich>
                  <a:bodyPr rot="0" spcFirstLastPara="0" vertOverflow="ellipsis" vert="horz" wrap="square" lIns="38100" tIns="19050" rIns="38100" bIns="19050" anchor="ctr" anchorCtr="1">
                    <a:spAutoFit/>
                  </a:bodyPr>
                  <a:lstStyle/>
                  <a:p>
                    <a:fld id="{E6A4FCFB-0BA3-48DF-B536-DA4AF5D8E7ED}" type="VALUE">
                      <a:rPr lang="zh-CN" altLang="en-US"/>
                      <a:pPr/>
                      <a:t>[值]</a:t>
                    </a:fld>
                    <a:endParaRPr lang="zh-CN" altLang="en-US"/>
                  </a:p>
                </c:rich>
              </c:tx>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87A-4A0C-894F-A8E011FD7CCA}"/>
                </c:ext>
              </c:extLst>
            </c:dLbl>
            <c:dLbl>
              <c:idx val="3"/>
              <c:tx>
                <c:rich>
                  <a:bodyPr rot="0" spcFirstLastPara="0" vertOverflow="ellipsis" vert="horz" wrap="square" lIns="38100" tIns="19050" rIns="38100" bIns="19050" anchor="ctr" anchorCtr="1">
                    <a:spAutoFit/>
                  </a:bodyPr>
                  <a:lstStyle/>
                  <a:p>
                    <a:fld id="{79AEAC39-990D-4E8F-A145-31DAF623EA4D}" type="VALUE">
                      <a:rPr lang="zh-CN" altLang="en-US"/>
                      <a:pPr/>
                      <a:t>[值]</a:t>
                    </a:fld>
                    <a:endParaRPr lang="zh-CN" altLang="en-US"/>
                  </a:p>
                </c:rich>
              </c:tx>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C87A-4A0C-894F-A8E011FD7CCA}"/>
                </c:ext>
              </c:extLst>
            </c:dLbl>
            <c:dLbl>
              <c:idx val="5"/>
              <c:tx>
                <c:rich>
                  <a:bodyPr rot="0" spcFirstLastPara="0" vertOverflow="ellipsis" vert="horz" wrap="square" lIns="38100" tIns="19050" rIns="38100" bIns="19050" anchor="ctr" anchorCtr="1">
                    <a:spAutoFit/>
                  </a:bodyPr>
                  <a:lstStyle/>
                  <a:p>
                    <a:fld id="{D8700E9E-C4C0-409C-96F7-3BD8331B93F3}" type="VALUE">
                      <a:rPr lang="zh-CN" altLang="en-US"/>
                      <a:pPr/>
                      <a:t>[值]</a:t>
                    </a:fld>
                    <a:endParaRPr lang="zh-CN" altLang="en-US"/>
                  </a:p>
                </c:rich>
              </c:tx>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C87A-4A0C-894F-A8E011FD7CCA}"/>
                </c:ext>
              </c:extLst>
            </c:dLbl>
            <c:spPr>
              <a:noFill/>
              <a:ln>
                <a:noFill/>
              </a:ln>
              <a:effectLst/>
            </c:spPr>
            <c:txPr>
              <a:bodyPr rot="0" spcFirstLastPara="0" vertOverflow="ellipsis" vert="horz" wrap="square" lIns="38100" tIns="19050" rIns="38100" bIns="19050" anchor="ctr" anchorCtr="1">
                <a:spAutoFit/>
              </a:bodyPr>
              <a:lstStyle/>
              <a:p>
                <a:pPr>
                  <a:defRPr lang="zh-CN" sz="2400" b="1" i="0" u="none" strike="noStrike" kern="1200" baseline="0">
                    <a:solidFill>
                      <a:schemeClr val="bg1"/>
                    </a:solidFill>
                    <a:latin typeface="+mj-lt"/>
                    <a:ea typeface="+mn-ea"/>
                    <a:cs typeface="+mn-cs"/>
                  </a:defRPr>
                </a:pPr>
                <a:endParaRPr lang="zh-CN"/>
              </a:p>
            </c:txPr>
            <c:showLegendKey val="0"/>
            <c:showVal val="1"/>
            <c:showCatName val="0"/>
            <c:showSerName val="0"/>
            <c:showPercent val="0"/>
            <c:showBubbleSize val="0"/>
            <c:showLeaderLines val="1"/>
            <c:extLst>
              <c:ext xmlns:c15="http://schemas.microsoft.com/office/drawing/2012/chart" uri="{CE6537A1-D6FC-4f65-9D91-7224C49458BB}"/>
            </c:extLst>
          </c:dLbls>
          <c:cat>
            <c:strRef>
              <c:f>Tabelle1!$A$2:$A$7</c:f>
              <c:strCache>
                <c:ptCount val="6"/>
                <c:pt idx="0">
                  <c:v>标题内容</c:v>
                </c:pt>
                <c:pt idx="1">
                  <c:v>标题内容</c:v>
                </c:pt>
                <c:pt idx="2">
                  <c:v>标题内容</c:v>
                </c:pt>
                <c:pt idx="3">
                  <c:v>标题内容</c:v>
                </c:pt>
                <c:pt idx="4">
                  <c:v>标题内容</c:v>
                </c:pt>
                <c:pt idx="5">
                  <c:v>标题内容</c:v>
                </c:pt>
              </c:strCache>
            </c:strRef>
          </c:cat>
          <c:val>
            <c:numRef>
              <c:f>Tabelle1!$B$2:$B$7</c:f>
              <c:numCache>
                <c:formatCode>General</c:formatCode>
                <c:ptCount val="6"/>
                <c:pt idx="0">
                  <c:v>3.5</c:v>
                </c:pt>
                <c:pt idx="1">
                  <c:v>4.5</c:v>
                </c:pt>
                <c:pt idx="2">
                  <c:v>3.5</c:v>
                </c:pt>
                <c:pt idx="3">
                  <c:v>3</c:v>
                </c:pt>
                <c:pt idx="4">
                  <c:v>3.5</c:v>
                </c:pt>
                <c:pt idx="5">
                  <c:v>4</c:v>
                </c:pt>
              </c:numCache>
            </c:numRef>
          </c:val>
          <c:extLst>
            <c:ext xmlns:c16="http://schemas.microsoft.com/office/drawing/2014/chart" uri="{C3380CC4-5D6E-409C-BE32-E72D297353CC}">
              <c16:uniqueId val="{0000000C-C87A-4A0C-894F-A8E011FD7CCA}"/>
            </c:ext>
          </c:extLst>
        </c:ser>
        <c:dLbls>
          <c:showLegendKey val="0"/>
          <c:showVal val="0"/>
          <c:showCatName val="0"/>
          <c:showSerName val="0"/>
          <c:showPercent val="0"/>
          <c:showBubbleSize val="0"/>
          <c:showLeaderLines val="1"/>
        </c:dLbls>
        <c:firstSliceAng val="0"/>
        <c:holeSize val="65"/>
      </c:doughnutChart>
    </c:plotArea>
    <c:legend>
      <c:legendPos val="l"/>
      <c:layout>
        <c:manualLayout>
          <c:xMode val="edge"/>
          <c:yMode val="edge"/>
          <c:x val="0.80219007951533505"/>
          <c:y val="0.328752352773378"/>
          <c:w val="0.17762750875007"/>
          <c:h val="0.500138331735974"/>
        </c:manualLayout>
      </c:layout>
      <c:overlay val="0"/>
      <c:txPr>
        <a:bodyPr rot="0" spcFirstLastPara="0" vertOverflow="ellipsis" vert="horz" wrap="square" anchor="ctr" anchorCtr="1"/>
        <a:lstStyle/>
        <a:p>
          <a:pPr>
            <a:defRPr lang="zh-CN" sz="1800" b="0" i="0" u="none" strike="noStrike" kern="1200" baseline="0">
              <a:solidFill>
                <a:schemeClr val="tx1"/>
              </a:solidFill>
              <a:latin typeface="+mn-lt"/>
              <a:ea typeface="+mn-ea"/>
              <a:cs typeface="+mn-cs"/>
            </a:defRPr>
          </a:pPr>
          <a:endParaRPr lang="zh-CN"/>
        </a:p>
      </c:txPr>
    </c:legend>
    <c:plotVisOnly val="1"/>
    <c:dispBlanksAs val="gap"/>
    <c:showDLblsOverMax val="0"/>
  </c:chart>
  <c:txPr>
    <a:bodyPr/>
    <a:lstStyle/>
    <a:p>
      <a:pPr>
        <a:defRPr lang="zh-CN" sz="1400">
          <a:latin typeface="+mn-lt"/>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C2258D-D58F-4405-BEDF-D28F46F8FE70}"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840978-ED5E-4C58-93EB-DD17494592B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7372ADED-F3CA-41CF-9877-309ADD1D7348}" type="slidenum">
              <a:rPr lang="en-US" smtClean="0"/>
              <a:t>6</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013787F-E41C-4EA5-957B-617F14A256D1}" type="slidenum">
              <a:rPr lang="zh-CN" altLang="en-US" smtClean="0"/>
              <a:t>19</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013787F-E41C-4EA5-957B-617F14A256D1}" type="slidenum">
              <a:rPr lang="zh-CN" altLang="en-US" smtClean="0"/>
              <a:t>20</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013787F-E41C-4EA5-957B-617F14A256D1}" type="slidenum">
              <a:rPr lang="zh-CN" altLang="en-US" smtClean="0"/>
              <a:t>22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013787F-E41C-4EA5-957B-617F14A256D1}" type="slidenum">
              <a:rPr lang="zh-CN" altLang="en-US" smtClean="0"/>
              <a:t>23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013787F-E41C-4EA5-957B-617F14A256D1}" type="slidenum">
              <a:rPr lang="zh-CN" altLang="en-US" smtClean="0"/>
              <a:t>24</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7372ADED-F3CA-41CF-9877-309ADD1D7348}" type="slidenum">
              <a:rPr lang="en-US" smtClean="0"/>
              <a:t>7</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13</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14</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013787F-E41C-4EA5-957B-617F14A256D1}" type="slidenum">
              <a:rPr lang="zh-CN" altLang="en-US" smtClean="0"/>
              <a:t>17</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013787F-E41C-4EA5-957B-617F14A256D1}" type="slidenum">
              <a:rPr lang="zh-CN" altLang="en-US" smtClean="0"/>
              <a:t>18</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51E01E69-5F85-4E76-A72F-3C8449AD527F}"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1066C27-D10B-46A3-9BCC-55FEE44A7BD2}" type="slidenum">
              <a:rPr lang="zh-CN" altLang="en-US" smtClean="0"/>
              <a:t>‹#›</a:t>
            </a:fld>
            <a:endParaRPr lang="zh-CN" altLang="en-US"/>
          </a:p>
        </p:txBody>
      </p:sp>
      <p:grpSp>
        <p:nvGrpSpPr>
          <p:cNvPr id="7" name="PA_组合 6"/>
          <p:cNvGrpSpPr/>
          <p:nvPr userDrawn="1">
            <p:custDataLst>
              <p:tags r:id="rId1"/>
            </p:custDataLst>
          </p:nvPr>
        </p:nvGrpSpPr>
        <p:grpSpPr>
          <a:xfrm>
            <a:off x="0" y="-7441"/>
            <a:ext cx="12192000" cy="6858000"/>
            <a:chOff x="0" y="-7441"/>
            <a:chExt cx="12192000" cy="6858000"/>
          </a:xfrm>
        </p:grpSpPr>
        <p:pic>
          <p:nvPicPr>
            <p:cNvPr id="8" name="图片 7"/>
            <p:cNvPicPr>
              <a:picLocks noChangeAspect="1"/>
            </p:cNvPicPr>
            <p:nvPr/>
          </p:nvPicPr>
          <p:blipFill rotWithShape="1">
            <a:blip r:embed="rId3">
              <a:extLst>
                <a:ext uri="{28A0092B-C50C-407E-A947-70E740481C1C}">
                  <a14:useLocalDpi xmlns:a14="http://schemas.microsoft.com/office/drawing/2010/main" val="0"/>
                </a:ext>
              </a:extLst>
            </a:blip>
            <a:srcRect l="12266"/>
            <a:stretch>
              <a:fillRect/>
            </a:stretch>
          </p:blipFill>
          <p:spPr>
            <a:xfrm>
              <a:off x="0" y="-7441"/>
              <a:ext cx="12192000" cy="6858000"/>
            </a:xfrm>
            <a:prstGeom prst="rect">
              <a:avLst/>
            </a:prstGeom>
          </p:spPr>
        </p:pic>
        <p:sp>
          <p:nvSpPr>
            <p:cNvPr id="9" name="矩形 8"/>
            <p:cNvSpPr/>
            <p:nvPr/>
          </p:nvSpPr>
          <p:spPr>
            <a:xfrm>
              <a:off x="0" y="-7441"/>
              <a:ext cx="12192000" cy="6858000"/>
            </a:xfrm>
            <a:prstGeom prst="rect">
              <a:avLst/>
            </a:prstGeom>
            <a:gradFill>
              <a:gsLst>
                <a:gs pos="40100">
                  <a:schemeClr val="accent2">
                    <a:lumMod val="50000"/>
                    <a:alpha val="39000"/>
                  </a:schemeClr>
                </a:gs>
                <a:gs pos="0">
                  <a:schemeClr val="accent2">
                    <a:lumMod val="50000"/>
                    <a:alpha val="69000"/>
                  </a:schemeClr>
                </a:gs>
                <a:gs pos="100000">
                  <a:schemeClr val="accent2">
                    <a:lumMod val="50000"/>
                    <a:alpha val="0"/>
                  </a:schemeClr>
                </a:gs>
              </a:gsLst>
              <a:lin ang="54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1E01E69-5F85-4E76-A72F-3C8449AD527F}"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1066C27-D10B-46A3-9BCC-55FEE44A7BD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51E01E69-5F85-4E76-A72F-3C8449AD527F}"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1066C27-D10B-46A3-9BCC-55FEE44A7BD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51E01E69-5F85-4E76-A72F-3C8449AD527F}"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1066C27-D10B-46A3-9BCC-55FEE44A7BD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1E01E69-5F85-4E76-A72F-3C8449AD527F}"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1066C27-D10B-46A3-9BCC-55FEE44A7BD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1E01E69-5F85-4E76-A72F-3C8449AD527F}"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1066C27-D10B-46A3-9BCC-55FEE44A7BD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03_app">
    <p:spTree>
      <p:nvGrpSpPr>
        <p:cNvPr id="1" name=""/>
        <p:cNvGrpSpPr/>
        <p:nvPr/>
      </p:nvGrpSpPr>
      <p:grpSpPr>
        <a:xfrm>
          <a:off x="0" y="0"/>
          <a:ext cx="0" cy="0"/>
          <a:chOff x="0" y="0"/>
          <a:chExt cx="0" cy="0"/>
        </a:xfrm>
      </p:grpSpPr>
      <p:sp>
        <p:nvSpPr>
          <p:cNvPr id="27" name="Picture Placeholder 2"/>
          <p:cNvSpPr>
            <a:spLocks noGrp="1" noChangeAspect="1"/>
          </p:cNvSpPr>
          <p:nvPr>
            <p:ph type="pic" sz="quarter" idx="13"/>
          </p:nvPr>
        </p:nvSpPr>
        <p:spPr>
          <a:xfrm>
            <a:off x="-3" y="-1"/>
            <a:ext cx="12192001" cy="3230218"/>
          </a:xfrm>
        </p:spPr>
        <p:txBody>
          <a:bodyPr rtlCol="0">
            <a:normAutofit/>
          </a:bodyPr>
          <a:lstStyle>
            <a:lvl1pPr marL="0" indent="0">
              <a:buNone/>
              <a:defRPr sz="1000">
                <a:latin typeface="Raleway Light"/>
                <a:cs typeface="Raleway Light"/>
              </a:defRPr>
            </a:lvl1pPr>
          </a:lstStyle>
          <a:p>
            <a:pPr lvl="0"/>
            <a:endParaRPr lang="en-US" noProof="0" dirty="0"/>
          </a:p>
        </p:txBody>
      </p:sp>
      <p:sp>
        <p:nvSpPr>
          <p:cNvPr id="3" name="Picture Placeholder 2"/>
          <p:cNvSpPr>
            <a:spLocks noGrp="1" noChangeAspect="1"/>
          </p:cNvSpPr>
          <p:nvPr>
            <p:ph type="pic" sz="quarter" idx="10"/>
          </p:nvPr>
        </p:nvSpPr>
        <p:spPr>
          <a:xfrm>
            <a:off x="997398" y="1188270"/>
            <a:ext cx="752671" cy="2139950"/>
          </a:xfrm>
        </p:spPr>
        <p:txBody>
          <a:bodyPr rtlCol="0">
            <a:normAutofit/>
          </a:bodyPr>
          <a:lstStyle>
            <a:lvl1pPr marL="0" indent="0">
              <a:buNone/>
              <a:defRPr sz="1000">
                <a:latin typeface="Raleway Light"/>
                <a:cs typeface="Raleway Light"/>
              </a:defRPr>
            </a:lvl1pPr>
          </a:lstStyle>
          <a:p>
            <a:pPr lvl="0"/>
            <a:endParaRPr lang="en-US" noProof="0" dirty="0"/>
          </a:p>
        </p:txBody>
      </p:sp>
      <p:sp>
        <p:nvSpPr>
          <p:cNvPr id="32" name="Picture Placeholder 2"/>
          <p:cNvSpPr>
            <a:spLocks noGrp="1" noChangeAspect="1"/>
          </p:cNvSpPr>
          <p:nvPr>
            <p:ph type="pic" sz="quarter" idx="12"/>
          </p:nvPr>
        </p:nvSpPr>
        <p:spPr>
          <a:xfrm>
            <a:off x="3573307" y="1188270"/>
            <a:ext cx="803171" cy="2133600"/>
          </a:xfrm>
        </p:spPr>
        <p:txBody>
          <a:bodyPr rtlCol="0">
            <a:normAutofit/>
          </a:bodyPr>
          <a:lstStyle>
            <a:lvl1pPr marL="0" indent="0">
              <a:buNone/>
              <a:defRPr sz="1000">
                <a:latin typeface="Raleway Light"/>
                <a:cs typeface="Raleway Light"/>
              </a:defRPr>
            </a:lvl1pPr>
          </a:lstStyle>
          <a:p>
            <a:pPr lvl="0"/>
            <a:endParaRPr lang="en-US" noProof="0" dirty="0"/>
          </a:p>
        </p:txBody>
      </p:sp>
      <p:sp>
        <p:nvSpPr>
          <p:cNvPr id="31" name="Picture Placeholder 2"/>
          <p:cNvSpPr>
            <a:spLocks noGrp="1" noChangeAspect="1"/>
          </p:cNvSpPr>
          <p:nvPr>
            <p:ph type="pic" sz="quarter" idx="11"/>
          </p:nvPr>
        </p:nvSpPr>
        <p:spPr>
          <a:xfrm>
            <a:off x="1903613" y="966020"/>
            <a:ext cx="1558227" cy="2755900"/>
          </a:xfrm>
        </p:spPr>
        <p:txBody>
          <a:bodyPr rtlCol="0">
            <a:normAutofit/>
          </a:bodyPr>
          <a:lstStyle>
            <a:lvl1pPr marL="0" indent="0">
              <a:buNone/>
              <a:defRPr sz="1000">
                <a:latin typeface="Raleway Light"/>
                <a:cs typeface="Raleway Light"/>
              </a:defRPr>
            </a:lvl1pPr>
          </a:lstStyle>
          <a:p>
            <a:pPr lvl="0"/>
            <a:endParaRPr lang="en-US" noProof="0" dirty="0"/>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orftfolio-1">
    <p:spTree>
      <p:nvGrpSpPr>
        <p:cNvPr id="1" name=""/>
        <p:cNvGrpSpPr/>
        <p:nvPr/>
      </p:nvGrpSpPr>
      <p:grpSpPr>
        <a:xfrm>
          <a:off x="0" y="0"/>
          <a:ext cx="0" cy="0"/>
          <a:chOff x="0" y="0"/>
          <a:chExt cx="0" cy="0"/>
        </a:xfrm>
      </p:grpSpPr>
      <p:sp>
        <p:nvSpPr>
          <p:cNvPr id="9" name="Picture Placeholder 2"/>
          <p:cNvSpPr>
            <a:spLocks noGrp="1" noChangeAspect="1"/>
          </p:cNvSpPr>
          <p:nvPr>
            <p:ph type="pic" sz="quarter" idx="11"/>
          </p:nvPr>
        </p:nvSpPr>
        <p:spPr>
          <a:xfrm>
            <a:off x="4500563" y="1779589"/>
            <a:ext cx="3194049" cy="2266950"/>
          </a:xfrm>
        </p:spPr>
        <p:txBody>
          <a:bodyPr>
            <a:normAutofit/>
          </a:bodyPr>
          <a:lstStyle>
            <a:lvl1pPr marL="0" indent="0">
              <a:buNone/>
              <a:defRPr sz="2000">
                <a:solidFill>
                  <a:schemeClr val="accent1"/>
                </a:solidFill>
              </a:defRPr>
            </a:lvl1pPr>
          </a:lstStyle>
          <a:p>
            <a:endParaRPr lang="id-ID" dirty="0"/>
          </a:p>
        </p:txBody>
      </p:sp>
      <p:sp>
        <p:nvSpPr>
          <p:cNvPr id="10" name="Picture Placeholder 2"/>
          <p:cNvSpPr>
            <a:spLocks noGrp="1" noChangeAspect="1"/>
          </p:cNvSpPr>
          <p:nvPr>
            <p:ph type="pic" sz="quarter" idx="12"/>
          </p:nvPr>
        </p:nvSpPr>
        <p:spPr>
          <a:xfrm>
            <a:off x="7808913" y="1779589"/>
            <a:ext cx="3216275" cy="2266950"/>
          </a:xfrm>
        </p:spPr>
        <p:txBody>
          <a:bodyPr>
            <a:normAutofit/>
          </a:bodyPr>
          <a:lstStyle>
            <a:lvl1pPr marL="0" indent="0">
              <a:buNone/>
              <a:defRPr sz="2000">
                <a:solidFill>
                  <a:schemeClr val="accent1"/>
                </a:solidFill>
              </a:defRPr>
            </a:lvl1pPr>
          </a:lstStyle>
          <a:p>
            <a:endParaRPr lang="id-ID" dirty="0"/>
          </a:p>
        </p:txBody>
      </p:sp>
      <p:sp>
        <p:nvSpPr>
          <p:cNvPr id="11" name="Picture Placeholder 2"/>
          <p:cNvSpPr>
            <a:spLocks noGrp="1" noChangeAspect="1"/>
          </p:cNvSpPr>
          <p:nvPr>
            <p:ph type="pic" sz="quarter" idx="15"/>
          </p:nvPr>
        </p:nvSpPr>
        <p:spPr>
          <a:xfrm>
            <a:off x="1210109" y="1795468"/>
            <a:ext cx="3201554" cy="2251071"/>
          </a:xfrm>
        </p:spPr>
        <p:txBody>
          <a:bodyPr>
            <a:normAutofit/>
          </a:bodyPr>
          <a:lstStyle>
            <a:lvl1pPr marL="0" indent="0">
              <a:buNone/>
              <a:defRPr sz="2000">
                <a:solidFill>
                  <a:schemeClr val="accent1"/>
                </a:solidFill>
              </a:defRPr>
            </a:lvl1pPr>
          </a:lstStyle>
          <a:p>
            <a:endParaRPr lang="id-ID" dirty="0"/>
          </a:p>
        </p:txBody>
      </p:sp>
      <p:grpSp>
        <p:nvGrpSpPr>
          <p:cNvPr id="8" name="Group 7"/>
          <p:cNvGrpSpPr/>
          <p:nvPr userDrawn="1"/>
        </p:nvGrpSpPr>
        <p:grpSpPr>
          <a:xfrm>
            <a:off x="11517842" y="273543"/>
            <a:ext cx="461915" cy="413370"/>
            <a:chOff x="23051965" y="547086"/>
            <a:chExt cx="923589" cy="826739"/>
          </a:xfrm>
        </p:grpSpPr>
        <p:sp>
          <p:nvSpPr>
            <p:cNvPr id="12" name="Rectangle 11"/>
            <p:cNvSpPr/>
            <p:nvPr userDrawn="1"/>
          </p:nvSpPr>
          <p:spPr>
            <a:xfrm>
              <a:off x="23051965" y="547086"/>
              <a:ext cx="923589" cy="7352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sz="900"/>
            </a:p>
          </p:txBody>
        </p:sp>
        <p:sp>
          <p:nvSpPr>
            <p:cNvPr id="13" name="Rectangle 12"/>
            <p:cNvSpPr/>
            <p:nvPr userDrawn="1"/>
          </p:nvSpPr>
          <p:spPr>
            <a:xfrm>
              <a:off x="23051965" y="1282387"/>
              <a:ext cx="923589" cy="914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sz="900"/>
            </a:p>
          </p:txBody>
        </p:sp>
        <p:sp>
          <p:nvSpPr>
            <p:cNvPr id="17" name="Rectangle 16"/>
            <p:cNvSpPr/>
            <p:nvPr userDrawn="1"/>
          </p:nvSpPr>
          <p:spPr>
            <a:xfrm>
              <a:off x="23051965" y="1197887"/>
              <a:ext cx="923589" cy="914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sz="900"/>
            </a:p>
          </p:txBody>
        </p:sp>
      </p:grpSp>
      <p:sp>
        <p:nvSpPr>
          <p:cNvPr id="18" name="TextBox 17"/>
          <p:cNvSpPr txBox="1"/>
          <p:nvPr userDrawn="1"/>
        </p:nvSpPr>
        <p:spPr>
          <a:xfrm>
            <a:off x="11554716" y="303535"/>
            <a:ext cx="388175" cy="292351"/>
          </a:xfrm>
          <a:prstGeom prst="rect">
            <a:avLst/>
          </a:prstGeom>
          <a:noFill/>
        </p:spPr>
        <p:txBody>
          <a:bodyPr wrap="none" lIns="91404" tIns="45702" rIns="91404" bIns="45702" rtlCol="0">
            <a:spAutoFit/>
          </a:bodyPr>
          <a:lstStyle/>
          <a:p>
            <a:pPr algn="ctr"/>
            <a:fld id="{260E2A6B-A809-4840-BF14-8648BC0BDF87}" type="slidenum">
              <a:rPr lang="id-ID" sz="1300" b="0" smtClean="0">
                <a:solidFill>
                  <a:schemeClr val="bg1"/>
                </a:solidFill>
                <a:latin typeface="Lato Regular"/>
                <a:cs typeface="Lato Regular"/>
              </a:rPr>
              <a:t>‹#›</a:t>
            </a:fld>
            <a:endParaRPr lang="id-ID" sz="1300" b="0" dirty="0">
              <a:solidFill>
                <a:schemeClr val="bg1"/>
              </a:solidFill>
              <a:latin typeface="Lato Regular"/>
              <a:cs typeface="Lato Regular"/>
            </a:endParaRPr>
          </a:p>
        </p:txBody>
      </p:sp>
      <p:sp>
        <p:nvSpPr>
          <p:cNvPr id="19" name="Freeform 30"/>
          <p:cNvSpPr>
            <a:spLocks noChangeArrowheads="1"/>
          </p:cNvSpPr>
          <p:nvPr userDrawn="1"/>
        </p:nvSpPr>
        <p:spPr bwMode="auto">
          <a:xfrm>
            <a:off x="10931083" y="6481334"/>
            <a:ext cx="175251" cy="178676"/>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1"/>
          </a:solidFill>
          <a:ln>
            <a:noFill/>
          </a:ln>
          <a:effectLst/>
        </p:spPr>
        <p:txBody>
          <a:bodyPr wrap="none" anchor="ctr"/>
          <a:lstStyle/>
          <a:p>
            <a:endParaRPr lang="en-US" sz="900" dirty="0">
              <a:latin typeface="Calibri Light" panose="020F0302020204030204"/>
            </a:endParaRPr>
          </a:p>
        </p:txBody>
      </p:sp>
      <p:sp>
        <p:nvSpPr>
          <p:cNvPr id="20" name="Freeform 38"/>
          <p:cNvSpPr>
            <a:spLocks noChangeArrowheads="1"/>
          </p:cNvSpPr>
          <p:nvPr userDrawn="1"/>
        </p:nvSpPr>
        <p:spPr bwMode="auto">
          <a:xfrm>
            <a:off x="10981568" y="6519434"/>
            <a:ext cx="62548" cy="108388"/>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p:spPr>
        <p:txBody>
          <a:bodyPr wrap="none" anchor="ctr"/>
          <a:lstStyle/>
          <a:p>
            <a:endParaRPr lang="en-US" sz="900" dirty="0">
              <a:latin typeface="Calibri Light" panose="020F0302020204030204"/>
            </a:endParaRPr>
          </a:p>
        </p:txBody>
      </p:sp>
      <p:sp>
        <p:nvSpPr>
          <p:cNvPr id="21" name="Freeform 30"/>
          <p:cNvSpPr>
            <a:spLocks noChangeArrowheads="1"/>
          </p:cNvSpPr>
          <p:nvPr userDrawn="1"/>
        </p:nvSpPr>
        <p:spPr bwMode="auto">
          <a:xfrm>
            <a:off x="11139160" y="6481115"/>
            <a:ext cx="175251" cy="178676"/>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1"/>
          </a:solidFill>
          <a:ln>
            <a:noFill/>
          </a:ln>
          <a:effectLst/>
        </p:spPr>
        <p:txBody>
          <a:bodyPr wrap="none" anchor="ctr"/>
          <a:lstStyle/>
          <a:p>
            <a:endParaRPr lang="en-US" sz="900" dirty="0">
              <a:latin typeface="Calibri Light" panose="020F0302020204030204"/>
            </a:endParaRPr>
          </a:p>
        </p:txBody>
      </p:sp>
      <p:sp>
        <p:nvSpPr>
          <p:cNvPr id="22" name="Freeform 38"/>
          <p:cNvSpPr>
            <a:spLocks noChangeArrowheads="1"/>
          </p:cNvSpPr>
          <p:nvPr userDrawn="1"/>
        </p:nvSpPr>
        <p:spPr bwMode="auto">
          <a:xfrm flipH="1">
            <a:off x="11185500" y="6519215"/>
            <a:ext cx="62219" cy="108388"/>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p:spPr>
        <p:txBody>
          <a:bodyPr wrap="none" anchor="ctr"/>
          <a:lstStyle/>
          <a:p>
            <a:endParaRPr lang="en-US" sz="900" dirty="0">
              <a:latin typeface="Calibri Light" panose="020F0302020204030204"/>
            </a:endParaRPr>
          </a:p>
        </p:txBody>
      </p:sp>
      <p:sp>
        <p:nvSpPr>
          <p:cNvPr id="23" name="TextBox 22"/>
          <p:cNvSpPr txBox="1"/>
          <p:nvPr userDrawn="1"/>
        </p:nvSpPr>
        <p:spPr>
          <a:xfrm>
            <a:off x="812902" y="6417211"/>
            <a:ext cx="1828025" cy="276999"/>
          </a:xfrm>
          <a:prstGeom prst="rect">
            <a:avLst/>
          </a:prstGeom>
          <a:noFill/>
        </p:spPr>
        <p:txBody>
          <a:bodyPr wrap="square" rtlCol="0">
            <a:spAutoFit/>
          </a:bodyPr>
          <a:lstStyle/>
          <a:p>
            <a:r>
              <a:rPr lang="id-ID" sz="1200" b="1" dirty="0">
                <a:solidFill>
                  <a:schemeClr val="tx2"/>
                </a:solidFill>
                <a:latin typeface="Lato Regular"/>
                <a:cs typeface="Lato Regular"/>
              </a:rPr>
              <a:t>Impresario </a:t>
            </a:r>
            <a:r>
              <a:rPr lang="id-ID" sz="1200" b="0" dirty="0">
                <a:solidFill>
                  <a:schemeClr val="tx2"/>
                </a:solidFill>
                <a:latin typeface="Lato Light"/>
                <a:cs typeface="Lato Light"/>
              </a:rPr>
              <a:t>Slides</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Portfolio-3">
    <p:spTree>
      <p:nvGrpSpPr>
        <p:cNvPr id="1" name=""/>
        <p:cNvGrpSpPr/>
        <p:nvPr/>
      </p:nvGrpSpPr>
      <p:grpSpPr>
        <a:xfrm>
          <a:off x="0" y="0"/>
          <a:ext cx="0" cy="0"/>
          <a:chOff x="0" y="0"/>
          <a:chExt cx="0" cy="0"/>
        </a:xfrm>
      </p:grpSpPr>
      <p:sp>
        <p:nvSpPr>
          <p:cNvPr id="14" name="Picture Placeholder 13"/>
          <p:cNvSpPr>
            <a:spLocks noGrp="1" noChangeAspect="1"/>
          </p:cNvSpPr>
          <p:nvPr>
            <p:ph type="pic" sz="quarter" idx="10"/>
          </p:nvPr>
        </p:nvSpPr>
        <p:spPr>
          <a:xfrm>
            <a:off x="1421883" y="1647680"/>
            <a:ext cx="2317410" cy="2315293"/>
          </a:xfrm>
          <a:ln>
            <a:noFill/>
          </a:ln>
          <a:effectLst/>
        </p:spPr>
        <p:txBody>
          <a:bodyPr>
            <a:normAutofit/>
          </a:bodyPr>
          <a:lstStyle>
            <a:lvl1pPr marL="0" indent="0">
              <a:buNone/>
              <a:defRPr sz="2100">
                <a:ln>
                  <a:noFill/>
                </a:ln>
                <a:solidFill>
                  <a:schemeClr val="bg1">
                    <a:lumMod val="85000"/>
                  </a:schemeClr>
                </a:solidFill>
              </a:defRPr>
            </a:lvl1pPr>
          </a:lstStyle>
          <a:p>
            <a:endParaRPr lang="en-US" dirty="0"/>
          </a:p>
        </p:txBody>
      </p:sp>
      <p:sp>
        <p:nvSpPr>
          <p:cNvPr id="28" name="Picture Placeholder 13"/>
          <p:cNvSpPr>
            <a:spLocks noGrp="1" noChangeAspect="1"/>
          </p:cNvSpPr>
          <p:nvPr>
            <p:ph type="pic" sz="quarter" idx="14"/>
          </p:nvPr>
        </p:nvSpPr>
        <p:spPr>
          <a:xfrm>
            <a:off x="6113147" y="1647680"/>
            <a:ext cx="2317410" cy="2315293"/>
          </a:xfrm>
          <a:ln>
            <a:noFill/>
          </a:ln>
          <a:effectLst/>
        </p:spPr>
        <p:txBody>
          <a:bodyPr>
            <a:normAutofit/>
          </a:bodyPr>
          <a:lstStyle>
            <a:lvl1pPr marL="0" indent="0">
              <a:buNone/>
              <a:defRPr sz="2100">
                <a:ln>
                  <a:noFill/>
                </a:ln>
                <a:solidFill>
                  <a:schemeClr val="bg1">
                    <a:lumMod val="85000"/>
                  </a:schemeClr>
                </a:solidFill>
              </a:defRPr>
            </a:lvl1pPr>
          </a:lstStyle>
          <a:p>
            <a:endParaRPr lang="en-US" dirty="0"/>
          </a:p>
        </p:txBody>
      </p:sp>
      <p:sp>
        <p:nvSpPr>
          <p:cNvPr id="30" name="Picture Placeholder 13"/>
          <p:cNvSpPr>
            <a:spLocks noGrp="1" noChangeAspect="1"/>
          </p:cNvSpPr>
          <p:nvPr>
            <p:ph type="pic" sz="quarter" idx="15"/>
          </p:nvPr>
        </p:nvSpPr>
        <p:spPr>
          <a:xfrm>
            <a:off x="1421883" y="3961488"/>
            <a:ext cx="2317410" cy="2315293"/>
          </a:xfrm>
          <a:ln>
            <a:noFill/>
          </a:ln>
          <a:effectLst/>
        </p:spPr>
        <p:txBody>
          <a:bodyPr>
            <a:normAutofit/>
          </a:bodyPr>
          <a:lstStyle>
            <a:lvl1pPr marL="0" indent="0">
              <a:buNone/>
              <a:defRPr sz="2100">
                <a:ln>
                  <a:noFill/>
                </a:ln>
                <a:solidFill>
                  <a:schemeClr val="bg1">
                    <a:lumMod val="85000"/>
                  </a:schemeClr>
                </a:solidFill>
              </a:defRPr>
            </a:lvl1pPr>
          </a:lstStyle>
          <a:p>
            <a:endParaRPr lang="en-US" dirty="0"/>
          </a:p>
        </p:txBody>
      </p:sp>
      <p:sp>
        <p:nvSpPr>
          <p:cNvPr id="33" name="Picture Placeholder 13"/>
          <p:cNvSpPr>
            <a:spLocks noGrp="1" noChangeAspect="1"/>
          </p:cNvSpPr>
          <p:nvPr>
            <p:ph type="pic" sz="quarter" idx="16"/>
          </p:nvPr>
        </p:nvSpPr>
        <p:spPr>
          <a:xfrm>
            <a:off x="6113147" y="3961488"/>
            <a:ext cx="2317410" cy="2315293"/>
          </a:xfrm>
          <a:ln>
            <a:noFill/>
          </a:ln>
          <a:effectLst/>
        </p:spPr>
        <p:txBody>
          <a:bodyPr>
            <a:normAutofit/>
          </a:bodyPr>
          <a:lstStyle>
            <a:lvl1pPr marL="0" indent="0">
              <a:buNone/>
              <a:defRPr sz="2100">
                <a:ln>
                  <a:noFill/>
                </a:ln>
                <a:solidFill>
                  <a:schemeClr val="bg1">
                    <a:lumMod val="85000"/>
                  </a:schemeClr>
                </a:solidFill>
              </a:defRPr>
            </a:lvl1pPr>
          </a:lstStyle>
          <a:p>
            <a:endParaRPr lang="en-US" dirty="0"/>
          </a:p>
        </p:txBody>
      </p:sp>
      <p:grpSp>
        <p:nvGrpSpPr>
          <p:cNvPr id="9" name="Group 8"/>
          <p:cNvGrpSpPr/>
          <p:nvPr userDrawn="1"/>
        </p:nvGrpSpPr>
        <p:grpSpPr>
          <a:xfrm>
            <a:off x="11517842" y="273543"/>
            <a:ext cx="461915" cy="413370"/>
            <a:chOff x="23051965" y="547086"/>
            <a:chExt cx="923589" cy="826739"/>
          </a:xfrm>
        </p:grpSpPr>
        <p:sp>
          <p:nvSpPr>
            <p:cNvPr id="10" name="Rectangle 9"/>
            <p:cNvSpPr/>
            <p:nvPr userDrawn="1"/>
          </p:nvSpPr>
          <p:spPr>
            <a:xfrm>
              <a:off x="23051965" y="547086"/>
              <a:ext cx="923589" cy="7352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sz="900"/>
            </a:p>
          </p:txBody>
        </p:sp>
        <p:sp>
          <p:nvSpPr>
            <p:cNvPr id="11" name="Rectangle 10"/>
            <p:cNvSpPr/>
            <p:nvPr userDrawn="1"/>
          </p:nvSpPr>
          <p:spPr>
            <a:xfrm>
              <a:off x="23051965" y="1282387"/>
              <a:ext cx="923589" cy="914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sz="900"/>
            </a:p>
          </p:txBody>
        </p:sp>
        <p:sp>
          <p:nvSpPr>
            <p:cNvPr id="12" name="Rectangle 11"/>
            <p:cNvSpPr/>
            <p:nvPr userDrawn="1"/>
          </p:nvSpPr>
          <p:spPr>
            <a:xfrm>
              <a:off x="23051965" y="1197887"/>
              <a:ext cx="923589" cy="914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sz="900"/>
            </a:p>
          </p:txBody>
        </p:sp>
      </p:grpSp>
      <p:sp>
        <p:nvSpPr>
          <p:cNvPr id="15" name="TextBox 14"/>
          <p:cNvSpPr txBox="1"/>
          <p:nvPr userDrawn="1"/>
        </p:nvSpPr>
        <p:spPr>
          <a:xfrm>
            <a:off x="11554716" y="303535"/>
            <a:ext cx="388175" cy="292351"/>
          </a:xfrm>
          <a:prstGeom prst="rect">
            <a:avLst/>
          </a:prstGeom>
          <a:noFill/>
        </p:spPr>
        <p:txBody>
          <a:bodyPr wrap="none" lIns="91404" tIns="45702" rIns="91404" bIns="45702" rtlCol="0">
            <a:spAutoFit/>
          </a:bodyPr>
          <a:lstStyle/>
          <a:p>
            <a:pPr algn="ctr"/>
            <a:fld id="{260E2A6B-A809-4840-BF14-8648BC0BDF87}" type="slidenum">
              <a:rPr lang="id-ID" sz="1300" b="0" smtClean="0">
                <a:solidFill>
                  <a:schemeClr val="bg1"/>
                </a:solidFill>
                <a:latin typeface="Lato Regular"/>
                <a:cs typeface="Lato Regular"/>
              </a:rPr>
              <a:t>‹#›</a:t>
            </a:fld>
            <a:endParaRPr lang="id-ID" sz="1300" b="0" dirty="0">
              <a:solidFill>
                <a:schemeClr val="bg1"/>
              </a:solidFill>
              <a:latin typeface="Lato Regular"/>
              <a:cs typeface="Lato Regular"/>
            </a:endParaRPr>
          </a:p>
        </p:txBody>
      </p:sp>
      <p:sp>
        <p:nvSpPr>
          <p:cNvPr id="16" name="Freeform 30"/>
          <p:cNvSpPr>
            <a:spLocks noChangeArrowheads="1"/>
          </p:cNvSpPr>
          <p:nvPr userDrawn="1"/>
        </p:nvSpPr>
        <p:spPr bwMode="auto">
          <a:xfrm>
            <a:off x="10931083" y="6481334"/>
            <a:ext cx="175251" cy="178676"/>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1"/>
          </a:solidFill>
          <a:ln>
            <a:noFill/>
          </a:ln>
          <a:effectLst/>
        </p:spPr>
        <p:txBody>
          <a:bodyPr wrap="none" anchor="ctr"/>
          <a:lstStyle/>
          <a:p>
            <a:endParaRPr lang="en-US" sz="900" dirty="0">
              <a:latin typeface="Calibri Light" panose="020F0302020204030204"/>
            </a:endParaRPr>
          </a:p>
        </p:txBody>
      </p:sp>
      <p:sp>
        <p:nvSpPr>
          <p:cNvPr id="17" name="Freeform 38"/>
          <p:cNvSpPr>
            <a:spLocks noChangeArrowheads="1"/>
          </p:cNvSpPr>
          <p:nvPr userDrawn="1"/>
        </p:nvSpPr>
        <p:spPr bwMode="auto">
          <a:xfrm>
            <a:off x="10981568" y="6519434"/>
            <a:ext cx="62548" cy="108388"/>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p:spPr>
        <p:txBody>
          <a:bodyPr wrap="none" anchor="ctr"/>
          <a:lstStyle/>
          <a:p>
            <a:endParaRPr lang="en-US" sz="900" dirty="0">
              <a:latin typeface="Calibri Light" panose="020F0302020204030204"/>
            </a:endParaRPr>
          </a:p>
        </p:txBody>
      </p:sp>
      <p:sp>
        <p:nvSpPr>
          <p:cNvPr id="20" name="Freeform 30"/>
          <p:cNvSpPr>
            <a:spLocks noChangeArrowheads="1"/>
          </p:cNvSpPr>
          <p:nvPr userDrawn="1"/>
        </p:nvSpPr>
        <p:spPr bwMode="auto">
          <a:xfrm>
            <a:off x="11139160" y="6481115"/>
            <a:ext cx="175251" cy="178676"/>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1"/>
          </a:solidFill>
          <a:ln>
            <a:noFill/>
          </a:ln>
          <a:effectLst/>
        </p:spPr>
        <p:txBody>
          <a:bodyPr wrap="none" anchor="ctr"/>
          <a:lstStyle/>
          <a:p>
            <a:endParaRPr lang="en-US" sz="900" dirty="0">
              <a:latin typeface="Calibri Light" panose="020F0302020204030204"/>
            </a:endParaRPr>
          </a:p>
        </p:txBody>
      </p:sp>
      <p:sp>
        <p:nvSpPr>
          <p:cNvPr id="21" name="Freeform 38"/>
          <p:cNvSpPr>
            <a:spLocks noChangeArrowheads="1"/>
          </p:cNvSpPr>
          <p:nvPr userDrawn="1"/>
        </p:nvSpPr>
        <p:spPr bwMode="auto">
          <a:xfrm flipH="1">
            <a:off x="11185500" y="6519215"/>
            <a:ext cx="62219" cy="108388"/>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p:spPr>
        <p:txBody>
          <a:bodyPr wrap="none" anchor="ctr"/>
          <a:lstStyle/>
          <a:p>
            <a:endParaRPr lang="en-US" sz="900" dirty="0">
              <a:latin typeface="Calibri Light" panose="020F0302020204030204"/>
            </a:endParaRPr>
          </a:p>
        </p:txBody>
      </p:sp>
      <p:sp>
        <p:nvSpPr>
          <p:cNvPr id="22" name="TextBox 21"/>
          <p:cNvSpPr txBox="1"/>
          <p:nvPr userDrawn="1"/>
        </p:nvSpPr>
        <p:spPr>
          <a:xfrm>
            <a:off x="812902" y="6417211"/>
            <a:ext cx="1828025" cy="276999"/>
          </a:xfrm>
          <a:prstGeom prst="rect">
            <a:avLst/>
          </a:prstGeom>
          <a:noFill/>
        </p:spPr>
        <p:txBody>
          <a:bodyPr wrap="square" rtlCol="0">
            <a:spAutoFit/>
          </a:bodyPr>
          <a:lstStyle/>
          <a:p>
            <a:r>
              <a:rPr lang="id-ID" sz="1200" b="1" dirty="0">
                <a:solidFill>
                  <a:schemeClr val="tx2"/>
                </a:solidFill>
                <a:latin typeface="Lato Regular"/>
                <a:cs typeface="Lato Regular"/>
              </a:rPr>
              <a:t>Impresario </a:t>
            </a:r>
            <a:r>
              <a:rPr lang="id-ID" sz="1200" b="0" dirty="0">
                <a:solidFill>
                  <a:schemeClr val="tx2"/>
                </a:solidFill>
                <a:latin typeface="Lato Light"/>
                <a:cs typeface="Lato Light"/>
              </a:rPr>
              <a:t>Slides</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ortfolio-5">
    <p:spTree>
      <p:nvGrpSpPr>
        <p:cNvPr id="1" name=""/>
        <p:cNvGrpSpPr/>
        <p:nvPr/>
      </p:nvGrpSpPr>
      <p:grpSpPr>
        <a:xfrm>
          <a:off x="0" y="0"/>
          <a:ext cx="0" cy="0"/>
          <a:chOff x="0" y="0"/>
          <a:chExt cx="0" cy="0"/>
        </a:xfrm>
      </p:grpSpPr>
      <p:sp>
        <p:nvSpPr>
          <p:cNvPr id="14" name="Picture Placeholder 13"/>
          <p:cNvSpPr>
            <a:spLocks noGrp="1" noChangeAspect="1"/>
          </p:cNvSpPr>
          <p:nvPr>
            <p:ph type="pic" sz="quarter" idx="10" hasCustomPrompt="1"/>
          </p:nvPr>
        </p:nvSpPr>
        <p:spPr>
          <a:xfrm>
            <a:off x="1811582" y="1723565"/>
            <a:ext cx="2357967" cy="2355851"/>
          </a:xfrm>
          <a:prstGeom prst="ellipse">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lvl1pPr>
          </a:lstStyle>
          <a:p>
            <a:r>
              <a:rPr lang="en-US" dirty="0"/>
              <a:t>Drag  Your Picture Here</a:t>
            </a:r>
          </a:p>
          <a:p>
            <a:endParaRPr lang="en-US" dirty="0"/>
          </a:p>
        </p:txBody>
      </p:sp>
      <p:sp>
        <p:nvSpPr>
          <p:cNvPr id="15" name="Picture Placeholder 13"/>
          <p:cNvSpPr>
            <a:spLocks noGrp="1" noChangeAspect="1"/>
          </p:cNvSpPr>
          <p:nvPr>
            <p:ph type="pic" sz="quarter" idx="11" hasCustomPrompt="1"/>
          </p:nvPr>
        </p:nvSpPr>
        <p:spPr>
          <a:xfrm>
            <a:off x="4915403" y="1723565"/>
            <a:ext cx="2357967" cy="2355851"/>
          </a:xfrm>
          <a:prstGeom prst="ellipse">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lvl1pPr>
          </a:lstStyle>
          <a:p>
            <a:r>
              <a:rPr lang="en-US" dirty="0"/>
              <a:t>Drag  Your Picture Here</a:t>
            </a:r>
          </a:p>
          <a:p>
            <a:endParaRPr lang="en-US" dirty="0"/>
          </a:p>
        </p:txBody>
      </p:sp>
      <p:sp>
        <p:nvSpPr>
          <p:cNvPr id="17" name="Picture Placeholder 13"/>
          <p:cNvSpPr>
            <a:spLocks noGrp="1" noChangeAspect="1"/>
          </p:cNvSpPr>
          <p:nvPr>
            <p:ph type="pic" sz="quarter" idx="12" hasCustomPrompt="1"/>
          </p:nvPr>
        </p:nvSpPr>
        <p:spPr>
          <a:xfrm>
            <a:off x="8019222" y="1723565"/>
            <a:ext cx="2357967" cy="2355851"/>
          </a:xfrm>
          <a:prstGeom prst="ellipse">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lvl1pPr>
          </a:lstStyle>
          <a:p>
            <a:r>
              <a:rPr lang="en-US" dirty="0"/>
              <a:t>Drag  Your Picture Here</a:t>
            </a:r>
          </a:p>
          <a:p>
            <a:endParaRPr lang="en-US" dirty="0"/>
          </a:p>
        </p:txBody>
      </p:sp>
      <p:sp>
        <p:nvSpPr>
          <p:cNvPr id="13" name="Picture Placeholder 13"/>
          <p:cNvSpPr>
            <a:spLocks noGrp="1" noChangeAspect="1"/>
          </p:cNvSpPr>
          <p:nvPr>
            <p:ph type="pic" sz="quarter" idx="13" hasCustomPrompt="1"/>
          </p:nvPr>
        </p:nvSpPr>
        <p:spPr>
          <a:xfrm>
            <a:off x="3408155" y="3836202"/>
            <a:ext cx="2357967" cy="2355851"/>
          </a:xfrm>
          <a:prstGeom prst="ellipse">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lvl1pPr>
          </a:lstStyle>
          <a:p>
            <a:r>
              <a:rPr lang="en-US" dirty="0"/>
              <a:t>Drag  Your Picture Here</a:t>
            </a:r>
          </a:p>
          <a:p>
            <a:endParaRPr lang="en-US" dirty="0"/>
          </a:p>
        </p:txBody>
      </p:sp>
      <p:sp>
        <p:nvSpPr>
          <p:cNvPr id="16" name="Picture Placeholder 13"/>
          <p:cNvSpPr>
            <a:spLocks noGrp="1" noChangeAspect="1"/>
          </p:cNvSpPr>
          <p:nvPr>
            <p:ph type="pic" sz="quarter" idx="14" hasCustomPrompt="1"/>
          </p:nvPr>
        </p:nvSpPr>
        <p:spPr>
          <a:xfrm>
            <a:off x="6511974" y="3836202"/>
            <a:ext cx="2357967" cy="2355851"/>
          </a:xfrm>
          <a:prstGeom prst="ellipse">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lvl1pPr>
          </a:lstStyle>
          <a:p>
            <a:r>
              <a:rPr lang="en-US" dirty="0"/>
              <a:t>Drag  Your Picture Here</a:t>
            </a:r>
          </a:p>
          <a:p>
            <a:endParaRPr lang="en-US" dirty="0"/>
          </a:p>
        </p:txBody>
      </p:sp>
      <p:grpSp>
        <p:nvGrpSpPr>
          <p:cNvPr id="10" name="Group 9"/>
          <p:cNvGrpSpPr/>
          <p:nvPr userDrawn="1"/>
        </p:nvGrpSpPr>
        <p:grpSpPr>
          <a:xfrm>
            <a:off x="11517842" y="273543"/>
            <a:ext cx="461915" cy="413370"/>
            <a:chOff x="23051965" y="547086"/>
            <a:chExt cx="923589" cy="826739"/>
          </a:xfrm>
        </p:grpSpPr>
        <p:sp>
          <p:nvSpPr>
            <p:cNvPr id="11" name="Rectangle 10"/>
            <p:cNvSpPr/>
            <p:nvPr userDrawn="1"/>
          </p:nvSpPr>
          <p:spPr>
            <a:xfrm>
              <a:off x="23051965" y="547086"/>
              <a:ext cx="923589" cy="7352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sz="900"/>
            </a:p>
          </p:txBody>
        </p:sp>
        <p:sp>
          <p:nvSpPr>
            <p:cNvPr id="12" name="Rectangle 11"/>
            <p:cNvSpPr/>
            <p:nvPr userDrawn="1"/>
          </p:nvSpPr>
          <p:spPr>
            <a:xfrm>
              <a:off x="23051965" y="1282387"/>
              <a:ext cx="923589" cy="914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sz="900"/>
            </a:p>
          </p:txBody>
        </p:sp>
        <p:sp>
          <p:nvSpPr>
            <p:cNvPr id="19" name="Rectangle 18"/>
            <p:cNvSpPr/>
            <p:nvPr userDrawn="1"/>
          </p:nvSpPr>
          <p:spPr>
            <a:xfrm>
              <a:off x="23051965" y="1197887"/>
              <a:ext cx="923589" cy="914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sz="900"/>
            </a:p>
          </p:txBody>
        </p:sp>
      </p:grpSp>
      <p:sp>
        <p:nvSpPr>
          <p:cNvPr id="20" name="TextBox 19"/>
          <p:cNvSpPr txBox="1"/>
          <p:nvPr userDrawn="1"/>
        </p:nvSpPr>
        <p:spPr>
          <a:xfrm>
            <a:off x="11554716" y="303535"/>
            <a:ext cx="388175" cy="292351"/>
          </a:xfrm>
          <a:prstGeom prst="rect">
            <a:avLst/>
          </a:prstGeom>
          <a:noFill/>
        </p:spPr>
        <p:txBody>
          <a:bodyPr wrap="none" lIns="91404" tIns="45702" rIns="91404" bIns="45702" rtlCol="0">
            <a:spAutoFit/>
          </a:bodyPr>
          <a:lstStyle/>
          <a:p>
            <a:pPr algn="ctr"/>
            <a:fld id="{260E2A6B-A809-4840-BF14-8648BC0BDF87}" type="slidenum">
              <a:rPr lang="id-ID" sz="1300" b="0" smtClean="0">
                <a:solidFill>
                  <a:schemeClr val="bg1"/>
                </a:solidFill>
                <a:latin typeface="Lato Regular"/>
                <a:cs typeface="Lato Regular"/>
              </a:rPr>
              <a:t>‹#›</a:t>
            </a:fld>
            <a:endParaRPr lang="id-ID" sz="1300" b="0" dirty="0">
              <a:solidFill>
                <a:schemeClr val="bg1"/>
              </a:solidFill>
              <a:latin typeface="Lato Regular"/>
              <a:cs typeface="Lato Regular"/>
            </a:endParaRPr>
          </a:p>
        </p:txBody>
      </p:sp>
      <p:sp>
        <p:nvSpPr>
          <p:cNvPr id="21" name="Freeform 30"/>
          <p:cNvSpPr>
            <a:spLocks noChangeArrowheads="1"/>
          </p:cNvSpPr>
          <p:nvPr userDrawn="1"/>
        </p:nvSpPr>
        <p:spPr bwMode="auto">
          <a:xfrm>
            <a:off x="10931083" y="6481334"/>
            <a:ext cx="175251" cy="178676"/>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1"/>
          </a:solidFill>
          <a:ln>
            <a:noFill/>
          </a:ln>
          <a:effectLst/>
        </p:spPr>
        <p:txBody>
          <a:bodyPr wrap="none" anchor="ctr"/>
          <a:lstStyle/>
          <a:p>
            <a:endParaRPr lang="en-US" sz="900" dirty="0">
              <a:latin typeface="Calibri Light" panose="020F0302020204030204"/>
            </a:endParaRPr>
          </a:p>
        </p:txBody>
      </p:sp>
      <p:sp>
        <p:nvSpPr>
          <p:cNvPr id="24" name="Freeform 38"/>
          <p:cNvSpPr>
            <a:spLocks noChangeArrowheads="1"/>
          </p:cNvSpPr>
          <p:nvPr userDrawn="1"/>
        </p:nvSpPr>
        <p:spPr bwMode="auto">
          <a:xfrm>
            <a:off x="10981568" y="6519434"/>
            <a:ext cx="62548" cy="108388"/>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p:spPr>
        <p:txBody>
          <a:bodyPr wrap="none" anchor="ctr"/>
          <a:lstStyle/>
          <a:p>
            <a:endParaRPr lang="en-US" sz="900" dirty="0">
              <a:latin typeface="Calibri Light" panose="020F0302020204030204"/>
            </a:endParaRPr>
          </a:p>
        </p:txBody>
      </p:sp>
      <p:sp>
        <p:nvSpPr>
          <p:cNvPr id="25" name="Freeform 30"/>
          <p:cNvSpPr>
            <a:spLocks noChangeArrowheads="1"/>
          </p:cNvSpPr>
          <p:nvPr userDrawn="1"/>
        </p:nvSpPr>
        <p:spPr bwMode="auto">
          <a:xfrm>
            <a:off x="11139160" y="6481115"/>
            <a:ext cx="175251" cy="178676"/>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1"/>
          </a:solidFill>
          <a:ln>
            <a:noFill/>
          </a:ln>
          <a:effectLst/>
        </p:spPr>
        <p:txBody>
          <a:bodyPr wrap="none" anchor="ctr"/>
          <a:lstStyle/>
          <a:p>
            <a:endParaRPr lang="en-US" sz="900" dirty="0">
              <a:latin typeface="Calibri Light" panose="020F0302020204030204"/>
            </a:endParaRPr>
          </a:p>
        </p:txBody>
      </p:sp>
      <p:sp>
        <p:nvSpPr>
          <p:cNvPr id="26" name="Freeform 38"/>
          <p:cNvSpPr>
            <a:spLocks noChangeArrowheads="1"/>
          </p:cNvSpPr>
          <p:nvPr userDrawn="1"/>
        </p:nvSpPr>
        <p:spPr bwMode="auto">
          <a:xfrm flipH="1">
            <a:off x="11185500" y="6519215"/>
            <a:ext cx="62219" cy="108388"/>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p:spPr>
        <p:txBody>
          <a:bodyPr wrap="none" anchor="ctr"/>
          <a:lstStyle/>
          <a:p>
            <a:endParaRPr lang="en-US" sz="900" dirty="0">
              <a:latin typeface="Calibri Light" panose="020F0302020204030204"/>
            </a:endParaRPr>
          </a:p>
        </p:txBody>
      </p:sp>
      <p:sp>
        <p:nvSpPr>
          <p:cNvPr id="27" name="TextBox 26"/>
          <p:cNvSpPr txBox="1"/>
          <p:nvPr userDrawn="1"/>
        </p:nvSpPr>
        <p:spPr>
          <a:xfrm>
            <a:off x="812902" y="6417211"/>
            <a:ext cx="1828025" cy="276999"/>
          </a:xfrm>
          <a:prstGeom prst="rect">
            <a:avLst/>
          </a:prstGeom>
          <a:noFill/>
        </p:spPr>
        <p:txBody>
          <a:bodyPr wrap="square" rtlCol="0">
            <a:spAutoFit/>
          </a:bodyPr>
          <a:lstStyle/>
          <a:p>
            <a:r>
              <a:rPr lang="id-ID" sz="1200" b="1" dirty="0">
                <a:solidFill>
                  <a:schemeClr val="tx2"/>
                </a:solidFill>
                <a:latin typeface="Lato Regular"/>
                <a:cs typeface="Lato Regular"/>
              </a:rPr>
              <a:t>Impresario </a:t>
            </a:r>
            <a:r>
              <a:rPr lang="id-ID" sz="1200" b="0" dirty="0">
                <a:solidFill>
                  <a:schemeClr val="tx2"/>
                </a:solidFill>
                <a:latin typeface="Lato Light"/>
                <a:cs typeface="Lato Light"/>
              </a:rPr>
              <a:t>Slides</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portfolio-7">
    <p:spTree>
      <p:nvGrpSpPr>
        <p:cNvPr id="1" name=""/>
        <p:cNvGrpSpPr/>
        <p:nvPr/>
      </p:nvGrpSpPr>
      <p:grpSpPr>
        <a:xfrm>
          <a:off x="0" y="0"/>
          <a:ext cx="0" cy="0"/>
          <a:chOff x="0" y="0"/>
          <a:chExt cx="0" cy="0"/>
        </a:xfrm>
      </p:grpSpPr>
      <p:sp>
        <p:nvSpPr>
          <p:cNvPr id="17" name="Picture Placeholder 12"/>
          <p:cNvSpPr>
            <a:spLocks noGrp="1" noChangeAspect="1"/>
          </p:cNvSpPr>
          <p:nvPr>
            <p:ph type="pic" sz="quarter" idx="14"/>
          </p:nvPr>
        </p:nvSpPr>
        <p:spPr>
          <a:xfrm>
            <a:off x="837773" y="2440695"/>
            <a:ext cx="4064678" cy="3824637"/>
          </a:xfrm>
        </p:spPr>
        <p:txBody>
          <a:bodyPr>
            <a:normAutofit/>
          </a:bodyPr>
          <a:lstStyle>
            <a:lvl1pPr>
              <a:defRPr sz="1400"/>
            </a:lvl1pPr>
          </a:lstStyle>
          <a:p>
            <a:endParaRPr lang="en-US" dirty="0"/>
          </a:p>
        </p:txBody>
      </p:sp>
      <p:sp>
        <p:nvSpPr>
          <p:cNvPr id="18" name="Picture Placeholder 12"/>
          <p:cNvSpPr>
            <a:spLocks noGrp="1" noChangeAspect="1"/>
          </p:cNvSpPr>
          <p:nvPr>
            <p:ph type="pic" sz="quarter" idx="15"/>
          </p:nvPr>
        </p:nvSpPr>
        <p:spPr>
          <a:xfrm>
            <a:off x="4898177" y="4353014"/>
            <a:ext cx="2144481" cy="1912319"/>
          </a:xfrm>
        </p:spPr>
        <p:txBody>
          <a:bodyPr>
            <a:normAutofit/>
          </a:bodyPr>
          <a:lstStyle>
            <a:lvl1pPr>
              <a:defRPr sz="1400"/>
            </a:lvl1pPr>
          </a:lstStyle>
          <a:p>
            <a:endParaRPr lang="en-US" dirty="0"/>
          </a:p>
        </p:txBody>
      </p:sp>
      <p:sp>
        <p:nvSpPr>
          <p:cNvPr id="19" name="Picture Placeholder 12"/>
          <p:cNvSpPr>
            <a:spLocks noGrp="1" noChangeAspect="1"/>
          </p:cNvSpPr>
          <p:nvPr>
            <p:ph type="pic" sz="quarter" idx="16"/>
          </p:nvPr>
        </p:nvSpPr>
        <p:spPr>
          <a:xfrm>
            <a:off x="7033110" y="4353014"/>
            <a:ext cx="2144481" cy="1912319"/>
          </a:xfrm>
        </p:spPr>
        <p:txBody>
          <a:bodyPr>
            <a:normAutofit/>
          </a:bodyPr>
          <a:lstStyle>
            <a:lvl1pPr>
              <a:defRPr sz="1400"/>
            </a:lvl1pPr>
          </a:lstStyle>
          <a:p>
            <a:endParaRPr lang="en-US" dirty="0"/>
          </a:p>
        </p:txBody>
      </p:sp>
      <p:sp>
        <p:nvSpPr>
          <p:cNvPr id="20" name="Picture Placeholder 12"/>
          <p:cNvSpPr>
            <a:spLocks noGrp="1" noChangeAspect="1"/>
          </p:cNvSpPr>
          <p:nvPr>
            <p:ph type="pic" sz="quarter" idx="17"/>
          </p:nvPr>
        </p:nvSpPr>
        <p:spPr>
          <a:xfrm>
            <a:off x="9161771" y="4353014"/>
            <a:ext cx="2144481" cy="1912319"/>
          </a:xfrm>
        </p:spPr>
        <p:txBody>
          <a:bodyPr>
            <a:normAutofit/>
          </a:bodyPr>
          <a:lstStyle>
            <a:lvl1pPr>
              <a:defRPr sz="1400"/>
            </a:lvl1pPr>
          </a:lstStyle>
          <a:p>
            <a:endParaRPr lang="en-US" dirty="0"/>
          </a:p>
        </p:txBody>
      </p:sp>
      <p:grpSp>
        <p:nvGrpSpPr>
          <p:cNvPr id="9" name="Group 8"/>
          <p:cNvGrpSpPr/>
          <p:nvPr userDrawn="1"/>
        </p:nvGrpSpPr>
        <p:grpSpPr>
          <a:xfrm>
            <a:off x="11517842" y="273543"/>
            <a:ext cx="461915" cy="413370"/>
            <a:chOff x="23051965" y="547086"/>
            <a:chExt cx="923589" cy="826739"/>
          </a:xfrm>
        </p:grpSpPr>
        <p:sp>
          <p:nvSpPr>
            <p:cNvPr id="10" name="Rectangle 9"/>
            <p:cNvSpPr/>
            <p:nvPr userDrawn="1"/>
          </p:nvSpPr>
          <p:spPr>
            <a:xfrm>
              <a:off x="23051965" y="547086"/>
              <a:ext cx="923589" cy="7352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sz="900"/>
            </a:p>
          </p:txBody>
        </p:sp>
        <p:sp>
          <p:nvSpPr>
            <p:cNvPr id="12" name="Rectangle 11"/>
            <p:cNvSpPr/>
            <p:nvPr userDrawn="1"/>
          </p:nvSpPr>
          <p:spPr>
            <a:xfrm>
              <a:off x="23051965" y="1282387"/>
              <a:ext cx="923589" cy="914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sz="900"/>
            </a:p>
          </p:txBody>
        </p:sp>
        <p:sp>
          <p:nvSpPr>
            <p:cNvPr id="13" name="Rectangle 12"/>
            <p:cNvSpPr/>
            <p:nvPr userDrawn="1"/>
          </p:nvSpPr>
          <p:spPr>
            <a:xfrm>
              <a:off x="23051965" y="1197887"/>
              <a:ext cx="923589" cy="914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sz="900"/>
            </a:p>
          </p:txBody>
        </p:sp>
      </p:grpSp>
      <p:sp>
        <p:nvSpPr>
          <p:cNvPr id="14" name="TextBox 13"/>
          <p:cNvSpPr txBox="1"/>
          <p:nvPr userDrawn="1"/>
        </p:nvSpPr>
        <p:spPr>
          <a:xfrm>
            <a:off x="11554716" y="303535"/>
            <a:ext cx="388175" cy="292351"/>
          </a:xfrm>
          <a:prstGeom prst="rect">
            <a:avLst/>
          </a:prstGeom>
          <a:noFill/>
        </p:spPr>
        <p:txBody>
          <a:bodyPr wrap="none" lIns="91404" tIns="45702" rIns="91404" bIns="45702" rtlCol="0">
            <a:spAutoFit/>
          </a:bodyPr>
          <a:lstStyle/>
          <a:p>
            <a:pPr algn="ctr"/>
            <a:fld id="{260E2A6B-A809-4840-BF14-8648BC0BDF87}" type="slidenum">
              <a:rPr lang="id-ID" sz="1300" b="0" smtClean="0">
                <a:solidFill>
                  <a:schemeClr val="bg1"/>
                </a:solidFill>
                <a:latin typeface="Lato Regular"/>
                <a:cs typeface="Lato Regular"/>
              </a:rPr>
              <a:t>‹#›</a:t>
            </a:fld>
            <a:endParaRPr lang="id-ID" sz="1300" b="0" dirty="0">
              <a:solidFill>
                <a:schemeClr val="bg1"/>
              </a:solidFill>
              <a:latin typeface="Lato Regular"/>
              <a:cs typeface="Lato Regular"/>
            </a:endParaRPr>
          </a:p>
        </p:txBody>
      </p:sp>
      <p:sp>
        <p:nvSpPr>
          <p:cNvPr id="15" name="Freeform 30"/>
          <p:cNvSpPr>
            <a:spLocks noChangeArrowheads="1"/>
          </p:cNvSpPr>
          <p:nvPr userDrawn="1"/>
        </p:nvSpPr>
        <p:spPr bwMode="auto">
          <a:xfrm>
            <a:off x="10931083" y="6481334"/>
            <a:ext cx="175251" cy="178676"/>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1"/>
          </a:solidFill>
          <a:ln>
            <a:noFill/>
          </a:ln>
          <a:effectLst/>
        </p:spPr>
        <p:txBody>
          <a:bodyPr wrap="none" anchor="ctr"/>
          <a:lstStyle/>
          <a:p>
            <a:endParaRPr lang="en-US" sz="900" dirty="0">
              <a:latin typeface="Calibri Light" panose="020F0302020204030204"/>
            </a:endParaRPr>
          </a:p>
        </p:txBody>
      </p:sp>
      <p:sp>
        <p:nvSpPr>
          <p:cNvPr id="22" name="Freeform 38"/>
          <p:cNvSpPr>
            <a:spLocks noChangeArrowheads="1"/>
          </p:cNvSpPr>
          <p:nvPr userDrawn="1"/>
        </p:nvSpPr>
        <p:spPr bwMode="auto">
          <a:xfrm>
            <a:off x="10981568" y="6519434"/>
            <a:ext cx="62548" cy="108388"/>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p:spPr>
        <p:txBody>
          <a:bodyPr wrap="none" anchor="ctr"/>
          <a:lstStyle/>
          <a:p>
            <a:endParaRPr lang="en-US" sz="900" dirty="0">
              <a:latin typeface="Calibri Light" panose="020F0302020204030204"/>
            </a:endParaRPr>
          </a:p>
        </p:txBody>
      </p:sp>
      <p:sp>
        <p:nvSpPr>
          <p:cNvPr id="23" name="Freeform 30"/>
          <p:cNvSpPr>
            <a:spLocks noChangeArrowheads="1"/>
          </p:cNvSpPr>
          <p:nvPr userDrawn="1"/>
        </p:nvSpPr>
        <p:spPr bwMode="auto">
          <a:xfrm>
            <a:off x="11139160" y="6481115"/>
            <a:ext cx="175251" cy="178676"/>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1"/>
          </a:solidFill>
          <a:ln>
            <a:noFill/>
          </a:ln>
          <a:effectLst/>
        </p:spPr>
        <p:txBody>
          <a:bodyPr wrap="none" anchor="ctr"/>
          <a:lstStyle/>
          <a:p>
            <a:endParaRPr lang="en-US" sz="900" dirty="0">
              <a:latin typeface="Calibri Light" panose="020F0302020204030204"/>
            </a:endParaRPr>
          </a:p>
        </p:txBody>
      </p:sp>
      <p:sp>
        <p:nvSpPr>
          <p:cNvPr id="24" name="Freeform 38"/>
          <p:cNvSpPr>
            <a:spLocks noChangeArrowheads="1"/>
          </p:cNvSpPr>
          <p:nvPr userDrawn="1"/>
        </p:nvSpPr>
        <p:spPr bwMode="auto">
          <a:xfrm flipH="1">
            <a:off x="11185500" y="6519215"/>
            <a:ext cx="62219" cy="108388"/>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p:spPr>
        <p:txBody>
          <a:bodyPr wrap="none" anchor="ctr"/>
          <a:lstStyle/>
          <a:p>
            <a:endParaRPr lang="en-US" sz="900" dirty="0">
              <a:latin typeface="Calibri Light" panose="020F0302020204030204"/>
            </a:endParaRPr>
          </a:p>
        </p:txBody>
      </p:sp>
      <p:sp>
        <p:nvSpPr>
          <p:cNvPr id="25" name="TextBox 24"/>
          <p:cNvSpPr txBox="1"/>
          <p:nvPr userDrawn="1"/>
        </p:nvSpPr>
        <p:spPr>
          <a:xfrm>
            <a:off x="812902" y="6417211"/>
            <a:ext cx="1828025" cy="276999"/>
          </a:xfrm>
          <a:prstGeom prst="rect">
            <a:avLst/>
          </a:prstGeom>
          <a:noFill/>
        </p:spPr>
        <p:txBody>
          <a:bodyPr wrap="square" rtlCol="0">
            <a:spAutoFit/>
          </a:bodyPr>
          <a:lstStyle/>
          <a:p>
            <a:r>
              <a:rPr lang="id-ID" sz="1200" b="1" dirty="0">
                <a:solidFill>
                  <a:schemeClr val="tx2"/>
                </a:solidFill>
                <a:latin typeface="Lato Regular"/>
                <a:cs typeface="Lato Regular"/>
              </a:rPr>
              <a:t>Impresario </a:t>
            </a:r>
            <a:r>
              <a:rPr lang="id-ID" sz="1200" b="0" dirty="0">
                <a:solidFill>
                  <a:schemeClr val="tx2"/>
                </a:solidFill>
                <a:latin typeface="Lato Light"/>
                <a:cs typeface="Lato Light"/>
              </a:rPr>
              <a:t>Slides</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1E01E69-5F85-4E76-A72F-3C8449AD527F}"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1066C27-D10B-46A3-9BCC-55FEE44A7BD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10" name="Textplatzhalter 9"/>
          <p:cNvSpPr>
            <a:spLocks noGrp="1"/>
          </p:cNvSpPr>
          <p:nvPr>
            <p:ph type="body" sz="quarter" idx="15" hasCustomPrompt="1"/>
          </p:nvPr>
        </p:nvSpPr>
        <p:spPr bwMode="gray">
          <a:xfrm>
            <a:off x="593313" y="1373448"/>
            <a:ext cx="10979572" cy="4862370"/>
          </a:xfrm>
        </p:spPr>
        <p:txBody>
          <a:bodyPr/>
          <a:lstStyle/>
          <a:p>
            <a:pPr lvl="0"/>
            <a:r>
              <a:rPr lang="en-US" dirty="0" err="1"/>
              <a:t>Textmasterformat</a:t>
            </a:r>
            <a:r>
              <a:rPr lang="en-US" dirty="0"/>
              <a:t> </a:t>
            </a:r>
            <a:r>
              <a:rPr lang="en-US" dirty="0" err="1"/>
              <a:t>bearbeiten</a:t>
            </a:r>
            <a:endParaRPr lang="en-US" dirty="0"/>
          </a:p>
          <a:p>
            <a:pPr lvl="1"/>
            <a:r>
              <a:rPr lang="en-US" dirty="0" err="1"/>
              <a:t>Zweite</a:t>
            </a:r>
            <a:r>
              <a:rPr lang="en-US" dirty="0"/>
              <a:t> </a:t>
            </a:r>
            <a:r>
              <a:rPr lang="en-US" dirty="0" err="1"/>
              <a:t>Ebene</a:t>
            </a:r>
            <a:endParaRPr lang="en-US" dirty="0"/>
          </a:p>
          <a:p>
            <a:pPr lvl="2"/>
            <a:r>
              <a:rPr lang="en-US" dirty="0" err="1"/>
              <a:t>Dritte</a:t>
            </a:r>
            <a:r>
              <a:rPr lang="en-US" dirty="0"/>
              <a:t> </a:t>
            </a:r>
            <a:r>
              <a:rPr lang="en-US" dirty="0" err="1"/>
              <a:t>Ebene</a:t>
            </a:r>
            <a:endParaRPr lang="en-US" dirty="0"/>
          </a:p>
          <a:p>
            <a:pPr lvl="3"/>
            <a:r>
              <a:rPr lang="en-US" dirty="0" err="1"/>
              <a:t>Vierte</a:t>
            </a:r>
            <a:r>
              <a:rPr lang="en-US" dirty="0"/>
              <a:t> </a:t>
            </a:r>
            <a:r>
              <a:rPr lang="en-US" dirty="0" err="1"/>
              <a:t>Ebene</a:t>
            </a:r>
            <a:endParaRPr lang="en-US" dirty="0"/>
          </a:p>
          <a:p>
            <a:pPr lvl="4"/>
            <a:r>
              <a:rPr lang="en-US" dirty="0" err="1"/>
              <a:t>Fünfte</a:t>
            </a:r>
            <a:r>
              <a:rPr lang="en-US" dirty="0"/>
              <a:t> </a:t>
            </a:r>
            <a:r>
              <a:rPr lang="en-US" dirty="0" err="1"/>
              <a:t>Ebene</a:t>
            </a:r>
            <a:endParaRPr lang="en-US" dirty="0"/>
          </a:p>
        </p:txBody>
      </p:sp>
      <p:sp>
        <p:nvSpPr>
          <p:cNvPr id="2" name="Titel 1"/>
          <p:cNvSpPr>
            <a:spLocks noGrp="1"/>
          </p:cNvSpPr>
          <p:nvPr>
            <p:ph type="title"/>
          </p:nvPr>
        </p:nvSpPr>
        <p:spPr bwMode="gray"/>
        <p:txBody>
          <a:bodyPr/>
          <a:lstStyle>
            <a:lvl1pPr>
              <a:defRPr/>
            </a:lvl1pPr>
          </a:lstStyle>
          <a:p>
            <a:r>
              <a:rPr lang="en-US" dirty="0" err="1"/>
              <a:t>Titelmasterformat</a:t>
            </a:r>
            <a:r>
              <a:rPr lang="en-US" dirty="0"/>
              <a:t> </a:t>
            </a:r>
            <a:r>
              <a:rPr lang="en-US" dirty="0" err="1"/>
              <a:t>durch</a:t>
            </a:r>
            <a:r>
              <a:rPr lang="en-US" dirty="0"/>
              <a:t> </a:t>
            </a:r>
            <a:r>
              <a:rPr lang="en-US" dirty="0" err="1"/>
              <a:t>Klicken</a:t>
            </a:r>
            <a:r>
              <a:rPr lang="en-US" dirty="0"/>
              <a:t> </a:t>
            </a:r>
            <a:r>
              <a:rPr lang="en-US" dirty="0" err="1"/>
              <a:t>bearbeiten</a:t>
            </a:r>
            <a:endParaRPr lang="en-US" dirty="0"/>
          </a:p>
        </p:txBody>
      </p:sp>
      <p:sp>
        <p:nvSpPr>
          <p:cNvPr id="4" name="Datumsplatzhalter 3"/>
          <p:cNvSpPr>
            <a:spLocks noGrp="1"/>
          </p:cNvSpPr>
          <p:nvPr>
            <p:ph type="dt" sz="half" idx="10"/>
          </p:nvPr>
        </p:nvSpPr>
        <p:spPr bwMode="gray"/>
        <p:txBody>
          <a:bodyPr/>
          <a:lstStyle/>
          <a:p>
            <a:fld id="{B2C59806-4CAC-4D94-BB21-74AAC4F9EF7B}" type="datetimeFigureOut">
              <a:rPr lang="en-US" smtClean="0"/>
              <a:t>1/5/2021</a:t>
            </a:fld>
            <a:endParaRPr lang="en-US" dirty="0"/>
          </a:p>
        </p:txBody>
      </p:sp>
      <p:sp>
        <p:nvSpPr>
          <p:cNvPr id="5" name="Fußzeilenplatzhalter 4"/>
          <p:cNvSpPr>
            <a:spLocks noGrp="1"/>
          </p:cNvSpPr>
          <p:nvPr>
            <p:ph type="ftr" sz="quarter" idx="11"/>
          </p:nvPr>
        </p:nvSpPr>
        <p:spPr bwMode="gray"/>
        <p:txBody>
          <a:bodyPr/>
          <a:lstStyle/>
          <a:p>
            <a:endParaRPr lang="en-US" dirty="0"/>
          </a:p>
        </p:txBody>
      </p:sp>
      <p:sp>
        <p:nvSpPr>
          <p:cNvPr id="6" name="Foliennummernplatzhalter 5"/>
          <p:cNvSpPr>
            <a:spLocks noGrp="1"/>
          </p:cNvSpPr>
          <p:nvPr>
            <p:ph type="sldNum" sz="quarter" idx="12"/>
          </p:nvPr>
        </p:nvSpPr>
        <p:spPr bwMode="gray"/>
        <p:txBody>
          <a:bodyPr/>
          <a:lstStyle/>
          <a:p>
            <a:fld id="{F7EA2169-A20E-4E6F-9507-EA717A9D0CEC}" type="slidenum">
              <a:rPr lang="en-US" smtClean="0"/>
              <a:t>‹#›</a:t>
            </a:fld>
            <a:endParaRPr lang="en-US" dirty="0"/>
          </a:p>
        </p:txBody>
      </p:sp>
      <p:sp>
        <p:nvSpPr>
          <p:cNvPr id="8" name="Untertitel 2"/>
          <p:cNvSpPr>
            <a:spLocks noGrp="1"/>
          </p:cNvSpPr>
          <p:nvPr>
            <p:ph type="subTitle" idx="14"/>
          </p:nvPr>
        </p:nvSpPr>
        <p:spPr bwMode="gray">
          <a:xfrm>
            <a:off x="600019" y="908530"/>
            <a:ext cx="10972866" cy="315478"/>
          </a:xfrm>
        </p:spPr>
        <p:txBody>
          <a:bodyPr/>
          <a:lstStyle>
            <a:lvl1pPr marL="0" indent="0" algn="l">
              <a:buNone/>
              <a:defRPr sz="1100">
                <a:solidFill>
                  <a:schemeClr val="bg1"/>
                </a:solidFill>
              </a:defRPr>
            </a:lvl1pPr>
            <a:lvl2pPr marL="0" indent="0" algn="l">
              <a:buNone/>
              <a:defRPr sz="1100">
                <a:solidFill>
                  <a:schemeClr val="bg1"/>
                </a:solidFill>
              </a:defRPr>
            </a:lvl2pPr>
            <a:lvl3pPr marL="0" indent="0" algn="l">
              <a:buNone/>
              <a:defRPr sz="1100">
                <a:solidFill>
                  <a:schemeClr val="bg1"/>
                </a:solidFill>
              </a:defRPr>
            </a:lvl3pPr>
            <a:lvl4pPr marL="1270" indent="0" algn="l">
              <a:buNone/>
              <a:defRPr sz="1100">
                <a:solidFill>
                  <a:schemeClr val="bg1"/>
                </a:solidFill>
              </a:defRPr>
            </a:lvl4pPr>
            <a:lvl5pPr marL="0" indent="0" algn="l">
              <a:buNone/>
              <a:defRPr sz="1100">
                <a:solidFill>
                  <a:schemeClr val="bg1"/>
                </a:solidFill>
              </a:defRPr>
            </a:lvl5pPr>
            <a:lvl6pPr marL="0" indent="0" algn="l">
              <a:buNone/>
              <a:defRPr sz="1100">
                <a:solidFill>
                  <a:schemeClr val="bg1"/>
                </a:solidFill>
              </a:defRPr>
            </a:lvl6pPr>
            <a:lvl7pPr marL="0" indent="0" algn="l">
              <a:buNone/>
              <a:defRPr sz="1100">
                <a:solidFill>
                  <a:schemeClr val="bg1"/>
                </a:solidFill>
              </a:defRPr>
            </a:lvl7pPr>
            <a:lvl8pPr marL="1270" indent="0" algn="l">
              <a:buNone/>
              <a:defRPr sz="1100">
                <a:solidFill>
                  <a:schemeClr val="bg1"/>
                </a:solidFill>
              </a:defRPr>
            </a:lvl8pPr>
            <a:lvl9pPr marL="0" indent="0" algn="l">
              <a:buNone/>
              <a:defRPr sz="1100">
                <a:solidFill>
                  <a:schemeClr val="bg1"/>
                </a:solidFill>
              </a:defRPr>
            </a:lvl9pPr>
          </a:lstStyle>
          <a:p>
            <a:pPr lvl="0"/>
            <a:r>
              <a:rPr lang="en-US" dirty="0" err="1"/>
              <a:t>Formatvorlage</a:t>
            </a:r>
            <a:r>
              <a:rPr lang="en-US" dirty="0"/>
              <a:t> des </a:t>
            </a:r>
            <a:r>
              <a:rPr lang="en-US" dirty="0" err="1"/>
              <a:t>Untertitelmasters</a:t>
            </a:r>
            <a:r>
              <a:rPr lang="en-US" dirty="0"/>
              <a:t> </a:t>
            </a:r>
            <a:r>
              <a:rPr lang="en-US" dirty="0" err="1"/>
              <a:t>durch</a:t>
            </a:r>
            <a:r>
              <a:rPr lang="en-US" dirty="0"/>
              <a:t> </a:t>
            </a:r>
            <a:r>
              <a:rPr lang="en-US" dirty="0" err="1"/>
              <a:t>Klicken</a:t>
            </a:r>
            <a:r>
              <a:rPr lang="en-US" dirty="0"/>
              <a:t> </a:t>
            </a:r>
            <a:r>
              <a:rPr lang="en-US" dirty="0" err="1"/>
              <a:t>bearbeiten</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
        <p:nvSpPr>
          <p:cNvPr id="10" name="文本框 9"/>
          <p:cNvSpPr txBox="1"/>
          <p:nvPr userDrawn="1"/>
        </p:nvSpPr>
        <p:spPr>
          <a:xfrm>
            <a:off x="10514211" y="304990"/>
            <a:ext cx="1152880" cy="461665"/>
          </a:xfrm>
          <a:prstGeom prst="rect">
            <a:avLst/>
          </a:prstGeom>
          <a:noFill/>
          <a:ln>
            <a:solidFill>
              <a:srgbClr val="073D8C"/>
            </a:solidFill>
            <a:prstDash val="dash"/>
          </a:ln>
        </p:spPr>
        <p:txBody>
          <a:bodyPr wrap="none" rtlCol="0">
            <a:spAutoFit/>
          </a:bodyPr>
          <a:lstStyle/>
          <a:p>
            <a:r>
              <a:rPr lang="en-US" altLang="zh-CN" sz="2400" b="1" dirty="0">
                <a:solidFill>
                  <a:srgbClr val="293F62"/>
                </a:solidFill>
                <a:latin typeface="Verdana" panose="020B0604030504040204" pitchFamily="34" charset="0"/>
                <a:ea typeface="Verdana" panose="020B0604030504040204" pitchFamily="34" charset="0"/>
                <a:cs typeface="Verdana" panose="020B0604030504040204" pitchFamily="34" charset="0"/>
              </a:rPr>
              <a:t>LOGO</a:t>
            </a:r>
            <a:endParaRPr lang="zh-CN" altLang="en-US" sz="2400" b="1" dirty="0">
              <a:solidFill>
                <a:srgbClr val="293F62"/>
              </a:solidFill>
              <a:latin typeface="Verdana" panose="020B0604030504040204" pitchFamily="34" charset="0"/>
              <a:ea typeface="黑体" panose="02010609060101010101" pitchFamily="49" charset="-122"/>
              <a:cs typeface="Verdana" panose="020B0604030504040204" pitchFamily="34" charset="0"/>
            </a:endParaRPr>
          </a:p>
        </p:txBody>
      </p:sp>
      <p:sp>
        <p:nvSpPr>
          <p:cNvPr id="11" name="矩形 10"/>
          <p:cNvSpPr/>
          <p:nvPr userDrawn="1"/>
        </p:nvSpPr>
        <p:spPr>
          <a:xfrm>
            <a:off x="11374991" y="6367633"/>
            <a:ext cx="169309" cy="490367"/>
          </a:xfrm>
          <a:prstGeom prst="rect">
            <a:avLst/>
          </a:prstGeom>
          <a:solidFill>
            <a:srgbClr val="42424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11544300" y="6367633"/>
            <a:ext cx="647700" cy="490367"/>
          </a:xfrm>
          <a:prstGeom prst="rect">
            <a:avLst/>
          </a:prstGeom>
          <a:solidFill>
            <a:srgbClr val="5275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userDrawn="1"/>
        </p:nvGrpSpPr>
        <p:grpSpPr>
          <a:xfrm>
            <a:off x="346394" y="281729"/>
            <a:ext cx="1278714" cy="751117"/>
            <a:chOff x="1224505" y="914403"/>
            <a:chExt cx="1960866" cy="960122"/>
          </a:xfrm>
          <a:solidFill>
            <a:srgbClr val="527582"/>
          </a:solidFill>
        </p:grpSpPr>
        <p:sp>
          <p:nvSpPr>
            <p:cNvPr id="14" name="等腰三角形 13"/>
            <p:cNvSpPr/>
            <p:nvPr/>
          </p:nvSpPr>
          <p:spPr>
            <a:xfrm rot="5400000">
              <a:off x="2051688" y="740842"/>
              <a:ext cx="960122" cy="1307244"/>
            </a:xfrm>
            <a:prstGeom prst="triangle">
              <a:avLst/>
            </a:prstGeom>
            <a:solidFill>
              <a:srgbClr val="52758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527582"/>
                </a:solidFill>
              </a:endParaRPr>
            </a:p>
          </p:txBody>
        </p:sp>
        <p:sp>
          <p:nvSpPr>
            <p:cNvPr id="15" name="等腰三角形 14"/>
            <p:cNvSpPr/>
            <p:nvPr/>
          </p:nvSpPr>
          <p:spPr>
            <a:xfrm rot="5400000">
              <a:off x="1398066" y="740843"/>
              <a:ext cx="960121" cy="1307243"/>
            </a:xfrm>
            <a:prstGeom prst="triangle">
              <a:avLst/>
            </a:prstGeom>
            <a:solidFill>
              <a:srgbClr val="527582">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27582">
                    <a:alpha val="20000"/>
                  </a:srgbClr>
                </a:solidFill>
              </a:endParaRPr>
            </a:p>
          </p:txBody>
        </p:sp>
      </p:grpSp>
      <p:sp>
        <p:nvSpPr>
          <p:cNvPr id="16" name="矩形 15"/>
          <p:cNvSpPr/>
          <p:nvPr userDrawn="1"/>
        </p:nvSpPr>
        <p:spPr>
          <a:xfrm>
            <a:off x="750470" y="367229"/>
            <a:ext cx="554960" cy="584775"/>
          </a:xfrm>
          <a:prstGeom prst="rect">
            <a:avLst/>
          </a:prstGeom>
        </p:spPr>
        <p:txBody>
          <a:bodyPr wrap="none">
            <a:spAutoFit/>
          </a:bodyPr>
          <a:lstStyle/>
          <a:p>
            <a:r>
              <a:rPr lang="en-US" altLang="zh-CN" sz="3200" b="1" dirty="0">
                <a:solidFill>
                  <a:schemeClr val="bg1"/>
                </a:solidFill>
                <a:latin typeface="微软雅黑" panose="020B0503020204020204" pitchFamily="34" charset="-122"/>
                <a:ea typeface="微软雅黑" panose="020B0503020204020204" pitchFamily="34" charset="-122"/>
              </a:rPr>
              <a:t>4.</a:t>
            </a:r>
            <a:endParaRPr lang="zh-CN" altLang="en-US" sz="3200" dirty="0">
              <a:solidFill>
                <a:schemeClr val="bg1"/>
              </a:solidFill>
            </a:endParaRPr>
          </a:p>
        </p:txBody>
      </p:sp>
      <p:sp>
        <p:nvSpPr>
          <p:cNvPr id="17" name="矩形 16"/>
          <p:cNvSpPr/>
          <p:nvPr userDrawn="1"/>
        </p:nvSpPr>
        <p:spPr>
          <a:xfrm>
            <a:off x="1602946" y="367229"/>
            <a:ext cx="2339102" cy="461665"/>
          </a:xfrm>
          <a:prstGeom prst="rect">
            <a:avLst/>
          </a:prstGeom>
        </p:spPr>
        <p:txBody>
          <a:bodyPr wrap="none">
            <a:spAutoFit/>
          </a:bodyPr>
          <a:lstStyle/>
          <a:p>
            <a:r>
              <a:rPr lang="zh-CN" altLang="en-US" sz="2400" dirty="0">
                <a:latin typeface="微软雅黑" panose="020B0503020204020204" pitchFamily="34" charset="-122"/>
                <a:ea typeface="微软雅黑" panose="020B0503020204020204" pitchFamily="34" charset="-122"/>
              </a:rPr>
              <a:t>请插入标题内容</a:t>
            </a:r>
          </a:p>
        </p:txBody>
      </p:sp>
      <p:sp>
        <p:nvSpPr>
          <p:cNvPr id="18" name="矩形 17"/>
          <p:cNvSpPr/>
          <p:nvPr userDrawn="1"/>
        </p:nvSpPr>
        <p:spPr>
          <a:xfrm>
            <a:off x="1478649" y="734915"/>
            <a:ext cx="2587696" cy="276999"/>
          </a:xfrm>
          <a:prstGeom prst="rect">
            <a:avLst/>
          </a:prstGeom>
        </p:spPr>
        <p:txBody>
          <a:bodyPr wrap="none">
            <a:spAutoFit/>
          </a:bodyPr>
          <a:lstStyle/>
          <a:p>
            <a:r>
              <a:rPr lang="en-US" altLang="zh-CN" sz="1200" dirty="0">
                <a:latin typeface="微软雅黑" panose="020B0503020204020204" pitchFamily="34" charset="-122"/>
                <a:ea typeface="微软雅黑" panose="020B0503020204020204" pitchFamily="34" charset="-122"/>
              </a:rPr>
              <a:t>LOREM IPSUM DOLOR SIT AMET</a:t>
            </a:r>
            <a:endParaRPr lang="zh-CN" altLang="en-US" sz="1200" dirty="0">
              <a:latin typeface="微软雅黑" panose="020B0503020204020204" pitchFamily="34" charset="-122"/>
              <a:ea typeface="微软雅黑" panose="020B0503020204020204" pitchFamily="34" charset="-122"/>
            </a:endParaRPr>
          </a:p>
        </p:txBody>
      </p:sp>
      <p:sp>
        <p:nvSpPr>
          <p:cNvPr id="19" name="灯片编号占位符 5"/>
          <p:cNvSpPr>
            <a:spLocks noGrp="1"/>
          </p:cNvSpPr>
          <p:nvPr>
            <p:ph type="sldNum" sz="quarter" idx="12"/>
          </p:nvPr>
        </p:nvSpPr>
        <p:spPr>
          <a:xfrm>
            <a:off x="9353550" y="6430253"/>
            <a:ext cx="2743200" cy="365125"/>
          </a:xfrm>
        </p:spPr>
        <p:txBody>
          <a:bodyPr/>
          <a:lstStyle>
            <a:lvl1pPr>
              <a:defRPr>
                <a:solidFill>
                  <a:schemeClr val="bg1"/>
                </a:solidFill>
                <a:latin typeface="Verdana" panose="020B0604030504040204" pitchFamily="34" charset="0"/>
                <a:cs typeface="Verdana" panose="020B0604030504040204" pitchFamily="34" charset="0"/>
              </a:defRPr>
            </a:lvl1pPr>
          </a:lstStyle>
          <a:p>
            <a:fld id="{72EE6FEF-E9BA-41CD-AA1A-3FB39300DA1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51E01E69-5F85-4E76-A72F-3C8449AD527F}"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1066C27-D10B-46A3-9BCC-55FEE44A7BD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grpSp>
        <p:nvGrpSpPr>
          <p:cNvPr id="8" name="组合 7"/>
          <p:cNvGrpSpPr/>
          <p:nvPr userDrawn="1"/>
        </p:nvGrpSpPr>
        <p:grpSpPr>
          <a:xfrm>
            <a:off x="4283243" y="486343"/>
            <a:ext cx="3129224" cy="885038"/>
            <a:chOff x="4523874" y="341964"/>
            <a:chExt cx="3129224" cy="885038"/>
          </a:xfrm>
        </p:grpSpPr>
        <p:sp>
          <p:nvSpPr>
            <p:cNvPr id="9" name="椭圆 8"/>
            <p:cNvSpPr/>
            <p:nvPr/>
          </p:nvSpPr>
          <p:spPr>
            <a:xfrm>
              <a:off x="4523874" y="401052"/>
              <a:ext cx="698376" cy="698376"/>
            </a:xfrm>
            <a:prstGeom prst="ellipse">
              <a:avLst/>
            </a:prstGeom>
            <a:gradFill flip="none" rotWithShape="1">
              <a:gsLst>
                <a:gs pos="100000">
                  <a:schemeClr val="accent2">
                    <a:lumMod val="50000"/>
                    <a:alpha val="39000"/>
                  </a:schemeClr>
                </a:gs>
                <a:gs pos="0">
                  <a:schemeClr val="accent2">
                    <a:lumMod val="50000"/>
                    <a:alpha val="91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5298030" y="341964"/>
              <a:ext cx="2339102" cy="523220"/>
            </a:xfrm>
            <a:prstGeom prst="rect">
              <a:avLst/>
            </a:prstGeom>
            <a:noFill/>
          </p:spPr>
          <p:txBody>
            <a:bodyPr wrap="none" rtlCol="0">
              <a:spAutoFit/>
            </a:bodyPr>
            <a:lstStyle/>
            <a:p>
              <a:r>
                <a:rPr lang="zh-CN" altLang="en-US" sz="2800" dirty="0">
                  <a:latin typeface="黑体" panose="02010609060101010101" pitchFamily="49" charset="-122"/>
                  <a:ea typeface="黑体" panose="02010609060101010101" pitchFamily="49" charset="-122"/>
                </a:rPr>
                <a:t>插入标题内容</a:t>
              </a:r>
            </a:p>
          </p:txBody>
        </p:sp>
        <p:sp>
          <p:nvSpPr>
            <p:cNvPr id="11" name="文本框 10"/>
            <p:cNvSpPr txBox="1"/>
            <p:nvPr/>
          </p:nvSpPr>
          <p:spPr>
            <a:xfrm>
              <a:off x="4599654" y="441810"/>
              <a:ext cx="838352" cy="584775"/>
            </a:xfrm>
            <a:prstGeom prst="rect">
              <a:avLst/>
            </a:prstGeom>
            <a:noFill/>
          </p:spPr>
          <p:txBody>
            <a:bodyPr wrap="square" rtlCol="0">
              <a:spAutoFit/>
            </a:bodyPr>
            <a:lstStyle/>
            <a:p>
              <a:r>
                <a:rPr lang="en-US" altLang="zh-CN" sz="3200" b="1" dirty="0">
                  <a:solidFill>
                    <a:schemeClr val="bg1"/>
                  </a:solidFill>
                  <a:latin typeface="黑体" panose="02010609060101010101" pitchFamily="49" charset="-122"/>
                  <a:ea typeface="黑体" panose="02010609060101010101" pitchFamily="49" charset="-122"/>
                </a:rPr>
                <a:t>01</a:t>
              </a:r>
              <a:endParaRPr lang="zh-CN" altLang="en-US" sz="3200" b="1" dirty="0">
                <a:solidFill>
                  <a:schemeClr val="bg1"/>
                </a:solidFill>
                <a:latin typeface="黑体" panose="02010609060101010101" pitchFamily="49" charset="-122"/>
                <a:ea typeface="黑体" panose="02010609060101010101" pitchFamily="49" charset="-122"/>
              </a:endParaRPr>
            </a:p>
          </p:txBody>
        </p:sp>
        <p:sp>
          <p:nvSpPr>
            <p:cNvPr id="12" name="文本框 11"/>
            <p:cNvSpPr txBox="1"/>
            <p:nvPr/>
          </p:nvSpPr>
          <p:spPr>
            <a:xfrm>
              <a:off x="5282064" y="888448"/>
              <a:ext cx="2371034" cy="338554"/>
            </a:xfrm>
            <a:prstGeom prst="rect">
              <a:avLst/>
            </a:prstGeom>
            <a:noFill/>
          </p:spPr>
          <p:txBody>
            <a:bodyPr wrap="none" rtlCol="0">
              <a:spAutoFit/>
            </a:bodyPr>
            <a:lstStyle/>
            <a:p>
              <a:r>
                <a:rPr lang="en-US" altLang="zh-CN" sz="1600" dirty="0">
                  <a:latin typeface="微软雅黑" panose="020B0503020204020204" pitchFamily="34" charset="-122"/>
                  <a:ea typeface="微软雅黑" panose="020B0503020204020204" pitchFamily="34" charset="-122"/>
                </a:rPr>
                <a:t>Add the sub head text</a:t>
              </a:r>
              <a:endParaRPr lang="zh-CN" altLang="en-US" sz="1600" dirty="0">
                <a:latin typeface="微软雅黑" panose="020B0503020204020204" pitchFamily="34" charset="-122"/>
                <a:ea typeface="微软雅黑" panose="020B0503020204020204" pitchFamily="34" charset="-122"/>
              </a:endParaRPr>
            </a:p>
          </p:txBody>
        </p:sp>
      </p:grpSp>
      <p:sp>
        <p:nvSpPr>
          <p:cNvPr id="13" name="Freeform 30"/>
          <p:cNvSpPr>
            <a:spLocks noChangeArrowheads="1"/>
          </p:cNvSpPr>
          <p:nvPr userDrawn="1"/>
        </p:nvSpPr>
        <p:spPr bwMode="auto">
          <a:xfrm>
            <a:off x="10931083" y="6481334"/>
            <a:ext cx="175251" cy="178676"/>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rgbClr val="FF9933"/>
          </a:solidFill>
          <a:ln>
            <a:noFill/>
          </a:ln>
          <a:effectLst/>
        </p:spPr>
        <p:txBody>
          <a:bodyPr wrap="none" anchor="ctr"/>
          <a:lstStyle/>
          <a:p>
            <a:endParaRPr lang="en-US" sz="900" dirty="0">
              <a:latin typeface="Calibri Light" panose="020F0302020204030204"/>
            </a:endParaRPr>
          </a:p>
        </p:txBody>
      </p:sp>
      <p:sp>
        <p:nvSpPr>
          <p:cNvPr id="14" name="Freeform 38"/>
          <p:cNvSpPr>
            <a:spLocks noChangeArrowheads="1"/>
          </p:cNvSpPr>
          <p:nvPr userDrawn="1"/>
        </p:nvSpPr>
        <p:spPr bwMode="auto">
          <a:xfrm>
            <a:off x="10981568" y="6519434"/>
            <a:ext cx="62548" cy="108388"/>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p:spPr>
        <p:txBody>
          <a:bodyPr wrap="none" anchor="ctr"/>
          <a:lstStyle/>
          <a:p>
            <a:endParaRPr lang="en-US" sz="900" dirty="0">
              <a:latin typeface="Calibri Light" panose="020F0302020204030204"/>
            </a:endParaRPr>
          </a:p>
        </p:txBody>
      </p:sp>
      <p:sp>
        <p:nvSpPr>
          <p:cNvPr id="15" name="Freeform 30"/>
          <p:cNvSpPr>
            <a:spLocks noChangeArrowheads="1"/>
          </p:cNvSpPr>
          <p:nvPr userDrawn="1"/>
        </p:nvSpPr>
        <p:spPr bwMode="auto">
          <a:xfrm>
            <a:off x="11139160" y="6481115"/>
            <a:ext cx="175251" cy="178676"/>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rgbClr val="FF9933"/>
          </a:solidFill>
          <a:ln>
            <a:noFill/>
          </a:ln>
          <a:effectLst/>
        </p:spPr>
        <p:txBody>
          <a:bodyPr wrap="none" anchor="ctr"/>
          <a:lstStyle/>
          <a:p>
            <a:endParaRPr lang="en-US" sz="900" dirty="0">
              <a:latin typeface="Calibri Light" panose="020F0302020204030204"/>
            </a:endParaRPr>
          </a:p>
        </p:txBody>
      </p:sp>
      <p:sp>
        <p:nvSpPr>
          <p:cNvPr id="16" name="Freeform 38"/>
          <p:cNvSpPr>
            <a:spLocks noChangeArrowheads="1"/>
          </p:cNvSpPr>
          <p:nvPr userDrawn="1"/>
        </p:nvSpPr>
        <p:spPr bwMode="auto">
          <a:xfrm flipH="1">
            <a:off x="11185500" y="6519215"/>
            <a:ext cx="62219" cy="108388"/>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p:spPr>
        <p:txBody>
          <a:bodyPr wrap="none" anchor="ctr"/>
          <a:lstStyle/>
          <a:p>
            <a:endParaRPr lang="en-US" sz="900" dirty="0">
              <a:latin typeface="Calibri Light" panose="020F0302020204030204"/>
            </a:endParaRPr>
          </a:p>
        </p:txBody>
      </p:sp>
      <p:sp>
        <p:nvSpPr>
          <p:cNvPr id="17" name="TextBox 16"/>
          <p:cNvSpPr txBox="1"/>
          <p:nvPr userDrawn="1"/>
        </p:nvSpPr>
        <p:spPr>
          <a:xfrm>
            <a:off x="812902" y="6417211"/>
            <a:ext cx="1828025" cy="276999"/>
          </a:xfrm>
          <a:prstGeom prst="rect">
            <a:avLst/>
          </a:prstGeom>
          <a:noFill/>
        </p:spPr>
        <p:txBody>
          <a:bodyPr wrap="square" rtlCol="0">
            <a:spAutoFit/>
          </a:bodyPr>
          <a:lstStyle/>
          <a:p>
            <a:r>
              <a:rPr lang="zh-CN" altLang="en-US" sz="1200" b="0" dirty="0">
                <a:solidFill>
                  <a:schemeClr val="tx2"/>
                </a:solidFill>
                <a:latin typeface="Lato Light"/>
                <a:cs typeface="Lato Light"/>
              </a:rPr>
              <a:t>公司名称</a:t>
            </a:r>
            <a:endParaRPr lang="id-ID" sz="1200" b="0" dirty="0">
              <a:solidFill>
                <a:schemeClr val="tx2"/>
              </a:solidFill>
              <a:latin typeface="Lato Light"/>
              <a:cs typeface="Lato Light"/>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两栏内容">
    <p:spTree>
      <p:nvGrpSpPr>
        <p:cNvPr id="1" name=""/>
        <p:cNvGrpSpPr/>
        <p:nvPr/>
      </p:nvGrpSpPr>
      <p:grpSpPr>
        <a:xfrm>
          <a:off x="0" y="0"/>
          <a:ext cx="0" cy="0"/>
          <a:chOff x="0" y="0"/>
          <a:chExt cx="0" cy="0"/>
        </a:xfrm>
      </p:grpSpPr>
      <p:grpSp>
        <p:nvGrpSpPr>
          <p:cNvPr id="8" name="组合 7"/>
          <p:cNvGrpSpPr/>
          <p:nvPr userDrawn="1"/>
        </p:nvGrpSpPr>
        <p:grpSpPr>
          <a:xfrm>
            <a:off x="4283243" y="486343"/>
            <a:ext cx="3129224" cy="885038"/>
            <a:chOff x="4523874" y="341964"/>
            <a:chExt cx="3129224" cy="885038"/>
          </a:xfrm>
        </p:grpSpPr>
        <p:sp>
          <p:nvSpPr>
            <p:cNvPr id="9" name="椭圆 8"/>
            <p:cNvSpPr/>
            <p:nvPr/>
          </p:nvSpPr>
          <p:spPr>
            <a:xfrm>
              <a:off x="4523874" y="401052"/>
              <a:ext cx="698376" cy="698376"/>
            </a:xfrm>
            <a:prstGeom prst="ellipse">
              <a:avLst/>
            </a:prstGeom>
            <a:gradFill flip="none" rotWithShape="1">
              <a:gsLst>
                <a:gs pos="100000">
                  <a:schemeClr val="accent2">
                    <a:lumMod val="50000"/>
                    <a:alpha val="39000"/>
                  </a:schemeClr>
                </a:gs>
                <a:gs pos="0">
                  <a:schemeClr val="accent2">
                    <a:lumMod val="50000"/>
                    <a:alpha val="91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5298030" y="341964"/>
              <a:ext cx="2339102" cy="523220"/>
            </a:xfrm>
            <a:prstGeom prst="rect">
              <a:avLst/>
            </a:prstGeom>
            <a:noFill/>
          </p:spPr>
          <p:txBody>
            <a:bodyPr wrap="none" rtlCol="0">
              <a:spAutoFit/>
            </a:bodyPr>
            <a:lstStyle/>
            <a:p>
              <a:r>
                <a:rPr lang="zh-CN" altLang="en-US" sz="2800" dirty="0">
                  <a:latin typeface="黑体" panose="02010609060101010101" pitchFamily="49" charset="-122"/>
                  <a:ea typeface="黑体" panose="02010609060101010101" pitchFamily="49" charset="-122"/>
                </a:rPr>
                <a:t>插入标题内容</a:t>
              </a:r>
            </a:p>
          </p:txBody>
        </p:sp>
        <p:sp>
          <p:nvSpPr>
            <p:cNvPr id="11" name="文本框 10"/>
            <p:cNvSpPr txBox="1"/>
            <p:nvPr/>
          </p:nvSpPr>
          <p:spPr>
            <a:xfrm>
              <a:off x="4599654" y="441810"/>
              <a:ext cx="838352" cy="584775"/>
            </a:xfrm>
            <a:prstGeom prst="rect">
              <a:avLst/>
            </a:prstGeom>
            <a:noFill/>
          </p:spPr>
          <p:txBody>
            <a:bodyPr wrap="square" rtlCol="0">
              <a:spAutoFit/>
            </a:bodyPr>
            <a:lstStyle/>
            <a:p>
              <a:r>
                <a:rPr lang="en-US" altLang="zh-CN" sz="3200" b="1" dirty="0">
                  <a:solidFill>
                    <a:schemeClr val="bg1"/>
                  </a:solidFill>
                  <a:latin typeface="黑体" panose="02010609060101010101" pitchFamily="49" charset="-122"/>
                  <a:ea typeface="黑体" panose="02010609060101010101" pitchFamily="49" charset="-122"/>
                </a:rPr>
                <a:t>02</a:t>
              </a:r>
              <a:endParaRPr lang="zh-CN" altLang="en-US" sz="3200" b="1" dirty="0">
                <a:solidFill>
                  <a:schemeClr val="bg1"/>
                </a:solidFill>
                <a:latin typeface="黑体" panose="02010609060101010101" pitchFamily="49" charset="-122"/>
                <a:ea typeface="黑体" panose="02010609060101010101" pitchFamily="49" charset="-122"/>
              </a:endParaRPr>
            </a:p>
          </p:txBody>
        </p:sp>
        <p:sp>
          <p:nvSpPr>
            <p:cNvPr id="12" name="文本框 11"/>
            <p:cNvSpPr txBox="1"/>
            <p:nvPr/>
          </p:nvSpPr>
          <p:spPr>
            <a:xfrm>
              <a:off x="5282064" y="888448"/>
              <a:ext cx="2371034" cy="338554"/>
            </a:xfrm>
            <a:prstGeom prst="rect">
              <a:avLst/>
            </a:prstGeom>
            <a:noFill/>
          </p:spPr>
          <p:txBody>
            <a:bodyPr wrap="none" rtlCol="0">
              <a:spAutoFit/>
            </a:bodyPr>
            <a:lstStyle/>
            <a:p>
              <a:r>
                <a:rPr lang="en-US" altLang="zh-CN" sz="1600" dirty="0">
                  <a:latin typeface="微软雅黑" panose="020B0503020204020204" pitchFamily="34" charset="-122"/>
                  <a:ea typeface="微软雅黑" panose="020B0503020204020204" pitchFamily="34" charset="-122"/>
                </a:rPr>
                <a:t>Add the sub head text</a:t>
              </a:r>
              <a:endParaRPr lang="zh-CN" altLang="en-US" sz="1600" dirty="0">
                <a:latin typeface="微软雅黑" panose="020B0503020204020204" pitchFamily="34" charset="-122"/>
                <a:ea typeface="微软雅黑" panose="020B0503020204020204" pitchFamily="34" charset="-122"/>
              </a:endParaRPr>
            </a:p>
          </p:txBody>
        </p:sp>
      </p:grpSp>
      <p:sp>
        <p:nvSpPr>
          <p:cNvPr id="13" name="Freeform 30"/>
          <p:cNvSpPr>
            <a:spLocks noChangeArrowheads="1"/>
          </p:cNvSpPr>
          <p:nvPr userDrawn="1"/>
        </p:nvSpPr>
        <p:spPr bwMode="auto">
          <a:xfrm>
            <a:off x="10931083" y="6481334"/>
            <a:ext cx="175251" cy="178676"/>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rgbClr val="FF9933"/>
          </a:solidFill>
          <a:ln>
            <a:noFill/>
          </a:ln>
          <a:effectLst/>
        </p:spPr>
        <p:txBody>
          <a:bodyPr wrap="none" anchor="ctr"/>
          <a:lstStyle/>
          <a:p>
            <a:endParaRPr lang="en-US" sz="900" dirty="0">
              <a:latin typeface="Calibri Light" panose="020F0302020204030204"/>
            </a:endParaRPr>
          </a:p>
        </p:txBody>
      </p:sp>
      <p:sp>
        <p:nvSpPr>
          <p:cNvPr id="14" name="Freeform 38"/>
          <p:cNvSpPr>
            <a:spLocks noChangeArrowheads="1"/>
          </p:cNvSpPr>
          <p:nvPr userDrawn="1"/>
        </p:nvSpPr>
        <p:spPr bwMode="auto">
          <a:xfrm>
            <a:off x="10981568" y="6519434"/>
            <a:ext cx="62548" cy="108388"/>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p:spPr>
        <p:txBody>
          <a:bodyPr wrap="none" anchor="ctr"/>
          <a:lstStyle/>
          <a:p>
            <a:endParaRPr lang="en-US" sz="900" dirty="0">
              <a:latin typeface="Calibri Light" panose="020F0302020204030204"/>
            </a:endParaRPr>
          </a:p>
        </p:txBody>
      </p:sp>
      <p:sp>
        <p:nvSpPr>
          <p:cNvPr id="15" name="Freeform 30"/>
          <p:cNvSpPr>
            <a:spLocks noChangeArrowheads="1"/>
          </p:cNvSpPr>
          <p:nvPr userDrawn="1"/>
        </p:nvSpPr>
        <p:spPr bwMode="auto">
          <a:xfrm>
            <a:off x="11139160" y="6481115"/>
            <a:ext cx="175251" cy="178676"/>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rgbClr val="FF9933"/>
          </a:solidFill>
          <a:ln>
            <a:noFill/>
          </a:ln>
          <a:effectLst/>
        </p:spPr>
        <p:txBody>
          <a:bodyPr wrap="none" anchor="ctr"/>
          <a:lstStyle/>
          <a:p>
            <a:endParaRPr lang="en-US" sz="900" dirty="0">
              <a:latin typeface="Calibri Light" panose="020F0302020204030204"/>
            </a:endParaRPr>
          </a:p>
        </p:txBody>
      </p:sp>
      <p:sp>
        <p:nvSpPr>
          <p:cNvPr id="16" name="Freeform 38"/>
          <p:cNvSpPr>
            <a:spLocks noChangeArrowheads="1"/>
          </p:cNvSpPr>
          <p:nvPr userDrawn="1"/>
        </p:nvSpPr>
        <p:spPr bwMode="auto">
          <a:xfrm flipH="1">
            <a:off x="11185500" y="6519215"/>
            <a:ext cx="62219" cy="108388"/>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p:spPr>
        <p:txBody>
          <a:bodyPr wrap="none" anchor="ctr"/>
          <a:lstStyle/>
          <a:p>
            <a:endParaRPr lang="en-US" sz="900" dirty="0">
              <a:latin typeface="Calibri Light" panose="020F0302020204030204"/>
            </a:endParaRPr>
          </a:p>
        </p:txBody>
      </p:sp>
      <p:sp>
        <p:nvSpPr>
          <p:cNvPr id="17" name="TextBox 16"/>
          <p:cNvSpPr txBox="1"/>
          <p:nvPr userDrawn="1"/>
        </p:nvSpPr>
        <p:spPr>
          <a:xfrm>
            <a:off x="812902" y="6417211"/>
            <a:ext cx="1828025" cy="276999"/>
          </a:xfrm>
          <a:prstGeom prst="rect">
            <a:avLst/>
          </a:prstGeom>
          <a:noFill/>
        </p:spPr>
        <p:txBody>
          <a:bodyPr wrap="square" rtlCol="0">
            <a:spAutoFit/>
          </a:bodyPr>
          <a:lstStyle/>
          <a:p>
            <a:r>
              <a:rPr lang="zh-CN" altLang="en-US" sz="1200" b="0" dirty="0">
                <a:solidFill>
                  <a:schemeClr val="tx2"/>
                </a:solidFill>
                <a:latin typeface="Lato Light"/>
                <a:cs typeface="Lato Light"/>
              </a:rPr>
              <a:t>公司名称</a:t>
            </a:r>
            <a:endParaRPr lang="id-ID" sz="1200" b="0" dirty="0">
              <a:solidFill>
                <a:schemeClr val="tx2"/>
              </a:solidFill>
              <a:latin typeface="Lato Light"/>
              <a:cs typeface="Lato Light"/>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两栏内容">
    <p:spTree>
      <p:nvGrpSpPr>
        <p:cNvPr id="1" name=""/>
        <p:cNvGrpSpPr/>
        <p:nvPr/>
      </p:nvGrpSpPr>
      <p:grpSpPr>
        <a:xfrm>
          <a:off x="0" y="0"/>
          <a:ext cx="0" cy="0"/>
          <a:chOff x="0" y="0"/>
          <a:chExt cx="0" cy="0"/>
        </a:xfrm>
      </p:grpSpPr>
      <p:grpSp>
        <p:nvGrpSpPr>
          <p:cNvPr id="8" name="组合 7"/>
          <p:cNvGrpSpPr/>
          <p:nvPr userDrawn="1"/>
        </p:nvGrpSpPr>
        <p:grpSpPr>
          <a:xfrm>
            <a:off x="4283243" y="486343"/>
            <a:ext cx="3129224" cy="885038"/>
            <a:chOff x="4523874" y="341964"/>
            <a:chExt cx="3129224" cy="885038"/>
          </a:xfrm>
        </p:grpSpPr>
        <p:sp>
          <p:nvSpPr>
            <p:cNvPr id="9" name="椭圆 8"/>
            <p:cNvSpPr/>
            <p:nvPr/>
          </p:nvSpPr>
          <p:spPr>
            <a:xfrm>
              <a:off x="4523874" y="401052"/>
              <a:ext cx="698376" cy="698376"/>
            </a:xfrm>
            <a:prstGeom prst="ellipse">
              <a:avLst/>
            </a:prstGeom>
            <a:gradFill flip="none" rotWithShape="1">
              <a:gsLst>
                <a:gs pos="100000">
                  <a:schemeClr val="accent2">
                    <a:lumMod val="50000"/>
                    <a:alpha val="39000"/>
                  </a:schemeClr>
                </a:gs>
                <a:gs pos="0">
                  <a:schemeClr val="accent2">
                    <a:lumMod val="50000"/>
                    <a:alpha val="91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5298030" y="341964"/>
              <a:ext cx="2339102" cy="523220"/>
            </a:xfrm>
            <a:prstGeom prst="rect">
              <a:avLst/>
            </a:prstGeom>
            <a:noFill/>
          </p:spPr>
          <p:txBody>
            <a:bodyPr wrap="none" rtlCol="0">
              <a:spAutoFit/>
            </a:bodyPr>
            <a:lstStyle/>
            <a:p>
              <a:r>
                <a:rPr lang="zh-CN" altLang="en-US" sz="2800" dirty="0">
                  <a:latin typeface="黑体" panose="02010609060101010101" pitchFamily="49" charset="-122"/>
                  <a:ea typeface="黑体" panose="02010609060101010101" pitchFamily="49" charset="-122"/>
                </a:rPr>
                <a:t>插入标题内容</a:t>
              </a:r>
            </a:p>
          </p:txBody>
        </p:sp>
        <p:sp>
          <p:nvSpPr>
            <p:cNvPr id="11" name="文本框 10"/>
            <p:cNvSpPr txBox="1"/>
            <p:nvPr/>
          </p:nvSpPr>
          <p:spPr>
            <a:xfrm>
              <a:off x="4599654" y="441810"/>
              <a:ext cx="838352" cy="584775"/>
            </a:xfrm>
            <a:prstGeom prst="rect">
              <a:avLst/>
            </a:prstGeom>
            <a:noFill/>
          </p:spPr>
          <p:txBody>
            <a:bodyPr wrap="square" rtlCol="0">
              <a:spAutoFit/>
            </a:bodyPr>
            <a:lstStyle/>
            <a:p>
              <a:r>
                <a:rPr lang="en-US" altLang="zh-CN" sz="3200" b="1" dirty="0">
                  <a:solidFill>
                    <a:schemeClr val="bg1"/>
                  </a:solidFill>
                  <a:latin typeface="黑体" panose="02010609060101010101" pitchFamily="49" charset="-122"/>
                  <a:ea typeface="黑体" panose="02010609060101010101" pitchFamily="49" charset="-122"/>
                </a:rPr>
                <a:t>03</a:t>
              </a:r>
              <a:endParaRPr lang="zh-CN" altLang="en-US" sz="3200" b="1" dirty="0">
                <a:solidFill>
                  <a:schemeClr val="bg1"/>
                </a:solidFill>
                <a:latin typeface="黑体" panose="02010609060101010101" pitchFamily="49" charset="-122"/>
                <a:ea typeface="黑体" panose="02010609060101010101" pitchFamily="49" charset="-122"/>
              </a:endParaRPr>
            </a:p>
          </p:txBody>
        </p:sp>
        <p:sp>
          <p:nvSpPr>
            <p:cNvPr id="12" name="文本框 11"/>
            <p:cNvSpPr txBox="1"/>
            <p:nvPr/>
          </p:nvSpPr>
          <p:spPr>
            <a:xfrm>
              <a:off x="5282064" y="888448"/>
              <a:ext cx="2371034" cy="338554"/>
            </a:xfrm>
            <a:prstGeom prst="rect">
              <a:avLst/>
            </a:prstGeom>
            <a:noFill/>
          </p:spPr>
          <p:txBody>
            <a:bodyPr wrap="none" rtlCol="0">
              <a:spAutoFit/>
            </a:bodyPr>
            <a:lstStyle/>
            <a:p>
              <a:r>
                <a:rPr lang="en-US" altLang="zh-CN" sz="1600" dirty="0">
                  <a:latin typeface="微软雅黑" panose="020B0503020204020204" pitchFamily="34" charset="-122"/>
                  <a:ea typeface="微软雅黑" panose="020B0503020204020204" pitchFamily="34" charset="-122"/>
                </a:rPr>
                <a:t>Add the sub head text</a:t>
              </a:r>
              <a:endParaRPr lang="zh-CN" altLang="en-US" sz="1600" dirty="0">
                <a:latin typeface="微软雅黑" panose="020B0503020204020204" pitchFamily="34" charset="-122"/>
                <a:ea typeface="微软雅黑" panose="020B0503020204020204" pitchFamily="34" charset="-122"/>
              </a:endParaRPr>
            </a:p>
          </p:txBody>
        </p:sp>
      </p:grpSp>
      <p:sp>
        <p:nvSpPr>
          <p:cNvPr id="13" name="Freeform 30"/>
          <p:cNvSpPr>
            <a:spLocks noChangeArrowheads="1"/>
          </p:cNvSpPr>
          <p:nvPr userDrawn="1"/>
        </p:nvSpPr>
        <p:spPr bwMode="auto">
          <a:xfrm>
            <a:off x="10931083" y="6481334"/>
            <a:ext cx="175251" cy="178676"/>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rgbClr val="FF9933"/>
          </a:solidFill>
          <a:ln>
            <a:noFill/>
          </a:ln>
          <a:effectLst/>
        </p:spPr>
        <p:txBody>
          <a:bodyPr wrap="none" anchor="ctr"/>
          <a:lstStyle/>
          <a:p>
            <a:endParaRPr lang="en-US" sz="900" dirty="0">
              <a:latin typeface="Calibri Light" panose="020F0302020204030204"/>
            </a:endParaRPr>
          </a:p>
        </p:txBody>
      </p:sp>
      <p:sp>
        <p:nvSpPr>
          <p:cNvPr id="14" name="Freeform 38"/>
          <p:cNvSpPr>
            <a:spLocks noChangeArrowheads="1"/>
          </p:cNvSpPr>
          <p:nvPr userDrawn="1"/>
        </p:nvSpPr>
        <p:spPr bwMode="auto">
          <a:xfrm>
            <a:off x="10981568" y="6519434"/>
            <a:ext cx="62548" cy="108388"/>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p:spPr>
        <p:txBody>
          <a:bodyPr wrap="none" anchor="ctr"/>
          <a:lstStyle/>
          <a:p>
            <a:endParaRPr lang="en-US" sz="900" dirty="0">
              <a:latin typeface="Calibri Light" panose="020F0302020204030204"/>
            </a:endParaRPr>
          </a:p>
        </p:txBody>
      </p:sp>
      <p:sp>
        <p:nvSpPr>
          <p:cNvPr id="15" name="Freeform 30"/>
          <p:cNvSpPr>
            <a:spLocks noChangeArrowheads="1"/>
          </p:cNvSpPr>
          <p:nvPr userDrawn="1"/>
        </p:nvSpPr>
        <p:spPr bwMode="auto">
          <a:xfrm>
            <a:off x="11139160" y="6481115"/>
            <a:ext cx="175251" cy="178676"/>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rgbClr val="FF9933"/>
          </a:solidFill>
          <a:ln>
            <a:noFill/>
          </a:ln>
          <a:effectLst/>
        </p:spPr>
        <p:txBody>
          <a:bodyPr wrap="none" anchor="ctr"/>
          <a:lstStyle/>
          <a:p>
            <a:endParaRPr lang="en-US" sz="900" dirty="0">
              <a:latin typeface="Calibri Light" panose="020F0302020204030204"/>
            </a:endParaRPr>
          </a:p>
        </p:txBody>
      </p:sp>
      <p:sp>
        <p:nvSpPr>
          <p:cNvPr id="16" name="Freeform 38"/>
          <p:cNvSpPr>
            <a:spLocks noChangeArrowheads="1"/>
          </p:cNvSpPr>
          <p:nvPr userDrawn="1"/>
        </p:nvSpPr>
        <p:spPr bwMode="auto">
          <a:xfrm flipH="1">
            <a:off x="11185500" y="6519215"/>
            <a:ext cx="62219" cy="108388"/>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p:spPr>
        <p:txBody>
          <a:bodyPr wrap="none" anchor="ctr"/>
          <a:lstStyle/>
          <a:p>
            <a:endParaRPr lang="en-US" sz="900" dirty="0">
              <a:latin typeface="Calibri Light" panose="020F0302020204030204"/>
            </a:endParaRPr>
          </a:p>
        </p:txBody>
      </p:sp>
      <p:sp>
        <p:nvSpPr>
          <p:cNvPr id="17" name="TextBox 16"/>
          <p:cNvSpPr txBox="1"/>
          <p:nvPr userDrawn="1"/>
        </p:nvSpPr>
        <p:spPr>
          <a:xfrm>
            <a:off x="812902" y="6417211"/>
            <a:ext cx="1828025" cy="276999"/>
          </a:xfrm>
          <a:prstGeom prst="rect">
            <a:avLst/>
          </a:prstGeom>
          <a:noFill/>
        </p:spPr>
        <p:txBody>
          <a:bodyPr wrap="square" rtlCol="0">
            <a:spAutoFit/>
          </a:bodyPr>
          <a:lstStyle/>
          <a:p>
            <a:r>
              <a:rPr lang="zh-CN" altLang="en-US" sz="1200" b="0" dirty="0">
                <a:solidFill>
                  <a:schemeClr val="tx2"/>
                </a:solidFill>
                <a:latin typeface="Lato Light"/>
                <a:cs typeface="Lato Light"/>
              </a:rPr>
              <a:t>公司名称</a:t>
            </a:r>
            <a:endParaRPr lang="id-ID" sz="1200" b="0" dirty="0">
              <a:solidFill>
                <a:schemeClr val="tx2"/>
              </a:solidFill>
              <a:latin typeface="Lato Light"/>
              <a:cs typeface="Lato Light"/>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两栏内容">
    <p:spTree>
      <p:nvGrpSpPr>
        <p:cNvPr id="1" name=""/>
        <p:cNvGrpSpPr/>
        <p:nvPr/>
      </p:nvGrpSpPr>
      <p:grpSpPr>
        <a:xfrm>
          <a:off x="0" y="0"/>
          <a:ext cx="0" cy="0"/>
          <a:chOff x="0" y="0"/>
          <a:chExt cx="0" cy="0"/>
        </a:xfrm>
      </p:grpSpPr>
      <p:grpSp>
        <p:nvGrpSpPr>
          <p:cNvPr id="8" name="组合 7"/>
          <p:cNvGrpSpPr/>
          <p:nvPr userDrawn="1"/>
        </p:nvGrpSpPr>
        <p:grpSpPr>
          <a:xfrm>
            <a:off x="4283243" y="486343"/>
            <a:ext cx="3129224" cy="885038"/>
            <a:chOff x="4523874" y="341964"/>
            <a:chExt cx="3129224" cy="885038"/>
          </a:xfrm>
        </p:grpSpPr>
        <p:sp>
          <p:nvSpPr>
            <p:cNvPr id="9" name="椭圆 8"/>
            <p:cNvSpPr/>
            <p:nvPr/>
          </p:nvSpPr>
          <p:spPr>
            <a:xfrm>
              <a:off x="4523874" y="401052"/>
              <a:ext cx="698376" cy="698376"/>
            </a:xfrm>
            <a:prstGeom prst="ellipse">
              <a:avLst/>
            </a:prstGeom>
            <a:gradFill flip="none" rotWithShape="1">
              <a:gsLst>
                <a:gs pos="100000">
                  <a:schemeClr val="accent2">
                    <a:lumMod val="50000"/>
                    <a:alpha val="39000"/>
                  </a:schemeClr>
                </a:gs>
                <a:gs pos="0">
                  <a:schemeClr val="accent2">
                    <a:lumMod val="50000"/>
                    <a:alpha val="91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5298030" y="341964"/>
              <a:ext cx="2339102" cy="523220"/>
            </a:xfrm>
            <a:prstGeom prst="rect">
              <a:avLst/>
            </a:prstGeom>
            <a:noFill/>
          </p:spPr>
          <p:txBody>
            <a:bodyPr wrap="none" rtlCol="0">
              <a:spAutoFit/>
            </a:bodyPr>
            <a:lstStyle/>
            <a:p>
              <a:r>
                <a:rPr lang="zh-CN" altLang="en-US" sz="2800" dirty="0">
                  <a:latin typeface="黑体" panose="02010609060101010101" pitchFamily="49" charset="-122"/>
                  <a:ea typeface="黑体" panose="02010609060101010101" pitchFamily="49" charset="-122"/>
                </a:rPr>
                <a:t>插入标题内容</a:t>
              </a:r>
            </a:p>
          </p:txBody>
        </p:sp>
        <p:sp>
          <p:nvSpPr>
            <p:cNvPr id="11" name="文本框 10"/>
            <p:cNvSpPr txBox="1"/>
            <p:nvPr/>
          </p:nvSpPr>
          <p:spPr>
            <a:xfrm>
              <a:off x="4599654" y="441810"/>
              <a:ext cx="838352" cy="584775"/>
            </a:xfrm>
            <a:prstGeom prst="rect">
              <a:avLst/>
            </a:prstGeom>
            <a:noFill/>
          </p:spPr>
          <p:txBody>
            <a:bodyPr wrap="square" rtlCol="0">
              <a:spAutoFit/>
            </a:bodyPr>
            <a:lstStyle/>
            <a:p>
              <a:r>
                <a:rPr lang="en-US" altLang="zh-CN" sz="3200" b="1" dirty="0">
                  <a:solidFill>
                    <a:schemeClr val="bg1"/>
                  </a:solidFill>
                  <a:latin typeface="黑体" panose="02010609060101010101" pitchFamily="49" charset="-122"/>
                  <a:ea typeface="黑体" panose="02010609060101010101" pitchFamily="49" charset="-122"/>
                </a:rPr>
                <a:t>04</a:t>
              </a:r>
              <a:endParaRPr lang="zh-CN" altLang="en-US" sz="3200" b="1" dirty="0">
                <a:solidFill>
                  <a:schemeClr val="bg1"/>
                </a:solidFill>
                <a:latin typeface="黑体" panose="02010609060101010101" pitchFamily="49" charset="-122"/>
                <a:ea typeface="黑体" panose="02010609060101010101" pitchFamily="49" charset="-122"/>
              </a:endParaRPr>
            </a:p>
          </p:txBody>
        </p:sp>
        <p:sp>
          <p:nvSpPr>
            <p:cNvPr id="12" name="文本框 11"/>
            <p:cNvSpPr txBox="1"/>
            <p:nvPr/>
          </p:nvSpPr>
          <p:spPr>
            <a:xfrm>
              <a:off x="5282064" y="888448"/>
              <a:ext cx="2371034" cy="338554"/>
            </a:xfrm>
            <a:prstGeom prst="rect">
              <a:avLst/>
            </a:prstGeom>
            <a:noFill/>
          </p:spPr>
          <p:txBody>
            <a:bodyPr wrap="none" rtlCol="0">
              <a:spAutoFit/>
            </a:bodyPr>
            <a:lstStyle/>
            <a:p>
              <a:r>
                <a:rPr lang="en-US" altLang="zh-CN" sz="1600" dirty="0">
                  <a:latin typeface="微软雅黑" panose="020B0503020204020204" pitchFamily="34" charset="-122"/>
                  <a:ea typeface="微软雅黑" panose="020B0503020204020204" pitchFamily="34" charset="-122"/>
                </a:rPr>
                <a:t>Add the sub head text</a:t>
              </a:r>
              <a:endParaRPr lang="zh-CN" altLang="en-US" sz="1600" dirty="0">
                <a:latin typeface="微软雅黑" panose="020B0503020204020204" pitchFamily="34" charset="-122"/>
                <a:ea typeface="微软雅黑" panose="020B0503020204020204" pitchFamily="34" charset="-122"/>
              </a:endParaRPr>
            </a:p>
          </p:txBody>
        </p:sp>
      </p:grpSp>
      <p:sp>
        <p:nvSpPr>
          <p:cNvPr id="13" name="Freeform 30"/>
          <p:cNvSpPr>
            <a:spLocks noChangeArrowheads="1"/>
          </p:cNvSpPr>
          <p:nvPr userDrawn="1"/>
        </p:nvSpPr>
        <p:spPr bwMode="auto">
          <a:xfrm>
            <a:off x="10931083" y="6481334"/>
            <a:ext cx="175251" cy="178676"/>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rgbClr val="FF9933"/>
          </a:solidFill>
          <a:ln>
            <a:noFill/>
          </a:ln>
          <a:effectLst/>
        </p:spPr>
        <p:txBody>
          <a:bodyPr wrap="none" anchor="ctr"/>
          <a:lstStyle/>
          <a:p>
            <a:endParaRPr lang="en-US" sz="900" dirty="0">
              <a:latin typeface="Calibri Light" panose="020F0302020204030204"/>
            </a:endParaRPr>
          </a:p>
        </p:txBody>
      </p:sp>
      <p:sp>
        <p:nvSpPr>
          <p:cNvPr id="14" name="Freeform 38"/>
          <p:cNvSpPr>
            <a:spLocks noChangeArrowheads="1"/>
          </p:cNvSpPr>
          <p:nvPr userDrawn="1"/>
        </p:nvSpPr>
        <p:spPr bwMode="auto">
          <a:xfrm>
            <a:off x="10981568" y="6519434"/>
            <a:ext cx="62548" cy="108388"/>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p:spPr>
        <p:txBody>
          <a:bodyPr wrap="none" anchor="ctr"/>
          <a:lstStyle/>
          <a:p>
            <a:endParaRPr lang="en-US" sz="900" dirty="0">
              <a:latin typeface="Calibri Light" panose="020F0302020204030204"/>
            </a:endParaRPr>
          </a:p>
        </p:txBody>
      </p:sp>
      <p:sp>
        <p:nvSpPr>
          <p:cNvPr id="15" name="Freeform 30"/>
          <p:cNvSpPr>
            <a:spLocks noChangeArrowheads="1"/>
          </p:cNvSpPr>
          <p:nvPr userDrawn="1"/>
        </p:nvSpPr>
        <p:spPr bwMode="auto">
          <a:xfrm>
            <a:off x="11139160" y="6481115"/>
            <a:ext cx="175251" cy="178676"/>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rgbClr val="FF9933"/>
          </a:solidFill>
          <a:ln>
            <a:noFill/>
          </a:ln>
          <a:effectLst/>
        </p:spPr>
        <p:txBody>
          <a:bodyPr wrap="none" anchor="ctr"/>
          <a:lstStyle/>
          <a:p>
            <a:endParaRPr lang="en-US" sz="900" dirty="0">
              <a:latin typeface="Calibri Light" panose="020F0302020204030204"/>
            </a:endParaRPr>
          </a:p>
        </p:txBody>
      </p:sp>
      <p:sp>
        <p:nvSpPr>
          <p:cNvPr id="16" name="Freeform 38"/>
          <p:cNvSpPr>
            <a:spLocks noChangeArrowheads="1"/>
          </p:cNvSpPr>
          <p:nvPr userDrawn="1"/>
        </p:nvSpPr>
        <p:spPr bwMode="auto">
          <a:xfrm flipH="1">
            <a:off x="11185500" y="6519215"/>
            <a:ext cx="62219" cy="108388"/>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p:spPr>
        <p:txBody>
          <a:bodyPr wrap="none" anchor="ctr"/>
          <a:lstStyle/>
          <a:p>
            <a:endParaRPr lang="en-US" sz="900" dirty="0">
              <a:latin typeface="Calibri Light" panose="020F0302020204030204"/>
            </a:endParaRPr>
          </a:p>
        </p:txBody>
      </p:sp>
      <p:sp>
        <p:nvSpPr>
          <p:cNvPr id="17" name="TextBox 16"/>
          <p:cNvSpPr txBox="1"/>
          <p:nvPr userDrawn="1"/>
        </p:nvSpPr>
        <p:spPr>
          <a:xfrm>
            <a:off x="812902" y="6417211"/>
            <a:ext cx="1828025" cy="276999"/>
          </a:xfrm>
          <a:prstGeom prst="rect">
            <a:avLst/>
          </a:prstGeom>
          <a:noFill/>
        </p:spPr>
        <p:txBody>
          <a:bodyPr wrap="square" rtlCol="0">
            <a:spAutoFit/>
          </a:bodyPr>
          <a:lstStyle/>
          <a:p>
            <a:r>
              <a:rPr lang="zh-CN" altLang="en-US" sz="1200" b="0" dirty="0">
                <a:solidFill>
                  <a:schemeClr val="tx2"/>
                </a:solidFill>
                <a:latin typeface="Lato Light"/>
                <a:cs typeface="Lato Light"/>
              </a:rPr>
              <a:t>公司名称</a:t>
            </a:r>
            <a:endParaRPr lang="id-ID" sz="1200" b="0" dirty="0">
              <a:solidFill>
                <a:schemeClr val="tx2"/>
              </a:solidFill>
              <a:latin typeface="Lato Light"/>
              <a:cs typeface="Lato Light"/>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1E01E69-5F85-4E76-A72F-3C8449AD527F}"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1066C27-D10B-46A3-9BCC-55FEE44A7BD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1E01E69-5F85-4E76-A72F-3C8449AD527F}"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1066C27-D10B-46A3-9BCC-55FEE44A7BD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E01E69-5F85-4E76-A72F-3C8449AD527F}"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066C27-D10B-46A3-9BCC-55FEE44A7BD2}"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tags" Target="../tags/tag19.xml"/><Relationship Id="rId3" Type="http://schemas.openxmlformats.org/officeDocument/2006/relationships/tags" Target="../tags/tag4.xml"/><Relationship Id="rId21" Type="http://schemas.openxmlformats.org/officeDocument/2006/relationships/slideLayout" Target="../slideLayouts/slideLayout10.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tags" Target="../tags/tag21.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tags" Target="../tags/tag16.xml"/><Relationship Id="rId23" Type="http://schemas.openxmlformats.org/officeDocument/2006/relationships/image" Target="../media/image3.jpeg"/><Relationship Id="rId10" Type="http://schemas.openxmlformats.org/officeDocument/2006/relationships/tags" Target="../tags/tag11.xml"/><Relationship Id="rId19" Type="http://schemas.openxmlformats.org/officeDocument/2006/relationships/tags" Target="../tags/tag20.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eg"/></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0.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24.xml"/><Relationship Id="rId6" Type="http://schemas.openxmlformats.org/officeDocument/2006/relationships/hyperlink" Target="http://www.rapidbbs.cn/" TargetMode="External"/><Relationship Id="rId5" Type="http://schemas.openxmlformats.org/officeDocument/2006/relationships/chart" Target="../charts/chart1.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3" name="直接连接符 22"/>
          <p:cNvCxnSpPr/>
          <p:nvPr/>
        </p:nvCxnSpPr>
        <p:spPr>
          <a:xfrm>
            <a:off x="6096000" y="1094577"/>
            <a:ext cx="1" cy="2262472"/>
          </a:xfrm>
          <a:prstGeom prst="line">
            <a:avLst/>
          </a:prstGeom>
          <a:ln w="28575">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24" name="椭圆 23"/>
          <p:cNvSpPr/>
          <p:nvPr/>
        </p:nvSpPr>
        <p:spPr>
          <a:xfrm>
            <a:off x="6024049" y="3357049"/>
            <a:ext cx="143903" cy="143903"/>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38" name="直接连接符 37"/>
          <p:cNvCxnSpPr/>
          <p:nvPr/>
        </p:nvCxnSpPr>
        <p:spPr>
          <a:xfrm>
            <a:off x="6096001" y="1056708"/>
            <a:ext cx="0" cy="2300341"/>
          </a:xfrm>
          <a:prstGeom prst="line">
            <a:avLst/>
          </a:prstGeom>
          <a:ln w="28575">
            <a:solidFill>
              <a:schemeClr val="bg1"/>
            </a:solidFill>
            <a:prstDash val="sysDot"/>
          </a:ln>
          <a:effectLst/>
        </p:spPr>
        <p:style>
          <a:lnRef idx="1">
            <a:schemeClr val="accent1"/>
          </a:lnRef>
          <a:fillRef idx="0">
            <a:schemeClr val="accent1"/>
          </a:fillRef>
          <a:effectRef idx="0">
            <a:schemeClr val="accent1"/>
          </a:effectRef>
          <a:fontRef idx="minor">
            <a:schemeClr val="tx1"/>
          </a:fontRef>
        </p:style>
      </p:cxnSp>
      <p:sp>
        <p:nvSpPr>
          <p:cNvPr id="43" name="弧形 42"/>
          <p:cNvSpPr/>
          <p:nvPr/>
        </p:nvSpPr>
        <p:spPr>
          <a:xfrm>
            <a:off x="3723708" y="1056708"/>
            <a:ext cx="4744585" cy="4744585"/>
          </a:xfrm>
          <a:prstGeom prst="arc">
            <a:avLst>
              <a:gd name="adj1" fmla="val 16214049"/>
              <a:gd name="adj2" fmla="val 10802395"/>
            </a:avLst>
          </a:prstGeom>
          <a:ln w="28575">
            <a:solidFill>
              <a:schemeClr val="bg1"/>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4" name="椭圆 43"/>
          <p:cNvSpPr/>
          <p:nvPr/>
        </p:nvSpPr>
        <p:spPr>
          <a:xfrm>
            <a:off x="6005401" y="3337350"/>
            <a:ext cx="180468" cy="180468"/>
          </a:xfrm>
          <a:prstGeom prst="ellipse">
            <a:avLst/>
          </a:prstGeom>
          <a:noFill/>
          <a:ln w="19050">
            <a:solidFill>
              <a:schemeClr val="bg1"/>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5" name="椭圆 44"/>
          <p:cNvSpPr/>
          <p:nvPr/>
        </p:nvSpPr>
        <p:spPr>
          <a:xfrm>
            <a:off x="5998012" y="961142"/>
            <a:ext cx="180468" cy="180468"/>
          </a:xfrm>
          <a:prstGeom prst="ellipse">
            <a:avLst/>
          </a:prstGeom>
          <a:ln w="19050">
            <a:solidFill>
              <a:schemeClr val="bg1"/>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6" name="椭圆 45"/>
          <p:cNvSpPr/>
          <p:nvPr/>
        </p:nvSpPr>
        <p:spPr>
          <a:xfrm>
            <a:off x="6024049" y="3357049"/>
            <a:ext cx="143903" cy="14390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47" name="直接连接符 46"/>
          <p:cNvCxnSpPr/>
          <p:nvPr/>
        </p:nvCxnSpPr>
        <p:spPr>
          <a:xfrm>
            <a:off x="6097034" y="1489741"/>
            <a:ext cx="0" cy="1867308"/>
          </a:xfrm>
          <a:prstGeom prst="line">
            <a:avLst/>
          </a:prstGeom>
          <a:ln w="28575">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48" name="椭圆 47"/>
          <p:cNvSpPr/>
          <p:nvPr/>
        </p:nvSpPr>
        <p:spPr>
          <a:xfrm>
            <a:off x="6045331" y="1441447"/>
            <a:ext cx="99235" cy="99235"/>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6014255" y="1411051"/>
            <a:ext cx="157384" cy="157384"/>
          </a:xfrm>
          <a:prstGeom prst="ellipse">
            <a:avLst/>
          </a:prstGeom>
          <a:ln w="19050">
            <a:solidFill>
              <a:schemeClr val="bg1"/>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50" name="组合 49"/>
          <p:cNvGrpSpPr/>
          <p:nvPr/>
        </p:nvGrpSpPr>
        <p:grpSpPr>
          <a:xfrm>
            <a:off x="4159543" y="1482811"/>
            <a:ext cx="3880986" cy="3882646"/>
            <a:chOff x="4159543" y="1482811"/>
            <a:chExt cx="3880986" cy="3882646"/>
          </a:xfrm>
          <a:effectLst/>
        </p:grpSpPr>
        <p:sp>
          <p:nvSpPr>
            <p:cNvPr id="51" name="弧形 50"/>
            <p:cNvSpPr/>
            <p:nvPr/>
          </p:nvSpPr>
          <p:spPr>
            <a:xfrm>
              <a:off x="4159543" y="1492543"/>
              <a:ext cx="3872914" cy="3872914"/>
            </a:xfrm>
            <a:prstGeom prst="arc">
              <a:avLst>
                <a:gd name="adj1" fmla="val 16248570"/>
                <a:gd name="adj2" fmla="val 5403367"/>
              </a:avLst>
            </a:prstGeom>
            <a:ln w="19050">
              <a:solidFill>
                <a:schemeClr val="bg1"/>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2" name="椭圆 51"/>
            <p:cNvSpPr/>
            <p:nvPr/>
          </p:nvSpPr>
          <p:spPr>
            <a:xfrm>
              <a:off x="4162999" y="1482811"/>
              <a:ext cx="3877530" cy="387753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3" name="组合 52"/>
          <p:cNvGrpSpPr/>
          <p:nvPr/>
        </p:nvGrpSpPr>
        <p:grpSpPr>
          <a:xfrm>
            <a:off x="3367314" y="734268"/>
            <a:ext cx="5423419" cy="5423419"/>
            <a:chOff x="3367314" y="734268"/>
            <a:chExt cx="5423419" cy="5423419"/>
          </a:xfrm>
        </p:grpSpPr>
        <p:sp>
          <p:nvSpPr>
            <p:cNvPr id="54" name="弧形 53"/>
            <p:cNvSpPr/>
            <p:nvPr/>
          </p:nvSpPr>
          <p:spPr>
            <a:xfrm>
              <a:off x="3367314" y="734268"/>
              <a:ext cx="5423419" cy="5423419"/>
            </a:xfrm>
            <a:prstGeom prst="arc">
              <a:avLst>
                <a:gd name="adj1" fmla="val 16216691"/>
                <a:gd name="adj2" fmla="val 8013284"/>
              </a:avLst>
            </a:prstGeom>
            <a:noFill/>
            <a:ln w="19050">
              <a:solidFill>
                <a:schemeClr val="bg1"/>
              </a:solidFill>
              <a:prstDash val="sysDot"/>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5" name="椭圆 54"/>
            <p:cNvSpPr/>
            <p:nvPr/>
          </p:nvSpPr>
          <p:spPr>
            <a:xfrm>
              <a:off x="3392366" y="760139"/>
              <a:ext cx="5397548" cy="5397548"/>
            </a:xfrm>
            <a:prstGeom prst="ellipse">
              <a:avLst/>
            </a:prstGeom>
            <a:noFill/>
            <a:ln>
              <a:solidFill>
                <a:schemeClr val="bg1">
                  <a:alpha val="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56" name="文本框 55"/>
          <p:cNvSpPr txBox="1"/>
          <p:nvPr/>
        </p:nvSpPr>
        <p:spPr>
          <a:xfrm>
            <a:off x="4427415" y="2146271"/>
            <a:ext cx="3260857" cy="3561715"/>
          </a:xfrm>
          <a:prstGeom prst="rect">
            <a:avLst/>
          </a:prstGeom>
          <a:noFill/>
        </p:spPr>
        <p:txBody>
          <a:bodyPr wrap="square" rtlCol="0" anchor="ctr">
            <a:spAutoFit/>
          </a:bodyPr>
          <a:lstStyle/>
          <a:p>
            <a:pPr algn="ctr">
              <a:lnSpc>
                <a:spcPct val="105000"/>
              </a:lnSpc>
            </a:pPr>
            <a:r>
              <a:rPr lang="en-US" altLang="zh-CN" sz="8000" b="1" dirty="0">
                <a:solidFill>
                  <a:schemeClr val="bg1"/>
                </a:solidFill>
                <a:latin typeface="Microsoft YaHei UI" panose="020B0503020204020204" pitchFamily="34" charset="-122"/>
                <a:ea typeface="Microsoft YaHei UI" panose="020B0503020204020204" pitchFamily="34" charset="-122"/>
              </a:rPr>
              <a:t>2020</a:t>
            </a:r>
          </a:p>
          <a:p>
            <a:pPr algn="ctr">
              <a:lnSpc>
                <a:spcPct val="105000"/>
              </a:lnSpc>
            </a:pPr>
            <a:r>
              <a:rPr lang="zh-CN" altLang="en-US" sz="4800" b="1" dirty="0">
                <a:solidFill>
                  <a:schemeClr val="bg1"/>
                </a:solidFill>
                <a:latin typeface="黑体" panose="02010609060101010101" pitchFamily="49" charset="-122"/>
                <a:ea typeface="黑体" panose="02010609060101010101" pitchFamily="49" charset="-122"/>
              </a:rPr>
              <a:t>标题内容</a:t>
            </a:r>
            <a:endParaRPr lang="en-US" altLang="zh-CN" sz="4800" b="1" dirty="0">
              <a:solidFill>
                <a:schemeClr val="bg1"/>
              </a:solidFill>
              <a:latin typeface="黑体" panose="02010609060101010101" pitchFamily="49" charset="-122"/>
              <a:ea typeface="黑体" panose="02010609060101010101" pitchFamily="49" charset="-122"/>
            </a:endParaRPr>
          </a:p>
          <a:p>
            <a:pPr lvl="0" algn="ctr">
              <a:lnSpc>
                <a:spcPct val="120000"/>
              </a:lnSpc>
            </a:pPr>
            <a:r>
              <a:rPr lang="zh-CN" altLang="en-US" sz="1400" dirty="0">
                <a:solidFill>
                  <a:prstClr val="white"/>
                </a:solidFill>
                <a:latin typeface="黑体" panose="02010609060101010101" pitchFamily="49" charset="-122"/>
                <a:ea typeface="黑体" panose="02010609060101010101" pitchFamily="49" charset="-122"/>
              </a:rPr>
              <a:t>请插入文本内容请插入文本内容请插入文本内容请插入</a:t>
            </a:r>
          </a:p>
          <a:p>
            <a:pPr algn="ctr">
              <a:lnSpc>
                <a:spcPct val="120000"/>
              </a:lnSpc>
            </a:pPr>
            <a:endParaRPr lang="zh-CN" altLang="en-US" sz="4800" b="1" dirty="0">
              <a:solidFill>
                <a:schemeClr val="bg1"/>
              </a:solidFill>
              <a:latin typeface="黑体" panose="02010609060101010101" pitchFamily="49" charset="-122"/>
              <a:ea typeface="黑体" panose="02010609060101010101" pitchFamily="49" charset="-122"/>
            </a:endParaRPr>
          </a:p>
        </p:txBody>
      </p:sp>
      <p:cxnSp>
        <p:nvCxnSpPr>
          <p:cNvPr id="57" name="直接连接符 56"/>
          <p:cNvCxnSpPr/>
          <p:nvPr/>
        </p:nvCxnSpPr>
        <p:spPr>
          <a:xfrm>
            <a:off x="6096000" y="1489741"/>
            <a:ext cx="0" cy="1867308"/>
          </a:xfrm>
          <a:prstGeom prst="line">
            <a:avLst/>
          </a:prstGeom>
          <a:ln w="28575">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58" name="椭圆 57"/>
          <p:cNvSpPr/>
          <p:nvPr/>
        </p:nvSpPr>
        <p:spPr>
          <a:xfrm>
            <a:off x="6041128" y="3361820"/>
            <a:ext cx="99235" cy="99235"/>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0" name="直接连接符 59"/>
          <p:cNvCxnSpPr>
            <a:endCxn id="46" idx="0"/>
          </p:cNvCxnSpPr>
          <p:nvPr/>
        </p:nvCxnSpPr>
        <p:spPr>
          <a:xfrm>
            <a:off x="6094948" y="1489741"/>
            <a:ext cx="1053" cy="1867308"/>
          </a:xfrm>
          <a:prstGeom prst="line">
            <a:avLst/>
          </a:prstGeom>
          <a:ln w="28575">
            <a:solidFill>
              <a:schemeClr val="bg1"/>
            </a:solidFill>
          </a:ln>
          <a:effectLst/>
        </p:spPr>
        <p:style>
          <a:lnRef idx="1">
            <a:schemeClr val="accent1"/>
          </a:lnRef>
          <a:fillRef idx="0">
            <a:schemeClr val="accent1"/>
          </a:fillRef>
          <a:effectRef idx="0">
            <a:schemeClr val="accent1"/>
          </a:effectRef>
          <a:fontRef idx="minor">
            <a:schemeClr val="tx1"/>
          </a:fontRef>
        </p:style>
      </p:cxnSp>
      <p:grpSp>
        <p:nvGrpSpPr>
          <p:cNvPr id="61" name="组合 60"/>
          <p:cNvGrpSpPr/>
          <p:nvPr/>
        </p:nvGrpSpPr>
        <p:grpSpPr>
          <a:xfrm>
            <a:off x="6044281" y="1441447"/>
            <a:ext cx="103438" cy="3961936"/>
            <a:chOff x="6576669" y="1441447"/>
            <a:chExt cx="103438" cy="3961936"/>
          </a:xfrm>
          <a:solidFill>
            <a:schemeClr val="bg1"/>
          </a:solidFill>
          <a:effectLst/>
        </p:grpSpPr>
        <p:grpSp>
          <p:nvGrpSpPr>
            <p:cNvPr id="62" name="组合 61"/>
            <p:cNvGrpSpPr/>
            <p:nvPr/>
          </p:nvGrpSpPr>
          <p:grpSpPr>
            <a:xfrm>
              <a:off x="6576669" y="1441447"/>
              <a:ext cx="103438" cy="2019608"/>
              <a:chOff x="6324326" y="1441447"/>
              <a:chExt cx="103438" cy="2019608"/>
            </a:xfrm>
            <a:grpFill/>
          </p:grpSpPr>
          <p:sp>
            <p:nvSpPr>
              <p:cNvPr id="67" name="椭圆 66"/>
              <p:cNvSpPr/>
              <p:nvPr/>
            </p:nvSpPr>
            <p:spPr>
              <a:xfrm>
                <a:off x="6328529" y="1441447"/>
                <a:ext cx="99235" cy="99235"/>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6324326" y="3361820"/>
                <a:ext cx="99235" cy="99235"/>
              </a:xfrm>
              <a:prstGeom prst="ellipse">
                <a:avLst/>
              </a:prstGeom>
              <a:grpFill/>
              <a:ln>
                <a:solidFill>
                  <a:srgbClr val="FB274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9" name="直接连接符 68"/>
              <p:cNvCxnSpPr/>
              <p:nvPr/>
            </p:nvCxnSpPr>
            <p:spPr>
              <a:xfrm>
                <a:off x="6378146" y="1489741"/>
                <a:ext cx="1053" cy="1867308"/>
              </a:xfrm>
              <a:prstGeom prst="line">
                <a:avLst/>
              </a:prstGeom>
              <a:grpFill/>
              <a:ln w="28575">
                <a:solidFill>
                  <a:schemeClr val="bg1"/>
                </a:solidFill>
              </a:ln>
              <a:effectLst/>
            </p:spPr>
            <p:style>
              <a:lnRef idx="1">
                <a:schemeClr val="accent1"/>
              </a:lnRef>
              <a:fillRef idx="0">
                <a:schemeClr val="accent1"/>
              </a:fillRef>
              <a:effectRef idx="0">
                <a:schemeClr val="accent1"/>
              </a:effectRef>
              <a:fontRef idx="minor">
                <a:schemeClr val="tx1"/>
              </a:fontRef>
            </p:style>
          </p:cxnSp>
        </p:grpSp>
        <p:grpSp>
          <p:nvGrpSpPr>
            <p:cNvPr id="63" name="组合 62"/>
            <p:cNvGrpSpPr/>
            <p:nvPr/>
          </p:nvGrpSpPr>
          <p:grpSpPr>
            <a:xfrm>
              <a:off x="6576669" y="3383775"/>
              <a:ext cx="103438" cy="2019608"/>
              <a:chOff x="6324326" y="1441447"/>
              <a:chExt cx="103438" cy="2019608"/>
            </a:xfrm>
            <a:grpFill/>
          </p:grpSpPr>
          <p:sp>
            <p:nvSpPr>
              <p:cNvPr id="64" name="椭圆 63"/>
              <p:cNvSpPr/>
              <p:nvPr/>
            </p:nvSpPr>
            <p:spPr>
              <a:xfrm>
                <a:off x="6328529" y="1441447"/>
                <a:ext cx="99235" cy="99235"/>
              </a:xfrm>
              <a:prstGeom prst="ellipse">
                <a:avLst/>
              </a:prstGeom>
              <a:grpFill/>
              <a:ln>
                <a:solidFill>
                  <a:schemeClr val="bg1">
                    <a:alpha val="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p:cNvSpPr/>
              <p:nvPr/>
            </p:nvSpPr>
            <p:spPr>
              <a:xfrm>
                <a:off x="6324326" y="3361820"/>
                <a:ext cx="99235" cy="99235"/>
              </a:xfrm>
              <a:prstGeom prst="ellipse">
                <a:avLst/>
              </a:prstGeom>
              <a:grpFill/>
              <a:ln>
                <a:solidFill>
                  <a:schemeClr val="bg1">
                    <a:alpha val="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6" name="直接连接符 65"/>
              <p:cNvCxnSpPr/>
              <p:nvPr/>
            </p:nvCxnSpPr>
            <p:spPr>
              <a:xfrm>
                <a:off x="6378146" y="1489741"/>
                <a:ext cx="1053" cy="1867308"/>
              </a:xfrm>
              <a:prstGeom prst="line">
                <a:avLst/>
              </a:prstGeom>
              <a:grpFill/>
              <a:ln w="28575">
                <a:solidFill>
                  <a:schemeClr val="bg1">
                    <a:alpha val="0"/>
                  </a:schemeClr>
                </a:solidFill>
              </a:ln>
              <a:effectLst/>
            </p:spPr>
            <p:style>
              <a:lnRef idx="1">
                <a:schemeClr val="accent1"/>
              </a:lnRef>
              <a:fillRef idx="0">
                <a:schemeClr val="accent1"/>
              </a:fillRef>
              <a:effectRef idx="0">
                <a:schemeClr val="accent1"/>
              </a:effectRef>
              <a:fontRef idx="minor">
                <a:schemeClr val="tx1"/>
              </a:fontRef>
            </p:style>
          </p:cxnSp>
        </p:grpSp>
      </p:grpSp>
      <p:cxnSp>
        <p:nvCxnSpPr>
          <p:cNvPr id="71" name="直接连接符 70"/>
          <p:cNvCxnSpPr/>
          <p:nvPr/>
        </p:nvCxnSpPr>
        <p:spPr>
          <a:xfrm>
            <a:off x="6093770" y="760139"/>
            <a:ext cx="0" cy="2596910"/>
          </a:xfrm>
          <a:prstGeom prst="line">
            <a:avLst/>
          </a:prstGeom>
          <a:ln w="28575">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72" name="椭圆 71"/>
          <p:cNvSpPr/>
          <p:nvPr/>
        </p:nvSpPr>
        <p:spPr>
          <a:xfrm>
            <a:off x="6057844" y="5310724"/>
            <a:ext cx="99235" cy="99235"/>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400" fill="hold"/>
                                        <p:tgtEl>
                                          <p:spTgt spid="23"/>
                                        </p:tgtEl>
                                        <p:attrNameLst>
                                          <p:attrName>ppt_x</p:attrName>
                                        </p:attrNameLst>
                                      </p:cBhvr>
                                      <p:tavLst>
                                        <p:tav tm="0">
                                          <p:val>
                                            <p:strVal val="#ppt_x"/>
                                          </p:val>
                                        </p:tav>
                                        <p:tav tm="100000">
                                          <p:val>
                                            <p:strVal val="#ppt_x"/>
                                          </p:val>
                                        </p:tav>
                                      </p:tavLst>
                                    </p:anim>
                                    <p:anim calcmode="lin" valueType="num">
                                      <p:cBhvr additive="base">
                                        <p:cTn id="8" dur="400" fill="hold"/>
                                        <p:tgtEl>
                                          <p:spTgt spid="23"/>
                                        </p:tgtEl>
                                        <p:attrNameLst>
                                          <p:attrName>ppt_y</p:attrName>
                                        </p:attrNameLst>
                                      </p:cBhvr>
                                      <p:tavLst>
                                        <p:tav tm="0">
                                          <p:val>
                                            <p:strVal val="0-#ppt_h/2"/>
                                          </p:val>
                                        </p:tav>
                                        <p:tav tm="100000">
                                          <p:val>
                                            <p:strVal val="#ppt_y"/>
                                          </p:val>
                                        </p:tav>
                                      </p:tavLst>
                                    </p:anim>
                                  </p:childTnLst>
                                </p:cTn>
                              </p:par>
                              <p:par>
                                <p:cTn id="9" presetID="22" presetClass="exit" presetSubtype="1" fill="hold" nodeType="withEffect">
                                  <p:stCondLst>
                                    <p:cond delay="200"/>
                                  </p:stCondLst>
                                  <p:childTnLst>
                                    <p:animEffect transition="out" filter="wipe(up)">
                                      <p:cBhvr>
                                        <p:cTn id="10" dur="500"/>
                                        <p:tgtEl>
                                          <p:spTgt spid="23"/>
                                        </p:tgtEl>
                                      </p:cBhvr>
                                    </p:animEffect>
                                    <p:set>
                                      <p:cBhvr>
                                        <p:cTn id="11" dur="1" fill="hold">
                                          <p:stCondLst>
                                            <p:cond delay="499"/>
                                          </p:stCondLst>
                                        </p:cTn>
                                        <p:tgtEl>
                                          <p:spTgt spid="23"/>
                                        </p:tgtEl>
                                        <p:attrNameLst>
                                          <p:attrName>style.visibility</p:attrName>
                                        </p:attrNameLst>
                                      </p:cBhvr>
                                      <p:to>
                                        <p:strVal val="hidden"/>
                                      </p:to>
                                    </p:set>
                                  </p:childTnLst>
                                </p:cTn>
                              </p:par>
                              <p:par>
                                <p:cTn id="12" presetID="10" presetClass="entr" presetSubtype="0" fill="hold" grpId="0" nodeType="withEffect">
                                  <p:stCondLst>
                                    <p:cond delay="40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500"/>
                                        <p:tgtEl>
                                          <p:spTgt spid="24"/>
                                        </p:tgtEl>
                                      </p:cBhvr>
                                    </p:animEffect>
                                  </p:childTnLst>
                                </p:cTn>
                              </p:par>
                            </p:childTnLst>
                          </p:cTn>
                        </p:par>
                        <p:par>
                          <p:cTn id="15" fill="hold">
                            <p:stCondLst>
                              <p:cond delay="500"/>
                            </p:stCondLst>
                            <p:childTnLst>
                              <p:par>
                                <p:cTn id="16" presetID="26" presetClass="emph" presetSubtype="0" fill="hold" grpId="1" nodeType="afterEffect">
                                  <p:stCondLst>
                                    <p:cond delay="0"/>
                                  </p:stCondLst>
                                  <p:childTnLst>
                                    <p:animEffect transition="out" filter="fade">
                                      <p:cBhvr>
                                        <p:cTn id="17" dur="1000" tmFilter="0, 0; .2, .5; .8, .5; 1, 0"/>
                                        <p:tgtEl>
                                          <p:spTgt spid="24"/>
                                        </p:tgtEl>
                                      </p:cBhvr>
                                    </p:animEffect>
                                    <p:animScale>
                                      <p:cBhvr>
                                        <p:cTn id="18" dur="500" autoRev="1" fill="hold"/>
                                        <p:tgtEl>
                                          <p:spTgt spid="24"/>
                                        </p:tgtEl>
                                      </p:cBhvr>
                                      <p:by x="105000" y="105000"/>
                                    </p:animScale>
                                  </p:childTnLst>
                                </p:cTn>
                              </p:par>
                              <p:par>
                                <p:cTn id="19" presetID="64" presetClass="path" presetSubtype="0" fill="hold" grpId="2" nodeType="withEffect">
                                  <p:stCondLst>
                                    <p:cond delay="400"/>
                                  </p:stCondLst>
                                  <p:childTnLst>
                                    <p:animMotion origin="layout" path="M 0 0 L 0 -0.34583 " pathEditMode="relative" rAng="0" ptsTypes="AA">
                                      <p:cBhvr>
                                        <p:cTn id="20" dur="700" fill="hold"/>
                                        <p:tgtEl>
                                          <p:spTgt spid="24"/>
                                        </p:tgtEl>
                                        <p:attrNameLst>
                                          <p:attrName>ppt_x</p:attrName>
                                          <p:attrName>ppt_y</p:attrName>
                                        </p:attrNameLst>
                                      </p:cBhvr>
                                      <p:rCtr x="0" y="-17292"/>
                                    </p:animMotion>
                                  </p:childTnLst>
                                </p:cTn>
                              </p:par>
                              <p:par>
                                <p:cTn id="21" presetID="22" presetClass="entr" presetSubtype="4" fill="hold" nodeType="withEffect">
                                  <p:stCondLst>
                                    <p:cond delay="400"/>
                                  </p:stCondLst>
                                  <p:childTnLst>
                                    <p:set>
                                      <p:cBhvr>
                                        <p:cTn id="22" dur="1" fill="hold">
                                          <p:stCondLst>
                                            <p:cond delay="0"/>
                                          </p:stCondLst>
                                        </p:cTn>
                                        <p:tgtEl>
                                          <p:spTgt spid="38"/>
                                        </p:tgtEl>
                                        <p:attrNameLst>
                                          <p:attrName>style.visibility</p:attrName>
                                        </p:attrNameLst>
                                      </p:cBhvr>
                                      <p:to>
                                        <p:strVal val="visible"/>
                                      </p:to>
                                    </p:set>
                                    <p:animEffect transition="in" filter="wipe(down)">
                                      <p:cBhvr>
                                        <p:cTn id="23" dur="800"/>
                                        <p:tgtEl>
                                          <p:spTgt spid="38"/>
                                        </p:tgtEl>
                                      </p:cBhvr>
                                    </p:animEffect>
                                  </p:childTnLst>
                                </p:cTn>
                              </p:par>
                              <p:par>
                                <p:cTn id="24" presetID="22" presetClass="exit" presetSubtype="4" fill="hold" nodeType="withEffect">
                                  <p:stCondLst>
                                    <p:cond delay="400"/>
                                  </p:stCondLst>
                                  <p:childTnLst>
                                    <p:animEffect transition="out" filter="wipe(down)">
                                      <p:cBhvr>
                                        <p:cTn id="25" dur="800"/>
                                        <p:tgtEl>
                                          <p:spTgt spid="38"/>
                                        </p:tgtEl>
                                      </p:cBhvr>
                                    </p:animEffect>
                                    <p:set>
                                      <p:cBhvr>
                                        <p:cTn id="26" dur="1" fill="hold">
                                          <p:stCondLst>
                                            <p:cond delay="799"/>
                                          </p:stCondLst>
                                        </p:cTn>
                                        <p:tgtEl>
                                          <p:spTgt spid="38"/>
                                        </p:tgtEl>
                                        <p:attrNameLst>
                                          <p:attrName>style.visibility</p:attrName>
                                        </p:attrNameLst>
                                      </p:cBhvr>
                                      <p:to>
                                        <p:strVal val="hidden"/>
                                      </p:to>
                                    </p:set>
                                  </p:childTnLst>
                                </p:cTn>
                              </p:par>
                              <p:par>
                                <p:cTn id="27" presetID="10" presetClass="entr" presetSubtype="0" fill="hold" grpId="0" nodeType="withEffect">
                                  <p:stCondLst>
                                    <p:cond delay="400"/>
                                  </p:stCondLst>
                                  <p:childTnLst>
                                    <p:set>
                                      <p:cBhvr>
                                        <p:cTn id="28" dur="1" fill="hold">
                                          <p:stCondLst>
                                            <p:cond delay="0"/>
                                          </p:stCondLst>
                                        </p:cTn>
                                        <p:tgtEl>
                                          <p:spTgt spid="46"/>
                                        </p:tgtEl>
                                        <p:attrNameLst>
                                          <p:attrName>style.visibility</p:attrName>
                                        </p:attrNameLst>
                                      </p:cBhvr>
                                      <p:to>
                                        <p:strVal val="visible"/>
                                      </p:to>
                                    </p:set>
                                    <p:animEffect transition="in" filter="fade">
                                      <p:cBhvr>
                                        <p:cTn id="29" dur="300"/>
                                        <p:tgtEl>
                                          <p:spTgt spid="46"/>
                                        </p:tgtEl>
                                      </p:cBhvr>
                                    </p:animEffect>
                                  </p:childTnLst>
                                </p:cTn>
                              </p:par>
                              <p:par>
                                <p:cTn id="30" presetID="53" presetClass="entr" presetSubtype="16" fill="hold" grpId="0" nodeType="withEffect">
                                  <p:stCondLst>
                                    <p:cond delay="40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par>
                                <p:cTn id="35" presetID="6" presetClass="emph" presetSubtype="0" fill="hold" grpId="1" nodeType="withEffect">
                                  <p:stCondLst>
                                    <p:cond delay="800"/>
                                  </p:stCondLst>
                                  <p:childTnLst>
                                    <p:animScale>
                                      <p:cBhvr>
                                        <p:cTn id="36" dur="800" fill="hold"/>
                                        <p:tgtEl>
                                          <p:spTgt spid="44"/>
                                        </p:tgtEl>
                                      </p:cBhvr>
                                      <p:by x="150000" y="150000"/>
                                    </p:animScale>
                                  </p:childTnLst>
                                </p:cTn>
                              </p:par>
                              <p:par>
                                <p:cTn id="37" presetID="10" presetClass="exit" presetSubtype="0" fill="hold" grpId="2" nodeType="withEffect">
                                  <p:stCondLst>
                                    <p:cond delay="800"/>
                                  </p:stCondLst>
                                  <p:childTnLst>
                                    <p:animEffect transition="out" filter="fade">
                                      <p:cBhvr>
                                        <p:cTn id="38" dur="800"/>
                                        <p:tgtEl>
                                          <p:spTgt spid="44"/>
                                        </p:tgtEl>
                                      </p:cBhvr>
                                    </p:animEffect>
                                    <p:set>
                                      <p:cBhvr>
                                        <p:cTn id="39" dur="1" fill="hold">
                                          <p:stCondLst>
                                            <p:cond delay="799"/>
                                          </p:stCondLst>
                                        </p:cTn>
                                        <p:tgtEl>
                                          <p:spTgt spid="44"/>
                                        </p:tgtEl>
                                        <p:attrNameLst>
                                          <p:attrName>style.visibility</p:attrName>
                                        </p:attrNameLst>
                                      </p:cBhvr>
                                      <p:to>
                                        <p:strVal val="hidden"/>
                                      </p:to>
                                    </p:set>
                                  </p:childTnLst>
                                </p:cTn>
                              </p:par>
                              <p:par>
                                <p:cTn id="40" presetID="53" presetClass="entr" presetSubtype="16" fill="hold" grpId="0" nodeType="withEffect">
                                  <p:stCondLst>
                                    <p:cond delay="50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par>
                                <p:cTn id="45" presetID="6" presetClass="emph" presetSubtype="0" fill="hold" grpId="1" nodeType="withEffect">
                                  <p:stCondLst>
                                    <p:cond delay="800"/>
                                  </p:stCondLst>
                                  <p:childTnLst>
                                    <p:animScale>
                                      <p:cBhvr>
                                        <p:cTn id="46" dur="800" fill="hold"/>
                                        <p:tgtEl>
                                          <p:spTgt spid="45"/>
                                        </p:tgtEl>
                                      </p:cBhvr>
                                      <p:by x="150000" y="150000"/>
                                    </p:animScale>
                                  </p:childTnLst>
                                </p:cTn>
                              </p:par>
                              <p:par>
                                <p:cTn id="47" presetID="10" presetClass="exit" presetSubtype="0" fill="hold" grpId="2" nodeType="withEffect">
                                  <p:stCondLst>
                                    <p:cond delay="800"/>
                                  </p:stCondLst>
                                  <p:childTnLst>
                                    <p:animEffect transition="out" filter="fade">
                                      <p:cBhvr>
                                        <p:cTn id="48" dur="800"/>
                                        <p:tgtEl>
                                          <p:spTgt spid="45"/>
                                        </p:tgtEl>
                                      </p:cBhvr>
                                    </p:animEffect>
                                    <p:set>
                                      <p:cBhvr>
                                        <p:cTn id="49" dur="1" fill="hold">
                                          <p:stCondLst>
                                            <p:cond delay="799"/>
                                          </p:stCondLst>
                                        </p:cTn>
                                        <p:tgtEl>
                                          <p:spTgt spid="45"/>
                                        </p:tgtEl>
                                        <p:attrNameLst>
                                          <p:attrName>style.visibility</p:attrName>
                                        </p:attrNameLst>
                                      </p:cBhvr>
                                      <p:to>
                                        <p:strVal val="hidden"/>
                                      </p:to>
                                    </p:set>
                                  </p:childTnLst>
                                </p:cTn>
                              </p:par>
                              <p:par>
                                <p:cTn id="50" presetID="10" presetClass="exit" presetSubtype="0" fill="hold" grpId="1" nodeType="withEffect">
                                  <p:stCondLst>
                                    <p:cond delay="500"/>
                                  </p:stCondLst>
                                  <p:childTnLst>
                                    <p:animEffect transition="out" filter="fade">
                                      <p:cBhvr>
                                        <p:cTn id="51" dur="500"/>
                                        <p:tgtEl>
                                          <p:spTgt spid="46"/>
                                        </p:tgtEl>
                                      </p:cBhvr>
                                    </p:animEffect>
                                    <p:set>
                                      <p:cBhvr>
                                        <p:cTn id="52" dur="1" fill="hold">
                                          <p:stCondLst>
                                            <p:cond delay="499"/>
                                          </p:stCondLst>
                                        </p:cTn>
                                        <p:tgtEl>
                                          <p:spTgt spid="46"/>
                                        </p:tgtEl>
                                        <p:attrNameLst>
                                          <p:attrName>style.visibility</p:attrName>
                                        </p:attrNameLst>
                                      </p:cBhvr>
                                      <p:to>
                                        <p:strVal val="hidden"/>
                                      </p:to>
                                    </p:set>
                                  </p:childTnLst>
                                </p:cTn>
                              </p:par>
                              <p:par>
                                <p:cTn id="53" presetID="1" presetClass="path" presetSubtype="0" fill="hold" grpId="3" nodeType="withEffect">
                                  <p:stCondLst>
                                    <p:cond delay="1600"/>
                                  </p:stCondLst>
                                  <p:childTnLst>
                                    <p:animMotion origin="layout" path="M -0.00013 -0.34583 C 0.10781 -0.34583 0.19544 -0.1912 0.19544 -0.00069 C 0.19544 0.19005 0.10781 0.34583 -0.00013 0.34583 C -0.10794 0.34583 -0.19492 0.19005 -0.19492 -0.00069 " pathEditMode="relative" rAng="0" ptsTypes="AAAA">
                                      <p:cBhvr>
                                        <p:cTn id="54" dur="600" fill="hold"/>
                                        <p:tgtEl>
                                          <p:spTgt spid="24"/>
                                        </p:tgtEl>
                                        <p:attrNameLst>
                                          <p:attrName>ppt_x</p:attrName>
                                          <p:attrName>ppt_y</p:attrName>
                                        </p:attrNameLst>
                                      </p:cBhvr>
                                      <p:rCtr x="39" y="34583"/>
                                    </p:animMotion>
                                  </p:childTnLst>
                                </p:cTn>
                              </p:par>
                              <p:par>
                                <p:cTn id="55" presetID="21" presetClass="entr" presetSubtype="1" fill="hold" grpId="0" nodeType="withEffect">
                                  <p:stCondLst>
                                    <p:cond delay="1600"/>
                                  </p:stCondLst>
                                  <p:childTnLst>
                                    <p:set>
                                      <p:cBhvr>
                                        <p:cTn id="56" dur="1" fill="hold">
                                          <p:stCondLst>
                                            <p:cond delay="0"/>
                                          </p:stCondLst>
                                        </p:cTn>
                                        <p:tgtEl>
                                          <p:spTgt spid="43"/>
                                        </p:tgtEl>
                                        <p:attrNameLst>
                                          <p:attrName>style.visibility</p:attrName>
                                        </p:attrNameLst>
                                      </p:cBhvr>
                                      <p:to>
                                        <p:strVal val="visible"/>
                                      </p:to>
                                    </p:set>
                                    <p:animEffect transition="in" filter="wheel(1)">
                                      <p:cBhvr>
                                        <p:cTn id="57" dur="800"/>
                                        <p:tgtEl>
                                          <p:spTgt spid="43"/>
                                        </p:tgtEl>
                                      </p:cBhvr>
                                    </p:animEffect>
                                  </p:childTnLst>
                                </p:cTn>
                              </p:par>
                              <p:par>
                                <p:cTn id="58" presetID="22" presetClass="entr" presetSubtype="4" fill="hold" nodeType="withEffect">
                                  <p:stCondLst>
                                    <p:cond delay="1000"/>
                                  </p:stCondLst>
                                  <p:childTnLst>
                                    <p:set>
                                      <p:cBhvr>
                                        <p:cTn id="59" dur="1" fill="hold">
                                          <p:stCondLst>
                                            <p:cond delay="0"/>
                                          </p:stCondLst>
                                        </p:cTn>
                                        <p:tgtEl>
                                          <p:spTgt spid="47"/>
                                        </p:tgtEl>
                                        <p:attrNameLst>
                                          <p:attrName>style.visibility</p:attrName>
                                        </p:attrNameLst>
                                      </p:cBhvr>
                                      <p:to>
                                        <p:strVal val="visible"/>
                                      </p:to>
                                    </p:set>
                                    <p:animEffect transition="in" filter="wipe(down)">
                                      <p:cBhvr>
                                        <p:cTn id="60" dur="500"/>
                                        <p:tgtEl>
                                          <p:spTgt spid="47"/>
                                        </p:tgtEl>
                                      </p:cBhvr>
                                    </p:animEffect>
                                  </p:childTnLst>
                                </p:cTn>
                              </p:par>
                              <p:par>
                                <p:cTn id="61" presetID="22" presetClass="exit" presetSubtype="4" fill="hold" nodeType="withEffect">
                                  <p:stCondLst>
                                    <p:cond delay="1300"/>
                                  </p:stCondLst>
                                  <p:childTnLst>
                                    <p:animEffect transition="out" filter="wipe(down)">
                                      <p:cBhvr>
                                        <p:cTn id="62" dur="500"/>
                                        <p:tgtEl>
                                          <p:spTgt spid="47"/>
                                        </p:tgtEl>
                                      </p:cBhvr>
                                    </p:animEffect>
                                    <p:set>
                                      <p:cBhvr>
                                        <p:cTn id="63" dur="1" fill="hold">
                                          <p:stCondLst>
                                            <p:cond delay="499"/>
                                          </p:stCondLst>
                                        </p:cTn>
                                        <p:tgtEl>
                                          <p:spTgt spid="47"/>
                                        </p:tgtEl>
                                        <p:attrNameLst>
                                          <p:attrName>style.visibility</p:attrName>
                                        </p:attrNameLst>
                                      </p:cBhvr>
                                      <p:to>
                                        <p:strVal val="hidden"/>
                                      </p:to>
                                    </p:set>
                                  </p:childTnLst>
                                </p:cTn>
                              </p:par>
                              <p:par>
                                <p:cTn id="64" presetID="10" presetClass="entr" presetSubtype="0" fill="hold" grpId="0" nodeType="withEffect">
                                  <p:stCondLst>
                                    <p:cond delay="1500"/>
                                  </p:stCondLst>
                                  <p:childTnLst>
                                    <p:set>
                                      <p:cBhvr>
                                        <p:cTn id="65" dur="1" fill="hold">
                                          <p:stCondLst>
                                            <p:cond delay="0"/>
                                          </p:stCondLst>
                                        </p:cTn>
                                        <p:tgtEl>
                                          <p:spTgt spid="48"/>
                                        </p:tgtEl>
                                        <p:attrNameLst>
                                          <p:attrName>style.visibility</p:attrName>
                                        </p:attrNameLst>
                                      </p:cBhvr>
                                      <p:to>
                                        <p:strVal val="visible"/>
                                      </p:to>
                                    </p:set>
                                    <p:animEffect transition="in" filter="fade">
                                      <p:cBhvr>
                                        <p:cTn id="66" dur="500"/>
                                        <p:tgtEl>
                                          <p:spTgt spid="48"/>
                                        </p:tgtEl>
                                      </p:cBhvr>
                                    </p:animEffect>
                                  </p:childTnLst>
                                </p:cTn>
                              </p:par>
                              <p:par>
                                <p:cTn id="67" presetID="23" presetClass="entr" presetSubtype="16" fill="hold" grpId="0" nodeType="withEffect">
                                  <p:stCondLst>
                                    <p:cond delay="1500"/>
                                  </p:stCondLst>
                                  <p:childTnLst>
                                    <p:set>
                                      <p:cBhvr>
                                        <p:cTn id="68" dur="1" fill="hold">
                                          <p:stCondLst>
                                            <p:cond delay="0"/>
                                          </p:stCondLst>
                                        </p:cTn>
                                        <p:tgtEl>
                                          <p:spTgt spid="49"/>
                                        </p:tgtEl>
                                        <p:attrNameLst>
                                          <p:attrName>style.visibility</p:attrName>
                                        </p:attrNameLst>
                                      </p:cBhvr>
                                      <p:to>
                                        <p:strVal val="visible"/>
                                      </p:to>
                                    </p:set>
                                    <p:anim calcmode="lin" valueType="num">
                                      <p:cBhvr>
                                        <p:cTn id="69" dur="500" fill="hold"/>
                                        <p:tgtEl>
                                          <p:spTgt spid="49"/>
                                        </p:tgtEl>
                                        <p:attrNameLst>
                                          <p:attrName>ppt_w</p:attrName>
                                        </p:attrNameLst>
                                      </p:cBhvr>
                                      <p:tavLst>
                                        <p:tav tm="0">
                                          <p:val>
                                            <p:fltVal val="0"/>
                                          </p:val>
                                        </p:tav>
                                        <p:tav tm="100000">
                                          <p:val>
                                            <p:strVal val="#ppt_w"/>
                                          </p:val>
                                        </p:tav>
                                      </p:tavLst>
                                    </p:anim>
                                    <p:anim calcmode="lin" valueType="num">
                                      <p:cBhvr>
                                        <p:cTn id="70" dur="500" fill="hold"/>
                                        <p:tgtEl>
                                          <p:spTgt spid="49"/>
                                        </p:tgtEl>
                                        <p:attrNameLst>
                                          <p:attrName>ppt_h</p:attrName>
                                        </p:attrNameLst>
                                      </p:cBhvr>
                                      <p:tavLst>
                                        <p:tav tm="0">
                                          <p:val>
                                            <p:fltVal val="0"/>
                                          </p:val>
                                        </p:tav>
                                        <p:tav tm="100000">
                                          <p:val>
                                            <p:strVal val="#ppt_h"/>
                                          </p:val>
                                        </p:tav>
                                      </p:tavLst>
                                    </p:anim>
                                  </p:childTnLst>
                                </p:cTn>
                              </p:par>
                              <p:par>
                                <p:cTn id="71" presetID="6" presetClass="emph" presetSubtype="0" fill="hold" grpId="1" nodeType="withEffect">
                                  <p:stCondLst>
                                    <p:cond delay="1800"/>
                                  </p:stCondLst>
                                  <p:childTnLst>
                                    <p:animScale>
                                      <p:cBhvr>
                                        <p:cTn id="72" dur="600" fill="hold"/>
                                        <p:tgtEl>
                                          <p:spTgt spid="49"/>
                                        </p:tgtEl>
                                      </p:cBhvr>
                                      <p:by x="150000" y="150000"/>
                                    </p:animScale>
                                  </p:childTnLst>
                                </p:cTn>
                              </p:par>
                              <p:par>
                                <p:cTn id="73" presetID="10" presetClass="exit" presetSubtype="0" fill="hold" grpId="2" nodeType="withEffect">
                                  <p:stCondLst>
                                    <p:cond delay="1800"/>
                                  </p:stCondLst>
                                  <p:childTnLst>
                                    <p:animEffect transition="out" filter="fade">
                                      <p:cBhvr>
                                        <p:cTn id="74" dur="600"/>
                                        <p:tgtEl>
                                          <p:spTgt spid="49"/>
                                        </p:tgtEl>
                                      </p:cBhvr>
                                    </p:animEffect>
                                    <p:set>
                                      <p:cBhvr>
                                        <p:cTn id="75" dur="1" fill="hold">
                                          <p:stCondLst>
                                            <p:cond delay="599"/>
                                          </p:stCondLst>
                                        </p:cTn>
                                        <p:tgtEl>
                                          <p:spTgt spid="49"/>
                                        </p:tgtEl>
                                        <p:attrNameLst>
                                          <p:attrName>style.visibility</p:attrName>
                                        </p:attrNameLst>
                                      </p:cBhvr>
                                      <p:to>
                                        <p:strVal val="hidden"/>
                                      </p:to>
                                    </p:set>
                                  </p:childTnLst>
                                </p:cTn>
                              </p:par>
                              <p:par>
                                <p:cTn id="76" presetID="22" presetClass="entr" presetSubtype="1" fill="hold" nodeType="withEffect">
                                  <p:stCondLst>
                                    <p:cond delay="2400"/>
                                  </p:stCondLst>
                                  <p:childTnLst>
                                    <p:set>
                                      <p:cBhvr>
                                        <p:cTn id="77" dur="1" fill="hold">
                                          <p:stCondLst>
                                            <p:cond delay="0"/>
                                          </p:stCondLst>
                                        </p:cTn>
                                        <p:tgtEl>
                                          <p:spTgt spid="57"/>
                                        </p:tgtEl>
                                        <p:attrNameLst>
                                          <p:attrName>style.visibility</p:attrName>
                                        </p:attrNameLst>
                                      </p:cBhvr>
                                      <p:to>
                                        <p:strVal val="visible"/>
                                      </p:to>
                                    </p:set>
                                    <p:animEffect transition="in" filter="wipe(up)">
                                      <p:cBhvr>
                                        <p:cTn id="78" dur="500"/>
                                        <p:tgtEl>
                                          <p:spTgt spid="57"/>
                                        </p:tgtEl>
                                      </p:cBhvr>
                                    </p:animEffect>
                                  </p:childTnLst>
                                </p:cTn>
                              </p:par>
                              <p:par>
                                <p:cTn id="79" presetID="22" presetClass="exit" presetSubtype="1" fill="hold" nodeType="withEffect">
                                  <p:stCondLst>
                                    <p:cond delay="2700"/>
                                  </p:stCondLst>
                                  <p:childTnLst>
                                    <p:animEffect transition="out" filter="wipe(up)">
                                      <p:cBhvr>
                                        <p:cTn id="80" dur="500"/>
                                        <p:tgtEl>
                                          <p:spTgt spid="57"/>
                                        </p:tgtEl>
                                      </p:cBhvr>
                                    </p:animEffect>
                                    <p:set>
                                      <p:cBhvr>
                                        <p:cTn id="81" dur="1" fill="hold">
                                          <p:stCondLst>
                                            <p:cond delay="499"/>
                                          </p:stCondLst>
                                        </p:cTn>
                                        <p:tgtEl>
                                          <p:spTgt spid="57"/>
                                        </p:tgtEl>
                                        <p:attrNameLst>
                                          <p:attrName>style.visibility</p:attrName>
                                        </p:attrNameLst>
                                      </p:cBhvr>
                                      <p:to>
                                        <p:strVal val="hidden"/>
                                      </p:to>
                                    </p:set>
                                  </p:childTnLst>
                                </p:cTn>
                              </p:par>
                              <p:par>
                                <p:cTn id="82" presetID="10" presetClass="entr" presetSubtype="0" fill="hold" grpId="0" nodeType="withEffect">
                                  <p:stCondLst>
                                    <p:cond delay="2700"/>
                                  </p:stCondLst>
                                  <p:childTnLst>
                                    <p:set>
                                      <p:cBhvr>
                                        <p:cTn id="83" dur="1" fill="hold">
                                          <p:stCondLst>
                                            <p:cond delay="0"/>
                                          </p:stCondLst>
                                        </p:cTn>
                                        <p:tgtEl>
                                          <p:spTgt spid="58"/>
                                        </p:tgtEl>
                                        <p:attrNameLst>
                                          <p:attrName>style.visibility</p:attrName>
                                        </p:attrNameLst>
                                      </p:cBhvr>
                                      <p:to>
                                        <p:strVal val="visible"/>
                                      </p:to>
                                    </p:set>
                                    <p:animEffect transition="in" filter="fade">
                                      <p:cBhvr>
                                        <p:cTn id="84" dur="500"/>
                                        <p:tgtEl>
                                          <p:spTgt spid="58"/>
                                        </p:tgtEl>
                                      </p:cBhvr>
                                    </p:animEffect>
                                  </p:childTnLst>
                                </p:cTn>
                              </p:par>
                              <p:par>
                                <p:cTn id="85" presetID="22" presetClass="entr" presetSubtype="4" fill="hold" nodeType="withEffect">
                                  <p:stCondLst>
                                    <p:cond delay="2900"/>
                                  </p:stCondLst>
                                  <p:childTnLst>
                                    <p:set>
                                      <p:cBhvr>
                                        <p:cTn id="86" dur="1" fill="hold">
                                          <p:stCondLst>
                                            <p:cond delay="0"/>
                                          </p:stCondLst>
                                        </p:cTn>
                                        <p:tgtEl>
                                          <p:spTgt spid="60"/>
                                        </p:tgtEl>
                                        <p:attrNameLst>
                                          <p:attrName>style.visibility</p:attrName>
                                        </p:attrNameLst>
                                      </p:cBhvr>
                                      <p:to>
                                        <p:strVal val="visible"/>
                                      </p:to>
                                    </p:set>
                                    <p:animEffect transition="in" filter="wipe(down)">
                                      <p:cBhvr>
                                        <p:cTn id="87" dur="500"/>
                                        <p:tgtEl>
                                          <p:spTgt spid="60"/>
                                        </p:tgtEl>
                                      </p:cBhvr>
                                    </p:animEffect>
                                  </p:childTnLst>
                                </p:cTn>
                              </p:par>
                              <p:par>
                                <p:cTn id="88" presetID="1" presetClass="exit" presetSubtype="0" fill="hold" grpId="1" nodeType="withEffect">
                                  <p:stCondLst>
                                    <p:cond delay="3400"/>
                                  </p:stCondLst>
                                  <p:childTnLst>
                                    <p:set>
                                      <p:cBhvr>
                                        <p:cTn id="89" dur="1" fill="hold">
                                          <p:stCondLst>
                                            <p:cond delay="0"/>
                                          </p:stCondLst>
                                        </p:cTn>
                                        <p:tgtEl>
                                          <p:spTgt spid="48"/>
                                        </p:tgtEl>
                                        <p:attrNameLst>
                                          <p:attrName>style.visibility</p:attrName>
                                        </p:attrNameLst>
                                      </p:cBhvr>
                                      <p:to>
                                        <p:strVal val="hidden"/>
                                      </p:to>
                                    </p:set>
                                  </p:childTnLst>
                                </p:cTn>
                              </p:par>
                              <p:par>
                                <p:cTn id="90" presetID="1" presetClass="exit" presetSubtype="0" fill="hold" grpId="1" nodeType="withEffect">
                                  <p:stCondLst>
                                    <p:cond delay="3400"/>
                                  </p:stCondLst>
                                  <p:childTnLst>
                                    <p:set>
                                      <p:cBhvr>
                                        <p:cTn id="91" dur="1" fill="hold">
                                          <p:stCondLst>
                                            <p:cond delay="0"/>
                                          </p:stCondLst>
                                        </p:cTn>
                                        <p:tgtEl>
                                          <p:spTgt spid="58"/>
                                        </p:tgtEl>
                                        <p:attrNameLst>
                                          <p:attrName>style.visibility</p:attrName>
                                        </p:attrNameLst>
                                      </p:cBhvr>
                                      <p:to>
                                        <p:strVal val="hidden"/>
                                      </p:to>
                                    </p:set>
                                  </p:childTnLst>
                                </p:cTn>
                              </p:par>
                              <p:par>
                                <p:cTn id="92" presetID="1" presetClass="exit" presetSubtype="0" fill="hold" nodeType="withEffect">
                                  <p:stCondLst>
                                    <p:cond delay="3400"/>
                                  </p:stCondLst>
                                  <p:childTnLst>
                                    <p:set>
                                      <p:cBhvr>
                                        <p:cTn id="93" dur="1" fill="hold">
                                          <p:stCondLst>
                                            <p:cond delay="0"/>
                                          </p:stCondLst>
                                        </p:cTn>
                                        <p:tgtEl>
                                          <p:spTgt spid="60"/>
                                        </p:tgtEl>
                                        <p:attrNameLst>
                                          <p:attrName>style.visibility</p:attrName>
                                        </p:attrNameLst>
                                      </p:cBhvr>
                                      <p:to>
                                        <p:strVal val="hidden"/>
                                      </p:to>
                                    </p:set>
                                  </p:childTnLst>
                                </p:cTn>
                              </p:par>
                              <p:par>
                                <p:cTn id="94" presetID="1" presetClass="entr" presetSubtype="0" fill="hold" nodeType="withEffect">
                                  <p:stCondLst>
                                    <p:cond delay="3400"/>
                                  </p:stCondLst>
                                  <p:childTnLst>
                                    <p:set>
                                      <p:cBhvr>
                                        <p:cTn id="95" dur="1" fill="hold">
                                          <p:stCondLst>
                                            <p:cond delay="0"/>
                                          </p:stCondLst>
                                        </p:cTn>
                                        <p:tgtEl>
                                          <p:spTgt spid="61"/>
                                        </p:tgtEl>
                                        <p:attrNameLst>
                                          <p:attrName>style.visibility</p:attrName>
                                        </p:attrNameLst>
                                      </p:cBhvr>
                                      <p:to>
                                        <p:strVal val="visible"/>
                                      </p:to>
                                    </p:set>
                                  </p:childTnLst>
                                </p:cTn>
                              </p:par>
                              <p:par>
                                <p:cTn id="96" presetID="8" presetClass="emph" presetSubtype="0" fill="hold" nodeType="withEffect">
                                  <p:stCondLst>
                                    <p:cond delay="3400"/>
                                  </p:stCondLst>
                                  <p:childTnLst>
                                    <p:animRot by="10800000">
                                      <p:cBhvr>
                                        <p:cTn id="97" dur="600" fill="hold"/>
                                        <p:tgtEl>
                                          <p:spTgt spid="61"/>
                                        </p:tgtEl>
                                        <p:attrNameLst>
                                          <p:attrName>r</p:attrName>
                                        </p:attrNameLst>
                                      </p:cBhvr>
                                    </p:animRot>
                                  </p:childTnLst>
                                </p:cTn>
                              </p:par>
                              <p:par>
                                <p:cTn id="98" presetID="21" presetClass="entr" presetSubtype="1" fill="hold" nodeType="withEffect">
                                  <p:stCondLst>
                                    <p:cond delay="3400"/>
                                  </p:stCondLst>
                                  <p:childTnLst>
                                    <p:set>
                                      <p:cBhvr>
                                        <p:cTn id="99" dur="1" fill="hold">
                                          <p:stCondLst>
                                            <p:cond delay="0"/>
                                          </p:stCondLst>
                                        </p:cTn>
                                        <p:tgtEl>
                                          <p:spTgt spid="50"/>
                                        </p:tgtEl>
                                        <p:attrNameLst>
                                          <p:attrName>style.visibility</p:attrName>
                                        </p:attrNameLst>
                                      </p:cBhvr>
                                      <p:to>
                                        <p:strVal val="visible"/>
                                      </p:to>
                                    </p:set>
                                    <p:animEffect transition="in" filter="wheel(1)">
                                      <p:cBhvr>
                                        <p:cTn id="100" dur="1000"/>
                                        <p:tgtEl>
                                          <p:spTgt spid="50"/>
                                        </p:tgtEl>
                                      </p:cBhvr>
                                    </p:animEffect>
                                  </p:childTnLst>
                                </p:cTn>
                              </p:par>
                              <p:par>
                                <p:cTn id="101" presetID="22" presetClass="exit" presetSubtype="4" fill="hold" nodeType="withEffect">
                                  <p:stCondLst>
                                    <p:cond delay="4400"/>
                                  </p:stCondLst>
                                  <p:childTnLst>
                                    <p:animEffect transition="out" filter="wipe(down)">
                                      <p:cBhvr>
                                        <p:cTn id="102" dur="500"/>
                                        <p:tgtEl>
                                          <p:spTgt spid="61"/>
                                        </p:tgtEl>
                                      </p:cBhvr>
                                    </p:animEffect>
                                    <p:set>
                                      <p:cBhvr>
                                        <p:cTn id="103" dur="1" fill="hold">
                                          <p:stCondLst>
                                            <p:cond delay="499"/>
                                          </p:stCondLst>
                                        </p:cTn>
                                        <p:tgtEl>
                                          <p:spTgt spid="61"/>
                                        </p:tgtEl>
                                        <p:attrNameLst>
                                          <p:attrName>style.visibility</p:attrName>
                                        </p:attrNameLst>
                                      </p:cBhvr>
                                      <p:to>
                                        <p:strVal val="hidden"/>
                                      </p:to>
                                    </p:set>
                                  </p:childTnLst>
                                </p:cTn>
                              </p:par>
                              <p:par>
                                <p:cTn id="104" presetID="1" presetClass="entr" presetSubtype="0" fill="hold" grpId="0" nodeType="withEffect">
                                  <p:stCondLst>
                                    <p:cond delay="4400"/>
                                  </p:stCondLst>
                                  <p:childTnLst>
                                    <p:set>
                                      <p:cBhvr>
                                        <p:cTn id="105" dur="1" fill="hold">
                                          <p:stCondLst>
                                            <p:cond delay="0"/>
                                          </p:stCondLst>
                                        </p:cTn>
                                        <p:tgtEl>
                                          <p:spTgt spid="72"/>
                                        </p:tgtEl>
                                        <p:attrNameLst>
                                          <p:attrName>style.visibility</p:attrName>
                                        </p:attrNameLst>
                                      </p:cBhvr>
                                      <p:to>
                                        <p:strVal val="visible"/>
                                      </p:to>
                                    </p:set>
                                  </p:childTnLst>
                                </p:cTn>
                              </p:par>
                              <p:par>
                                <p:cTn id="106" presetID="22" presetClass="entr" presetSubtype="4" fill="hold" nodeType="withEffect">
                                  <p:stCondLst>
                                    <p:cond delay="4400"/>
                                  </p:stCondLst>
                                  <p:childTnLst>
                                    <p:set>
                                      <p:cBhvr>
                                        <p:cTn id="107" dur="1" fill="hold">
                                          <p:stCondLst>
                                            <p:cond delay="0"/>
                                          </p:stCondLst>
                                        </p:cTn>
                                        <p:tgtEl>
                                          <p:spTgt spid="71"/>
                                        </p:tgtEl>
                                        <p:attrNameLst>
                                          <p:attrName>style.visibility</p:attrName>
                                        </p:attrNameLst>
                                      </p:cBhvr>
                                      <p:to>
                                        <p:strVal val="visible"/>
                                      </p:to>
                                    </p:set>
                                    <p:animEffect transition="in" filter="wipe(down)">
                                      <p:cBhvr>
                                        <p:cTn id="108" dur="500"/>
                                        <p:tgtEl>
                                          <p:spTgt spid="71"/>
                                        </p:tgtEl>
                                      </p:cBhvr>
                                    </p:animEffect>
                                  </p:childTnLst>
                                </p:cTn>
                              </p:par>
                              <p:par>
                                <p:cTn id="109" presetID="22" presetClass="exit" presetSubtype="4" fill="hold" nodeType="withEffect">
                                  <p:stCondLst>
                                    <p:cond delay="4700"/>
                                  </p:stCondLst>
                                  <p:childTnLst>
                                    <p:animEffect transition="out" filter="wipe(down)">
                                      <p:cBhvr>
                                        <p:cTn id="110" dur="500"/>
                                        <p:tgtEl>
                                          <p:spTgt spid="71"/>
                                        </p:tgtEl>
                                      </p:cBhvr>
                                    </p:animEffect>
                                    <p:set>
                                      <p:cBhvr>
                                        <p:cTn id="111" dur="1" fill="hold">
                                          <p:stCondLst>
                                            <p:cond delay="499"/>
                                          </p:stCondLst>
                                        </p:cTn>
                                        <p:tgtEl>
                                          <p:spTgt spid="71"/>
                                        </p:tgtEl>
                                        <p:attrNameLst>
                                          <p:attrName>style.visibility</p:attrName>
                                        </p:attrNameLst>
                                      </p:cBhvr>
                                      <p:to>
                                        <p:strVal val="hidden"/>
                                      </p:to>
                                    </p:set>
                                  </p:childTnLst>
                                </p:cTn>
                              </p:par>
                              <p:par>
                                <p:cTn id="112" presetID="21" presetClass="entr" presetSubtype="1" fill="hold" nodeType="withEffect">
                                  <p:stCondLst>
                                    <p:cond delay="5200"/>
                                  </p:stCondLst>
                                  <p:childTnLst>
                                    <p:set>
                                      <p:cBhvr>
                                        <p:cTn id="113" dur="1" fill="hold">
                                          <p:stCondLst>
                                            <p:cond delay="0"/>
                                          </p:stCondLst>
                                        </p:cTn>
                                        <p:tgtEl>
                                          <p:spTgt spid="53"/>
                                        </p:tgtEl>
                                        <p:attrNameLst>
                                          <p:attrName>style.visibility</p:attrName>
                                        </p:attrNameLst>
                                      </p:cBhvr>
                                      <p:to>
                                        <p:strVal val="visible"/>
                                      </p:to>
                                    </p:set>
                                    <p:animEffect transition="in" filter="wheel(1)">
                                      <p:cBhvr>
                                        <p:cTn id="114" dur="1000"/>
                                        <p:tgtEl>
                                          <p:spTgt spid="53"/>
                                        </p:tgtEl>
                                      </p:cBhvr>
                                    </p:animEffect>
                                  </p:childTnLst>
                                </p:cTn>
                              </p:par>
                              <p:par>
                                <p:cTn id="115" presetID="23" presetClass="entr" presetSubtype="528" fill="hold" grpId="1" nodeType="withEffect">
                                  <p:stCondLst>
                                    <p:cond delay="4200"/>
                                  </p:stCondLst>
                                  <p:iterate type="lt">
                                    <p:tmPct val="15000"/>
                                  </p:iterate>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 calcmode="lin" valueType="num">
                                      <p:cBhvr>
                                        <p:cTn id="119" dur="500" fill="hold"/>
                                        <p:tgtEl>
                                          <p:spTgt spid="56"/>
                                        </p:tgtEl>
                                        <p:attrNameLst>
                                          <p:attrName>ppt_x</p:attrName>
                                        </p:attrNameLst>
                                      </p:cBhvr>
                                      <p:tavLst>
                                        <p:tav tm="0">
                                          <p:val>
                                            <p:fltVal val="0.5"/>
                                          </p:val>
                                        </p:tav>
                                        <p:tav tm="100000">
                                          <p:val>
                                            <p:strVal val="#ppt_x"/>
                                          </p:val>
                                        </p:tav>
                                      </p:tavLst>
                                    </p:anim>
                                    <p:anim calcmode="lin" valueType="num">
                                      <p:cBhvr>
                                        <p:cTn id="120" dur="500" fill="hold"/>
                                        <p:tgtEl>
                                          <p:spTgt spid="56"/>
                                        </p:tgtEl>
                                        <p:attrNameLst>
                                          <p:attrName>ppt_y</p:attrName>
                                        </p:attrNameLst>
                                      </p:cBhvr>
                                      <p:tavLst>
                                        <p:tav tm="0">
                                          <p:val>
                                            <p:fltVal val="0.5"/>
                                          </p:val>
                                        </p:tav>
                                        <p:tav tm="100000">
                                          <p:val>
                                            <p:strVal val="#ppt_y"/>
                                          </p:val>
                                        </p:tav>
                                      </p:tavLst>
                                    </p:anim>
                                  </p:childTnLst>
                                </p:cTn>
                              </p:par>
                              <p:par>
                                <p:cTn id="121" presetID="49" presetClass="entr" presetSubtype="0" decel="100000" fill="hold" grpId="0" nodeType="withEffect">
                                  <p:stCondLst>
                                    <p:cond delay="4200"/>
                                  </p:stCondLst>
                                  <p:iterate type="lt">
                                    <p:tmPct val="15000"/>
                                  </p:iterate>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 calcmode="lin" valueType="num">
                                      <p:cBhvr>
                                        <p:cTn id="125" dur="500" fill="hold"/>
                                        <p:tgtEl>
                                          <p:spTgt spid="56"/>
                                        </p:tgtEl>
                                        <p:attrNameLst>
                                          <p:attrName>style.rotation</p:attrName>
                                        </p:attrNameLst>
                                      </p:cBhvr>
                                      <p:tavLst>
                                        <p:tav tm="0">
                                          <p:val>
                                            <p:fltVal val="360"/>
                                          </p:val>
                                        </p:tav>
                                        <p:tav tm="100000">
                                          <p:val>
                                            <p:fltVal val="0"/>
                                          </p:val>
                                        </p:tav>
                                      </p:tavLst>
                                    </p:anim>
                                    <p:animEffect transition="in" filter="fade">
                                      <p:cBhvr>
                                        <p:cTn id="126"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4" grpId="2" animBg="1"/>
      <p:bldP spid="24" grpId="3" animBg="1"/>
      <p:bldP spid="43" grpId="0" animBg="1"/>
      <p:bldP spid="44" grpId="0" animBg="1"/>
      <p:bldP spid="44" grpId="1" animBg="1"/>
      <p:bldP spid="44" grpId="2" animBg="1"/>
      <p:bldP spid="45" grpId="0" animBg="1"/>
      <p:bldP spid="45" grpId="1" animBg="1"/>
      <p:bldP spid="45" grpId="2" animBg="1"/>
      <p:bldP spid="46" grpId="0" animBg="1"/>
      <p:bldP spid="46" grpId="1" animBg="1"/>
      <p:bldP spid="48" grpId="0" animBg="1"/>
      <p:bldP spid="48" grpId="1" animBg="1"/>
      <p:bldP spid="49" grpId="0" animBg="1"/>
      <p:bldP spid="49" grpId="1" animBg="1"/>
      <p:bldP spid="49" grpId="2" animBg="1"/>
      <p:bldP spid="56" grpId="0"/>
      <p:bldP spid="56" grpId="1"/>
      <p:bldP spid="58" grpId="0" animBg="1"/>
      <p:bldP spid="58" grpId="1" animBg="1"/>
      <p:bldP spid="7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形状 4"/>
          <p:cNvSpPr/>
          <p:nvPr/>
        </p:nvSpPr>
        <p:spPr>
          <a:xfrm>
            <a:off x="2133600" y="1"/>
            <a:ext cx="7347284" cy="6850856"/>
          </a:xfrm>
          <a:custGeom>
            <a:avLst/>
            <a:gdLst>
              <a:gd name="connsiteX0" fmla="*/ 3304674 w 7347284"/>
              <a:gd name="connsiteY0" fmla="*/ 0 h 6946231"/>
              <a:gd name="connsiteX1" fmla="*/ 0 w 7347284"/>
              <a:gd name="connsiteY1" fmla="*/ 5807242 h 6946231"/>
              <a:gd name="connsiteX2" fmla="*/ 2550695 w 7347284"/>
              <a:gd name="connsiteY2" fmla="*/ 6946231 h 6946231"/>
              <a:gd name="connsiteX3" fmla="*/ 7347284 w 7347284"/>
              <a:gd name="connsiteY3" fmla="*/ 6946231 h 6946231"/>
              <a:gd name="connsiteX4" fmla="*/ 5229726 w 7347284"/>
              <a:gd name="connsiteY4" fmla="*/ 0 h 6946231"/>
              <a:gd name="connsiteX5" fmla="*/ 3304674 w 7347284"/>
              <a:gd name="connsiteY5" fmla="*/ 0 h 6946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47284" h="6946231">
                <a:moveTo>
                  <a:pt x="3304674" y="0"/>
                </a:moveTo>
                <a:lnTo>
                  <a:pt x="0" y="5807242"/>
                </a:lnTo>
                <a:lnTo>
                  <a:pt x="2550695" y="6946231"/>
                </a:lnTo>
                <a:lnTo>
                  <a:pt x="7347284" y="6946231"/>
                </a:lnTo>
                <a:lnTo>
                  <a:pt x="5229726" y="0"/>
                </a:lnTo>
                <a:lnTo>
                  <a:pt x="3304674" y="0"/>
                </a:lnTo>
                <a:close/>
              </a:path>
            </a:pathLst>
          </a:cu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文本框 84"/>
          <p:cNvSpPr txBox="1"/>
          <p:nvPr/>
        </p:nvSpPr>
        <p:spPr>
          <a:xfrm>
            <a:off x="4393620" y="2572883"/>
            <a:ext cx="3260857" cy="2802306"/>
          </a:xfrm>
          <a:prstGeom prst="rect">
            <a:avLst/>
          </a:prstGeom>
          <a:noFill/>
        </p:spPr>
        <p:txBody>
          <a:bodyPr wrap="square" rtlCol="0" anchor="ctr">
            <a:spAutoFit/>
          </a:bodyPr>
          <a:lstStyle/>
          <a:p>
            <a:pPr algn="ctr">
              <a:lnSpc>
                <a:spcPct val="105000"/>
              </a:lnSpc>
            </a:pPr>
            <a:r>
              <a:rPr lang="en-US" altLang="zh-CN" sz="5400" b="1" dirty="0">
                <a:solidFill>
                  <a:schemeClr val="bg1"/>
                </a:solidFill>
                <a:latin typeface="Microsoft YaHei UI" panose="020B0503020204020204" pitchFamily="34" charset="-122"/>
                <a:ea typeface="Microsoft YaHei UI" panose="020B0503020204020204" pitchFamily="34" charset="-122"/>
              </a:rPr>
              <a:t>PART 02</a:t>
            </a:r>
          </a:p>
          <a:p>
            <a:pPr algn="ctr">
              <a:lnSpc>
                <a:spcPct val="105000"/>
              </a:lnSpc>
            </a:pPr>
            <a:r>
              <a:rPr lang="zh-CN" altLang="en-US" sz="3600" b="1" dirty="0">
                <a:solidFill>
                  <a:schemeClr val="bg1"/>
                </a:solidFill>
                <a:latin typeface="黑体" panose="02010609060101010101" pitchFamily="49" charset="-122"/>
                <a:ea typeface="黑体" panose="02010609060101010101" pitchFamily="49" charset="-122"/>
              </a:rPr>
              <a:t>插入标题内容</a:t>
            </a:r>
            <a:endParaRPr lang="en-US" altLang="zh-CN" sz="3600" b="1" dirty="0">
              <a:solidFill>
                <a:schemeClr val="bg1"/>
              </a:solidFill>
              <a:latin typeface="黑体" panose="02010609060101010101" pitchFamily="49" charset="-122"/>
              <a:ea typeface="黑体" panose="02010609060101010101" pitchFamily="49" charset="-122"/>
            </a:endParaRPr>
          </a:p>
          <a:p>
            <a:pPr lvl="0" algn="ctr">
              <a:lnSpc>
                <a:spcPct val="120000"/>
              </a:lnSpc>
            </a:pPr>
            <a:r>
              <a:rPr lang="zh-CN" altLang="en-US" sz="1600" dirty="0">
                <a:solidFill>
                  <a:prstClr val="white"/>
                </a:solidFill>
                <a:latin typeface="黑体" panose="02010609060101010101" pitchFamily="49" charset="-122"/>
                <a:ea typeface="黑体" panose="02010609060101010101" pitchFamily="49" charset="-122"/>
              </a:rPr>
              <a:t>请插入文本内容请插入文本内容请插入文本内容请插入</a:t>
            </a:r>
          </a:p>
          <a:p>
            <a:pPr algn="ctr">
              <a:lnSpc>
                <a:spcPct val="120000"/>
              </a:lnSpc>
            </a:pPr>
            <a:endParaRPr lang="zh-CN" altLang="en-US" sz="3600" b="1" dirty="0">
              <a:solidFill>
                <a:schemeClr val="bg1"/>
              </a:solidFill>
              <a:latin typeface="黑体" panose="02010609060101010101" pitchFamily="49" charset="-122"/>
              <a:ea typeface="黑体" panose="02010609060101010101" pitchFamily="49" charset="-122"/>
            </a:endParaRPr>
          </a:p>
        </p:txBody>
      </p:sp>
      <p:grpSp>
        <p:nvGrpSpPr>
          <p:cNvPr id="96" name="组合 95"/>
          <p:cNvGrpSpPr/>
          <p:nvPr/>
        </p:nvGrpSpPr>
        <p:grpSpPr>
          <a:xfrm>
            <a:off x="9368589" y="0"/>
            <a:ext cx="2983832" cy="5375189"/>
            <a:chOff x="9368589" y="0"/>
            <a:chExt cx="2983832" cy="5375189"/>
          </a:xfrm>
        </p:grpSpPr>
        <p:cxnSp>
          <p:nvCxnSpPr>
            <p:cNvPr id="10" name="直接连接符 9"/>
            <p:cNvCxnSpPr/>
            <p:nvPr/>
          </p:nvCxnSpPr>
          <p:spPr>
            <a:xfrm flipH="1">
              <a:off x="9705474" y="0"/>
              <a:ext cx="978568" cy="834189"/>
            </a:xfrm>
            <a:prstGeom prst="line">
              <a:avLst/>
            </a:prstGeom>
            <a:ln w="12700">
              <a:solidFill>
                <a:srgbClr val="FF9933"/>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H="1" flipV="1">
              <a:off x="9705474" y="834189"/>
              <a:ext cx="1267326" cy="192506"/>
            </a:xfrm>
            <a:prstGeom prst="line">
              <a:avLst/>
            </a:prstGeom>
            <a:ln w="12700">
              <a:solidFill>
                <a:srgbClr val="FF9933"/>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H="1">
              <a:off x="9368589" y="1026695"/>
              <a:ext cx="1604211" cy="2197768"/>
            </a:xfrm>
            <a:prstGeom prst="line">
              <a:avLst/>
            </a:prstGeom>
            <a:ln w="12700">
              <a:solidFill>
                <a:srgbClr val="FF9933"/>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H="1">
              <a:off x="9368589" y="3031958"/>
              <a:ext cx="1315453" cy="192505"/>
            </a:xfrm>
            <a:prstGeom prst="line">
              <a:avLst/>
            </a:prstGeom>
            <a:ln w="12700">
              <a:solidFill>
                <a:srgbClr val="FF9933"/>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a:off x="10684042" y="3031958"/>
              <a:ext cx="0" cy="609600"/>
            </a:xfrm>
            <a:prstGeom prst="line">
              <a:avLst/>
            </a:prstGeom>
            <a:ln w="12700">
              <a:solidFill>
                <a:srgbClr val="FF9933"/>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a:off x="10684042" y="3641558"/>
              <a:ext cx="1668379" cy="304800"/>
            </a:xfrm>
            <a:prstGeom prst="line">
              <a:avLst/>
            </a:prstGeom>
            <a:ln w="12700">
              <a:solidFill>
                <a:srgbClr val="FF9933"/>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V="1">
              <a:off x="10684042" y="3946358"/>
              <a:ext cx="1668379" cy="1428831"/>
            </a:xfrm>
            <a:prstGeom prst="line">
              <a:avLst/>
            </a:prstGeom>
            <a:ln w="12700">
              <a:solidFill>
                <a:srgbClr val="FF9933"/>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93" name="椭圆 92"/>
            <p:cNvSpPr/>
            <p:nvPr/>
          </p:nvSpPr>
          <p:spPr>
            <a:xfrm>
              <a:off x="10042357" y="2013284"/>
              <a:ext cx="224589" cy="224589"/>
            </a:xfrm>
            <a:prstGeom prst="ellipse">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椭圆 93"/>
            <p:cNvSpPr/>
            <p:nvPr/>
          </p:nvSpPr>
          <p:spPr>
            <a:xfrm>
              <a:off x="10571746" y="3569368"/>
              <a:ext cx="224589" cy="224589"/>
            </a:xfrm>
            <a:prstGeom prst="ellipse">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椭圆 94"/>
            <p:cNvSpPr/>
            <p:nvPr/>
          </p:nvSpPr>
          <p:spPr>
            <a:xfrm>
              <a:off x="11293642" y="4660773"/>
              <a:ext cx="224589" cy="224589"/>
            </a:xfrm>
            <a:prstGeom prst="ellipse">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7" name="组合 96"/>
          <p:cNvGrpSpPr/>
          <p:nvPr/>
        </p:nvGrpSpPr>
        <p:grpSpPr>
          <a:xfrm rot="11700000">
            <a:off x="-192505" y="1628273"/>
            <a:ext cx="2983832" cy="5375189"/>
            <a:chOff x="9368589" y="0"/>
            <a:chExt cx="2983832" cy="5375189"/>
          </a:xfrm>
        </p:grpSpPr>
        <p:cxnSp>
          <p:nvCxnSpPr>
            <p:cNvPr id="98" name="直接连接符 97"/>
            <p:cNvCxnSpPr/>
            <p:nvPr/>
          </p:nvCxnSpPr>
          <p:spPr>
            <a:xfrm flipH="1">
              <a:off x="9705474" y="0"/>
              <a:ext cx="978568" cy="834189"/>
            </a:xfrm>
            <a:prstGeom prst="line">
              <a:avLst/>
            </a:prstGeom>
            <a:ln w="12700">
              <a:solidFill>
                <a:srgbClr val="FF9933"/>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flipH="1" flipV="1">
              <a:off x="9705474" y="834189"/>
              <a:ext cx="1267326" cy="192506"/>
            </a:xfrm>
            <a:prstGeom prst="line">
              <a:avLst/>
            </a:prstGeom>
            <a:ln w="12700">
              <a:solidFill>
                <a:srgbClr val="FF9933"/>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H="1">
              <a:off x="9368589" y="1026695"/>
              <a:ext cx="1604211" cy="2197768"/>
            </a:xfrm>
            <a:prstGeom prst="line">
              <a:avLst/>
            </a:prstGeom>
            <a:ln w="12700">
              <a:solidFill>
                <a:srgbClr val="FF9933"/>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flipH="1">
              <a:off x="9368589" y="3031958"/>
              <a:ext cx="1315453" cy="192505"/>
            </a:xfrm>
            <a:prstGeom prst="line">
              <a:avLst/>
            </a:prstGeom>
            <a:ln w="12700">
              <a:solidFill>
                <a:srgbClr val="FF9933"/>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a:off x="10684042" y="3031958"/>
              <a:ext cx="0" cy="609600"/>
            </a:xfrm>
            <a:prstGeom prst="line">
              <a:avLst/>
            </a:prstGeom>
            <a:ln w="12700">
              <a:solidFill>
                <a:srgbClr val="FF9933"/>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a:off x="10684042" y="3641558"/>
              <a:ext cx="1668379" cy="304800"/>
            </a:xfrm>
            <a:prstGeom prst="line">
              <a:avLst/>
            </a:prstGeom>
            <a:ln w="12700">
              <a:solidFill>
                <a:srgbClr val="FF9933"/>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flipV="1">
              <a:off x="10684042" y="3946358"/>
              <a:ext cx="1668379" cy="1428831"/>
            </a:xfrm>
            <a:prstGeom prst="line">
              <a:avLst/>
            </a:prstGeom>
            <a:ln w="12700">
              <a:solidFill>
                <a:srgbClr val="FF9933"/>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05" name="椭圆 104"/>
            <p:cNvSpPr/>
            <p:nvPr/>
          </p:nvSpPr>
          <p:spPr>
            <a:xfrm>
              <a:off x="10042357" y="2013284"/>
              <a:ext cx="224589" cy="224589"/>
            </a:xfrm>
            <a:prstGeom prst="ellipse">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椭圆 105"/>
            <p:cNvSpPr/>
            <p:nvPr/>
          </p:nvSpPr>
          <p:spPr>
            <a:xfrm>
              <a:off x="10571746" y="3569368"/>
              <a:ext cx="224589" cy="224589"/>
            </a:xfrm>
            <a:prstGeom prst="ellipse">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椭圆 106"/>
            <p:cNvSpPr/>
            <p:nvPr/>
          </p:nvSpPr>
          <p:spPr>
            <a:xfrm>
              <a:off x="11293642" y="4660773"/>
              <a:ext cx="224589" cy="224589"/>
            </a:xfrm>
            <a:prstGeom prst="ellipse">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1" nodeType="withEffect">
                                  <p:stCondLst>
                                    <p:cond delay="0"/>
                                  </p:stCondLst>
                                  <p:iterate type="lt">
                                    <p:tmPct val="15000"/>
                                  </p:iterate>
                                  <p:childTnLst>
                                    <p:set>
                                      <p:cBhvr>
                                        <p:cTn id="6" dur="1" fill="hold">
                                          <p:stCondLst>
                                            <p:cond delay="0"/>
                                          </p:stCondLst>
                                        </p:cTn>
                                        <p:tgtEl>
                                          <p:spTgt spid="85"/>
                                        </p:tgtEl>
                                        <p:attrNameLst>
                                          <p:attrName>style.visibility</p:attrName>
                                        </p:attrNameLst>
                                      </p:cBhvr>
                                      <p:to>
                                        <p:strVal val="visible"/>
                                      </p:to>
                                    </p:set>
                                    <p:anim calcmode="lin" valueType="num">
                                      <p:cBhvr>
                                        <p:cTn id="7" dur="500" fill="hold"/>
                                        <p:tgtEl>
                                          <p:spTgt spid="85"/>
                                        </p:tgtEl>
                                        <p:attrNameLst>
                                          <p:attrName>ppt_w</p:attrName>
                                        </p:attrNameLst>
                                      </p:cBhvr>
                                      <p:tavLst>
                                        <p:tav tm="0">
                                          <p:val>
                                            <p:fltVal val="0"/>
                                          </p:val>
                                        </p:tav>
                                        <p:tav tm="100000">
                                          <p:val>
                                            <p:strVal val="#ppt_w"/>
                                          </p:val>
                                        </p:tav>
                                      </p:tavLst>
                                    </p:anim>
                                    <p:anim calcmode="lin" valueType="num">
                                      <p:cBhvr>
                                        <p:cTn id="8" dur="500" fill="hold"/>
                                        <p:tgtEl>
                                          <p:spTgt spid="85"/>
                                        </p:tgtEl>
                                        <p:attrNameLst>
                                          <p:attrName>ppt_h</p:attrName>
                                        </p:attrNameLst>
                                      </p:cBhvr>
                                      <p:tavLst>
                                        <p:tav tm="0">
                                          <p:val>
                                            <p:fltVal val="0"/>
                                          </p:val>
                                        </p:tav>
                                        <p:tav tm="100000">
                                          <p:val>
                                            <p:strVal val="#ppt_h"/>
                                          </p:val>
                                        </p:tav>
                                      </p:tavLst>
                                    </p:anim>
                                    <p:anim calcmode="lin" valueType="num">
                                      <p:cBhvr>
                                        <p:cTn id="9" dur="500" fill="hold"/>
                                        <p:tgtEl>
                                          <p:spTgt spid="85"/>
                                        </p:tgtEl>
                                        <p:attrNameLst>
                                          <p:attrName>ppt_x</p:attrName>
                                        </p:attrNameLst>
                                      </p:cBhvr>
                                      <p:tavLst>
                                        <p:tav tm="0">
                                          <p:val>
                                            <p:fltVal val="0.5"/>
                                          </p:val>
                                        </p:tav>
                                        <p:tav tm="100000">
                                          <p:val>
                                            <p:strVal val="#ppt_x"/>
                                          </p:val>
                                        </p:tav>
                                      </p:tavLst>
                                    </p:anim>
                                    <p:anim calcmode="lin" valueType="num">
                                      <p:cBhvr>
                                        <p:cTn id="10" dur="500" fill="hold"/>
                                        <p:tgtEl>
                                          <p:spTgt spid="85"/>
                                        </p:tgtEl>
                                        <p:attrNameLst>
                                          <p:attrName>ppt_y</p:attrName>
                                        </p:attrNameLst>
                                      </p:cBhvr>
                                      <p:tavLst>
                                        <p:tav tm="0">
                                          <p:val>
                                            <p:fltVal val="0.5"/>
                                          </p:val>
                                        </p:tav>
                                        <p:tav tm="100000">
                                          <p:val>
                                            <p:strVal val="#ppt_y"/>
                                          </p:val>
                                        </p:tav>
                                      </p:tavLst>
                                    </p:anim>
                                  </p:childTnLst>
                                </p:cTn>
                              </p:par>
                              <p:par>
                                <p:cTn id="11" presetID="49" presetClass="entr" presetSubtype="0" decel="100000" fill="hold" grpId="0" nodeType="withEffect">
                                  <p:stCondLst>
                                    <p:cond delay="0"/>
                                  </p:stCondLst>
                                  <p:iterate type="lt">
                                    <p:tmPct val="15000"/>
                                  </p:iterate>
                                  <p:childTnLst>
                                    <p:set>
                                      <p:cBhvr>
                                        <p:cTn id="12" dur="1" fill="hold">
                                          <p:stCondLst>
                                            <p:cond delay="0"/>
                                          </p:stCondLst>
                                        </p:cTn>
                                        <p:tgtEl>
                                          <p:spTgt spid="85"/>
                                        </p:tgtEl>
                                        <p:attrNameLst>
                                          <p:attrName>style.visibility</p:attrName>
                                        </p:attrNameLst>
                                      </p:cBhvr>
                                      <p:to>
                                        <p:strVal val="visible"/>
                                      </p:to>
                                    </p:set>
                                    <p:anim calcmode="lin" valueType="num">
                                      <p:cBhvr>
                                        <p:cTn id="13" dur="500" fill="hold"/>
                                        <p:tgtEl>
                                          <p:spTgt spid="85"/>
                                        </p:tgtEl>
                                        <p:attrNameLst>
                                          <p:attrName>ppt_w</p:attrName>
                                        </p:attrNameLst>
                                      </p:cBhvr>
                                      <p:tavLst>
                                        <p:tav tm="0">
                                          <p:val>
                                            <p:fltVal val="0"/>
                                          </p:val>
                                        </p:tav>
                                        <p:tav tm="100000">
                                          <p:val>
                                            <p:strVal val="#ppt_w"/>
                                          </p:val>
                                        </p:tav>
                                      </p:tavLst>
                                    </p:anim>
                                    <p:anim calcmode="lin" valueType="num">
                                      <p:cBhvr>
                                        <p:cTn id="14" dur="500" fill="hold"/>
                                        <p:tgtEl>
                                          <p:spTgt spid="85"/>
                                        </p:tgtEl>
                                        <p:attrNameLst>
                                          <p:attrName>ppt_h</p:attrName>
                                        </p:attrNameLst>
                                      </p:cBhvr>
                                      <p:tavLst>
                                        <p:tav tm="0">
                                          <p:val>
                                            <p:fltVal val="0"/>
                                          </p:val>
                                        </p:tav>
                                        <p:tav tm="100000">
                                          <p:val>
                                            <p:strVal val="#ppt_h"/>
                                          </p:val>
                                        </p:tav>
                                      </p:tavLst>
                                    </p:anim>
                                    <p:anim calcmode="lin" valueType="num">
                                      <p:cBhvr>
                                        <p:cTn id="15" dur="500" fill="hold"/>
                                        <p:tgtEl>
                                          <p:spTgt spid="85"/>
                                        </p:tgtEl>
                                        <p:attrNameLst>
                                          <p:attrName>style.rotation</p:attrName>
                                        </p:attrNameLst>
                                      </p:cBhvr>
                                      <p:tavLst>
                                        <p:tav tm="0">
                                          <p:val>
                                            <p:fltVal val="360"/>
                                          </p:val>
                                        </p:tav>
                                        <p:tav tm="100000">
                                          <p:val>
                                            <p:fltVal val="0"/>
                                          </p:val>
                                        </p:tav>
                                      </p:tavLst>
                                    </p:anim>
                                    <p:animEffect transition="in" filter="fade">
                                      <p:cBhvr>
                                        <p:cTn id="16"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85"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55"/>
          <p:cNvGrpSpPr/>
          <p:nvPr/>
        </p:nvGrpSpPr>
        <p:grpSpPr>
          <a:xfrm>
            <a:off x="1493694" y="2481042"/>
            <a:ext cx="4907738" cy="2827669"/>
            <a:chOff x="803822" y="1016361"/>
            <a:chExt cx="7536357" cy="2044618"/>
          </a:xfrm>
        </p:grpSpPr>
        <p:cxnSp>
          <p:nvCxnSpPr>
            <p:cNvPr id="149" name="Straight Connector 148"/>
            <p:cNvCxnSpPr/>
            <p:nvPr/>
          </p:nvCxnSpPr>
          <p:spPr>
            <a:xfrm>
              <a:off x="803822" y="101636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803822" y="135713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803822" y="169790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803822" y="203867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803822" y="237944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803822" y="272021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803822" y="3060979"/>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279"/>
          <p:cNvGrpSpPr/>
          <p:nvPr/>
        </p:nvGrpSpPr>
        <p:grpSpPr>
          <a:xfrm>
            <a:off x="1923372" y="3010378"/>
            <a:ext cx="643511" cy="643506"/>
            <a:chOff x="846989" y="1401020"/>
            <a:chExt cx="877416" cy="877416"/>
          </a:xfrm>
          <a:effectLst/>
        </p:grpSpPr>
        <p:sp>
          <p:nvSpPr>
            <p:cNvPr id="102" name="Teardrop 101"/>
            <p:cNvSpPr/>
            <p:nvPr/>
          </p:nvSpPr>
          <p:spPr>
            <a:xfrm rot="8100000">
              <a:off x="846989" y="1401020"/>
              <a:ext cx="877416" cy="877416"/>
            </a:xfrm>
            <a:prstGeom prst="teardrop">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5" name="Oval 10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1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90%</a:t>
              </a:r>
            </a:p>
          </p:txBody>
        </p:sp>
      </p:grpSp>
      <p:grpSp>
        <p:nvGrpSpPr>
          <p:cNvPr id="6" name="Group 279"/>
          <p:cNvGrpSpPr/>
          <p:nvPr/>
        </p:nvGrpSpPr>
        <p:grpSpPr>
          <a:xfrm>
            <a:off x="2673311" y="2120925"/>
            <a:ext cx="643511" cy="643506"/>
            <a:chOff x="846989" y="1401020"/>
            <a:chExt cx="877416" cy="877416"/>
          </a:xfrm>
          <a:effectLst/>
        </p:grpSpPr>
        <p:sp>
          <p:nvSpPr>
            <p:cNvPr id="109" name="Teardrop 108"/>
            <p:cNvSpPr/>
            <p:nvPr/>
          </p:nvSpPr>
          <p:spPr>
            <a:xfrm rot="8100000">
              <a:off x="846989" y="1401020"/>
              <a:ext cx="877416" cy="877416"/>
            </a:xfrm>
            <a:prstGeom prst="teardrop">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2" name="Oval 11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1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80%</a:t>
              </a:r>
            </a:p>
          </p:txBody>
        </p:sp>
      </p:grpSp>
      <p:grpSp>
        <p:nvGrpSpPr>
          <p:cNvPr id="7" name="Group 279"/>
          <p:cNvGrpSpPr/>
          <p:nvPr/>
        </p:nvGrpSpPr>
        <p:grpSpPr>
          <a:xfrm>
            <a:off x="3555589" y="1801098"/>
            <a:ext cx="643511" cy="643506"/>
            <a:chOff x="846989" y="1401020"/>
            <a:chExt cx="877416" cy="877416"/>
          </a:xfrm>
          <a:effectLst/>
        </p:grpSpPr>
        <p:sp>
          <p:nvSpPr>
            <p:cNvPr id="118" name="Teardrop 117"/>
            <p:cNvSpPr/>
            <p:nvPr/>
          </p:nvSpPr>
          <p:spPr>
            <a:xfrm rot="8100000">
              <a:off x="846989" y="1401020"/>
              <a:ext cx="877416" cy="877416"/>
            </a:xfrm>
            <a:prstGeom prst="teardrop">
              <a:avLst/>
            </a:prstGeom>
            <a:solidFill>
              <a:srgbClr val="FF993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1" name="Oval 12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1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70%</a:t>
              </a:r>
            </a:p>
          </p:txBody>
        </p:sp>
      </p:grpSp>
      <p:sp>
        <p:nvSpPr>
          <p:cNvPr id="65" name="TextBox 64"/>
          <p:cNvSpPr txBox="1"/>
          <p:nvPr/>
        </p:nvSpPr>
        <p:spPr>
          <a:xfrm>
            <a:off x="1706719" y="5419139"/>
            <a:ext cx="820738" cy="295466"/>
          </a:xfrm>
          <a:prstGeom prst="rect">
            <a:avLst/>
          </a:prstGeom>
          <a:noFill/>
        </p:spPr>
        <p:txBody>
          <a:bodyPr wrap="none" lIns="0" tIns="0" rIns="0" bIns="0" rtlCol="0" anchor="t">
            <a:spAutoFit/>
          </a:bodyPr>
          <a:lstStyle/>
          <a:p>
            <a:pPr algn="ctr">
              <a:lnSpc>
                <a:spcPct val="120000"/>
              </a:lnSpc>
            </a:pPr>
            <a:r>
              <a:rPr lang="zh-CN" altLang="en-US" sz="1600" b="1"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sz="1600" b="1"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TextBox 72"/>
          <p:cNvSpPr txBox="1"/>
          <p:nvPr/>
        </p:nvSpPr>
        <p:spPr>
          <a:xfrm>
            <a:off x="2627464" y="5419139"/>
            <a:ext cx="820738" cy="295466"/>
          </a:xfrm>
          <a:prstGeom prst="rect">
            <a:avLst/>
          </a:prstGeom>
          <a:noFill/>
        </p:spPr>
        <p:txBody>
          <a:bodyPr wrap="none" lIns="0" tIns="0" rIns="0" bIns="0" rtlCol="0" anchor="t">
            <a:spAutoFit/>
          </a:bodyPr>
          <a:lstStyle/>
          <a:p>
            <a:pPr algn="ctr">
              <a:lnSpc>
                <a:spcPct val="120000"/>
              </a:lnSpc>
            </a:pPr>
            <a:r>
              <a:rPr lang="zh-CN" altLang="en-US" sz="1600" b="1"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1600" b="1"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7" name="TextBox 76"/>
          <p:cNvSpPr txBox="1"/>
          <p:nvPr/>
        </p:nvSpPr>
        <p:spPr>
          <a:xfrm>
            <a:off x="3548209" y="5419139"/>
            <a:ext cx="820738" cy="295466"/>
          </a:xfrm>
          <a:prstGeom prst="rect">
            <a:avLst/>
          </a:prstGeom>
          <a:noFill/>
        </p:spPr>
        <p:txBody>
          <a:bodyPr wrap="none" lIns="0" tIns="0" rIns="0" bIns="0" rtlCol="0" anchor="t">
            <a:spAutoFit/>
          </a:bodyPr>
          <a:lstStyle/>
          <a:p>
            <a:pPr algn="ctr">
              <a:lnSpc>
                <a:spcPct val="120000"/>
              </a:lnSpc>
            </a:pPr>
            <a:r>
              <a:rPr lang="zh-CN" altLang="en-US" sz="1600" b="1"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1600" b="1"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1" name="Freeform 6"/>
          <p:cNvSpPr/>
          <p:nvPr/>
        </p:nvSpPr>
        <p:spPr bwMode="auto">
          <a:xfrm>
            <a:off x="2126209" y="2870482"/>
            <a:ext cx="1728107" cy="2426648"/>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2">
              <a:alpha val="90000"/>
            </a:schemeClr>
          </a:solidFill>
          <a:ln>
            <a:noFill/>
          </a:ln>
        </p:spPr>
        <p:txBody>
          <a:bodyPr vert="horz" wrap="square" lIns="105874" tIns="52937" rIns="105874" bIns="52937" numCol="1" anchor="t" anchorCtr="0" compatLnSpc="1"/>
          <a:lstStyle/>
          <a:p>
            <a:pPr algn="ctr">
              <a:lnSpc>
                <a:spcPct val="120000"/>
              </a:lnSpc>
            </a:pPr>
            <a:endParaRPr lang="en-US" sz="76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2" name="Freeform 6"/>
          <p:cNvSpPr/>
          <p:nvPr/>
        </p:nvSpPr>
        <p:spPr bwMode="auto">
          <a:xfrm>
            <a:off x="3791047" y="2870482"/>
            <a:ext cx="1728107" cy="2426648"/>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4">
              <a:alpha val="90000"/>
            </a:schemeClr>
          </a:solidFill>
          <a:ln>
            <a:noFill/>
          </a:ln>
        </p:spPr>
        <p:txBody>
          <a:bodyPr vert="horz" wrap="square" lIns="105874" tIns="52937" rIns="105874" bIns="52937" numCol="1" anchor="t" anchorCtr="0" compatLnSpc="1"/>
          <a:lstStyle/>
          <a:p>
            <a:pPr algn="ctr">
              <a:lnSpc>
                <a:spcPct val="120000"/>
              </a:lnSpc>
            </a:pPr>
            <a:endParaRPr lang="en-US" sz="76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3" name="Freeform 6"/>
          <p:cNvSpPr/>
          <p:nvPr/>
        </p:nvSpPr>
        <p:spPr bwMode="auto">
          <a:xfrm>
            <a:off x="1591315" y="3780475"/>
            <a:ext cx="1316653" cy="1516656"/>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rgbClr val="FFC000">
              <a:alpha val="90000"/>
            </a:srgbClr>
          </a:solidFill>
          <a:ln>
            <a:noFill/>
          </a:ln>
        </p:spPr>
        <p:txBody>
          <a:bodyPr vert="horz" wrap="square" lIns="105874" tIns="52937" rIns="105874" bIns="52937" numCol="1" anchor="t" anchorCtr="0" compatLnSpc="1"/>
          <a:lstStyle/>
          <a:p>
            <a:pPr algn="ctr">
              <a:lnSpc>
                <a:spcPct val="120000"/>
              </a:lnSpc>
            </a:pPr>
            <a:endParaRPr lang="en-US" sz="76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4" name="Freeform 6"/>
          <p:cNvSpPr/>
          <p:nvPr/>
        </p:nvSpPr>
        <p:spPr bwMode="auto">
          <a:xfrm>
            <a:off x="2907969" y="2567152"/>
            <a:ext cx="1944120" cy="2729979"/>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rgbClr val="FF9933">
              <a:alpha val="90000"/>
            </a:srgbClr>
          </a:solidFill>
          <a:ln>
            <a:noFill/>
          </a:ln>
        </p:spPr>
        <p:txBody>
          <a:bodyPr vert="horz" wrap="square" lIns="105874" tIns="52937" rIns="105874" bIns="52937" numCol="1" anchor="t" anchorCtr="0" compatLnSpc="1"/>
          <a:lstStyle/>
          <a:p>
            <a:pPr algn="ctr">
              <a:lnSpc>
                <a:spcPct val="120000"/>
              </a:lnSpc>
            </a:pPr>
            <a:endParaRPr lang="en-US" sz="76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5" name="Freeform 6"/>
          <p:cNvSpPr/>
          <p:nvPr/>
        </p:nvSpPr>
        <p:spPr bwMode="auto">
          <a:xfrm>
            <a:off x="4673326" y="3291931"/>
            <a:ext cx="1728107" cy="2005199"/>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2">
              <a:lumMod val="75000"/>
              <a:alpha val="90000"/>
            </a:schemeClr>
          </a:solidFill>
          <a:ln>
            <a:noFill/>
          </a:ln>
        </p:spPr>
        <p:txBody>
          <a:bodyPr vert="horz" wrap="square" lIns="105874" tIns="52937" rIns="105874" bIns="52937" numCol="1" anchor="t" anchorCtr="0" compatLnSpc="1"/>
          <a:lstStyle/>
          <a:p>
            <a:pPr algn="ctr">
              <a:lnSpc>
                <a:spcPct val="120000"/>
              </a:lnSpc>
            </a:pPr>
            <a:endParaRPr lang="en-US" sz="76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66" name="Group 279"/>
          <p:cNvGrpSpPr/>
          <p:nvPr/>
        </p:nvGrpSpPr>
        <p:grpSpPr>
          <a:xfrm>
            <a:off x="4340541" y="2117068"/>
            <a:ext cx="643511" cy="643505"/>
            <a:chOff x="846989" y="1401020"/>
            <a:chExt cx="877416" cy="877416"/>
          </a:xfrm>
          <a:effectLst/>
        </p:grpSpPr>
        <p:sp>
          <p:nvSpPr>
            <p:cNvPr id="167" name="Teardrop 166"/>
            <p:cNvSpPr/>
            <p:nvPr/>
          </p:nvSpPr>
          <p:spPr>
            <a:xfrm rot="8100000">
              <a:off x="846989" y="1401020"/>
              <a:ext cx="877416" cy="877416"/>
            </a:xfrm>
            <a:prstGeom prst="teardrop">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8" name="Oval 16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1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70%</a:t>
              </a:r>
            </a:p>
          </p:txBody>
        </p:sp>
      </p:grpSp>
      <p:grpSp>
        <p:nvGrpSpPr>
          <p:cNvPr id="170" name="Group 279"/>
          <p:cNvGrpSpPr/>
          <p:nvPr/>
        </p:nvGrpSpPr>
        <p:grpSpPr>
          <a:xfrm>
            <a:off x="5220893" y="2503066"/>
            <a:ext cx="643511" cy="643505"/>
            <a:chOff x="846989" y="1401020"/>
            <a:chExt cx="877416" cy="877416"/>
          </a:xfrm>
          <a:effectLst/>
        </p:grpSpPr>
        <p:sp>
          <p:nvSpPr>
            <p:cNvPr id="171" name="Teardrop 170"/>
            <p:cNvSpPr/>
            <p:nvPr/>
          </p:nvSpPr>
          <p:spPr>
            <a:xfrm rot="8100000">
              <a:off x="846989" y="1401020"/>
              <a:ext cx="877416" cy="877416"/>
            </a:xfrm>
            <a:prstGeom prst="teardrop">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2" name="Oval 17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1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70%</a:t>
              </a:r>
            </a:p>
          </p:txBody>
        </p:sp>
      </p:grpSp>
      <p:sp>
        <p:nvSpPr>
          <p:cNvPr id="173" name="TextBox 172"/>
          <p:cNvSpPr txBox="1"/>
          <p:nvPr/>
        </p:nvSpPr>
        <p:spPr>
          <a:xfrm>
            <a:off x="4468954" y="5419139"/>
            <a:ext cx="820738" cy="295466"/>
          </a:xfrm>
          <a:prstGeom prst="rect">
            <a:avLst/>
          </a:prstGeom>
          <a:noFill/>
        </p:spPr>
        <p:txBody>
          <a:bodyPr wrap="none" lIns="0" tIns="0" rIns="0" bIns="0" rtlCol="0" anchor="t">
            <a:spAutoFit/>
          </a:bodyPr>
          <a:lstStyle/>
          <a:p>
            <a:pPr algn="ctr">
              <a:lnSpc>
                <a:spcPct val="120000"/>
              </a:lnSpc>
            </a:pPr>
            <a:r>
              <a:rPr lang="zh-CN" altLang="en-US" sz="1600" b="1"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1600" b="1"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4" name="TextBox 173"/>
          <p:cNvSpPr txBox="1"/>
          <p:nvPr/>
        </p:nvSpPr>
        <p:spPr>
          <a:xfrm>
            <a:off x="5389700" y="5419139"/>
            <a:ext cx="820738" cy="295466"/>
          </a:xfrm>
          <a:prstGeom prst="rect">
            <a:avLst/>
          </a:prstGeom>
          <a:noFill/>
        </p:spPr>
        <p:txBody>
          <a:bodyPr wrap="none" lIns="0" tIns="0" rIns="0" bIns="0" rtlCol="0" anchor="t">
            <a:spAutoFit/>
          </a:bodyPr>
          <a:lstStyle/>
          <a:p>
            <a:pPr algn="ctr">
              <a:lnSpc>
                <a:spcPct val="120000"/>
              </a:lnSpc>
            </a:pPr>
            <a:r>
              <a:rPr lang="zh-CN" altLang="en-US" sz="1600" b="1"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1600" b="1"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7" name="Rectangle 164"/>
          <p:cNvSpPr/>
          <p:nvPr/>
        </p:nvSpPr>
        <p:spPr>
          <a:xfrm>
            <a:off x="9814135" y="4928877"/>
            <a:ext cx="681277" cy="490262"/>
          </a:xfrm>
          <a:prstGeom prst="rect">
            <a:avLst/>
          </a:prstGeom>
        </p:spPr>
        <p:txBody>
          <a:bodyPr wrap="none" lIns="0" tIns="0" rIns="0" bIns="0">
            <a:spAutoFit/>
          </a:bodyPr>
          <a:lstStyle/>
          <a:p>
            <a:pPr>
              <a:lnSpc>
                <a:spcPct val="120000"/>
              </a:lnSpc>
            </a:pPr>
            <a:r>
              <a:rPr lang="en-US" sz="2655"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80%</a:t>
            </a:r>
          </a:p>
        </p:txBody>
      </p:sp>
      <p:sp>
        <p:nvSpPr>
          <p:cNvPr id="169" name="Rectangle 165"/>
          <p:cNvSpPr/>
          <p:nvPr/>
        </p:nvSpPr>
        <p:spPr>
          <a:xfrm>
            <a:off x="9814135" y="4046597"/>
            <a:ext cx="681277" cy="490262"/>
          </a:xfrm>
          <a:prstGeom prst="rect">
            <a:avLst/>
          </a:prstGeom>
        </p:spPr>
        <p:txBody>
          <a:bodyPr wrap="none" lIns="0" tIns="0" rIns="0" bIns="0">
            <a:spAutoFit/>
          </a:bodyPr>
          <a:lstStyle/>
          <a:p>
            <a:pPr>
              <a:lnSpc>
                <a:spcPct val="120000"/>
              </a:lnSpc>
            </a:pPr>
            <a:r>
              <a:rPr lang="en-US" sz="2655" dirty="0">
                <a:solidFill>
                  <a:srgbClr val="FFC000"/>
                </a:solidFill>
                <a:latin typeface="Arial" panose="020B0604020202020204" pitchFamily="34" charset="0"/>
                <a:ea typeface="微软雅黑" panose="020B0503020204020204" pitchFamily="34" charset="-122"/>
                <a:cs typeface="+mn-ea"/>
                <a:sym typeface="Arial" panose="020B0604020202020204" pitchFamily="34" charset="0"/>
              </a:rPr>
              <a:t>50%</a:t>
            </a:r>
          </a:p>
        </p:txBody>
      </p:sp>
      <p:grpSp>
        <p:nvGrpSpPr>
          <p:cNvPr id="175" name="Group 87"/>
          <p:cNvGrpSpPr/>
          <p:nvPr/>
        </p:nvGrpSpPr>
        <p:grpSpPr>
          <a:xfrm>
            <a:off x="6645611" y="4833168"/>
            <a:ext cx="2971251" cy="625077"/>
            <a:chOff x="609600" y="2841943"/>
            <a:chExt cx="2660838" cy="559774"/>
          </a:xfrm>
        </p:grpSpPr>
        <p:grpSp>
          <p:nvGrpSpPr>
            <p:cNvPr id="176" name="Group 184"/>
            <p:cNvGrpSpPr/>
            <p:nvPr/>
          </p:nvGrpSpPr>
          <p:grpSpPr>
            <a:xfrm>
              <a:off x="609600" y="2841943"/>
              <a:ext cx="260742" cy="559774"/>
              <a:chOff x="6213475" y="1668463"/>
              <a:chExt cx="227013" cy="487362"/>
            </a:xfrm>
            <a:solidFill>
              <a:schemeClr val="accent1"/>
            </a:solidFill>
          </p:grpSpPr>
          <p:sp>
            <p:nvSpPr>
              <p:cNvPr id="204" name="Oval 98"/>
              <p:cNvSpPr>
                <a:spLocks noChangeArrowheads="1"/>
              </p:cNvSpPr>
              <p:nvPr/>
            </p:nvSpPr>
            <p:spPr bwMode="auto">
              <a:xfrm>
                <a:off x="6291263" y="1668463"/>
                <a:ext cx="73025" cy="73025"/>
              </a:xfrm>
              <a:prstGeom prst="ellipse">
                <a:avLst/>
              </a:prstGeom>
              <a:solidFill>
                <a:schemeClr val="accent2"/>
              </a:solidFill>
              <a:ln w="9525">
                <a:noFill/>
                <a:round/>
              </a:ln>
            </p:spPr>
            <p:txBody>
              <a:bodyPr vert="horz" wrap="square" lIns="105874" tIns="52937" rIns="105874" bIns="52937" numCol="1" anchor="t" anchorCtr="0" compatLnSpc="1"/>
              <a:lstStyle/>
              <a:p>
                <a:pPr>
                  <a:lnSpc>
                    <a:spcPct val="120000"/>
                  </a:lnSpc>
                </a:pPr>
                <a:endParaRPr lang="en-US" sz="76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5"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accent2"/>
              </a:solidFill>
              <a:ln w="9525">
                <a:noFill/>
                <a:round/>
              </a:ln>
            </p:spPr>
            <p:txBody>
              <a:bodyPr vert="horz" wrap="square" lIns="105874" tIns="52937" rIns="105874" bIns="52937" numCol="1" anchor="t" anchorCtr="0" compatLnSpc="1"/>
              <a:lstStyle/>
              <a:p>
                <a:pPr>
                  <a:lnSpc>
                    <a:spcPct val="120000"/>
                  </a:lnSpc>
                </a:pPr>
                <a:endParaRPr lang="en-US" sz="76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77" name="Group 184"/>
            <p:cNvGrpSpPr/>
            <p:nvPr/>
          </p:nvGrpSpPr>
          <p:grpSpPr>
            <a:xfrm>
              <a:off x="876277" y="2841943"/>
              <a:ext cx="260742" cy="559774"/>
              <a:chOff x="6213475" y="1668463"/>
              <a:chExt cx="227013" cy="487362"/>
            </a:xfrm>
            <a:solidFill>
              <a:schemeClr val="accent1"/>
            </a:solidFill>
          </p:grpSpPr>
          <p:sp>
            <p:nvSpPr>
              <p:cNvPr id="202" name="Oval 98"/>
              <p:cNvSpPr>
                <a:spLocks noChangeArrowheads="1"/>
              </p:cNvSpPr>
              <p:nvPr/>
            </p:nvSpPr>
            <p:spPr bwMode="auto">
              <a:xfrm>
                <a:off x="6291263" y="1668463"/>
                <a:ext cx="73025" cy="73025"/>
              </a:xfrm>
              <a:prstGeom prst="ellipse">
                <a:avLst/>
              </a:prstGeom>
              <a:solidFill>
                <a:schemeClr val="accent2"/>
              </a:solidFill>
              <a:ln w="9525">
                <a:noFill/>
                <a:round/>
              </a:ln>
            </p:spPr>
            <p:txBody>
              <a:bodyPr vert="horz" wrap="square" lIns="105874" tIns="52937" rIns="105874" bIns="52937" numCol="1" anchor="t" anchorCtr="0" compatLnSpc="1"/>
              <a:lstStyle/>
              <a:p>
                <a:pPr>
                  <a:lnSpc>
                    <a:spcPct val="120000"/>
                  </a:lnSpc>
                </a:pPr>
                <a:endParaRPr lang="en-US" sz="76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3"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accent2"/>
              </a:solidFill>
              <a:ln w="9525">
                <a:noFill/>
                <a:round/>
              </a:ln>
            </p:spPr>
            <p:txBody>
              <a:bodyPr vert="horz" wrap="square" lIns="105874" tIns="52937" rIns="105874" bIns="52937" numCol="1" anchor="t" anchorCtr="0" compatLnSpc="1"/>
              <a:lstStyle/>
              <a:p>
                <a:pPr>
                  <a:lnSpc>
                    <a:spcPct val="120000"/>
                  </a:lnSpc>
                </a:pPr>
                <a:endParaRPr lang="en-US" sz="76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78" name="Group 184"/>
            <p:cNvGrpSpPr/>
            <p:nvPr/>
          </p:nvGrpSpPr>
          <p:grpSpPr>
            <a:xfrm>
              <a:off x="1142954" y="2841943"/>
              <a:ext cx="260742" cy="559774"/>
              <a:chOff x="6213475" y="1668463"/>
              <a:chExt cx="227013" cy="487362"/>
            </a:xfrm>
            <a:solidFill>
              <a:schemeClr val="accent1"/>
            </a:solidFill>
          </p:grpSpPr>
          <p:sp>
            <p:nvSpPr>
              <p:cNvPr id="200" name="Oval 98"/>
              <p:cNvSpPr>
                <a:spLocks noChangeArrowheads="1"/>
              </p:cNvSpPr>
              <p:nvPr/>
            </p:nvSpPr>
            <p:spPr bwMode="auto">
              <a:xfrm>
                <a:off x="6291263" y="1668463"/>
                <a:ext cx="73025" cy="73025"/>
              </a:xfrm>
              <a:prstGeom prst="ellipse">
                <a:avLst/>
              </a:prstGeom>
              <a:solidFill>
                <a:schemeClr val="accent2"/>
              </a:solidFill>
              <a:ln w="9525">
                <a:noFill/>
                <a:round/>
              </a:ln>
            </p:spPr>
            <p:txBody>
              <a:bodyPr vert="horz" wrap="square" lIns="105874" tIns="52937" rIns="105874" bIns="52937" numCol="1" anchor="t" anchorCtr="0" compatLnSpc="1"/>
              <a:lstStyle/>
              <a:p>
                <a:pPr>
                  <a:lnSpc>
                    <a:spcPct val="120000"/>
                  </a:lnSpc>
                </a:pPr>
                <a:endParaRPr lang="en-US" sz="76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1"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accent2"/>
              </a:solidFill>
              <a:ln w="9525">
                <a:noFill/>
                <a:round/>
              </a:ln>
            </p:spPr>
            <p:txBody>
              <a:bodyPr vert="horz" wrap="square" lIns="105874" tIns="52937" rIns="105874" bIns="52937" numCol="1" anchor="t" anchorCtr="0" compatLnSpc="1"/>
              <a:lstStyle/>
              <a:p>
                <a:pPr>
                  <a:lnSpc>
                    <a:spcPct val="120000"/>
                  </a:lnSpc>
                </a:pPr>
                <a:endParaRPr lang="en-US" sz="76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79" name="Group 184"/>
            <p:cNvGrpSpPr/>
            <p:nvPr/>
          </p:nvGrpSpPr>
          <p:grpSpPr>
            <a:xfrm>
              <a:off x="1409631" y="2841943"/>
              <a:ext cx="260742" cy="559774"/>
              <a:chOff x="6213475" y="1668463"/>
              <a:chExt cx="227013" cy="487362"/>
            </a:xfrm>
            <a:solidFill>
              <a:schemeClr val="accent1"/>
            </a:solidFill>
          </p:grpSpPr>
          <p:sp>
            <p:nvSpPr>
              <p:cNvPr id="198" name="Oval 98"/>
              <p:cNvSpPr>
                <a:spLocks noChangeArrowheads="1"/>
              </p:cNvSpPr>
              <p:nvPr/>
            </p:nvSpPr>
            <p:spPr bwMode="auto">
              <a:xfrm>
                <a:off x="6291263" y="1668463"/>
                <a:ext cx="73025" cy="73025"/>
              </a:xfrm>
              <a:prstGeom prst="ellipse">
                <a:avLst/>
              </a:prstGeom>
              <a:solidFill>
                <a:schemeClr val="accent2"/>
              </a:solidFill>
              <a:ln w="9525">
                <a:noFill/>
                <a:round/>
              </a:ln>
            </p:spPr>
            <p:txBody>
              <a:bodyPr vert="horz" wrap="square" lIns="105874" tIns="52937" rIns="105874" bIns="52937" numCol="1" anchor="t" anchorCtr="0" compatLnSpc="1"/>
              <a:lstStyle/>
              <a:p>
                <a:pPr>
                  <a:lnSpc>
                    <a:spcPct val="120000"/>
                  </a:lnSpc>
                </a:pPr>
                <a:endParaRPr lang="en-US" sz="76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9"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accent2"/>
              </a:solidFill>
              <a:ln w="9525">
                <a:noFill/>
                <a:round/>
              </a:ln>
            </p:spPr>
            <p:txBody>
              <a:bodyPr vert="horz" wrap="square" lIns="105874" tIns="52937" rIns="105874" bIns="52937" numCol="1" anchor="t" anchorCtr="0" compatLnSpc="1"/>
              <a:lstStyle/>
              <a:p>
                <a:pPr>
                  <a:lnSpc>
                    <a:spcPct val="120000"/>
                  </a:lnSpc>
                </a:pPr>
                <a:endParaRPr lang="en-US" sz="76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0" name="Group 184"/>
            <p:cNvGrpSpPr/>
            <p:nvPr/>
          </p:nvGrpSpPr>
          <p:grpSpPr>
            <a:xfrm>
              <a:off x="1676308" y="2841943"/>
              <a:ext cx="260742" cy="559774"/>
              <a:chOff x="6213475" y="1668463"/>
              <a:chExt cx="227013" cy="487362"/>
            </a:xfrm>
            <a:solidFill>
              <a:schemeClr val="accent1"/>
            </a:solidFill>
          </p:grpSpPr>
          <p:sp>
            <p:nvSpPr>
              <p:cNvPr id="196" name="Oval 98"/>
              <p:cNvSpPr>
                <a:spLocks noChangeArrowheads="1"/>
              </p:cNvSpPr>
              <p:nvPr/>
            </p:nvSpPr>
            <p:spPr bwMode="auto">
              <a:xfrm>
                <a:off x="6291263" y="1668463"/>
                <a:ext cx="73025" cy="73025"/>
              </a:xfrm>
              <a:prstGeom prst="ellipse">
                <a:avLst/>
              </a:prstGeom>
              <a:solidFill>
                <a:schemeClr val="accent2"/>
              </a:solidFill>
              <a:ln w="9525">
                <a:noFill/>
                <a:round/>
              </a:ln>
            </p:spPr>
            <p:txBody>
              <a:bodyPr vert="horz" wrap="square" lIns="105874" tIns="52937" rIns="105874" bIns="52937" numCol="1" anchor="t" anchorCtr="0" compatLnSpc="1"/>
              <a:lstStyle/>
              <a:p>
                <a:pPr>
                  <a:lnSpc>
                    <a:spcPct val="120000"/>
                  </a:lnSpc>
                </a:pPr>
                <a:endParaRPr lang="en-US" sz="76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7"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accent2"/>
              </a:solidFill>
              <a:ln w="9525">
                <a:noFill/>
                <a:round/>
              </a:ln>
            </p:spPr>
            <p:txBody>
              <a:bodyPr vert="horz" wrap="square" lIns="105874" tIns="52937" rIns="105874" bIns="52937" numCol="1" anchor="t" anchorCtr="0" compatLnSpc="1"/>
              <a:lstStyle/>
              <a:p>
                <a:pPr>
                  <a:lnSpc>
                    <a:spcPct val="120000"/>
                  </a:lnSpc>
                </a:pPr>
                <a:endParaRPr lang="en-US" sz="76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1" name="Group 184"/>
            <p:cNvGrpSpPr/>
            <p:nvPr/>
          </p:nvGrpSpPr>
          <p:grpSpPr>
            <a:xfrm>
              <a:off x="1942985" y="2841943"/>
              <a:ext cx="260742" cy="559774"/>
              <a:chOff x="6213475" y="1668463"/>
              <a:chExt cx="227013" cy="487362"/>
            </a:xfrm>
            <a:solidFill>
              <a:schemeClr val="accent1"/>
            </a:solidFill>
          </p:grpSpPr>
          <p:sp>
            <p:nvSpPr>
              <p:cNvPr id="194" name="Oval 98"/>
              <p:cNvSpPr>
                <a:spLocks noChangeArrowheads="1"/>
              </p:cNvSpPr>
              <p:nvPr/>
            </p:nvSpPr>
            <p:spPr bwMode="auto">
              <a:xfrm>
                <a:off x="6291263" y="1668463"/>
                <a:ext cx="73025" cy="73025"/>
              </a:xfrm>
              <a:prstGeom prst="ellipse">
                <a:avLst/>
              </a:prstGeom>
              <a:solidFill>
                <a:schemeClr val="accent2"/>
              </a:solidFill>
              <a:ln w="9525">
                <a:noFill/>
                <a:round/>
              </a:ln>
            </p:spPr>
            <p:txBody>
              <a:bodyPr vert="horz" wrap="square" lIns="105874" tIns="52937" rIns="105874" bIns="52937" numCol="1" anchor="t" anchorCtr="0" compatLnSpc="1"/>
              <a:lstStyle/>
              <a:p>
                <a:pPr>
                  <a:lnSpc>
                    <a:spcPct val="120000"/>
                  </a:lnSpc>
                </a:pPr>
                <a:endParaRPr lang="en-US" sz="76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5"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accent2"/>
              </a:solidFill>
              <a:ln w="9525">
                <a:noFill/>
                <a:round/>
              </a:ln>
            </p:spPr>
            <p:txBody>
              <a:bodyPr vert="horz" wrap="square" lIns="105874" tIns="52937" rIns="105874" bIns="52937" numCol="1" anchor="t" anchorCtr="0" compatLnSpc="1"/>
              <a:lstStyle/>
              <a:p>
                <a:pPr>
                  <a:lnSpc>
                    <a:spcPct val="120000"/>
                  </a:lnSpc>
                </a:pPr>
                <a:endParaRPr lang="en-US" sz="76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2" name="Group 184"/>
            <p:cNvGrpSpPr/>
            <p:nvPr/>
          </p:nvGrpSpPr>
          <p:grpSpPr>
            <a:xfrm>
              <a:off x="2209662" y="2841943"/>
              <a:ext cx="260742" cy="559774"/>
              <a:chOff x="6213475" y="1668463"/>
              <a:chExt cx="227013" cy="487362"/>
            </a:xfrm>
            <a:solidFill>
              <a:schemeClr val="accent1"/>
            </a:solidFill>
          </p:grpSpPr>
          <p:sp>
            <p:nvSpPr>
              <p:cNvPr id="192" name="Oval 98"/>
              <p:cNvSpPr>
                <a:spLocks noChangeArrowheads="1"/>
              </p:cNvSpPr>
              <p:nvPr/>
            </p:nvSpPr>
            <p:spPr bwMode="auto">
              <a:xfrm>
                <a:off x="6291263" y="1668463"/>
                <a:ext cx="73025" cy="73025"/>
              </a:xfrm>
              <a:prstGeom prst="ellipse">
                <a:avLst/>
              </a:prstGeom>
              <a:solidFill>
                <a:schemeClr val="accent2"/>
              </a:solidFill>
              <a:ln w="9525">
                <a:noFill/>
                <a:round/>
              </a:ln>
            </p:spPr>
            <p:txBody>
              <a:bodyPr vert="horz" wrap="square" lIns="105874" tIns="52937" rIns="105874" bIns="52937" numCol="1" anchor="t" anchorCtr="0" compatLnSpc="1"/>
              <a:lstStyle/>
              <a:p>
                <a:pPr>
                  <a:lnSpc>
                    <a:spcPct val="120000"/>
                  </a:lnSpc>
                </a:pPr>
                <a:endParaRPr lang="en-US" sz="76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3"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accent2"/>
              </a:solidFill>
              <a:ln w="9525">
                <a:noFill/>
                <a:round/>
              </a:ln>
            </p:spPr>
            <p:txBody>
              <a:bodyPr vert="horz" wrap="square" lIns="105874" tIns="52937" rIns="105874" bIns="52937" numCol="1" anchor="t" anchorCtr="0" compatLnSpc="1"/>
              <a:lstStyle/>
              <a:p>
                <a:pPr>
                  <a:lnSpc>
                    <a:spcPct val="120000"/>
                  </a:lnSpc>
                </a:pPr>
                <a:endParaRPr lang="en-US" sz="76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3" name="Group 184"/>
            <p:cNvGrpSpPr/>
            <p:nvPr/>
          </p:nvGrpSpPr>
          <p:grpSpPr>
            <a:xfrm>
              <a:off x="2476339" y="2841943"/>
              <a:ext cx="260742" cy="559774"/>
              <a:chOff x="6213475" y="1668463"/>
              <a:chExt cx="227013" cy="487362"/>
            </a:xfrm>
            <a:solidFill>
              <a:schemeClr val="accent1"/>
            </a:solidFill>
          </p:grpSpPr>
          <p:sp>
            <p:nvSpPr>
              <p:cNvPr id="190" name="Oval 98"/>
              <p:cNvSpPr>
                <a:spLocks noChangeArrowheads="1"/>
              </p:cNvSpPr>
              <p:nvPr/>
            </p:nvSpPr>
            <p:spPr bwMode="auto">
              <a:xfrm>
                <a:off x="6291263" y="1668463"/>
                <a:ext cx="73025" cy="73025"/>
              </a:xfrm>
              <a:prstGeom prst="ellipse">
                <a:avLst/>
              </a:prstGeom>
              <a:solidFill>
                <a:schemeClr val="accent2"/>
              </a:solidFill>
              <a:ln w="9525">
                <a:noFill/>
                <a:round/>
              </a:ln>
            </p:spPr>
            <p:txBody>
              <a:bodyPr vert="horz" wrap="square" lIns="105874" tIns="52937" rIns="105874" bIns="52937" numCol="1" anchor="t" anchorCtr="0" compatLnSpc="1"/>
              <a:lstStyle/>
              <a:p>
                <a:pPr>
                  <a:lnSpc>
                    <a:spcPct val="120000"/>
                  </a:lnSpc>
                </a:pPr>
                <a:endParaRPr lang="en-US" sz="76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1"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accent2"/>
              </a:solidFill>
              <a:ln w="9525">
                <a:noFill/>
                <a:round/>
              </a:ln>
            </p:spPr>
            <p:txBody>
              <a:bodyPr vert="horz" wrap="square" lIns="105874" tIns="52937" rIns="105874" bIns="52937" numCol="1" anchor="t" anchorCtr="0" compatLnSpc="1"/>
              <a:lstStyle/>
              <a:p>
                <a:pPr>
                  <a:lnSpc>
                    <a:spcPct val="120000"/>
                  </a:lnSpc>
                </a:pPr>
                <a:endParaRPr lang="en-US" sz="76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4" name="Group 184"/>
            <p:cNvGrpSpPr/>
            <p:nvPr/>
          </p:nvGrpSpPr>
          <p:grpSpPr>
            <a:xfrm>
              <a:off x="2743016" y="2841943"/>
              <a:ext cx="260742" cy="559774"/>
              <a:chOff x="6213475" y="1668463"/>
              <a:chExt cx="227013" cy="487362"/>
            </a:xfrm>
            <a:solidFill>
              <a:schemeClr val="bg1">
                <a:lumMod val="75000"/>
              </a:schemeClr>
            </a:solidFill>
          </p:grpSpPr>
          <p:sp>
            <p:nvSpPr>
              <p:cNvPr id="188" name="Oval 98"/>
              <p:cNvSpPr>
                <a:spLocks noChangeArrowheads="1"/>
              </p:cNvSpPr>
              <p:nvPr/>
            </p:nvSpPr>
            <p:spPr bwMode="auto">
              <a:xfrm>
                <a:off x="6291263" y="1668463"/>
                <a:ext cx="73025" cy="73025"/>
              </a:xfrm>
              <a:prstGeom prst="ellipse">
                <a:avLst/>
              </a:prstGeom>
              <a:grpFill/>
              <a:ln w="9525">
                <a:noFill/>
                <a:round/>
              </a:ln>
            </p:spPr>
            <p:txBody>
              <a:bodyPr vert="horz" wrap="square" lIns="105874" tIns="52937" rIns="105874" bIns="52937" numCol="1" anchor="t" anchorCtr="0" compatLnSpc="1"/>
              <a:lstStyle/>
              <a:p>
                <a:pPr>
                  <a:lnSpc>
                    <a:spcPct val="120000"/>
                  </a:lnSpc>
                </a:pPr>
                <a:endParaRPr lang="en-US" sz="76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9"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ln>
            </p:spPr>
            <p:txBody>
              <a:bodyPr vert="horz" wrap="square" lIns="105874" tIns="52937" rIns="105874" bIns="52937" numCol="1" anchor="t" anchorCtr="0" compatLnSpc="1"/>
              <a:lstStyle/>
              <a:p>
                <a:pPr>
                  <a:lnSpc>
                    <a:spcPct val="120000"/>
                  </a:lnSpc>
                </a:pPr>
                <a:endParaRPr lang="en-US" sz="76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5" name="Group 184"/>
            <p:cNvGrpSpPr/>
            <p:nvPr/>
          </p:nvGrpSpPr>
          <p:grpSpPr>
            <a:xfrm>
              <a:off x="3009696" y="2841943"/>
              <a:ext cx="260742" cy="559774"/>
              <a:chOff x="6213475" y="1668463"/>
              <a:chExt cx="227013" cy="487362"/>
            </a:xfrm>
            <a:solidFill>
              <a:schemeClr val="bg1">
                <a:lumMod val="75000"/>
              </a:schemeClr>
            </a:solidFill>
          </p:grpSpPr>
          <p:sp>
            <p:nvSpPr>
              <p:cNvPr id="186" name="Oval 98"/>
              <p:cNvSpPr>
                <a:spLocks noChangeArrowheads="1"/>
              </p:cNvSpPr>
              <p:nvPr/>
            </p:nvSpPr>
            <p:spPr bwMode="auto">
              <a:xfrm>
                <a:off x="6291263" y="1668463"/>
                <a:ext cx="73025" cy="73025"/>
              </a:xfrm>
              <a:prstGeom prst="ellipse">
                <a:avLst/>
              </a:prstGeom>
              <a:grpFill/>
              <a:ln w="9525">
                <a:noFill/>
                <a:round/>
              </a:ln>
            </p:spPr>
            <p:txBody>
              <a:bodyPr vert="horz" wrap="square" lIns="105874" tIns="52937" rIns="105874" bIns="52937" numCol="1" anchor="t" anchorCtr="0" compatLnSpc="1"/>
              <a:lstStyle/>
              <a:p>
                <a:pPr>
                  <a:lnSpc>
                    <a:spcPct val="120000"/>
                  </a:lnSpc>
                </a:pPr>
                <a:endParaRPr lang="en-US" sz="76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7"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ln>
            </p:spPr>
            <p:txBody>
              <a:bodyPr vert="horz" wrap="square" lIns="105874" tIns="52937" rIns="105874" bIns="52937" numCol="1" anchor="t" anchorCtr="0" compatLnSpc="1"/>
              <a:lstStyle/>
              <a:p>
                <a:pPr>
                  <a:lnSpc>
                    <a:spcPct val="120000"/>
                  </a:lnSpc>
                </a:pPr>
                <a:endParaRPr lang="en-US" sz="76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206" name="Group 212"/>
          <p:cNvGrpSpPr/>
          <p:nvPr/>
        </p:nvGrpSpPr>
        <p:grpSpPr>
          <a:xfrm>
            <a:off x="6688285" y="3958368"/>
            <a:ext cx="2873520" cy="661531"/>
            <a:chOff x="5932686" y="2855964"/>
            <a:chExt cx="2449314" cy="563870"/>
          </a:xfrm>
        </p:grpSpPr>
        <p:grpSp>
          <p:nvGrpSpPr>
            <p:cNvPr id="207" name="Group 179"/>
            <p:cNvGrpSpPr/>
            <p:nvPr/>
          </p:nvGrpSpPr>
          <p:grpSpPr>
            <a:xfrm>
              <a:off x="5932686" y="2855964"/>
              <a:ext cx="220321" cy="563870"/>
              <a:chOff x="5054600" y="1652588"/>
              <a:chExt cx="187325" cy="479424"/>
            </a:xfrm>
            <a:solidFill>
              <a:schemeClr val="accent4"/>
            </a:solidFill>
          </p:grpSpPr>
          <p:sp>
            <p:nvSpPr>
              <p:cNvPr id="235"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rgbClr val="FFC000"/>
              </a:solidFill>
              <a:ln w="9525">
                <a:noFill/>
                <a:round/>
              </a:ln>
            </p:spPr>
            <p:txBody>
              <a:bodyPr vert="horz" wrap="square" lIns="105874" tIns="52937" rIns="105874" bIns="52937" numCol="1" anchor="t" anchorCtr="0" compatLnSpc="1"/>
              <a:lstStyle/>
              <a:p>
                <a:pPr>
                  <a:lnSpc>
                    <a:spcPct val="120000"/>
                  </a:lnSpc>
                </a:pPr>
                <a:endParaRPr lang="en-US" sz="76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6" name="Oval 97"/>
              <p:cNvSpPr>
                <a:spLocks noChangeArrowheads="1"/>
              </p:cNvSpPr>
              <p:nvPr/>
            </p:nvSpPr>
            <p:spPr bwMode="auto">
              <a:xfrm>
                <a:off x="5110163" y="1652588"/>
                <a:ext cx="74613" cy="76200"/>
              </a:xfrm>
              <a:prstGeom prst="ellipse">
                <a:avLst/>
              </a:prstGeom>
              <a:solidFill>
                <a:srgbClr val="FFC000"/>
              </a:solidFill>
              <a:ln w="9525">
                <a:noFill/>
                <a:round/>
              </a:ln>
            </p:spPr>
            <p:txBody>
              <a:bodyPr vert="horz" wrap="square" lIns="105874" tIns="52937" rIns="105874" bIns="52937" numCol="1" anchor="t" anchorCtr="0" compatLnSpc="1"/>
              <a:lstStyle/>
              <a:p>
                <a:pPr>
                  <a:lnSpc>
                    <a:spcPct val="120000"/>
                  </a:lnSpc>
                </a:pPr>
                <a:endParaRPr lang="en-US" sz="76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08" name="Group 179"/>
            <p:cNvGrpSpPr/>
            <p:nvPr/>
          </p:nvGrpSpPr>
          <p:grpSpPr>
            <a:xfrm>
              <a:off x="6180352" y="2855964"/>
              <a:ext cx="220321" cy="563870"/>
              <a:chOff x="5054600" y="1652588"/>
              <a:chExt cx="187325" cy="479424"/>
            </a:xfrm>
            <a:solidFill>
              <a:schemeClr val="accent4"/>
            </a:solidFill>
          </p:grpSpPr>
          <p:sp>
            <p:nvSpPr>
              <p:cNvPr id="233"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rgbClr val="FFC000"/>
              </a:solidFill>
              <a:ln w="9525">
                <a:noFill/>
                <a:round/>
              </a:ln>
            </p:spPr>
            <p:txBody>
              <a:bodyPr vert="horz" wrap="square" lIns="105874" tIns="52937" rIns="105874" bIns="52937" numCol="1" anchor="t" anchorCtr="0" compatLnSpc="1"/>
              <a:lstStyle/>
              <a:p>
                <a:pPr>
                  <a:lnSpc>
                    <a:spcPct val="120000"/>
                  </a:lnSpc>
                </a:pPr>
                <a:endParaRPr lang="en-US" sz="76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4" name="Oval 97"/>
              <p:cNvSpPr>
                <a:spLocks noChangeArrowheads="1"/>
              </p:cNvSpPr>
              <p:nvPr/>
            </p:nvSpPr>
            <p:spPr bwMode="auto">
              <a:xfrm>
                <a:off x="5110163" y="1652588"/>
                <a:ext cx="74613" cy="76200"/>
              </a:xfrm>
              <a:prstGeom prst="ellipse">
                <a:avLst/>
              </a:prstGeom>
              <a:solidFill>
                <a:srgbClr val="FFC000"/>
              </a:solidFill>
              <a:ln w="9525">
                <a:noFill/>
                <a:round/>
              </a:ln>
            </p:spPr>
            <p:txBody>
              <a:bodyPr vert="horz" wrap="square" lIns="105874" tIns="52937" rIns="105874" bIns="52937" numCol="1" anchor="t" anchorCtr="0" compatLnSpc="1"/>
              <a:lstStyle/>
              <a:p>
                <a:pPr>
                  <a:lnSpc>
                    <a:spcPct val="120000"/>
                  </a:lnSpc>
                </a:pPr>
                <a:endParaRPr lang="en-US" sz="76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09" name="Group 179"/>
            <p:cNvGrpSpPr/>
            <p:nvPr/>
          </p:nvGrpSpPr>
          <p:grpSpPr>
            <a:xfrm>
              <a:off x="6428018" y="2855964"/>
              <a:ext cx="220321" cy="563870"/>
              <a:chOff x="5054600" y="1652588"/>
              <a:chExt cx="187325" cy="479424"/>
            </a:xfrm>
            <a:solidFill>
              <a:schemeClr val="accent4"/>
            </a:solidFill>
          </p:grpSpPr>
          <p:sp>
            <p:nvSpPr>
              <p:cNvPr id="231"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rgbClr val="FFC000"/>
              </a:solidFill>
              <a:ln w="9525">
                <a:noFill/>
                <a:round/>
              </a:ln>
            </p:spPr>
            <p:txBody>
              <a:bodyPr vert="horz" wrap="square" lIns="105874" tIns="52937" rIns="105874" bIns="52937" numCol="1" anchor="t" anchorCtr="0" compatLnSpc="1"/>
              <a:lstStyle/>
              <a:p>
                <a:pPr>
                  <a:lnSpc>
                    <a:spcPct val="120000"/>
                  </a:lnSpc>
                </a:pPr>
                <a:endParaRPr lang="en-US" sz="76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2" name="Oval 97"/>
              <p:cNvSpPr>
                <a:spLocks noChangeArrowheads="1"/>
              </p:cNvSpPr>
              <p:nvPr/>
            </p:nvSpPr>
            <p:spPr bwMode="auto">
              <a:xfrm>
                <a:off x="5110163" y="1652588"/>
                <a:ext cx="74613" cy="76200"/>
              </a:xfrm>
              <a:prstGeom prst="ellipse">
                <a:avLst/>
              </a:prstGeom>
              <a:solidFill>
                <a:srgbClr val="FFC000"/>
              </a:solidFill>
              <a:ln w="9525">
                <a:noFill/>
                <a:round/>
              </a:ln>
            </p:spPr>
            <p:txBody>
              <a:bodyPr vert="horz" wrap="square" lIns="105874" tIns="52937" rIns="105874" bIns="52937" numCol="1" anchor="t" anchorCtr="0" compatLnSpc="1"/>
              <a:lstStyle/>
              <a:p>
                <a:pPr>
                  <a:lnSpc>
                    <a:spcPct val="120000"/>
                  </a:lnSpc>
                </a:pPr>
                <a:endParaRPr lang="en-US" sz="76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10" name="Group 179"/>
            <p:cNvGrpSpPr/>
            <p:nvPr/>
          </p:nvGrpSpPr>
          <p:grpSpPr>
            <a:xfrm>
              <a:off x="6675684" y="2855964"/>
              <a:ext cx="220321" cy="563870"/>
              <a:chOff x="5054600" y="1652588"/>
              <a:chExt cx="187325" cy="479424"/>
            </a:xfrm>
            <a:solidFill>
              <a:schemeClr val="accent4"/>
            </a:solidFill>
          </p:grpSpPr>
          <p:sp>
            <p:nvSpPr>
              <p:cNvPr id="229"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rgbClr val="FFC000"/>
              </a:solidFill>
              <a:ln w="9525">
                <a:noFill/>
                <a:round/>
              </a:ln>
            </p:spPr>
            <p:txBody>
              <a:bodyPr vert="horz" wrap="square" lIns="105874" tIns="52937" rIns="105874" bIns="52937" numCol="1" anchor="t" anchorCtr="0" compatLnSpc="1"/>
              <a:lstStyle/>
              <a:p>
                <a:pPr>
                  <a:lnSpc>
                    <a:spcPct val="120000"/>
                  </a:lnSpc>
                </a:pPr>
                <a:endParaRPr lang="en-US" sz="76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0" name="Oval 97"/>
              <p:cNvSpPr>
                <a:spLocks noChangeArrowheads="1"/>
              </p:cNvSpPr>
              <p:nvPr/>
            </p:nvSpPr>
            <p:spPr bwMode="auto">
              <a:xfrm>
                <a:off x="5110163" y="1652588"/>
                <a:ext cx="74613" cy="76200"/>
              </a:xfrm>
              <a:prstGeom prst="ellipse">
                <a:avLst/>
              </a:prstGeom>
              <a:solidFill>
                <a:srgbClr val="FFC000"/>
              </a:solidFill>
              <a:ln w="9525">
                <a:noFill/>
                <a:round/>
              </a:ln>
            </p:spPr>
            <p:txBody>
              <a:bodyPr vert="horz" wrap="square" lIns="105874" tIns="52937" rIns="105874" bIns="52937" numCol="1" anchor="t" anchorCtr="0" compatLnSpc="1"/>
              <a:lstStyle/>
              <a:p>
                <a:pPr>
                  <a:lnSpc>
                    <a:spcPct val="120000"/>
                  </a:lnSpc>
                </a:pPr>
                <a:endParaRPr lang="en-US" sz="76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11" name="Group 179"/>
            <p:cNvGrpSpPr/>
            <p:nvPr/>
          </p:nvGrpSpPr>
          <p:grpSpPr>
            <a:xfrm>
              <a:off x="6923350" y="2855964"/>
              <a:ext cx="220321" cy="563870"/>
              <a:chOff x="5054600" y="1652588"/>
              <a:chExt cx="187325" cy="479424"/>
            </a:xfrm>
            <a:solidFill>
              <a:schemeClr val="accent4"/>
            </a:solidFill>
          </p:grpSpPr>
          <p:sp>
            <p:nvSpPr>
              <p:cNvPr id="227"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rgbClr val="FFC000"/>
              </a:solidFill>
              <a:ln w="9525">
                <a:noFill/>
                <a:round/>
              </a:ln>
            </p:spPr>
            <p:txBody>
              <a:bodyPr vert="horz" wrap="square" lIns="105874" tIns="52937" rIns="105874" bIns="52937" numCol="1" anchor="t" anchorCtr="0" compatLnSpc="1"/>
              <a:lstStyle/>
              <a:p>
                <a:pPr>
                  <a:lnSpc>
                    <a:spcPct val="120000"/>
                  </a:lnSpc>
                </a:pPr>
                <a:endParaRPr lang="en-US" sz="76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8" name="Oval 97"/>
              <p:cNvSpPr>
                <a:spLocks noChangeArrowheads="1"/>
              </p:cNvSpPr>
              <p:nvPr/>
            </p:nvSpPr>
            <p:spPr bwMode="auto">
              <a:xfrm>
                <a:off x="5110163" y="1652588"/>
                <a:ext cx="74613" cy="76200"/>
              </a:xfrm>
              <a:prstGeom prst="ellipse">
                <a:avLst/>
              </a:prstGeom>
              <a:solidFill>
                <a:srgbClr val="FFC000"/>
              </a:solidFill>
              <a:ln w="9525">
                <a:noFill/>
                <a:round/>
              </a:ln>
            </p:spPr>
            <p:txBody>
              <a:bodyPr vert="horz" wrap="square" lIns="105874" tIns="52937" rIns="105874" bIns="52937" numCol="1" anchor="t" anchorCtr="0" compatLnSpc="1"/>
              <a:lstStyle/>
              <a:p>
                <a:pPr>
                  <a:lnSpc>
                    <a:spcPct val="120000"/>
                  </a:lnSpc>
                </a:pPr>
                <a:endParaRPr lang="en-US" sz="76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12" name="Group 179"/>
            <p:cNvGrpSpPr/>
            <p:nvPr/>
          </p:nvGrpSpPr>
          <p:grpSpPr>
            <a:xfrm>
              <a:off x="7171017" y="2855964"/>
              <a:ext cx="220321" cy="563870"/>
              <a:chOff x="5054600" y="1652588"/>
              <a:chExt cx="187325" cy="479424"/>
            </a:xfrm>
            <a:solidFill>
              <a:schemeClr val="bg1">
                <a:lumMod val="75000"/>
              </a:schemeClr>
            </a:solidFill>
          </p:grpSpPr>
          <p:sp>
            <p:nvSpPr>
              <p:cNvPr id="225"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105874" tIns="52937" rIns="105874" bIns="52937" numCol="1" anchor="t" anchorCtr="0" compatLnSpc="1"/>
              <a:lstStyle/>
              <a:p>
                <a:pPr>
                  <a:lnSpc>
                    <a:spcPct val="120000"/>
                  </a:lnSpc>
                </a:pPr>
                <a:endParaRPr lang="en-US" sz="76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6" name="Oval 97"/>
              <p:cNvSpPr>
                <a:spLocks noChangeArrowheads="1"/>
              </p:cNvSpPr>
              <p:nvPr/>
            </p:nvSpPr>
            <p:spPr bwMode="auto">
              <a:xfrm>
                <a:off x="5110163" y="1652588"/>
                <a:ext cx="74613" cy="76200"/>
              </a:xfrm>
              <a:prstGeom prst="ellipse">
                <a:avLst/>
              </a:prstGeom>
              <a:grpFill/>
              <a:ln w="9525">
                <a:noFill/>
                <a:round/>
              </a:ln>
            </p:spPr>
            <p:txBody>
              <a:bodyPr vert="horz" wrap="square" lIns="105874" tIns="52937" rIns="105874" bIns="52937" numCol="1" anchor="t" anchorCtr="0" compatLnSpc="1"/>
              <a:lstStyle/>
              <a:p>
                <a:pPr>
                  <a:lnSpc>
                    <a:spcPct val="120000"/>
                  </a:lnSpc>
                </a:pPr>
                <a:endParaRPr lang="en-US" sz="76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13" name="Group 179"/>
            <p:cNvGrpSpPr/>
            <p:nvPr/>
          </p:nvGrpSpPr>
          <p:grpSpPr>
            <a:xfrm>
              <a:off x="7418683" y="2855964"/>
              <a:ext cx="220321" cy="563870"/>
              <a:chOff x="5054600" y="1652588"/>
              <a:chExt cx="187325" cy="479424"/>
            </a:xfrm>
            <a:solidFill>
              <a:schemeClr val="bg1">
                <a:lumMod val="75000"/>
              </a:schemeClr>
            </a:solidFill>
          </p:grpSpPr>
          <p:sp>
            <p:nvSpPr>
              <p:cNvPr id="223"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105874" tIns="52937" rIns="105874" bIns="52937" numCol="1" anchor="t" anchorCtr="0" compatLnSpc="1"/>
              <a:lstStyle/>
              <a:p>
                <a:pPr>
                  <a:lnSpc>
                    <a:spcPct val="120000"/>
                  </a:lnSpc>
                </a:pPr>
                <a:endParaRPr lang="en-US" sz="76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4" name="Oval 97"/>
              <p:cNvSpPr>
                <a:spLocks noChangeArrowheads="1"/>
              </p:cNvSpPr>
              <p:nvPr/>
            </p:nvSpPr>
            <p:spPr bwMode="auto">
              <a:xfrm>
                <a:off x="5110163" y="1652588"/>
                <a:ext cx="74613" cy="76200"/>
              </a:xfrm>
              <a:prstGeom prst="ellipse">
                <a:avLst/>
              </a:prstGeom>
              <a:grpFill/>
              <a:ln w="9525">
                <a:noFill/>
                <a:round/>
              </a:ln>
            </p:spPr>
            <p:txBody>
              <a:bodyPr vert="horz" wrap="square" lIns="105874" tIns="52937" rIns="105874" bIns="52937" numCol="1" anchor="t" anchorCtr="0" compatLnSpc="1"/>
              <a:lstStyle/>
              <a:p>
                <a:pPr>
                  <a:lnSpc>
                    <a:spcPct val="120000"/>
                  </a:lnSpc>
                </a:pPr>
                <a:endParaRPr lang="en-US" sz="76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14" name="Group 179"/>
            <p:cNvGrpSpPr/>
            <p:nvPr/>
          </p:nvGrpSpPr>
          <p:grpSpPr>
            <a:xfrm>
              <a:off x="7666349" y="2855964"/>
              <a:ext cx="220321" cy="563870"/>
              <a:chOff x="5054600" y="1652588"/>
              <a:chExt cx="187325" cy="479424"/>
            </a:xfrm>
            <a:solidFill>
              <a:schemeClr val="bg1">
                <a:lumMod val="75000"/>
              </a:schemeClr>
            </a:solidFill>
          </p:grpSpPr>
          <p:sp>
            <p:nvSpPr>
              <p:cNvPr id="221"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105874" tIns="52937" rIns="105874" bIns="52937" numCol="1" anchor="t" anchorCtr="0" compatLnSpc="1"/>
              <a:lstStyle/>
              <a:p>
                <a:pPr>
                  <a:lnSpc>
                    <a:spcPct val="120000"/>
                  </a:lnSpc>
                </a:pPr>
                <a:endParaRPr lang="en-US" sz="76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2" name="Oval 97"/>
              <p:cNvSpPr>
                <a:spLocks noChangeArrowheads="1"/>
              </p:cNvSpPr>
              <p:nvPr/>
            </p:nvSpPr>
            <p:spPr bwMode="auto">
              <a:xfrm>
                <a:off x="5110163" y="1652588"/>
                <a:ext cx="74613" cy="76200"/>
              </a:xfrm>
              <a:prstGeom prst="ellipse">
                <a:avLst/>
              </a:prstGeom>
              <a:grpFill/>
              <a:ln w="9525">
                <a:noFill/>
                <a:round/>
              </a:ln>
            </p:spPr>
            <p:txBody>
              <a:bodyPr vert="horz" wrap="square" lIns="105874" tIns="52937" rIns="105874" bIns="52937" numCol="1" anchor="t" anchorCtr="0" compatLnSpc="1"/>
              <a:lstStyle/>
              <a:p>
                <a:pPr>
                  <a:lnSpc>
                    <a:spcPct val="120000"/>
                  </a:lnSpc>
                </a:pPr>
                <a:endParaRPr lang="en-US" sz="76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15" name="Group 179"/>
            <p:cNvGrpSpPr/>
            <p:nvPr/>
          </p:nvGrpSpPr>
          <p:grpSpPr>
            <a:xfrm>
              <a:off x="7914015" y="2855964"/>
              <a:ext cx="220321" cy="563870"/>
              <a:chOff x="5054600" y="1652588"/>
              <a:chExt cx="187325" cy="479424"/>
            </a:xfrm>
            <a:solidFill>
              <a:schemeClr val="bg1">
                <a:lumMod val="75000"/>
              </a:schemeClr>
            </a:solidFill>
          </p:grpSpPr>
          <p:sp>
            <p:nvSpPr>
              <p:cNvPr id="219"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105874" tIns="52937" rIns="105874" bIns="52937" numCol="1" anchor="t" anchorCtr="0" compatLnSpc="1"/>
              <a:lstStyle/>
              <a:p>
                <a:pPr>
                  <a:lnSpc>
                    <a:spcPct val="120000"/>
                  </a:lnSpc>
                </a:pPr>
                <a:endParaRPr lang="en-US" sz="76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0" name="Oval 97"/>
              <p:cNvSpPr>
                <a:spLocks noChangeArrowheads="1"/>
              </p:cNvSpPr>
              <p:nvPr/>
            </p:nvSpPr>
            <p:spPr bwMode="auto">
              <a:xfrm>
                <a:off x="5110163" y="1652588"/>
                <a:ext cx="74613" cy="76200"/>
              </a:xfrm>
              <a:prstGeom prst="ellipse">
                <a:avLst/>
              </a:prstGeom>
              <a:grpFill/>
              <a:ln w="9525">
                <a:noFill/>
                <a:round/>
              </a:ln>
            </p:spPr>
            <p:txBody>
              <a:bodyPr vert="horz" wrap="square" lIns="105874" tIns="52937" rIns="105874" bIns="52937" numCol="1" anchor="t" anchorCtr="0" compatLnSpc="1"/>
              <a:lstStyle/>
              <a:p>
                <a:pPr>
                  <a:lnSpc>
                    <a:spcPct val="120000"/>
                  </a:lnSpc>
                </a:pPr>
                <a:endParaRPr lang="en-US" sz="76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16" name="Group 179"/>
            <p:cNvGrpSpPr/>
            <p:nvPr/>
          </p:nvGrpSpPr>
          <p:grpSpPr>
            <a:xfrm>
              <a:off x="8161679" y="2855964"/>
              <a:ext cx="220321" cy="563870"/>
              <a:chOff x="5054600" y="1652588"/>
              <a:chExt cx="187325" cy="479424"/>
            </a:xfrm>
            <a:solidFill>
              <a:schemeClr val="bg1">
                <a:lumMod val="75000"/>
              </a:schemeClr>
            </a:solidFill>
          </p:grpSpPr>
          <p:sp>
            <p:nvSpPr>
              <p:cNvPr id="217"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105874" tIns="52937" rIns="105874" bIns="52937" numCol="1" anchor="t" anchorCtr="0" compatLnSpc="1"/>
              <a:lstStyle/>
              <a:p>
                <a:pPr>
                  <a:lnSpc>
                    <a:spcPct val="120000"/>
                  </a:lnSpc>
                </a:pPr>
                <a:endParaRPr lang="en-US" sz="76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8" name="Oval 97"/>
              <p:cNvSpPr>
                <a:spLocks noChangeArrowheads="1"/>
              </p:cNvSpPr>
              <p:nvPr/>
            </p:nvSpPr>
            <p:spPr bwMode="auto">
              <a:xfrm>
                <a:off x="5110163" y="1652588"/>
                <a:ext cx="74613" cy="76200"/>
              </a:xfrm>
              <a:prstGeom prst="ellipse">
                <a:avLst/>
              </a:prstGeom>
              <a:grpFill/>
              <a:ln w="9525">
                <a:noFill/>
                <a:round/>
              </a:ln>
            </p:spPr>
            <p:txBody>
              <a:bodyPr vert="horz" wrap="square" lIns="105874" tIns="52937" rIns="105874" bIns="52937" numCol="1" anchor="t" anchorCtr="0" compatLnSpc="1"/>
              <a:lstStyle/>
              <a:p>
                <a:pPr>
                  <a:lnSpc>
                    <a:spcPct val="120000"/>
                  </a:lnSpc>
                </a:pPr>
                <a:endParaRPr lang="en-US" sz="76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237" name="TextBox 228"/>
          <p:cNvSpPr txBox="1"/>
          <p:nvPr/>
        </p:nvSpPr>
        <p:spPr>
          <a:xfrm>
            <a:off x="7348011" y="2415580"/>
            <a:ext cx="3344605" cy="565476"/>
          </a:xfrm>
          <a:prstGeom prst="rect">
            <a:avLst/>
          </a:prstGeom>
          <a:noFill/>
        </p:spPr>
        <p:txBody>
          <a:bodyPr wrap="square" lIns="0" tIns="0" rIns="0" bIns="0" rtlCol="0">
            <a:spAutoFit/>
          </a:bodyPr>
          <a:lstStyle/>
          <a:p>
            <a:pPr lvl="0" algn="just">
              <a:lnSpc>
                <a:spcPct val="120000"/>
              </a:lnSpc>
              <a:defRPr/>
            </a:pPr>
            <a:r>
              <a:rPr lang="zh-CN" altLang="en-US" sz="1600" dirty="0">
                <a:solidFill>
                  <a:prstClr val="black">
                    <a:lumMod val="65000"/>
                    <a:lumOff val="35000"/>
                  </a:prstClr>
                </a:solidFill>
                <a:latin typeface="Arial" panose="020B0604020202020204" pitchFamily="34" charset="0"/>
                <a:ea typeface="微软雅黑" panose="020B0503020204020204" pitchFamily="34" charset="-122"/>
                <a:cs typeface="+mn-ea"/>
                <a:sym typeface="Arial" panose="020B0604020202020204" pitchFamily="34" charset="0"/>
              </a:rPr>
              <a:t>请插入文本的内容请插入文本的内容请插入文本内容</a:t>
            </a:r>
            <a:endParaRPr lang="en-US" altLang="zh-CN" sz="1600" dirty="0">
              <a:solidFill>
                <a:prstClr val="black">
                  <a:lumMod val="65000"/>
                  <a:lumOff val="3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8" name="TextBox 229"/>
          <p:cNvSpPr txBox="1"/>
          <p:nvPr/>
        </p:nvSpPr>
        <p:spPr>
          <a:xfrm>
            <a:off x="6668948" y="2083205"/>
            <a:ext cx="2343820" cy="369332"/>
          </a:xfrm>
          <a:prstGeom prst="rect">
            <a:avLst/>
          </a:prstGeom>
          <a:noFill/>
        </p:spPr>
        <p:txBody>
          <a:bodyPr wrap="square" lIns="0" tIns="0" rIns="0" bIns="0" rtlCol="0" anchor="t">
            <a:spAutoFit/>
          </a:bodyPr>
          <a:lstStyle/>
          <a:p>
            <a:pPr>
              <a:lnSpc>
                <a:spcPct val="120000"/>
              </a:lnSpc>
            </a:pPr>
            <a:r>
              <a:rPr lang="zh-CN" altLang="en-US" sz="2000" b="1" dirty="0">
                <a:solidFill>
                  <a:schemeClr val="tx1">
                    <a:lumMod val="65000"/>
                    <a:lumOff val="35000"/>
                  </a:schemeClr>
                </a:solidFill>
                <a:latin typeface="黑体" panose="02010609060101010101" pitchFamily="49" charset="-122"/>
                <a:ea typeface="黑体" panose="02010609060101010101" pitchFamily="49" charset="-122"/>
                <a:cs typeface="+mn-ea"/>
                <a:sym typeface="Arial" panose="020B0604020202020204" pitchFamily="34" charset="0"/>
              </a:rPr>
              <a:t>请替换文字内容</a:t>
            </a:r>
            <a:endParaRPr lang="en-US" sz="2000" b="1" dirty="0">
              <a:solidFill>
                <a:schemeClr val="tx1">
                  <a:lumMod val="65000"/>
                  <a:lumOff val="35000"/>
                </a:schemeClr>
              </a:solidFill>
              <a:latin typeface="黑体" panose="02010609060101010101" pitchFamily="49" charset="-122"/>
              <a:ea typeface="黑体" panose="02010609060101010101" pitchFamily="49" charset="-122"/>
              <a:cs typeface="+mn-ea"/>
              <a:sym typeface="Arial" panose="020B0604020202020204" pitchFamily="34" charset="0"/>
            </a:endParaRPr>
          </a:p>
        </p:txBody>
      </p:sp>
      <p:sp>
        <p:nvSpPr>
          <p:cNvPr id="239" name="Rectangle 230"/>
          <p:cNvSpPr/>
          <p:nvPr/>
        </p:nvSpPr>
        <p:spPr>
          <a:xfrm>
            <a:off x="6648372" y="2406442"/>
            <a:ext cx="681277" cy="490262"/>
          </a:xfrm>
          <a:prstGeom prst="rect">
            <a:avLst/>
          </a:prstGeom>
        </p:spPr>
        <p:txBody>
          <a:bodyPr wrap="none" lIns="0" tIns="0" rIns="0" bIns="0">
            <a:spAutoFit/>
          </a:bodyPr>
          <a:lstStyle/>
          <a:p>
            <a:pPr>
              <a:lnSpc>
                <a:spcPct val="120000"/>
              </a:lnSpc>
            </a:pPr>
            <a:r>
              <a:rPr lang="en-US" sz="2655" dirty="0">
                <a:solidFill>
                  <a:schemeClr val="accent2">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80%</a:t>
            </a:r>
          </a:p>
        </p:txBody>
      </p:sp>
      <p:sp>
        <p:nvSpPr>
          <p:cNvPr id="240" name="TextBox 231"/>
          <p:cNvSpPr txBox="1"/>
          <p:nvPr/>
        </p:nvSpPr>
        <p:spPr>
          <a:xfrm>
            <a:off x="6648373" y="3125279"/>
            <a:ext cx="4044243" cy="565476"/>
          </a:xfrm>
          <a:prstGeom prst="rect">
            <a:avLst/>
          </a:prstGeom>
          <a:noFill/>
        </p:spPr>
        <p:txBody>
          <a:bodyPr wrap="square" lIns="0" tIns="0" rIns="0" bIns="0" rtlCol="0">
            <a:spAutoFit/>
          </a:bodyPr>
          <a:lstStyle/>
          <a:p>
            <a:pPr algn="just">
              <a:lnSpc>
                <a:spcPct val="120000"/>
              </a:lnSpc>
              <a:defRPr/>
            </a:pPr>
            <a:r>
              <a:rPr lang="zh-CN" altLang="en-US" sz="1600" dirty="0">
                <a:solidFill>
                  <a:prstClr val="black">
                    <a:lumMod val="65000"/>
                    <a:lumOff val="35000"/>
                  </a:prstClr>
                </a:solidFill>
                <a:latin typeface="Arial" panose="020B0604020202020204" pitchFamily="34" charset="0"/>
                <a:ea typeface="微软雅黑" panose="020B0503020204020204" pitchFamily="34" charset="-122"/>
                <a:cs typeface="+mn-ea"/>
                <a:sym typeface="Arial" panose="020B0604020202020204" pitchFamily="34" charset="0"/>
              </a:rPr>
              <a:t>请插入文本的内容请插入文本的内容请插入文本内容请插入文本的内容</a:t>
            </a:r>
            <a:endParaRPr lang="en-US" altLang="zh-CN" sz="1600" dirty="0">
              <a:solidFill>
                <a:prstClr val="black">
                  <a:lumMod val="65000"/>
                  <a:lumOff val="3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 name="灯片编号占位符 1"/>
          <p:cNvSpPr>
            <a:spLocks noGrp="1"/>
          </p:cNvSpPr>
          <p:nvPr>
            <p:ph type="sldNum" sz="quarter" idx="4294967295"/>
          </p:nvPr>
        </p:nvSpPr>
        <p:spPr>
          <a:xfrm>
            <a:off x="9448800" y="6430963"/>
            <a:ext cx="2743200" cy="365125"/>
          </a:xfrm>
        </p:spPr>
        <p:txBody>
          <a:bodyPr/>
          <a:lstStyle/>
          <a:p>
            <a:fld id="{F35312EC-3547-4D34-9E02-54FBE31D3775}" type="slidenum">
              <a:rPr lang="zh-CN" altLang="en-US" smtClean="0"/>
              <a:t>11</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par>
                          <p:cTn id="8" fill="hold">
                            <p:stCondLst>
                              <p:cond delay="5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163"/>
                                        </p:tgtEl>
                                        <p:attrNameLst>
                                          <p:attrName>style.visibility</p:attrName>
                                        </p:attrNameLst>
                                      </p:cBhvr>
                                      <p:to>
                                        <p:strVal val="visible"/>
                                      </p:to>
                                    </p:set>
                                    <p:anim calcmode="lin" valueType="num">
                                      <p:cBhvr additive="base">
                                        <p:cTn id="11" dur="500" fill="hold"/>
                                        <p:tgtEl>
                                          <p:spTgt spid="163"/>
                                        </p:tgtEl>
                                        <p:attrNameLst>
                                          <p:attrName>ppt_x</p:attrName>
                                        </p:attrNameLst>
                                      </p:cBhvr>
                                      <p:tavLst>
                                        <p:tav tm="0">
                                          <p:val>
                                            <p:strVal val="#ppt_x"/>
                                          </p:val>
                                        </p:tav>
                                        <p:tav tm="100000">
                                          <p:val>
                                            <p:strVal val="#ppt_x"/>
                                          </p:val>
                                        </p:tav>
                                      </p:tavLst>
                                    </p:anim>
                                    <p:anim calcmode="lin" valueType="num">
                                      <p:cBhvr additive="base">
                                        <p:cTn id="12" dur="500" fill="hold"/>
                                        <p:tgtEl>
                                          <p:spTgt spid="16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65"/>
                                        </p:tgtEl>
                                        <p:attrNameLst>
                                          <p:attrName>style.visibility</p:attrName>
                                        </p:attrNameLst>
                                      </p:cBhvr>
                                      <p:to>
                                        <p:strVal val="visible"/>
                                      </p:to>
                                    </p:set>
                                    <p:animEffect transition="in" filter="wipe(down)">
                                      <p:cBhvr>
                                        <p:cTn id="21" dur="500"/>
                                        <p:tgtEl>
                                          <p:spTgt spid="65"/>
                                        </p:tgtEl>
                                      </p:cBhvr>
                                    </p:animEffect>
                                  </p:childTnLst>
                                </p:cTn>
                              </p:par>
                            </p:childTnLst>
                          </p:cTn>
                        </p:par>
                        <p:par>
                          <p:cTn id="22" fill="hold">
                            <p:stCondLst>
                              <p:cond delay="2000"/>
                            </p:stCondLst>
                            <p:childTnLst>
                              <p:par>
                                <p:cTn id="23" presetID="2" presetClass="entr" presetSubtype="4" accel="50000" decel="50000" fill="hold" grpId="0" nodeType="afterEffect">
                                  <p:stCondLst>
                                    <p:cond delay="0"/>
                                  </p:stCondLst>
                                  <p:childTnLst>
                                    <p:set>
                                      <p:cBhvr>
                                        <p:cTn id="24" dur="1" fill="hold">
                                          <p:stCondLst>
                                            <p:cond delay="0"/>
                                          </p:stCondLst>
                                        </p:cTn>
                                        <p:tgtEl>
                                          <p:spTgt spid="161"/>
                                        </p:tgtEl>
                                        <p:attrNameLst>
                                          <p:attrName>style.visibility</p:attrName>
                                        </p:attrNameLst>
                                      </p:cBhvr>
                                      <p:to>
                                        <p:strVal val="visible"/>
                                      </p:to>
                                    </p:set>
                                    <p:anim calcmode="lin" valueType="num">
                                      <p:cBhvr additive="base">
                                        <p:cTn id="25" dur="500" fill="hold"/>
                                        <p:tgtEl>
                                          <p:spTgt spid="161"/>
                                        </p:tgtEl>
                                        <p:attrNameLst>
                                          <p:attrName>ppt_x</p:attrName>
                                        </p:attrNameLst>
                                      </p:cBhvr>
                                      <p:tavLst>
                                        <p:tav tm="0">
                                          <p:val>
                                            <p:strVal val="#ppt_x"/>
                                          </p:val>
                                        </p:tav>
                                        <p:tav tm="100000">
                                          <p:val>
                                            <p:strVal val="#ppt_x"/>
                                          </p:val>
                                        </p:tav>
                                      </p:tavLst>
                                    </p:anim>
                                    <p:anim calcmode="lin" valueType="num">
                                      <p:cBhvr additive="base">
                                        <p:cTn id="26" dur="500" fill="hold"/>
                                        <p:tgtEl>
                                          <p:spTgt spid="161"/>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 presetClass="entr" presetSubtype="1" accel="50000" decel="50000"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0-#ppt_h/2"/>
                                          </p:val>
                                        </p:tav>
                                        <p:tav tm="100000">
                                          <p:val>
                                            <p:strVal val="#ppt_y"/>
                                          </p:val>
                                        </p:tav>
                                      </p:tavLst>
                                    </p:anim>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3"/>
                                        </p:tgtEl>
                                        <p:attrNameLst>
                                          <p:attrName>style.visibility</p:attrName>
                                        </p:attrNameLst>
                                      </p:cBhvr>
                                      <p:to>
                                        <p:strVal val="visible"/>
                                      </p:to>
                                    </p:set>
                                    <p:animEffect transition="in" filter="wipe(down)">
                                      <p:cBhvr>
                                        <p:cTn id="35" dur="500"/>
                                        <p:tgtEl>
                                          <p:spTgt spid="73"/>
                                        </p:tgtEl>
                                      </p:cBhvr>
                                    </p:animEffect>
                                  </p:childTnLst>
                                </p:cTn>
                              </p:par>
                            </p:childTnLst>
                          </p:cTn>
                        </p:par>
                        <p:par>
                          <p:cTn id="36" fill="hold">
                            <p:stCondLst>
                              <p:cond delay="3500"/>
                            </p:stCondLst>
                            <p:childTnLst>
                              <p:par>
                                <p:cTn id="37" presetID="2" presetClass="entr" presetSubtype="4" accel="50000" decel="50000" fill="hold" grpId="0" nodeType="afterEffect">
                                  <p:stCondLst>
                                    <p:cond delay="0"/>
                                  </p:stCondLst>
                                  <p:childTnLst>
                                    <p:set>
                                      <p:cBhvr>
                                        <p:cTn id="38" dur="1" fill="hold">
                                          <p:stCondLst>
                                            <p:cond delay="0"/>
                                          </p:stCondLst>
                                        </p:cTn>
                                        <p:tgtEl>
                                          <p:spTgt spid="164"/>
                                        </p:tgtEl>
                                        <p:attrNameLst>
                                          <p:attrName>style.visibility</p:attrName>
                                        </p:attrNameLst>
                                      </p:cBhvr>
                                      <p:to>
                                        <p:strVal val="visible"/>
                                      </p:to>
                                    </p:set>
                                    <p:anim calcmode="lin" valueType="num">
                                      <p:cBhvr additive="base">
                                        <p:cTn id="39" dur="500" fill="hold"/>
                                        <p:tgtEl>
                                          <p:spTgt spid="164"/>
                                        </p:tgtEl>
                                        <p:attrNameLst>
                                          <p:attrName>ppt_x</p:attrName>
                                        </p:attrNameLst>
                                      </p:cBhvr>
                                      <p:tavLst>
                                        <p:tav tm="0">
                                          <p:val>
                                            <p:strVal val="#ppt_x"/>
                                          </p:val>
                                        </p:tav>
                                        <p:tav tm="100000">
                                          <p:val>
                                            <p:strVal val="#ppt_x"/>
                                          </p:val>
                                        </p:tav>
                                      </p:tavLst>
                                    </p:anim>
                                    <p:anim calcmode="lin" valueType="num">
                                      <p:cBhvr additive="base">
                                        <p:cTn id="40" dur="500" fill="hold"/>
                                        <p:tgtEl>
                                          <p:spTgt spid="164"/>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1"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0-#ppt_h/2"/>
                                          </p:val>
                                        </p:tav>
                                        <p:tav tm="100000">
                                          <p:val>
                                            <p:strVal val="#ppt_y"/>
                                          </p:val>
                                        </p:tav>
                                      </p:tavLst>
                                    </p:anim>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wipe(down)">
                                      <p:cBhvr>
                                        <p:cTn id="49" dur="500"/>
                                        <p:tgtEl>
                                          <p:spTgt spid="77"/>
                                        </p:tgtEl>
                                      </p:cBhvr>
                                    </p:animEffect>
                                  </p:childTnLst>
                                </p:cTn>
                              </p:par>
                            </p:childTnLst>
                          </p:cTn>
                        </p:par>
                        <p:par>
                          <p:cTn id="50" fill="hold">
                            <p:stCondLst>
                              <p:cond delay="5000"/>
                            </p:stCondLst>
                            <p:childTnLst>
                              <p:par>
                                <p:cTn id="51" presetID="2" presetClass="entr" presetSubtype="4" accel="50000" decel="50000" fill="hold" grpId="0" nodeType="afterEffect">
                                  <p:stCondLst>
                                    <p:cond delay="0"/>
                                  </p:stCondLst>
                                  <p:childTnLst>
                                    <p:set>
                                      <p:cBhvr>
                                        <p:cTn id="52" dur="1" fill="hold">
                                          <p:stCondLst>
                                            <p:cond delay="0"/>
                                          </p:stCondLst>
                                        </p:cTn>
                                        <p:tgtEl>
                                          <p:spTgt spid="162"/>
                                        </p:tgtEl>
                                        <p:attrNameLst>
                                          <p:attrName>style.visibility</p:attrName>
                                        </p:attrNameLst>
                                      </p:cBhvr>
                                      <p:to>
                                        <p:strVal val="visible"/>
                                      </p:to>
                                    </p:set>
                                    <p:anim calcmode="lin" valueType="num">
                                      <p:cBhvr additive="base">
                                        <p:cTn id="53" dur="500" fill="hold"/>
                                        <p:tgtEl>
                                          <p:spTgt spid="162"/>
                                        </p:tgtEl>
                                        <p:attrNameLst>
                                          <p:attrName>ppt_x</p:attrName>
                                        </p:attrNameLst>
                                      </p:cBhvr>
                                      <p:tavLst>
                                        <p:tav tm="0">
                                          <p:val>
                                            <p:strVal val="#ppt_x"/>
                                          </p:val>
                                        </p:tav>
                                        <p:tav tm="100000">
                                          <p:val>
                                            <p:strVal val="#ppt_x"/>
                                          </p:val>
                                        </p:tav>
                                      </p:tavLst>
                                    </p:anim>
                                    <p:anim calcmode="lin" valueType="num">
                                      <p:cBhvr additive="base">
                                        <p:cTn id="54" dur="500" fill="hold"/>
                                        <p:tgtEl>
                                          <p:spTgt spid="162"/>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2" presetClass="entr" presetSubtype="1" accel="50000" decel="50000" fill="hold" nodeType="afterEffect">
                                  <p:stCondLst>
                                    <p:cond delay="0"/>
                                  </p:stCondLst>
                                  <p:childTnLst>
                                    <p:set>
                                      <p:cBhvr>
                                        <p:cTn id="57" dur="1" fill="hold">
                                          <p:stCondLst>
                                            <p:cond delay="0"/>
                                          </p:stCondLst>
                                        </p:cTn>
                                        <p:tgtEl>
                                          <p:spTgt spid="166"/>
                                        </p:tgtEl>
                                        <p:attrNameLst>
                                          <p:attrName>style.visibility</p:attrName>
                                        </p:attrNameLst>
                                      </p:cBhvr>
                                      <p:to>
                                        <p:strVal val="visible"/>
                                      </p:to>
                                    </p:set>
                                    <p:anim calcmode="lin" valueType="num">
                                      <p:cBhvr additive="base">
                                        <p:cTn id="58" dur="500" fill="hold"/>
                                        <p:tgtEl>
                                          <p:spTgt spid="166"/>
                                        </p:tgtEl>
                                        <p:attrNameLst>
                                          <p:attrName>ppt_x</p:attrName>
                                        </p:attrNameLst>
                                      </p:cBhvr>
                                      <p:tavLst>
                                        <p:tav tm="0">
                                          <p:val>
                                            <p:strVal val="#ppt_x"/>
                                          </p:val>
                                        </p:tav>
                                        <p:tav tm="100000">
                                          <p:val>
                                            <p:strVal val="#ppt_x"/>
                                          </p:val>
                                        </p:tav>
                                      </p:tavLst>
                                    </p:anim>
                                    <p:anim calcmode="lin" valueType="num">
                                      <p:cBhvr additive="base">
                                        <p:cTn id="59" dur="500" fill="hold"/>
                                        <p:tgtEl>
                                          <p:spTgt spid="166"/>
                                        </p:tgtEl>
                                        <p:attrNameLst>
                                          <p:attrName>ppt_y</p:attrName>
                                        </p:attrNameLst>
                                      </p:cBhvr>
                                      <p:tavLst>
                                        <p:tav tm="0">
                                          <p:val>
                                            <p:strVal val="0-#ppt_h/2"/>
                                          </p:val>
                                        </p:tav>
                                        <p:tav tm="100000">
                                          <p:val>
                                            <p:strVal val="#ppt_y"/>
                                          </p:val>
                                        </p:tav>
                                      </p:tavLst>
                                    </p:anim>
                                  </p:childTnLst>
                                </p:cTn>
                              </p:par>
                            </p:childTnLst>
                          </p:cTn>
                        </p:par>
                        <p:par>
                          <p:cTn id="60" fill="hold">
                            <p:stCondLst>
                              <p:cond delay="6000"/>
                            </p:stCondLst>
                            <p:childTnLst>
                              <p:par>
                                <p:cTn id="61" presetID="22" presetClass="entr" presetSubtype="4" fill="hold" grpId="0" nodeType="afterEffect">
                                  <p:stCondLst>
                                    <p:cond delay="0"/>
                                  </p:stCondLst>
                                  <p:childTnLst>
                                    <p:set>
                                      <p:cBhvr>
                                        <p:cTn id="62" dur="1" fill="hold">
                                          <p:stCondLst>
                                            <p:cond delay="0"/>
                                          </p:stCondLst>
                                        </p:cTn>
                                        <p:tgtEl>
                                          <p:spTgt spid="173"/>
                                        </p:tgtEl>
                                        <p:attrNameLst>
                                          <p:attrName>style.visibility</p:attrName>
                                        </p:attrNameLst>
                                      </p:cBhvr>
                                      <p:to>
                                        <p:strVal val="visible"/>
                                      </p:to>
                                    </p:set>
                                    <p:animEffect transition="in" filter="wipe(down)">
                                      <p:cBhvr>
                                        <p:cTn id="63" dur="500"/>
                                        <p:tgtEl>
                                          <p:spTgt spid="173"/>
                                        </p:tgtEl>
                                      </p:cBhvr>
                                    </p:animEffect>
                                  </p:childTnLst>
                                </p:cTn>
                              </p:par>
                            </p:childTnLst>
                          </p:cTn>
                        </p:par>
                        <p:par>
                          <p:cTn id="64" fill="hold">
                            <p:stCondLst>
                              <p:cond delay="6500"/>
                            </p:stCondLst>
                            <p:childTnLst>
                              <p:par>
                                <p:cTn id="65" presetID="2" presetClass="entr" presetSubtype="4" accel="50000" decel="50000" fill="hold" grpId="0" nodeType="afterEffect">
                                  <p:stCondLst>
                                    <p:cond delay="0"/>
                                  </p:stCondLst>
                                  <p:childTnLst>
                                    <p:set>
                                      <p:cBhvr>
                                        <p:cTn id="66" dur="1" fill="hold">
                                          <p:stCondLst>
                                            <p:cond delay="0"/>
                                          </p:stCondLst>
                                        </p:cTn>
                                        <p:tgtEl>
                                          <p:spTgt spid="165"/>
                                        </p:tgtEl>
                                        <p:attrNameLst>
                                          <p:attrName>style.visibility</p:attrName>
                                        </p:attrNameLst>
                                      </p:cBhvr>
                                      <p:to>
                                        <p:strVal val="visible"/>
                                      </p:to>
                                    </p:set>
                                    <p:anim calcmode="lin" valueType="num">
                                      <p:cBhvr additive="base">
                                        <p:cTn id="67" dur="500" fill="hold"/>
                                        <p:tgtEl>
                                          <p:spTgt spid="165"/>
                                        </p:tgtEl>
                                        <p:attrNameLst>
                                          <p:attrName>ppt_x</p:attrName>
                                        </p:attrNameLst>
                                      </p:cBhvr>
                                      <p:tavLst>
                                        <p:tav tm="0">
                                          <p:val>
                                            <p:strVal val="#ppt_x"/>
                                          </p:val>
                                        </p:tav>
                                        <p:tav tm="100000">
                                          <p:val>
                                            <p:strVal val="#ppt_x"/>
                                          </p:val>
                                        </p:tav>
                                      </p:tavLst>
                                    </p:anim>
                                    <p:anim calcmode="lin" valueType="num">
                                      <p:cBhvr additive="base">
                                        <p:cTn id="68" dur="500" fill="hold"/>
                                        <p:tgtEl>
                                          <p:spTgt spid="165"/>
                                        </p:tgtEl>
                                        <p:attrNameLst>
                                          <p:attrName>ppt_y</p:attrName>
                                        </p:attrNameLst>
                                      </p:cBhvr>
                                      <p:tavLst>
                                        <p:tav tm="0">
                                          <p:val>
                                            <p:strVal val="1+#ppt_h/2"/>
                                          </p:val>
                                        </p:tav>
                                        <p:tav tm="100000">
                                          <p:val>
                                            <p:strVal val="#ppt_y"/>
                                          </p:val>
                                        </p:tav>
                                      </p:tavLst>
                                    </p:anim>
                                  </p:childTnLst>
                                </p:cTn>
                              </p:par>
                            </p:childTnLst>
                          </p:cTn>
                        </p:par>
                        <p:par>
                          <p:cTn id="69" fill="hold">
                            <p:stCondLst>
                              <p:cond delay="7000"/>
                            </p:stCondLst>
                            <p:childTnLst>
                              <p:par>
                                <p:cTn id="70" presetID="2" presetClass="entr" presetSubtype="1" accel="50000" decel="50000" fill="hold" nodeType="afterEffect">
                                  <p:stCondLst>
                                    <p:cond delay="0"/>
                                  </p:stCondLst>
                                  <p:childTnLst>
                                    <p:set>
                                      <p:cBhvr>
                                        <p:cTn id="71" dur="1" fill="hold">
                                          <p:stCondLst>
                                            <p:cond delay="0"/>
                                          </p:stCondLst>
                                        </p:cTn>
                                        <p:tgtEl>
                                          <p:spTgt spid="170"/>
                                        </p:tgtEl>
                                        <p:attrNameLst>
                                          <p:attrName>style.visibility</p:attrName>
                                        </p:attrNameLst>
                                      </p:cBhvr>
                                      <p:to>
                                        <p:strVal val="visible"/>
                                      </p:to>
                                    </p:set>
                                    <p:anim calcmode="lin" valueType="num">
                                      <p:cBhvr additive="base">
                                        <p:cTn id="72" dur="500" fill="hold"/>
                                        <p:tgtEl>
                                          <p:spTgt spid="170"/>
                                        </p:tgtEl>
                                        <p:attrNameLst>
                                          <p:attrName>ppt_x</p:attrName>
                                        </p:attrNameLst>
                                      </p:cBhvr>
                                      <p:tavLst>
                                        <p:tav tm="0">
                                          <p:val>
                                            <p:strVal val="#ppt_x"/>
                                          </p:val>
                                        </p:tav>
                                        <p:tav tm="100000">
                                          <p:val>
                                            <p:strVal val="#ppt_x"/>
                                          </p:val>
                                        </p:tav>
                                      </p:tavLst>
                                    </p:anim>
                                    <p:anim calcmode="lin" valueType="num">
                                      <p:cBhvr additive="base">
                                        <p:cTn id="73" dur="500" fill="hold"/>
                                        <p:tgtEl>
                                          <p:spTgt spid="170"/>
                                        </p:tgtEl>
                                        <p:attrNameLst>
                                          <p:attrName>ppt_y</p:attrName>
                                        </p:attrNameLst>
                                      </p:cBhvr>
                                      <p:tavLst>
                                        <p:tav tm="0">
                                          <p:val>
                                            <p:strVal val="0-#ppt_h/2"/>
                                          </p:val>
                                        </p:tav>
                                        <p:tav tm="100000">
                                          <p:val>
                                            <p:strVal val="#ppt_y"/>
                                          </p:val>
                                        </p:tav>
                                      </p:tavLst>
                                    </p:anim>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174"/>
                                        </p:tgtEl>
                                        <p:attrNameLst>
                                          <p:attrName>style.visibility</p:attrName>
                                        </p:attrNameLst>
                                      </p:cBhvr>
                                      <p:to>
                                        <p:strVal val="visible"/>
                                      </p:to>
                                    </p:set>
                                    <p:animEffect transition="in" filter="wipe(down)">
                                      <p:cBhvr>
                                        <p:cTn id="77" dur="500"/>
                                        <p:tgtEl>
                                          <p:spTgt spid="174"/>
                                        </p:tgtEl>
                                      </p:cBhvr>
                                    </p:animEffect>
                                  </p:childTnLst>
                                </p:cTn>
                              </p:par>
                            </p:childTnLst>
                          </p:cTn>
                        </p:par>
                        <p:par>
                          <p:cTn id="78" fill="hold">
                            <p:stCondLst>
                              <p:cond delay="8000"/>
                            </p:stCondLst>
                            <p:childTnLst>
                              <p:par>
                                <p:cTn id="79" presetID="22" presetClass="entr" presetSubtype="8" fill="hold" grpId="0" nodeType="afterEffect">
                                  <p:stCondLst>
                                    <p:cond delay="0"/>
                                  </p:stCondLst>
                                  <p:childTnLst>
                                    <p:set>
                                      <p:cBhvr>
                                        <p:cTn id="80" dur="1" fill="hold">
                                          <p:stCondLst>
                                            <p:cond delay="0"/>
                                          </p:stCondLst>
                                        </p:cTn>
                                        <p:tgtEl>
                                          <p:spTgt spid="238"/>
                                        </p:tgtEl>
                                        <p:attrNameLst>
                                          <p:attrName>style.visibility</p:attrName>
                                        </p:attrNameLst>
                                      </p:cBhvr>
                                      <p:to>
                                        <p:strVal val="visible"/>
                                      </p:to>
                                    </p:set>
                                    <p:animEffect transition="in" filter="wipe(left)">
                                      <p:cBhvr>
                                        <p:cTn id="81" dur="500"/>
                                        <p:tgtEl>
                                          <p:spTgt spid="238"/>
                                        </p:tgtEl>
                                      </p:cBhvr>
                                    </p:animEffect>
                                  </p:childTnLst>
                                </p:cTn>
                              </p:par>
                            </p:childTnLst>
                          </p:cTn>
                        </p:par>
                        <p:par>
                          <p:cTn id="82" fill="hold">
                            <p:stCondLst>
                              <p:cond delay="8500"/>
                            </p:stCondLst>
                            <p:childTnLst>
                              <p:par>
                                <p:cTn id="83" presetID="22" presetClass="entr" presetSubtype="4" fill="hold" grpId="0" nodeType="afterEffect">
                                  <p:stCondLst>
                                    <p:cond delay="0"/>
                                  </p:stCondLst>
                                  <p:childTnLst>
                                    <p:set>
                                      <p:cBhvr>
                                        <p:cTn id="84" dur="1" fill="hold">
                                          <p:stCondLst>
                                            <p:cond delay="0"/>
                                          </p:stCondLst>
                                        </p:cTn>
                                        <p:tgtEl>
                                          <p:spTgt spid="239"/>
                                        </p:tgtEl>
                                        <p:attrNameLst>
                                          <p:attrName>style.visibility</p:attrName>
                                        </p:attrNameLst>
                                      </p:cBhvr>
                                      <p:to>
                                        <p:strVal val="visible"/>
                                      </p:to>
                                    </p:set>
                                    <p:animEffect transition="in" filter="wipe(down)">
                                      <p:cBhvr>
                                        <p:cTn id="85" dur="500"/>
                                        <p:tgtEl>
                                          <p:spTgt spid="239"/>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237"/>
                                        </p:tgtEl>
                                        <p:attrNameLst>
                                          <p:attrName>style.visibility</p:attrName>
                                        </p:attrNameLst>
                                      </p:cBhvr>
                                      <p:to>
                                        <p:strVal val="visible"/>
                                      </p:to>
                                    </p:set>
                                    <p:animEffect transition="in" filter="wipe(left)">
                                      <p:cBhvr>
                                        <p:cTn id="89" dur="500"/>
                                        <p:tgtEl>
                                          <p:spTgt spid="237"/>
                                        </p:tgtEl>
                                      </p:cBhvr>
                                    </p:animEffect>
                                  </p:childTnLst>
                                </p:cTn>
                              </p:par>
                            </p:childTnLst>
                          </p:cTn>
                        </p:par>
                        <p:par>
                          <p:cTn id="90" fill="hold">
                            <p:stCondLst>
                              <p:cond delay="9500"/>
                            </p:stCondLst>
                            <p:childTnLst>
                              <p:par>
                                <p:cTn id="91" presetID="22" presetClass="entr" presetSubtype="8" fill="hold" grpId="0" nodeType="afterEffect">
                                  <p:stCondLst>
                                    <p:cond delay="0"/>
                                  </p:stCondLst>
                                  <p:childTnLst>
                                    <p:set>
                                      <p:cBhvr>
                                        <p:cTn id="92" dur="1" fill="hold">
                                          <p:stCondLst>
                                            <p:cond delay="0"/>
                                          </p:stCondLst>
                                        </p:cTn>
                                        <p:tgtEl>
                                          <p:spTgt spid="240"/>
                                        </p:tgtEl>
                                        <p:attrNameLst>
                                          <p:attrName>style.visibility</p:attrName>
                                        </p:attrNameLst>
                                      </p:cBhvr>
                                      <p:to>
                                        <p:strVal val="visible"/>
                                      </p:to>
                                    </p:set>
                                    <p:animEffect transition="in" filter="wipe(left)">
                                      <p:cBhvr>
                                        <p:cTn id="93" dur="500"/>
                                        <p:tgtEl>
                                          <p:spTgt spid="240"/>
                                        </p:tgtEl>
                                      </p:cBhvr>
                                    </p:animEffect>
                                  </p:childTnLst>
                                </p:cTn>
                              </p:par>
                            </p:childTnLst>
                          </p:cTn>
                        </p:par>
                        <p:par>
                          <p:cTn id="94" fill="hold">
                            <p:stCondLst>
                              <p:cond delay="10000"/>
                            </p:stCondLst>
                            <p:childTnLst>
                              <p:par>
                                <p:cTn id="95" presetID="22" presetClass="entr" presetSubtype="4" fill="hold" nodeType="afterEffect">
                                  <p:stCondLst>
                                    <p:cond delay="0"/>
                                  </p:stCondLst>
                                  <p:childTnLst>
                                    <p:set>
                                      <p:cBhvr>
                                        <p:cTn id="96" dur="1" fill="hold">
                                          <p:stCondLst>
                                            <p:cond delay="0"/>
                                          </p:stCondLst>
                                        </p:cTn>
                                        <p:tgtEl>
                                          <p:spTgt spid="206"/>
                                        </p:tgtEl>
                                        <p:attrNameLst>
                                          <p:attrName>style.visibility</p:attrName>
                                        </p:attrNameLst>
                                      </p:cBhvr>
                                      <p:to>
                                        <p:strVal val="visible"/>
                                      </p:to>
                                    </p:set>
                                    <p:animEffect transition="in" filter="wipe(down)">
                                      <p:cBhvr>
                                        <p:cTn id="97" dur="500"/>
                                        <p:tgtEl>
                                          <p:spTgt spid="206"/>
                                        </p:tgtEl>
                                      </p:cBhvr>
                                    </p:animEffect>
                                  </p:childTnLst>
                                </p:cTn>
                              </p:par>
                            </p:childTnLst>
                          </p:cTn>
                        </p:par>
                        <p:par>
                          <p:cTn id="98" fill="hold">
                            <p:stCondLst>
                              <p:cond delay="10500"/>
                            </p:stCondLst>
                            <p:childTnLst>
                              <p:par>
                                <p:cTn id="99" presetID="22" presetClass="entr" presetSubtype="4" fill="hold" grpId="0" nodeType="afterEffect">
                                  <p:stCondLst>
                                    <p:cond delay="0"/>
                                  </p:stCondLst>
                                  <p:childTnLst>
                                    <p:set>
                                      <p:cBhvr>
                                        <p:cTn id="100" dur="1" fill="hold">
                                          <p:stCondLst>
                                            <p:cond delay="0"/>
                                          </p:stCondLst>
                                        </p:cTn>
                                        <p:tgtEl>
                                          <p:spTgt spid="169"/>
                                        </p:tgtEl>
                                        <p:attrNameLst>
                                          <p:attrName>style.visibility</p:attrName>
                                        </p:attrNameLst>
                                      </p:cBhvr>
                                      <p:to>
                                        <p:strVal val="visible"/>
                                      </p:to>
                                    </p:set>
                                    <p:animEffect transition="in" filter="wipe(down)">
                                      <p:cBhvr>
                                        <p:cTn id="101" dur="500"/>
                                        <p:tgtEl>
                                          <p:spTgt spid="169"/>
                                        </p:tgtEl>
                                      </p:cBhvr>
                                    </p:animEffect>
                                  </p:childTnLst>
                                </p:cTn>
                              </p:par>
                            </p:childTnLst>
                          </p:cTn>
                        </p:par>
                        <p:par>
                          <p:cTn id="102" fill="hold">
                            <p:stCondLst>
                              <p:cond delay="11000"/>
                            </p:stCondLst>
                            <p:childTnLst>
                              <p:par>
                                <p:cTn id="103" presetID="22" presetClass="entr" presetSubtype="4" fill="hold" nodeType="afterEffect">
                                  <p:stCondLst>
                                    <p:cond delay="0"/>
                                  </p:stCondLst>
                                  <p:childTnLst>
                                    <p:set>
                                      <p:cBhvr>
                                        <p:cTn id="104" dur="1" fill="hold">
                                          <p:stCondLst>
                                            <p:cond delay="0"/>
                                          </p:stCondLst>
                                        </p:cTn>
                                        <p:tgtEl>
                                          <p:spTgt spid="175"/>
                                        </p:tgtEl>
                                        <p:attrNameLst>
                                          <p:attrName>style.visibility</p:attrName>
                                        </p:attrNameLst>
                                      </p:cBhvr>
                                      <p:to>
                                        <p:strVal val="visible"/>
                                      </p:to>
                                    </p:set>
                                    <p:animEffect transition="in" filter="wipe(down)">
                                      <p:cBhvr>
                                        <p:cTn id="105" dur="500"/>
                                        <p:tgtEl>
                                          <p:spTgt spid="175"/>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157"/>
                                        </p:tgtEl>
                                        <p:attrNameLst>
                                          <p:attrName>style.visibility</p:attrName>
                                        </p:attrNameLst>
                                      </p:cBhvr>
                                      <p:to>
                                        <p:strVal val="visible"/>
                                      </p:to>
                                    </p:set>
                                    <p:animEffect transition="in" filter="wipe(down)">
                                      <p:cBhvr>
                                        <p:cTn id="109" dur="500"/>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73" grpId="0"/>
      <p:bldP spid="77" grpId="0"/>
      <p:bldP spid="161" grpId="0" animBg="1"/>
      <p:bldP spid="162" grpId="0" animBg="1"/>
      <p:bldP spid="163" grpId="0" animBg="1"/>
      <p:bldP spid="164" grpId="0" animBg="1"/>
      <p:bldP spid="165" grpId="0" animBg="1"/>
      <p:bldP spid="173" grpId="0"/>
      <p:bldP spid="174" grpId="0"/>
      <p:bldP spid="157" grpId="0"/>
      <p:bldP spid="169" grpId="0"/>
      <p:bldP spid="237" grpId="0"/>
      <p:bldP spid="238" grpId="0"/>
      <p:bldP spid="239" grpId="0"/>
      <p:bldP spid="24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p:nvPr/>
        </p:nvSpPr>
        <p:spPr bwMode="auto">
          <a:xfrm>
            <a:off x="2049008" y="1731544"/>
            <a:ext cx="1728107" cy="2426648"/>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2">
              <a:alpha val="90000"/>
            </a:schemeClr>
          </a:solidFill>
          <a:ln>
            <a:noFill/>
          </a:ln>
        </p:spPr>
        <p:txBody>
          <a:bodyPr vert="horz" wrap="square" lIns="105874" tIns="52937" rIns="105874" bIns="52937" numCol="1" anchor="t" anchorCtr="0" compatLnSpc="1"/>
          <a:lstStyle/>
          <a:p>
            <a:pPr>
              <a:lnSpc>
                <a:spcPct val="120000"/>
              </a:lnSpc>
            </a:pPr>
            <a:endParaRPr lang="en-US" sz="7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6"/>
          <p:cNvSpPr/>
          <p:nvPr/>
        </p:nvSpPr>
        <p:spPr bwMode="auto">
          <a:xfrm>
            <a:off x="3713847" y="1731544"/>
            <a:ext cx="1728107" cy="2426648"/>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4">
              <a:alpha val="90000"/>
            </a:schemeClr>
          </a:solidFill>
          <a:ln>
            <a:noFill/>
          </a:ln>
        </p:spPr>
        <p:txBody>
          <a:bodyPr vert="horz" wrap="square" lIns="105874" tIns="52937" rIns="105874" bIns="52937" numCol="1" anchor="t" anchorCtr="0" compatLnSpc="1"/>
          <a:lstStyle/>
          <a:p>
            <a:pPr>
              <a:lnSpc>
                <a:spcPct val="120000"/>
              </a:lnSpc>
            </a:pPr>
            <a:endParaRPr lang="en-US" sz="7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6"/>
          <p:cNvSpPr/>
          <p:nvPr/>
        </p:nvSpPr>
        <p:spPr bwMode="auto">
          <a:xfrm>
            <a:off x="1514116" y="2641536"/>
            <a:ext cx="1316653" cy="1516656"/>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rgbClr val="FFC000">
              <a:alpha val="90000"/>
            </a:srgbClr>
          </a:solidFill>
          <a:ln>
            <a:noFill/>
          </a:ln>
        </p:spPr>
        <p:txBody>
          <a:bodyPr vert="horz" wrap="square" lIns="105874" tIns="52937" rIns="105874" bIns="52937" numCol="1" anchor="t" anchorCtr="0" compatLnSpc="1"/>
          <a:lstStyle/>
          <a:p>
            <a:pPr>
              <a:lnSpc>
                <a:spcPct val="120000"/>
              </a:lnSpc>
            </a:pPr>
            <a:endParaRPr lang="en-US" sz="7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6"/>
          <p:cNvSpPr/>
          <p:nvPr/>
        </p:nvSpPr>
        <p:spPr bwMode="auto">
          <a:xfrm>
            <a:off x="2830769" y="1428214"/>
            <a:ext cx="1944120" cy="2729979"/>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2">
              <a:lumMod val="75000"/>
              <a:alpha val="90000"/>
            </a:schemeClr>
          </a:solidFill>
          <a:ln>
            <a:noFill/>
          </a:ln>
        </p:spPr>
        <p:txBody>
          <a:bodyPr vert="horz" wrap="square" lIns="105874" tIns="52937" rIns="105874" bIns="52937" numCol="1" anchor="t" anchorCtr="0" compatLnSpc="1"/>
          <a:lstStyle/>
          <a:p>
            <a:pPr>
              <a:lnSpc>
                <a:spcPct val="120000"/>
              </a:lnSpc>
            </a:pPr>
            <a:endParaRPr lang="en-US" sz="7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Freeform 6"/>
          <p:cNvSpPr/>
          <p:nvPr/>
        </p:nvSpPr>
        <p:spPr bwMode="auto">
          <a:xfrm>
            <a:off x="4596127" y="2152993"/>
            <a:ext cx="1728107" cy="2005199"/>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rgbClr val="FFFF00">
              <a:alpha val="90000"/>
            </a:srgbClr>
          </a:solidFill>
          <a:ln>
            <a:noFill/>
          </a:ln>
        </p:spPr>
        <p:txBody>
          <a:bodyPr vert="horz" wrap="square" lIns="105874" tIns="52937" rIns="105874" bIns="52937" numCol="1" anchor="t" anchorCtr="0" compatLnSpc="1"/>
          <a:lstStyle/>
          <a:p>
            <a:pPr>
              <a:lnSpc>
                <a:spcPct val="120000"/>
              </a:lnSpc>
            </a:pPr>
            <a:endParaRPr lang="en-US" sz="7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6"/>
          <p:cNvSpPr/>
          <p:nvPr/>
        </p:nvSpPr>
        <p:spPr bwMode="auto">
          <a:xfrm>
            <a:off x="5413194" y="1731544"/>
            <a:ext cx="1728107" cy="2426648"/>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2">
              <a:lumMod val="50000"/>
              <a:alpha val="90000"/>
            </a:schemeClr>
          </a:solidFill>
          <a:ln>
            <a:noFill/>
          </a:ln>
        </p:spPr>
        <p:txBody>
          <a:bodyPr vert="horz" wrap="square" lIns="105874" tIns="52937" rIns="105874" bIns="52937" numCol="1" anchor="t" anchorCtr="0" compatLnSpc="1"/>
          <a:lstStyle/>
          <a:p>
            <a:pPr>
              <a:lnSpc>
                <a:spcPct val="120000"/>
              </a:lnSpc>
            </a:pPr>
            <a:endParaRPr lang="en-US" sz="7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6"/>
          <p:cNvSpPr/>
          <p:nvPr/>
        </p:nvSpPr>
        <p:spPr bwMode="auto">
          <a:xfrm>
            <a:off x="6482533" y="2641536"/>
            <a:ext cx="1316653" cy="1516656"/>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rgbClr val="FFC000">
              <a:alpha val="90000"/>
            </a:srgbClr>
          </a:solidFill>
          <a:ln>
            <a:noFill/>
          </a:ln>
        </p:spPr>
        <p:txBody>
          <a:bodyPr vert="horz" wrap="square" lIns="105874" tIns="52937" rIns="105874" bIns="52937" numCol="1" anchor="t" anchorCtr="0" compatLnSpc="1"/>
          <a:lstStyle/>
          <a:p>
            <a:pPr>
              <a:lnSpc>
                <a:spcPct val="120000"/>
              </a:lnSpc>
            </a:pPr>
            <a:endParaRPr lang="en-US" sz="7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6"/>
          <p:cNvSpPr/>
          <p:nvPr/>
        </p:nvSpPr>
        <p:spPr bwMode="auto">
          <a:xfrm>
            <a:off x="7157659" y="1731544"/>
            <a:ext cx="1728107" cy="2426648"/>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2">
              <a:alpha val="90000"/>
            </a:schemeClr>
          </a:solidFill>
          <a:ln>
            <a:noFill/>
          </a:ln>
        </p:spPr>
        <p:txBody>
          <a:bodyPr vert="horz" wrap="square" lIns="105874" tIns="52937" rIns="105874" bIns="52937" numCol="1" anchor="t" anchorCtr="0" compatLnSpc="1"/>
          <a:lstStyle/>
          <a:p>
            <a:pPr>
              <a:lnSpc>
                <a:spcPct val="120000"/>
              </a:lnSpc>
            </a:pPr>
            <a:endParaRPr lang="en-US" sz="7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Freeform 6"/>
          <p:cNvSpPr/>
          <p:nvPr/>
        </p:nvSpPr>
        <p:spPr bwMode="auto">
          <a:xfrm>
            <a:off x="8938419" y="1731544"/>
            <a:ext cx="1728107" cy="2426648"/>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4">
              <a:alpha val="90000"/>
            </a:schemeClr>
          </a:solidFill>
          <a:ln>
            <a:noFill/>
          </a:ln>
        </p:spPr>
        <p:txBody>
          <a:bodyPr vert="horz" wrap="square" lIns="105874" tIns="52937" rIns="105874" bIns="52937" numCol="1" anchor="t" anchorCtr="0" compatLnSpc="1"/>
          <a:lstStyle/>
          <a:p>
            <a:pPr>
              <a:lnSpc>
                <a:spcPct val="120000"/>
              </a:lnSpc>
            </a:pPr>
            <a:endParaRPr lang="en-US" sz="7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Freeform 6"/>
          <p:cNvSpPr/>
          <p:nvPr/>
        </p:nvSpPr>
        <p:spPr bwMode="auto">
          <a:xfrm>
            <a:off x="7973943" y="1428214"/>
            <a:ext cx="1944120" cy="2729979"/>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2">
              <a:lumMod val="75000"/>
              <a:alpha val="90000"/>
            </a:schemeClr>
          </a:solidFill>
          <a:ln>
            <a:noFill/>
          </a:ln>
        </p:spPr>
        <p:txBody>
          <a:bodyPr vert="horz" wrap="square" lIns="105874" tIns="52937" rIns="105874" bIns="52937" numCol="1" anchor="t" anchorCtr="0" compatLnSpc="1"/>
          <a:lstStyle/>
          <a:p>
            <a:pPr>
              <a:lnSpc>
                <a:spcPct val="120000"/>
              </a:lnSpc>
            </a:pPr>
            <a:endParaRPr lang="en-US" sz="76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 name="Group 136"/>
          <p:cNvGrpSpPr/>
          <p:nvPr/>
        </p:nvGrpSpPr>
        <p:grpSpPr>
          <a:xfrm>
            <a:off x="1520917" y="4314945"/>
            <a:ext cx="1231106" cy="901583"/>
            <a:chOff x="706388" y="3281022"/>
            <a:chExt cx="1063274" cy="778672"/>
          </a:xfrm>
        </p:grpSpPr>
        <p:sp>
          <p:nvSpPr>
            <p:cNvPr id="57" name="Oval 56"/>
            <p:cNvSpPr>
              <a:spLocks noChangeAspect="1"/>
            </p:cNvSpPr>
            <p:nvPr/>
          </p:nvSpPr>
          <p:spPr>
            <a:xfrm>
              <a:off x="1088218" y="3281022"/>
              <a:ext cx="200183" cy="194452"/>
            </a:xfrm>
            <a:prstGeom prst="ellipse">
              <a:avLst/>
            </a:prstGeom>
            <a:solidFill>
              <a:srgbClr val="FFC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9" name="Group 120"/>
            <p:cNvGrpSpPr/>
            <p:nvPr/>
          </p:nvGrpSpPr>
          <p:grpSpPr>
            <a:xfrm>
              <a:off x="706388" y="3475474"/>
              <a:ext cx="1063274" cy="584220"/>
              <a:chOff x="763995" y="3705902"/>
              <a:chExt cx="1063274" cy="584220"/>
            </a:xfrm>
          </p:grpSpPr>
          <p:sp>
            <p:nvSpPr>
              <p:cNvPr id="59" name="TextBox 58"/>
              <p:cNvSpPr txBox="1"/>
              <p:nvPr/>
            </p:nvSpPr>
            <p:spPr>
              <a:xfrm>
                <a:off x="763995" y="4056922"/>
                <a:ext cx="1063274" cy="233200"/>
              </a:xfrm>
              <a:prstGeom prst="rect">
                <a:avLst/>
              </a:prstGeom>
              <a:noFill/>
              <a:ln>
                <a:noFill/>
              </a:ln>
            </p:spPr>
            <p:txBody>
              <a:bodyPr wrap="none" lIns="0" tIns="0" rIns="0" bIns="0" rtlCol="0" anchor="t">
                <a:spAutoFit/>
              </a:bodyPr>
              <a:lstStyle/>
              <a:p>
                <a:pPr algn="ctr">
                  <a:lnSpc>
                    <a:spcPct val="120000"/>
                  </a:lnSpc>
                </a:pPr>
                <a:r>
                  <a:rPr lang="zh-CN" altLang="en-US" sz="1600" b="1"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600" b="1"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60" name="Straight Connector 59"/>
              <p:cNvCxnSpPr/>
              <p:nvPr/>
            </p:nvCxnSpPr>
            <p:spPr>
              <a:xfrm>
                <a:off x="1246034" y="3705902"/>
                <a:ext cx="0" cy="342098"/>
              </a:xfrm>
              <a:prstGeom prst="line">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10" name="Group 137"/>
          <p:cNvGrpSpPr/>
          <p:nvPr/>
        </p:nvGrpSpPr>
        <p:grpSpPr>
          <a:xfrm>
            <a:off x="2376345" y="4314941"/>
            <a:ext cx="1231106" cy="1278021"/>
            <a:chOff x="1363729" y="3281022"/>
            <a:chExt cx="1063274" cy="1103793"/>
          </a:xfrm>
        </p:grpSpPr>
        <p:sp>
          <p:nvSpPr>
            <p:cNvPr id="62" name="Oval 61"/>
            <p:cNvSpPr>
              <a:spLocks noChangeAspect="1"/>
            </p:cNvSpPr>
            <p:nvPr/>
          </p:nvSpPr>
          <p:spPr>
            <a:xfrm>
              <a:off x="1744938" y="3281022"/>
              <a:ext cx="200183" cy="194452"/>
            </a:xfrm>
            <a:prstGeom prst="ellips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2" name="Group 107"/>
            <p:cNvGrpSpPr/>
            <p:nvPr/>
          </p:nvGrpSpPr>
          <p:grpSpPr>
            <a:xfrm>
              <a:off x="1363729" y="3475474"/>
              <a:ext cx="1063274" cy="909341"/>
              <a:chOff x="1412525" y="3705902"/>
              <a:chExt cx="1063274" cy="909341"/>
            </a:xfrm>
          </p:grpSpPr>
          <p:cxnSp>
            <p:nvCxnSpPr>
              <p:cNvPr id="64" name="Straight Connector 63"/>
              <p:cNvCxnSpPr/>
              <p:nvPr/>
            </p:nvCxnSpPr>
            <p:spPr>
              <a:xfrm>
                <a:off x="1893825" y="3705902"/>
                <a:ext cx="0" cy="651665"/>
              </a:xfrm>
              <a:prstGeom prst="line">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1412525" y="4382042"/>
                <a:ext cx="1063274" cy="233201"/>
              </a:xfrm>
              <a:prstGeom prst="rect">
                <a:avLst/>
              </a:prstGeom>
              <a:noFill/>
              <a:ln>
                <a:noFill/>
              </a:ln>
            </p:spPr>
            <p:txBody>
              <a:bodyPr wrap="none" lIns="0" tIns="0" rIns="0" bIns="0" rtlCol="0" anchor="t">
                <a:spAutoFit/>
              </a:bodyPr>
              <a:lstStyle/>
              <a:p>
                <a:pPr algn="ctr">
                  <a:lnSpc>
                    <a:spcPct val="120000"/>
                  </a:lnSpc>
                </a:pPr>
                <a:r>
                  <a:rPr lang="zh-CN" altLang="en-US" sz="1600" b="1"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600" b="1"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13" name="Group 136"/>
          <p:cNvGrpSpPr/>
          <p:nvPr/>
        </p:nvGrpSpPr>
        <p:grpSpPr>
          <a:xfrm>
            <a:off x="3231774" y="4314945"/>
            <a:ext cx="1231106" cy="901583"/>
            <a:chOff x="706388" y="3281022"/>
            <a:chExt cx="1063274" cy="778672"/>
          </a:xfrm>
        </p:grpSpPr>
        <p:sp>
          <p:nvSpPr>
            <p:cNvPr id="102" name="Oval 101"/>
            <p:cNvSpPr>
              <a:spLocks noChangeAspect="1"/>
            </p:cNvSpPr>
            <p:nvPr/>
          </p:nvSpPr>
          <p:spPr>
            <a:xfrm>
              <a:off x="1088218" y="3281022"/>
              <a:ext cx="200183" cy="194452"/>
            </a:xfrm>
            <a:prstGeom prst="ellipse">
              <a:avLst/>
            </a:prstGeom>
            <a:solidFill>
              <a:schemeClr val="accent2">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4" name="Group 120"/>
            <p:cNvGrpSpPr/>
            <p:nvPr/>
          </p:nvGrpSpPr>
          <p:grpSpPr>
            <a:xfrm>
              <a:off x="706388" y="3475474"/>
              <a:ext cx="1063274" cy="584220"/>
              <a:chOff x="763995" y="3705902"/>
              <a:chExt cx="1063274" cy="584220"/>
            </a:xfrm>
          </p:grpSpPr>
          <p:sp>
            <p:nvSpPr>
              <p:cNvPr id="104" name="TextBox 103"/>
              <p:cNvSpPr txBox="1"/>
              <p:nvPr/>
            </p:nvSpPr>
            <p:spPr>
              <a:xfrm>
                <a:off x="763995" y="4056922"/>
                <a:ext cx="1063274" cy="233200"/>
              </a:xfrm>
              <a:prstGeom prst="rect">
                <a:avLst/>
              </a:prstGeom>
              <a:noFill/>
              <a:ln>
                <a:noFill/>
              </a:ln>
            </p:spPr>
            <p:txBody>
              <a:bodyPr wrap="none" lIns="0" tIns="0" rIns="0" bIns="0" rtlCol="0" anchor="t">
                <a:spAutoFit/>
              </a:bodyPr>
              <a:lstStyle/>
              <a:p>
                <a:pPr algn="ctr">
                  <a:lnSpc>
                    <a:spcPct val="120000"/>
                  </a:lnSpc>
                </a:pPr>
                <a:r>
                  <a:rPr lang="zh-CN" altLang="en-US" sz="1600" b="1"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600" b="1"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05" name="Straight Connector 104"/>
              <p:cNvCxnSpPr/>
              <p:nvPr/>
            </p:nvCxnSpPr>
            <p:spPr>
              <a:xfrm>
                <a:off x="1246034" y="3705902"/>
                <a:ext cx="0" cy="342098"/>
              </a:xfrm>
              <a:prstGeom prst="line">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15" name="Group 137"/>
          <p:cNvGrpSpPr/>
          <p:nvPr/>
        </p:nvGrpSpPr>
        <p:grpSpPr>
          <a:xfrm>
            <a:off x="4087201" y="4314941"/>
            <a:ext cx="1231106" cy="1278021"/>
            <a:chOff x="1363729" y="3281022"/>
            <a:chExt cx="1063274" cy="1103793"/>
          </a:xfrm>
        </p:grpSpPr>
        <p:sp>
          <p:nvSpPr>
            <p:cNvPr id="107" name="Oval 106"/>
            <p:cNvSpPr>
              <a:spLocks noChangeAspect="1"/>
            </p:cNvSpPr>
            <p:nvPr/>
          </p:nvSpPr>
          <p:spPr>
            <a:xfrm>
              <a:off x="1744938" y="3281022"/>
              <a:ext cx="200183" cy="194452"/>
            </a:xfrm>
            <a:prstGeom prst="ellipse">
              <a:avLst/>
            </a:prstGeom>
            <a:solidFill>
              <a:schemeClr val="accent4">
                <a:alpha val="8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6" name="Group 107"/>
            <p:cNvGrpSpPr/>
            <p:nvPr/>
          </p:nvGrpSpPr>
          <p:grpSpPr>
            <a:xfrm>
              <a:off x="1363729" y="3475474"/>
              <a:ext cx="1063274" cy="909341"/>
              <a:chOff x="1412525" y="3705902"/>
              <a:chExt cx="1063274" cy="909341"/>
            </a:xfrm>
          </p:grpSpPr>
          <p:cxnSp>
            <p:nvCxnSpPr>
              <p:cNvPr id="109" name="Straight Connector 108"/>
              <p:cNvCxnSpPr/>
              <p:nvPr/>
            </p:nvCxnSpPr>
            <p:spPr>
              <a:xfrm>
                <a:off x="1893825" y="3705902"/>
                <a:ext cx="0" cy="651665"/>
              </a:xfrm>
              <a:prstGeom prst="line">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1412525" y="4382042"/>
                <a:ext cx="1063274" cy="233201"/>
              </a:xfrm>
              <a:prstGeom prst="rect">
                <a:avLst/>
              </a:prstGeom>
              <a:noFill/>
              <a:ln>
                <a:noFill/>
              </a:ln>
            </p:spPr>
            <p:txBody>
              <a:bodyPr wrap="none" lIns="0" tIns="0" rIns="0" bIns="0" rtlCol="0" anchor="t">
                <a:spAutoFit/>
              </a:bodyPr>
              <a:lstStyle/>
              <a:p>
                <a:pPr algn="ctr">
                  <a:lnSpc>
                    <a:spcPct val="120000"/>
                  </a:lnSpc>
                </a:pPr>
                <a:r>
                  <a:rPr lang="zh-CN" altLang="en-US" sz="1600" b="1"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600" b="1"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18" name="Group 136"/>
          <p:cNvGrpSpPr/>
          <p:nvPr/>
        </p:nvGrpSpPr>
        <p:grpSpPr>
          <a:xfrm>
            <a:off x="4942630" y="4314945"/>
            <a:ext cx="1231106" cy="901583"/>
            <a:chOff x="706388" y="3281022"/>
            <a:chExt cx="1063274" cy="778672"/>
          </a:xfrm>
        </p:grpSpPr>
        <p:sp>
          <p:nvSpPr>
            <p:cNvPr id="112" name="Oval 111"/>
            <p:cNvSpPr>
              <a:spLocks noChangeAspect="1"/>
            </p:cNvSpPr>
            <p:nvPr/>
          </p:nvSpPr>
          <p:spPr>
            <a:xfrm>
              <a:off x="1088218" y="3281022"/>
              <a:ext cx="200183" cy="194452"/>
            </a:xfrm>
            <a:prstGeom prst="ellipse">
              <a:avLst/>
            </a:prstGeom>
            <a:solidFill>
              <a:srgbClr val="FFFF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9" name="Group 120"/>
            <p:cNvGrpSpPr/>
            <p:nvPr/>
          </p:nvGrpSpPr>
          <p:grpSpPr>
            <a:xfrm>
              <a:off x="706388" y="3475474"/>
              <a:ext cx="1063274" cy="584220"/>
              <a:chOff x="763995" y="3705902"/>
              <a:chExt cx="1063274" cy="584220"/>
            </a:xfrm>
          </p:grpSpPr>
          <p:sp>
            <p:nvSpPr>
              <p:cNvPr id="114" name="TextBox 113"/>
              <p:cNvSpPr txBox="1"/>
              <p:nvPr/>
            </p:nvSpPr>
            <p:spPr>
              <a:xfrm>
                <a:off x="763995" y="4056922"/>
                <a:ext cx="1063274" cy="233200"/>
              </a:xfrm>
              <a:prstGeom prst="rect">
                <a:avLst/>
              </a:prstGeom>
              <a:noFill/>
              <a:ln>
                <a:noFill/>
              </a:ln>
            </p:spPr>
            <p:txBody>
              <a:bodyPr wrap="none" lIns="0" tIns="0" rIns="0" bIns="0" rtlCol="0" anchor="t">
                <a:spAutoFit/>
              </a:bodyPr>
              <a:lstStyle/>
              <a:p>
                <a:pPr algn="ctr">
                  <a:lnSpc>
                    <a:spcPct val="120000"/>
                  </a:lnSpc>
                </a:pPr>
                <a:r>
                  <a:rPr lang="zh-CN" altLang="en-US" sz="1600" b="1"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600" b="1"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15" name="Straight Connector 114"/>
              <p:cNvCxnSpPr/>
              <p:nvPr/>
            </p:nvCxnSpPr>
            <p:spPr>
              <a:xfrm>
                <a:off x="1246034" y="3705902"/>
                <a:ext cx="0" cy="342098"/>
              </a:xfrm>
              <a:prstGeom prst="line">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20" name="Group 137"/>
          <p:cNvGrpSpPr/>
          <p:nvPr/>
        </p:nvGrpSpPr>
        <p:grpSpPr>
          <a:xfrm>
            <a:off x="5798056" y="4314941"/>
            <a:ext cx="1231106" cy="1278021"/>
            <a:chOff x="1363729" y="3281022"/>
            <a:chExt cx="1063274" cy="1103793"/>
          </a:xfrm>
        </p:grpSpPr>
        <p:sp>
          <p:nvSpPr>
            <p:cNvPr id="117" name="Oval 116"/>
            <p:cNvSpPr>
              <a:spLocks noChangeAspect="1"/>
            </p:cNvSpPr>
            <p:nvPr/>
          </p:nvSpPr>
          <p:spPr>
            <a:xfrm>
              <a:off x="1744938" y="3281022"/>
              <a:ext cx="200183" cy="194452"/>
            </a:xfrm>
            <a:prstGeom prst="ellipse">
              <a:avLst/>
            </a:prstGeom>
            <a:solidFill>
              <a:schemeClr val="accent2">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1" name="Group 107"/>
            <p:cNvGrpSpPr/>
            <p:nvPr/>
          </p:nvGrpSpPr>
          <p:grpSpPr>
            <a:xfrm>
              <a:off x="1363729" y="3475474"/>
              <a:ext cx="1063274" cy="909341"/>
              <a:chOff x="1412525" y="3705902"/>
              <a:chExt cx="1063274" cy="909341"/>
            </a:xfrm>
          </p:grpSpPr>
          <p:cxnSp>
            <p:nvCxnSpPr>
              <p:cNvPr id="119" name="Straight Connector 118"/>
              <p:cNvCxnSpPr/>
              <p:nvPr/>
            </p:nvCxnSpPr>
            <p:spPr>
              <a:xfrm>
                <a:off x="1893825" y="3705902"/>
                <a:ext cx="0" cy="651665"/>
              </a:xfrm>
              <a:prstGeom prst="line">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20" name="TextBox 119"/>
              <p:cNvSpPr txBox="1"/>
              <p:nvPr/>
            </p:nvSpPr>
            <p:spPr>
              <a:xfrm>
                <a:off x="1412525" y="4382042"/>
                <a:ext cx="1063274" cy="233201"/>
              </a:xfrm>
              <a:prstGeom prst="rect">
                <a:avLst/>
              </a:prstGeom>
              <a:noFill/>
              <a:ln>
                <a:noFill/>
              </a:ln>
            </p:spPr>
            <p:txBody>
              <a:bodyPr wrap="none" lIns="0" tIns="0" rIns="0" bIns="0" rtlCol="0" anchor="t">
                <a:spAutoFit/>
              </a:bodyPr>
              <a:lstStyle/>
              <a:p>
                <a:pPr algn="ctr">
                  <a:lnSpc>
                    <a:spcPct val="120000"/>
                  </a:lnSpc>
                </a:pPr>
                <a:r>
                  <a:rPr lang="zh-CN" altLang="en-US" sz="1600" b="1"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600" b="1"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23" name="Group 136"/>
          <p:cNvGrpSpPr/>
          <p:nvPr/>
        </p:nvGrpSpPr>
        <p:grpSpPr>
          <a:xfrm>
            <a:off x="6653486" y="4314945"/>
            <a:ext cx="1231106" cy="901583"/>
            <a:chOff x="706388" y="3281022"/>
            <a:chExt cx="1063274" cy="778672"/>
          </a:xfrm>
        </p:grpSpPr>
        <p:sp>
          <p:nvSpPr>
            <p:cNvPr id="122" name="Oval 121"/>
            <p:cNvSpPr>
              <a:spLocks noChangeAspect="1"/>
            </p:cNvSpPr>
            <p:nvPr/>
          </p:nvSpPr>
          <p:spPr>
            <a:xfrm>
              <a:off x="1088218" y="3281022"/>
              <a:ext cx="200183" cy="194452"/>
            </a:xfrm>
            <a:prstGeom prst="ellipse">
              <a:avLst/>
            </a:prstGeom>
            <a:solidFill>
              <a:srgbClr val="FF9933">
                <a:alpha val="80000"/>
              </a:srgb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4" name="Group 120"/>
            <p:cNvGrpSpPr/>
            <p:nvPr/>
          </p:nvGrpSpPr>
          <p:grpSpPr>
            <a:xfrm>
              <a:off x="706388" y="3475474"/>
              <a:ext cx="1063274" cy="584220"/>
              <a:chOff x="763995" y="3705902"/>
              <a:chExt cx="1063274" cy="584220"/>
            </a:xfrm>
          </p:grpSpPr>
          <p:sp>
            <p:nvSpPr>
              <p:cNvPr id="124" name="TextBox 123"/>
              <p:cNvSpPr txBox="1"/>
              <p:nvPr/>
            </p:nvSpPr>
            <p:spPr>
              <a:xfrm>
                <a:off x="763995" y="4056922"/>
                <a:ext cx="1063274" cy="233200"/>
              </a:xfrm>
              <a:prstGeom prst="rect">
                <a:avLst/>
              </a:prstGeom>
              <a:noFill/>
              <a:ln>
                <a:noFill/>
              </a:ln>
            </p:spPr>
            <p:txBody>
              <a:bodyPr wrap="none" lIns="0" tIns="0" rIns="0" bIns="0" rtlCol="0" anchor="t">
                <a:spAutoFit/>
              </a:bodyPr>
              <a:lstStyle/>
              <a:p>
                <a:pPr algn="ctr">
                  <a:lnSpc>
                    <a:spcPct val="120000"/>
                  </a:lnSpc>
                </a:pPr>
                <a:r>
                  <a:rPr lang="zh-CN" altLang="en-US" sz="1600" b="1"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600" b="1"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25" name="Straight Connector 124"/>
              <p:cNvCxnSpPr/>
              <p:nvPr/>
            </p:nvCxnSpPr>
            <p:spPr>
              <a:xfrm>
                <a:off x="1246034" y="3705902"/>
                <a:ext cx="0" cy="342098"/>
              </a:xfrm>
              <a:prstGeom prst="line">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25" name="Group 137"/>
          <p:cNvGrpSpPr/>
          <p:nvPr/>
        </p:nvGrpSpPr>
        <p:grpSpPr>
          <a:xfrm>
            <a:off x="7508912" y="4314941"/>
            <a:ext cx="1231106" cy="1278021"/>
            <a:chOff x="1363729" y="3281022"/>
            <a:chExt cx="1063274" cy="1103793"/>
          </a:xfrm>
        </p:grpSpPr>
        <p:sp>
          <p:nvSpPr>
            <p:cNvPr id="127" name="Oval 126"/>
            <p:cNvSpPr>
              <a:spLocks noChangeAspect="1"/>
            </p:cNvSpPr>
            <p:nvPr/>
          </p:nvSpPr>
          <p:spPr>
            <a:xfrm>
              <a:off x="1744938" y="3281022"/>
              <a:ext cx="200183" cy="194452"/>
            </a:xfrm>
            <a:prstGeom prst="ellips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6" name="Group 127"/>
            <p:cNvGrpSpPr/>
            <p:nvPr/>
          </p:nvGrpSpPr>
          <p:grpSpPr>
            <a:xfrm>
              <a:off x="1363729" y="3475474"/>
              <a:ext cx="1063274" cy="909341"/>
              <a:chOff x="1412525" y="3705902"/>
              <a:chExt cx="1063274" cy="909341"/>
            </a:xfrm>
          </p:grpSpPr>
          <p:cxnSp>
            <p:nvCxnSpPr>
              <p:cNvPr id="129" name="Straight Connector 128"/>
              <p:cNvCxnSpPr/>
              <p:nvPr/>
            </p:nvCxnSpPr>
            <p:spPr>
              <a:xfrm>
                <a:off x="1893825" y="3705902"/>
                <a:ext cx="0" cy="651665"/>
              </a:xfrm>
              <a:prstGeom prst="line">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0" name="TextBox 129"/>
              <p:cNvSpPr txBox="1"/>
              <p:nvPr/>
            </p:nvSpPr>
            <p:spPr>
              <a:xfrm>
                <a:off x="1412525" y="4382042"/>
                <a:ext cx="1063274" cy="233201"/>
              </a:xfrm>
              <a:prstGeom prst="rect">
                <a:avLst/>
              </a:prstGeom>
              <a:noFill/>
              <a:ln>
                <a:noFill/>
              </a:ln>
            </p:spPr>
            <p:txBody>
              <a:bodyPr wrap="none" lIns="0" tIns="0" rIns="0" bIns="0" rtlCol="0" anchor="t">
                <a:spAutoFit/>
              </a:bodyPr>
              <a:lstStyle/>
              <a:p>
                <a:pPr algn="ctr">
                  <a:lnSpc>
                    <a:spcPct val="120000"/>
                  </a:lnSpc>
                </a:pPr>
                <a:r>
                  <a:rPr lang="zh-CN" altLang="en-US" sz="1600" b="1"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600" b="1"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33" name="Group 136"/>
          <p:cNvGrpSpPr/>
          <p:nvPr/>
        </p:nvGrpSpPr>
        <p:grpSpPr>
          <a:xfrm>
            <a:off x="8364342" y="4314945"/>
            <a:ext cx="1231106" cy="901583"/>
            <a:chOff x="706388" y="3281022"/>
            <a:chExt cx="1063274" cy="778672"/>
          </a:xfrm>
        </p:grpSpPr>
        <p:sp>
          <p:nvSpPr>
            <p:cNvPr id="132" name="Oval 131"/>
            <p:cNvSpPr>
              <a:spLocks noChangeAspect="1"/>
            </p:cNvSpPr>
            <p:nvPr/>
          </p:nvSpPr>
          <p:spPr>
            <a:xfrm>
              <a:off x="1088218" y="3281022"/>
              <a:ext cx="200183" cy="194452"/>
            </a:xfrm>
            <a:prstGeom prst="ellipse">
              <a:avLst/>
            </a:prstGeom>
            <a:solidFill>
              <a:schemeClr val="accent2">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5" name="Group 120"/>
            <p:cNvGrpSpPr/>
            <p:nvPr/>
          </p:nvGrpSpPr>
          <p:grpSpPr>
            <a:xfrm>
              <a:off x="706388" y="3475474"/>
              <a:ext cx="1063274" cy="584220"/>
              <a:chOff x="763995" y="3705902"/>
              <a:chExt cx="1063274" cy="584220"/>
            </a:xfrm>
          </p:grpSpPr>
          <p:sp>
            <p:nvSpPr>
              <p:cNvPr id="134" name="TextBox 133"/>
              <p:cNvSpPr txBox="1"/>
              <p:nvPr/>
            </p:nvSpPr>
            <p:spPr>
              <a:xfrm>
                <a:off x="763995" y="4056922"/>
                <a:ext cx="1063274" cy="233200"/>
              </a:xfrm>
              <a:prstGeom prst="rect">
                <a:avLst/>
              </a:prstGeom>
              <a:noFill/>
              <a:ln>
                <a:noFill/>
              </a:ln>
            </p:spPr>
            <p:txBody>
              <a:bodyPr wrap="none" lIns="0" tIns="0" rIns="0" bIns="0" rtlCol="0" anchor="t">
                <a:spAutoFit/>
              </a:bodyPr>
              <a:lstStyle/>
              <a:p>
                <a:pPr algn="ctr">
                  <a:lnSpc>
                    <a:spcPct val="120000"/>
                  </a:lnSpc>
                </a:pPr>
                <a:r>
                  <a:rPr lang="zh-CN" altLang="en-US" sz="1600" b="1"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600" b="1"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35" name="Straight Connector 134"/>
              <p:cNvCxnSpPr/>
              <p:nvPr/>
            </p:nvCxnSpPr>
            <p:spPr>
              <a:xfrm>
                <a:off x="1246034" y="3705902"/>
                <a:ext cx="0" cy="342098"/>
              </a:xfrm>
              <a:prstGeom prst="line">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36" name="Group 137"/>
          <p:cNvGrpSpPr/>
          <p:nvPr/>
        </p:nvGrpSpPr>
        <p:grpSpPr>
          <a:xfrm>
            <a:off x="9219765" y="4314941"/>
            <a:ext cx="1231106" cy="1278021"/>
            <a:chOff x="1363729" y="3281022"/>
            <a:chExt cx="1063274" cy="1103793"/>
          </a:xfrm>
        </p:grpSpPr>
        <p:sp>
          <p:nvSpPr>
            <p:cNvPr id="137" name="Oval 136"/>
            <p:cNvSpPr>
              <a:spLocks noChangeAspect="1"/>
            </p:cNvSpPr>
            <p:nvPr/>
          </p:nvSpPr>
          <p:spPr>
            <a:xfrm>
              <a:off x="1744938" y="3281022"/>
              <a:ext cx="200183" cy="194452"/>
            </a:xfrm>
            <a:prstGeom prst="ellipse">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1" name="Group 137"/>
            <p:cNvGrpSpPr/>
            <p:nvPr/>
          </p:nvGrpSpPr>
          <p:grpSpPr>
            <a:xfrm>
              <a:off x="1363729" y="3475474"/>
              <a:ext cx="1063274" cy="909341"/>
              <a:chOff x="1412525" y="3705902"/>
              <a:chExt cx="1063274" cy="909341"/>
            </a:xfrm>
          </p:grpSpPr>
          <p:cxnSp>
            <p:nvCxnSpPr>
              <p:cNvPr id="139" name="Straight Connector 138"/>
              <p:cNvCxnSpPr/>
              <p:nvPr/>
            </p:nvCxnSpPr>
            <p:spPr>
              <a:xfrm>
                <a:off x="1893825" y="3705902"/>
                <a:ext cx="0" cy="651665"/>
              </a:xfrm>
              <a:prstGeom prst="line">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40" name="TextBox 139"/>
              <p:cNvSpPr txBox="1"/>
              <p:nvPr/>
            </p:nvSpPr>
            <p:spPr>
              <a:xfrm>
                <a:off x="1412525" y="4382042"/>
                <a:ext cx="1063274" cy="233201"/>
              </a:xfrm>
              <a:prstGeom prst="rect">
                <a:avLst/>
              </a:prstGeom>
              <a:noFill/>
              <a:ln>
                <a:noFill/>
              </a:ln>
            </p:spPr>
            <p:txBody>
              <a:bodyPr wrap="none" lIns="0" tIns="0" rIns="0" bIns="0" rtlCol="0" anchor="t">
                <a:spAutoFit/>
              </a:bodyPr>
              <a:lstStyle/>
              <a:p>
                <a:pPr algn="ctr">
                  <a:lnSpc>
                    <a:spcPct val="120000"/>
                  </a:lnSpc>
                </a:pPr>
                <a:r>
                  <a:rPr lang="zh-CN" altLang="en-US" sz="1600" b="1"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600" b="1"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2" name="灯片编号占位符 1"/>
          <p:cNvSpPr>
            <a:spLocks noGrp="1"/>
          </p:cNvSpPr>
          <p:nvPr>
            <p:ph type="sldNum" sz="quarter" idx="4294967295"/>
          </p:nvPr>
        </p:nvSpPr>
        <p:spPr>
          <a:xfrm>
            <a:off x="9448800" y="6430963"/>
            <a:ext cx="2743200" cy="365125"/>
          </a:xfrm>
        </p:spPr>
        <p:txBody>
          <a:bodyPr/>
          <a:lstStyle/>
          <a:p>
            <a:fld id="{F35312EC-3547-4D34-9E02-54FBE31D3775}" type="slidenum">
              <a:rPr lang="zh-CN" altLang="en-US" smtClean="0"/>
              <a:t>12</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accel="50000" decel="5000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accel="50000" decel="50000"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accel="50000" decel="50000" fill="hold"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accel="50000" decel="5000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500" fill="hold"/>
                                        <p:tgtEl>
                                          <p:spTgt spid="27"/>
                                        </p:tgtEl>
                                        <p:attrNameLst>
                                          <p:attrName>ppt_x</p:attrName>
                                        </p:attrNameLst>
                                      </p:cBhvr>
                                      <p:tavLst>
                                        <p:tav tm="0">
                                          <p:val>
                                            <p:strVal val="#ppt_x"/>
                                          </p:val>
                                        </p:tav>
                                        <p:tav tm="100000">
                                          <p:val>
                                            <p:strVal val="#ppt_x"/>
                                          </p:val>
                                        </p:tav>
                                      </p:tavLst>
                                    </p:anim>
                                    <p:anim calcmode="lin" valueType="num">
                                      <p:cBhvr additive="base">
                                        <p:cTn id="48" dur="500" fill="hold"/>
                                        <p:tgtEl>
                                          <p:spTgt spid="27"/>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accel="50000" decel="5000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additive="base">
                                        <p:cTn id="52" dur="500" fill="hold"/>
                                        <p:tgtEl>
                                          <p:spTgt spid="18"/>
                                        </p:tgtEl>
                                        <p:attrNameLst>
                                          <p:attrName>ppt_x</p:attrName>
                                        </p:attrNameLst>
                                      </p:cBhvr>
                                      <p:tavLst>
                                        <p:tav tm="0">
                                          <p:val>
                                            <p:strVal val="#ppt_x"/>
                                          </p:val>
                                        </p:tav>
                                        <p:tav tm="100000">
                                          <p:val>
                                            <p:strVal val="#ppt_x"/>
                                          </p:val>
                                        </p:tav>
                                      </p:tavLst>
                                    </p:anim>
                                    <p:anim calcmode="lin" valueType="num">
                                      <p:cBhvr additive="base">
                                        <p:cTn id="53" dur="500" fill="hold"/>
                                        <p:tgtEl>
                                          <p:spTgt spid="18"/>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accel="50000" decel="5000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additive="base">
                                        <p:cTn id="57" dur="500" fill="hold"/>
                                        <p:tgtEl>
                                          <p:spTgt spid="28"/>
                                        </p:tgtEl>
                                        <p:attrNameLst>
                                          <p:attrName>ppt_x</p:attrName>
                                        </p:attrNameLst>
                                      </p:cBhvr>
                                      <p:tavLst>
                                        <p:tav tm="0">
                                          <p:val>
                                            <p:strVal val="#ppt_x"/>
                                          </p:val>
                                        </p:tav>
                                        <p:tav tm="100000">
                                          <p:val>
                                            <p:strVal val="#ppt_x"/>
                                          </p:val>
                                        </p:tav>
                                      </p:tavLst>
                                    </p:anim>
                                    <p:anim calcmode="lin" valueType="num">
                                      <p:cBhvr additive="base">
                                        <p:cTn id="58" dur="500" fill="hold"/>
                                        <p:tgtEl>
                                          <p:spTgt spid="28"/>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accel="50000" decel="50000" fill="hold" nodeType="afterEffect">
                                  <p:stCondLst>
                                    <p:cond delay="0"/>
                                  </p:stCondLst>
                                  <p:childTnLst>
                                    <p:set>
                                      <p:cBhvr>
                                        <p:cTn id="61" dur="1" fill="hold">
                                          <p:stCondLst>
                                            <p:cond delay="0"/>
                                          </p:stCondLst>
                                        </p:cTn>
                                        <p:tgtEl>
                                          <p:spTgt spid="20"/>
                                        </p:tgtEl>
                                        <p:attrNameLst>
                                          <p:attrName>style.visibility</p:attrName>
                                        </p:attrNameLst>
                                      </p:cBhvr>
                                      <p:to>
                                        <p:strVal val="visible"/>
                                      </p:to>
                                    </p:set>
                                    <p:anim calcmode="lin" valueType="num">
                                      <p:cBhvr additive="base">
                                        <p:cTn id="62" dur="500" fill="hold"/>
                                        <p:tgtEl>
                                          <p:spTgt spid="20"/>
                                        </p:tgtEl>
                                        <p:attrNameLst>
                                          <p:attrName>ppt_x</p:attrName>
                                        </p:attrNameLst>
                                      </p:cBhvr>
                                      <p:tavLst>
                                        <p:tav tm="0">
                                          <p:val>
                                            <p:strVal val="#ppt_x"/>
                                          </p:val>
                                        </p:tav>
                                        <p:tav tm="100000">
                                          <p:val>
                                            <p:strVal val="#ppt_x"/>
                                          </p:val>
                                        </p:tav>
                                      </p:tavLst>
                                    </p:anim>
                                    <p:anim calcmode="lin" valueType="num">
                                      <p:cBhvr additive="base">
                                        <p:cTn id="63" dur="500" fill="hold"/>
                                        <p:tgtEl>
                                          <p:spTgt spid="20"/>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additive="base">
                                        <p:cTn id="67" dur="500" fill="hold"/>
                                        <p:tgtEl>
                                          <p:spTgt spid="29"/>
                                        </p:tgtEl>
                                        <p:attrNameLst>
                                          <p:attrName>ppt_x</p:attrName>
                                        </p:attrNameLst>
                                      </p:cBhvr>
                                      <p:tavLst>
                                        <p:tav tm="0">
                                          <p:val>
                                            <p:strVal val="#ppt_x"/>
                                          </p:val>
                                        </p:tav>
                                        <p:tav tm="100000">
                                          <p:val>
                                            <p:strVal val="#ppt_x"/>
                                          </p:val>
                                        </p:tav>
                                      </p:tavLst>
                                    </p:anim>
                                    <p:anim calcmode="lin" valueType="num">
                                      <p:cBhvr additive="base">
                                        <p:cTn id="68" dur="500" fill="hold"/>
                                        <p:tgtEl>
                                          <p:spTgt spid="29"/>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accel="50000" decel="50000" fill="hold"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additive="base">
                                        <p:cTn id="72" dur="500" fill="hold"/>
                                        <p:tgtEl>
                                          <p:spTgt spid="23"/>
                                        </p:tgtEl>
                                        <p:attrNameLst>
                                          <p:attrName>ppt_x</p:attrName>
                                        </p:attrNameLst>
                                      </p:cBhvr>
                                      <p:tavLst>
                                        <p:tav tm="0">
                                          <p:val>
                                            <p:strVal val="#ppt_x"/>
                                          </p:val>
                                        </p:tav>
                                        <p:tav tm="100000">
                                          <p:val>
                                            <p:strVal val="#ppt_x"/>
                                          </p:val>
                                        </p:tav>
                                      </p:tavLst>
                                    </p:anim>
                                    <p:anim calcmode="lin" valueType="num">
                                      <p:cBhvr additive="base">
                                        <p:cTn id="73" dur="500" fill="hold"/>
                                        <p:tgtEl>
                                          <p:spTgt spid="23"/>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accel="50000" decel="50000"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accel="50000" decel="50000"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additive="base">
                                        <p:cTn id="82" dur="500" fill="hold"/>
                                        <p:tgtEl>
                                          <p:spTgt spid="25"/>
                                        </p:tgtEl>
                                        <p:attrNameLst>
                                          <p:attrName>ppt_x</p:attrName>
                                        </p:attrNameLst>
                                      </p:cBhvr>
                                      <p:tavLst>
                                        <p:tav tm="0">
                                          <p:val>
                                            <p:strVal val="#ppt_x"/>
                                          </p:val>
                                        </p:tav>
                                        <p:tav tm="100000">
                                          <p:val>
                                            <p:strVal val="#ppt_x"/>
                                          </p:val>
                                        </p:tav>
                                      </p:tavLst>
                                    </p:anim>
                                    <p:anim calcmode="lin" valueType="num">
                                      <p:cBhvr additive="base">
                                        <p:cTn id="83" dur="500" fill="hold"/>
                                        <p:tgtEl>
                                          <p:spTgt spid="25"/>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 presetClass="entr" presetSubtype="4" accel="50000" decel="50000"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500" fill="hold"/>
                                        <p:tgtEl>
                                          <p:spTgt spid="34"/>
                                        </p:tgtEl>
                                        <p:attrNameLst>
                                          <p:attrName>ppt_x</p:attrName>
                                        </p:attrNameLst>
                                      </p:cBhvr>
                                      <p:tavLst>
                                        <p:tav tm="0">
                                          <p:val>
                                            <p:strVal val="#ppt_x"/>
                                          </p:val>
                                        </p:tav>
                                        <p:tav tm="100000">
                                          <p:val>
                                            <p:strVal val="#ppt_x"/>
                                          </p:val>
                                        </p:tav>
                                      </p:tavLst>
                                    </p:anim>
                                    <p:anim calcmode="lin" valueType="num">
                                      <p:cBhvr additive="base">
                                        <p:cTn id="88" dur="500" fill="hold"/>
                                        <p:tgtEl>
                                          <p:spTgt spid="34"/>
                                        </p:tgtEl>
                                        <p:attrNameLst>
                                          <p:attrName>ppt_y</p:attrName>
                                        </p:attrNameLst>
                                      </p:cBhvr>
                                      <p:tavLst>
                                        <p:tav tm="0">
                                          <p:val>
                                            <p:strVal val="1+#ppt_h/2"/>
                                          </p:val>
                                        </p:tav>
                                        <p:tav tm="100000">
                                          <p:val>
                                            <p:strVal val="#ppt_y"/>
                                          </p:val>
                                        </p:tav>
                                      </p:tavLst>
                                    </p:anim>
                                  </p:childTnLst>
                                </p:cTn>
                              </p:par>
                            </p:childTnLst>
                          </p:cTn>
                        </p:par>
                        <p:par>
                          <p:cTn id="89" fill="hold">
                            <p:stCondLst>
                              <p:cond delay="8500"/>
                            </p:stCondLst>
                            <p:childTnLst>
                              <p:par>
                                <p:cTn id="90" presetID="2" presetClass="entr" presetSubtype="4" accel="50000" decel="50000" fill="hold"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additive="base">
                                        <p:cTn id="92" dur="500" fill="hold"/>
                                        <p:tgtEl>
                                          <p:spTgt spid="33"/>
                                        </p:tgtEl>
                                        <p:attrNameLst>
                                          <p:attrName>ppt_x</p:attrName>
                                        </p:attrNameLst>
                                      </p:cBhvr>
                                      <p:tavLst>
                                        <p:tav tm="0">
                                          <p:val>
                                            <p:strVal val="#ppt_x"/>
                                          </p:val>
                                        </p:tav>
                                        <p:tav tm="100000">
                                          <p:val>
                                            <p:strVal val="#ppt_x"/>
                                          </p:val>
                                        </p:tav>
                                      </p:tavLst>
                                    </p:anim>
                                    <p:anim calcmode="lin" valueType="num">
                                      <p:cBhvr additive="base">
                                        <p:cTn id="93" dur="500" fill="hold"/>
                                        <p:tgtEl>
                                          <p:spTgt spid="33"/>
                                        </p:tgtEl>
                                        <p:attrNameLst>
                                          <p:attrName>ppt_y</p:attrName>
                                        </p:attrNameLst>
                                      </p:cBhvr>
                                      <p:tavLst>
                                        <p:tav tm="0">
                                          <p:val>
                                            <p:strVal val="1+#ppt_h/2"/>
                                          </p:val>
                                        </p:tav>
                                        <p:tav tm="100000">
                                          <p:val>
                                            <p:strVal val="#ppt_y"/>
                                          </p:val>
                                        </p:tav>
                                      </p:tavLst>
                                    </p:anim>
                                  </p:childTnLst>
                                </p:cTn>
                              </p:par>
                            </p:childTnLst>
                          </p:cTn>
                        </p:par>
                        <p:par>
                          <p:cTn id="94" fill="hold">
                            <p:stCondLst>
                              <p:cond delay="9000"/>
                            </p:stCondLst>
                            <p:childTnLst>
                              <p:par>
                                <p:cTn id="95" presetID="2" presetClass="entr" presetSubtype="4" accel="50000" decel="5000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 calcmode="lin" valueType="num">
                                      <p:cBhvr additive="base">
                                        <p:cTn id="97" dur="500" fill="hold"/>
                                        <p:tgtEl>
                                          <p:spTgt spid="32"/>
                                        </p:tgtEl>
                                        <p:attrNameLst>
                                          <p:attrName>ppt_x</p:attrName>
                                        </p:attrNameLst>
                                      </p:cBhvr>
                                      <p:tavLst>
                                        <p:tav tm="0">
                                          <p:val>
                                            <p:strVal val="#ppt_x"/>
                                          </p:val>
                                        </p:tav>
                                        <p:tav tm="100000">
                                          <p:val>
                                            <p:strVal val="#ppt_x"/>
                                          </p:val>
                                        </p:tav>
                                      </p:tavLst>
                                    </p:anim>
                                    <p:anim calcmode="lin" valueType="num">
                                      <p:cBhvr additive="base">
                                        <p:cTn id="98" dur="500" fill="hold"/>
                                        <p:tgtEl>
                                          <p:spTgt spid="32"/>
                                        </p:tgtEl>
                                        <p:attrNameLst>
                                          <p:attrName>ppt_y</p:attrName>
                                        </p:attrNameLst>
                                      </p:cBhvr>
                                      <p:tavLst>
                                        <p:tav tm="0">
                                          <p:val>
                                            <p:strVal val="1+#ppt_h/2"/>
                                          </p:val>
                                        </p:tav>
                                        <p:tav tm="100000">
                                          <p:val>
                                            <p:strVal val="#ppt_y"/>
                                          </p:val>
                                        </p:tav>
                                      </p:tavLst>
                                    </p:anim>
                                  </p:childTnLst>
                                </p:cTn>
                              </p:par>
                            </p:childTnLst>
                          </p:cTn>
                        </p:par>
                        <p:par>
                          <p:cTn id="99" fill="hold">
                            <p:stCondLst>
                              <p:cond delay="9500"/>
                            </p:stCondLst>
                            <p:childTnLst>
                              <p:par>
                                <p:cTn id="100" presetID="2" presetClass="entr" presetSubtype="4" accel="50000" decel="50000" fill="hold"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500" fill="hold"/>
                                        <p:tgtEl>
                                          <p:spTgt spid="36"/>
                                        </p:tgtEl>
                                        <p:attrNameLst>
                                          <p:attrName>ppt_x</p:attrName>
                                        </p:attrNameLst>
                                      </p:cBhvr>
                                      <p:tavLst>
                                        <p:tav tm="0">
                                          <p:val>
                                            <p:strVal val="#ppt_x"/>
                                          </p:val>
                                        </p:tav>
                                        <p:tav tm="100000">
                                          <p:val>
                                            <p:strVal val="#ppt_x"/>
                                          </p:val>
                                        </p:tav>
                                      </p:tavLst>
                                    </p:anim>
                                    <p:anim calcmode="lin" valueType="num">
                                      <p:cBhvr additive="base">
                                        <p:cTn id="103"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7" grpId="0" animBg="1"/>
      <p:bldP spid="22" grpId="0" animBg="1"/>
      <p:bldP spid="27" grpId="0" animBg="1"/>
      <p:bldP spid="28" grpId="0" animBg="1"/>
      <p:bldP spid="29" grpId="0" animBg="1"/>
      <p:bldP spid="31" grpId="0" animBg="1"/>
      <p:bldP spid="32"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781246" y="2688705"/>
            <a:ext cx="2618793" cy="2367129"/>
            <a:chOff x="3471863" y="2343150"/>
            <a:chExt cx="2197101" cy="1985963"/>
          </a:xfrm>
        </p:grpSpPr>
        <p:sp>
          <p:nvSpPr>
            <p:cNvPr id="6" name="Freeform 5"/>
            <p:cNvSpPr/>
            <p:nvPr/>
          </p:nvSpPr>
          <p:spPr bwMode="auto">
            <a:xfrm>
              <a:off x="3476626" y="2381250"/>
              <a:ext cx="2192338" cy="1495425"/>
            </a:xfrm>
            <a:custGeom>
              <a:avLst/>
              <a:gdLst/>
              <a:ahLst/>
              <a:cxnLst>
                <a:cxn ang="0">
                  <a:pos x="1202" y="800"/>
                </a:cxn>
                <a:cxn ang="0">
                  <a:pos x="1182" y="820"/>
                </a:cxn>
                <a:cxn ang="0">
                  <a:pos x="20" y="820"/>
                </a:cxn>
                <a:cxn ang="0">
                  <a:pos x="0" y="800"/>
                </a:cxn>
                <a:cxn ang="0">
                  <a:pos x="0" y="20"/>
                </a:cxn>
                <a:cxn ang="0">
                  <a:pos x="20" y="0"/>
                </a:cxn>
                <a:cxn ang="0">
                  <a:pos x="1182" y="0"/>
                </a:cxn>
                <a:cxn ang="0">
                  <a:pos x="1202" y="20"/>
                </a:cxn>
                <a:cxn ang="0">
                  <a:pos x="1202" y="800"/>
                </a:cxn>
              </a:cxnLst>
              <a:rect l="0" t="0" r="r" b="b"/>
              <a:pathLst>
                <a:path w="1202" h="820">
                  <a:moveTo>
                    <a:pt x="1202" y="800"/>
                  </a:moveTo>
                  <a:cubicBezTo>
                    <a:pt x="1202" y="811"/>
                    <a:pt x="1193" y="820"/>
                    <a:pt x="1182" y="820"/>
                  </a:cubicBezTo>
                  <a:cubicBezTo>
                    <a:pt x="20" y="820"/>
                    <a:pt x="20" y="820"/>
                    <a:pt x="20" y="820"/>
                  </a:cubicBezTo>
                  <a:cubicBezTo>
                    <a:pt x="9" y="820"/>
                    <a:pt x="0" y="811"/>
                    <a:pt x="0" y="800"/>
                  </a:cubicBezTo>
                  <a:cubicBezTo>
                    <a:pt x="0" y="20"/>
                    <a:pt x="0" y="20"/>
                    <a:pt x="0" y="20"/>
                  </a:cubicBezTo>
                  <a:cubicBezTo>
                    <a:pt x="0" y="9"/>
                    <a:pt x="9" y="0"/>
                    <a:pt x="20" y="0"/>
                  </a:cubicBezTo>
                  <a:cubicBezTo>
                    <a:pt x="1182" y="0"/>
                    <a:pt x="1182" y="0"/>
                    <a:pt x="1182" y="0"/>
                  </a:cubicBezTo>
                  <a:cubicBezTo>
                    <a:pt x="1193" y="0"/>
                    <a:pt x="1202" y="9"/>
                    <a:pt x="1202" y="20"/>
                  </a:cubicBezTo>
                  <a:lnTo>
                    <a:pt x="1202" y="800"/>
                  </a:lnTo>
                  <a:close/>
                </a:path>
              </a:pathLst>
            </a:custGeom>
            <a:solidFill>
              <a:srgbClr val="FF9933"/>
            </a:solidFill>
            <a:ln w="9525">
              <a:noFill/>
              <a:round/>
            </a:ln>
          </p:spPr>
          <p:txBody>
            <a:bodyPr vert="horz" wrap="square" lIns="121913" tIns="60956" rIns="121913" bIns="60956" numCol="1" anchor="t" anchorCtr="0" compatLnSpc="1"/>
            <a:lstStyle/>
            <a:p>
              <a:pPr>
                <a:lnSpc>
                  <a:spcPct val="120000"/>
                </a:lnSpc>
              </a:pPr>
              <a:endParaRPr lang="en-US" sz="7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Rectangle 6"/>
            <p:cNvSpPr>
              <a:spLocks noChangeArrowheads="1"/>
            </p:cNvSpPr>
            <p:nvPr/>
          </p:nvSpPr>
          <p:spPr bwMode="auto">
            <a:xfrm>
              <a:off x="3563938" y="3713163"/>
              <a:ext cx="2019300" cy="90488"/>
            </a:xfrm>
            <a:prstGeom prst="rect">
              <a:avLst/>
            </a:prstGeom>
            <a:solidFill>
              <a:schemeClr val="accent1">
                <a:lumMod val="40000"/>
                <a:lumOff val="60000"/>
              </a:schemeClr>
            </a:solidFill>
            <a:ln w="9525">
              <a:noFill/>
              <a:miter lim="800000"/>
            </a:ln>
          </p:spPr>
          <p:txBody>
            <a:bodyPr vert="horz" wrap="square" lIns="121913" tIns="60956" rIns="121913" bIns="60956" numCol="1" anchor="t" anchorCtr="0" compatLnSpc="1"/>
            <a:lstStyle/>
            <a:p>
              <a:pPr>
                <a:lnSpc>
                  <a:spcPct val="120000"/>
                </a:lnSpc>
              </a:pPr>
              <a:endParaRPr lang="en-US" sz="7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7"/>
            <p:cNvSpPr/>
            <p:nvPr/>
          </p:nvSpPr>
          <p:spPr bwMode="auto">
            <a:xfrm>
              <a:off x="4573587" y="2343150"/>
              <a:ext cx="1009650" cy="1460500"/>
            </a:xfrm>
            <a:custGeom>
              <a:avLst/>
              <a:gdLst/>
              <a:ahLst/>
              <a:cxnLst>
                <a:cxn ang="0">
                  <a:pos x="0" y="801"/>
                </a:cxn>
                <a:cxn ang="0">
                  <a:pos x="0" y="73"/>
                </a:cxn>
                <a:cxn ang="0">
                  <a:pos x="1" y="71"/>
                </a:cxn>
                <a:cxn ang="0">
                  <a:pos x="1" y="65"/>
                </a:cxn>
                <a:cxn ang="0">
                  <a:pos x="70" y="0"/>
                </a:cxn>
                <a:cxn ang="0">
                  <a:pos x="554" y="0"/>
                </a:cxn>
                <a:cxn ang="0">
                  <a:pos x="554" y="758"/>
                </a:cxn>
                <a:cxn ang="0">
                  <a:pos x="70" y="758"/>
                </a:cxn>
                <a:cxn ang="0">
                  <a:pos x="0" y="801"/>
                </a:cxn>
              </a:cxnLst>
              <a:rect l="0" t="0" r="r" b="b"/>
              <a:pathLst>
                <a:path w="554" h="801">
                  <a:moveTo>
                    <a:pt x="0" y="801"/>
                  </a:moveTo>
                  <a:cubicBezTo>
                    <a:pt x="0" y="73"/>
                    <a:pt x="0" y="73"/>
                    <a:pt x="0" y="73"/>
                  </a:cubicBezTo>
                  <a:cubicBezTo>
                    <a:pt x="1" y="72"/>
                    <a:pt x="1" y="71"/>
                    <a:pt x="1" y="71"/>
                  </a:cubicBezTo>
                  <a:cubicBezTo>
                    <a:pt x="1" y="69"/>
                    <a:pt x="1" y="67"/>
                    <a:pt x="1" y="65"/>
                  </a:cubicBezTo>
                  <a:cubicBezTo>
                    <a:pt x="4" y="29"/>
                    <a:pt x="34" y="0"/>
                    <a:pt x="70" y="0"/>
                  </a:cubicBezTo>
                  <a:cubicBezTo>
                    <a:pt x="554" y="0"/>
                    <a:pt x="554" y="0"/>
                    <a:pt x="554" y="0"/>
                  </a:cubicBezTo>
                  <a:cubicBezTo>
                    <a:pt x="554" y="758"/>
                    <a:pt x="554" y="758"/>
                    <a:pt x="554" y="758"/>
                  </a:cubicBezTo>
                  <a:cubicBezTo>
                    <a:pt x="70" y="758"/>
                    <a:pt x="70" y="758"/>
                    <a:pt x="70" y="758"/>
                  </a:cubicBezTo>
                  <a:cubicBezTo>
                    <a:pt x="40" y="758"/>
                    <a:pt x="13" y="775"/>
                    <a:pt x="0" y="801"/>
                  </a:cubicBezTo>
                  <a:close/>
                </a:path>
              </a:pathLst>
            </a:custGeom>
            <a:solidFill>
              <a:schemeClr val="bg1">
                <a:lumMod val="95000"/>
              </a:schemeClr>
            </a:solidFill>
            <a:ln w="9525">
              <a:noFill/>
              <a:round/>
            </a:ln>
          </p:spPr>
          <p:txBody>
            <a:bodyPr vert="horz" wrap="square" lIns="121913" tIns="60956" rIns="121913" bIns="60956" numCol="1" anchor="t" anchorCtr="0" compatLnSpc="1"/>
            <a:lstStyle/>
            <a:p>
              <a:pPr>
                <a:lnSpc>
                  <a:spcPct val="120000"/>
                </a:lnSpc>
              </a:pPr>
              <a:endParaRPr lang="en-US" sz="7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8"/>
            <p:cNvSpPr/>
            <p:nvPr/>
          </p:nvSpPr>
          <p:spPr bwMode="auto">
            <a:xfrm>
              <a:off x="3563938" y="2343150"/>
              <a:ext cx="1011238" cy="1460500"/>
            </a:xfrm>
            <a:custGeom>
              <a:avLst/>
              <a:gdLst/>
              <a:ahLst/>
              <a:cxnLst>
                <a:cxn ang="0">
                  <a:pos x="554" y="801"/>
                </a:cxn>
                <a:cxn ang="0">
                  <a:pos x="554" y="73"/>
                </a:cxn>
                <a:cxn ang="0">
                  <a:pos x="553" y="71"/>
                </a:cxn>
                <a:cxn ang="0">
                  <a:pos x="553" y="65"/>
                </a:cxn>
                <a:cxn ang="0">
                  <a:pos x="483" y="0"/>
                </a:cxn>
                <a:cxn ang="0">
                  <a:pos x="0" y="0"/>
                </a:cxn>
                <a:cxn ang="0">
                  <a:pos x="0" y="758"/>
                </a:cxn>
                <a:cxn ang="0">
                  <a:pos x="483" y="758"/>
                </a:cxn>
                <a:cxn ang="0">
                  <a:pos x="554" y="801"/>
                </a:cxn>
              </a:cxnLst>
              <a:rect l="0" t="0" r="r" b="b"/>
              <a:pathLst>
                <a:path w="554" h="801">
                  <a:moveTo>
                    <a:pt x="554" y="801"/>
                  </a:moveTo>
                  <a:cubicBezTo>
                    <a:pt x="554" y="73"/>
                    <a:pt x="554" y="73"/>
                    <a:pt x="554" y="73"/>
                  </a:cubicBezTo>
                  <a:cubicBezTo>
                    <a:pt x="553" y="72"/>
                    <a:pt x="553" y="71"/>
                    <a:pt x="553" y="71"/>
                  </a:cubicBezTo>
                  <a:cubicBezTo>
                    <a:pt x="553" y="69"/>
                    <a:pt x="553" y="67"/>
                    <a:pt x="553" y="65"/>
                  </a:cubicBezTo>
                  <a:cubicBezTo>
                    <a:pt x="550" y="29"/>
                    <a:pt x="520" y="0"/>
                    <a:pt x="483" y="0"/>
                  </a:cubicBezTo>
                  <a:cubicBezTo>
                    <a:pt x="0" y="0"/>
                    <a:pt x="0" y="0"/>
                    <a:pt x="0" y="0"/>
                  </a:cubicBezTo>
                  <a:cubicBezTo>
                    <a:pt x="0" y="758"/>
                    <a:pt x="0" y="758"/>
                    <a:pt x="0" y="758"/>
                  </a:cubicBezTo>
                  <a:cubicBezTo>
                    <a:pt x="483" y="758"/>
                    <a:pt x="483" y="758"/>
                    <a:pt x="483" y="758"/>
                  </a:cubicBezTo>
                  <a:cubicBezTo>
                    <a:pt x="514" y="758"/>
                    <a:pt x="540" y="775"/>
                    <a:pt x="554" y="801"/>
                  </a:cubicBezTo>
                  <a:close/>
                </a:path>
              </a:pathLst>
            </a:custGeom>
            <a:solidFill>
              <a:schemeClr val="bg1">
                <a:lumMod val="95000"/>
              </a:schemeClr>
            </a:solidFill>
            <a:ln w="9525">
              <a:noFill/>
              <a:round/>
            </a:ln>
          </p:spPr>
          <p:txBody>
            <a:bodyPr vert="horz" wrap="square" lIns="121913" tIns="60956" rIns="121913" bIns="60956" numCol="1" anchor="t" anchorCtr="0" compatLnSpc="1"/>
            <a:lstStyle/>
            <a:p>
              <a:pPr>
                <a:lnSpc>
                  <a:spcPct val="120000"/>
                </a:lnSpc>
              </a:pPr>
              <a:endParaRPr lang="en-US" sz="7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9"/>
            <p:cNvSpPr/>
            <p:nvPr/>
          </p:nvSpPr>
          <p:spPr bwMode="auto">
            <a:xfrm>
              <a:off x="4502151" y="2357438"/>
              <a:ext cx="73025" cy="1446213"/>
            </a:xfrm>
            <a:custGeom>
              <a:avLst/>
              <a:gdLst/>
              <a:ahLst/>
              <a:cxnLst>
                <a:cxn ang="0">
                  <a:pos x="39" y="57"/>
                </a:cxn>
                <a:cxn ang="0">
                  <a:pos x="0" y="0"/>
                </a:cxn>
                <a:cxn ang="0">
                  <a:pos x="0" y="756"/>
                </a:cxn>
                <a:cxn ang="0">
                  <a:pos x="40" y="793"/>
                </a:cxn>
                <a:cxn ang="0">
                  <a:pos x="40" y="65"/>
                </a:cxn>
                <a:cxn ang="0">
                  <a:pos x="39" y="63"/>
                </a:cxn>
                <a:cxn ang="0">
                  <a:pos x="39" y="57"/>
                </a:cxn>
              </a:cxnLst>
              <a:rect l="0" t="0" r="r" b="b"/>
              <a:pathLst>
                <a:path w="40" h="793">
                  <a:moveTo>
                    <a:pt x="39" y="57"/>
                  </a:moveTo>
                  <a:cubicBezTo>
                    <a:pt x="37" y="32"/>
                    <a:pt x="22" y="10"/>
                    <a:pt x="0" y="0"/>
                  </a:cubicBezTo>
                  <a:cubicBezTo>
                    <a:pt x="0" y="756"/>
                    <a:pt x="0" y="756"/>
                    <a:pt x="0" y="756"/>
                  </a:cubicBezTo>
                  <a:cubicBezTo>
                    <a:pt x="17" y="764"/>
                    <a:pt x="31" y="776"/>
                    <a:pt x="40" y="793"/>
                  </a:cubicBezTo>
                  <a:cubicBezTo>
                    <a:pt x="40" y="65"/>
                    <a:pt x="40" y="65"/>
                    <a:pt x="40" y="65"/>
                  </a:cubicBezTo>
                  <a:cubicBezTo>
                    <a:pt x="39" y="64"/>
                    <a:pt x="39" y="63"/>
                    <a:pt x="39" y="63"/>
                  </a:cubicBezTo>
                  <a:cubicBezTo>
                    <a:pt x="39" y="61"/>
                    <a:pt x="39" y="59"/>
                    <a:pt x="39" y="57"/>
                  </a:cubicBezTo>
                  <a:close/>
                </a:path>
              </a:pathLst>
            </a:custGeom>
            <a:solidFill>
              <a:srgbClr val="FFFFFF"/>
            </a:solidFill>
            <a:ln w="9525">
              <a:noFill/>
              <a:round/>
            </a:ln>
          </p:spPr>
          <p:txBody>
            <a:bodyPr vert="horz" wrap="square" lIns="121913" tIns="60956" rIns="121913" bIns="60956" numCol="1" anchor="t" anchorCtr="0" compatLnSpc="1"/>
            <a:lstStyle/>
            <a:p>
              <a:pPr>
                <a:lnSpc>
                  <a:spcPct val="120000"/>
                </a:lnSpc>
              </a:pPr>
              <a:endParaRPr lang="en-US" sz="7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Rectangle 10"/>
            <p:cNvSpPr>
              <a:spLocks noChangeArrowheads="1"/>
            </p:cNvSpPr>
            <p:nvPr/>
          </p:nvSpPr>
          <p:spPr bwMode="auto">
            <a:xfrm>
              <a:off x="4700588" y="2586038"/>
              <a:ext cx="746125" cy="47625"/>
            </a:xfrm>
            <a:prstGeom prst="rect">
              <a:avLst/>
            </a:prstGeom>
            <a:solidFill>
              <a:srgbClr val="A8AAAD"/>
            </a:solidFill>
            <a:ln w="9525">
              <a:noFill/>
              <a:miter lim="800000"/>
            </a:ln>
          </p:spPr>
          <p:txBody>
            <a:bodyPr vert="horz" wrap="square" lIns="121913" tIns="60956" rIns="121913" bIns="60956" numCol="1" anchor="t" anchorCtr="0" compatLnSpc="1"/>
            <a:lstStyle/>
            <a:p>
              <a:pPr>
                <a:lnSpc>
                  <a:spcPct val="120000"/>
                </a:lnSpc>
              </a:pPr>
              <a:endParaRPr lang="en-US" sz="7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Rectangle 11"/>
            <p:cNvSpPr>
              <a:spLocks noChangeArrowheads="1"/>
            </p:cNvSpPr>
            <p:nvPr/>
          </p:nvSpPr>
          <p:spPr bwMode="auto">
            <a:xfrm>
              <a:off x="4700588" y="2759075"/>
              <a:ext cx="746125" cy="47625"/>
            </a:xfrm>
            <a:prstGeom prst="rect">
              <a:avLst/>
            </a:prstGeom>
            <a:solidFill>
              <a:srgbClr val="A8AAAD"/>
            </a:solidFill>
            <a:ln w="9525">
              <a:noFill/>
              <a:miter lim="800000"/>
            </a:ln>
          </p:spPr>
          <p:txBody>
            <a:bodyPr vert="horz" wrap="square" lIns="121913" tIns="60956" rIns="121913" bIns="60956" numCol="1" anchor="t" anchorCtr="0" compatLnSpc="1"/>
            <a:lstStyle/>
            <a:p>
              <a:pPr>
                <a:lnSpc>
                  <a:spcPct val="120000"/>
                </a:lnSpc>
              </a:pPr>
              <a:endParaRPr lang="en-US" sz="7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Rectangle 12"/>
            <p:cNvSpPr>
              <a:spLocks noChangeArrowheads="1"/>
            </p:cNvSpPr>
            <p:nvPr/>
          </p:nvSpPr>
          <p:spPr bwMode="auto">
            <a:xfrm>
              <a:off x="4700588" y="2932113"/>
              <a:ext cx="746125" cy="49213"/>
            </a:xfrm>
            <a:prstGeom prst="rect">
              <a:avLst/>
            </a:prstGeom>
            <a:solidFill>
              <a:srgbClr val="A8AAAD"/>
            </a:solidFill>
            <a:ln w="9525">
              <a:noFill/>
              <a:miter lim="800000"/>
            </a:ln>
          </p:spPr>
          <p:txBody>
            <a:bodyPr vert="horz" wrap="square" lIns="121913" tIns="60956" rIns="121913" bIns="60956" numCol="1" anchor="t" anchorCtr="0" compatLnSpc="1"/>
            <a:lstStyle/>
            <a:p>
              <a:pPr>
                <a:lnSpc>
                  <a:spcPct val="120000"/>
                </a:lnSpc>
              </a:pPr>
              <a:endParaRPr lang="en-US" sz="7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Rectangle 13"/>
            <p:cNvSpPr>
              <a:spLocks noChangeArrowheads="1"/>
            </p:cNvSpPr>
            <p:nvPr/>
          </p:nvSpPr>
          <p:spPr bwMode="auto">
            <a:xfrm>
              <a:off x="4700588" y="3105150"/>
              <a:ext cx="746125" cy="49213"/>
            </a:xfrm>
            <a:prstGeom prst="rect">
              <a:avLst/>
            </a:prstGeom>
            <a:solidFill>
              <a:srgbClr val="A8AAAD"/>
            </a:solidFill>
            <a:ln w="9525">
              <a:noFill/>
              <a:miter lim="800000"/>
            </a:ln>
          </p:spPr>
          <p:txBody>
            <a:bodyPr vert="horz" wrap="square" lIns="121913" tIns="60956" rIns="121913" bIns="60956" numCol="1" anchor="t" anchorCtr="0" compatLnSpc="1"/>
            <a:lstStyle/>
            <a:p>
              <a:pPr>
                <a:lnSpc>
                  <a:spcPct val="120000"/>
                </a:lnSpc>
              </a:pPr>
              <a:endParaRPr lang="en-US" sz="7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Rectangle 14"/>
            <p:cNvSpPr>
              <a:spLocks noChangeArrowheads="1"/>
            </p:cNvSpPr>
            <p:nvPr/>
          </p:nvSpPr>
          <p:spPr bwMode="auto">
            <a:xfrm>
              <a:off x="4700588" y="3279775"/>
              <a:ext cx="746125" cy="49213"/>
            </a:xfrm>
            <a:prstGeom prst="rect">
              <a:avLst/>
            </a:prstGeom>
            <a:solidFill>
              <a:srgbClr val="A8AAAD"/>
            </a:solidFill>
            <a:ln w="9525">
              <a:noFill/>
              <a:miter lim="800000"/>
            </a:ln>
          </p:spPr>
          <p:txBody>
            <a:bodyPr vert="horz" wrap="square" lIns="121913" tIns="60956" rIns="121913" bIns="60956" numCol="1" anchor="t" anchorCtr="0" compatLnSpc="1"/>
            <a:lstStyle/>
            <a:p>
              <a:pPr>
                <a:lnSpc>
                  <a:spcPct val="120000"/>
                </a:lnSpc>
              </a:pPr>
              <a:endParaRPr lang="en-US" sz="7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Rectangle 15"/>
            <p:cNvSpPr>
              <a:spLocks noChangeArrowheads="1"/>
            </p:cNvSpPr>
            <p:nvPr/>
          </p:nvSpPr>
          <p:spPr bwMode="auto">
            <a:xfrm>
              <a:off x="4700588" y="3452813"/>
              <a:ext cx="746125" cy="49213"/>
            </a:xfrm>
            <a:prstGeom prst="rect">
              <a:avLst/>
            </a:prstGeom>
            <a:solidFill>
              <a:srgbClr val="A8AAAD"/>
            </a:solidFill>
            <a:ln w="9525">
              <a:noFill/>
              <a:miter lim="800000"/>
            </a:ln>
          </p:spPr>
          <p:txBody>
            <a:bodyPr vert="horz" wrap="square" lIns="121913" tIns="60956" rIns="121913" bIns="60956" numCol="1" anchor="t" anchorCtr="0" compatLnSpc="1"/>
            <a:lstStyle/>
            <a:p>
              <a:pPr>
                <a:lnSpc>
                  <a:spcPct val="120000"/>
                </a:lnSpc>
              </a:pPr>
              <a:endParaRPr lang="en-US" sz="7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Rectangle 16"/>
            <p:cNvSpPr>
              <a:spLocks noChangeArrowheads="1"/>
            </p:cNvSpPr>
            <p:nvPr/>
          </p:nvSpPr>
          <p:spPr bwMode="auto">
            <a:xfrm>
              <a:off x="3692526" y="2586038"/>
              <a:ext cx="746125" cy="47625"/>
            </a:xfrm>
            <a:prstGeom prst="rect">
              <a:avLst/>
            </a:prstGeom>
            <a:solidFill>
              <a:srgbClr val="A8AAAD"/>
            </a:solidFill>
            <a:ln w="9525">
              <a:noFill/>
              <a:miter lim="800000"/>
            </a:ln>
          </p:spPr>
          <p:txBody>
            <a:bodyPr vert="horz" wrap="square" lIns="121913" tIns="60956" rIns="121913" bIns="60956" numCol="1" anchor="t" anchorCtr="0" compatLnSpc="1"/>
            <a:lstStyle/>
            <a:p>
              <a:pPr>
                <a:lnSpc>
                  <a:spcPct val="120000"/>
                </a:lnSpc>
              </a:pPr>
              <a:endParaRPr lang="en-US" sz="7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Rectangle 17"/>
            <p:cNvSpPr>
              <a:spLocks noChangeArrowheads="1"/>
            </p:cNvSpPr>
            <p:nvPr/>
          </p:nvSpPr>
          <p:spPr bwMode="auto">
            <a:xfrm>
              <a:off x="3692526" y="2759075"/>
              <a:ext cx="746125" cy="47625"/>
            </a:xfrm>
            <a:prstGeom prst="rect">
              <a:avLst/>
            </a:prstGeom>
            <a:solidFill>
              <a:srgbClr val="A8AAAD"/>
            </a:solidFill>
            <a:ln w="9525">
              <a:noFill/>
              <a:miter lim="800000"/>
            </a:ln>
          </p:spPr>
          <p:txBody>
            <a:bodyPr vert="horz" wrap="square" lIns="121913" tIns="60956" rIns="121913" bIns="60956" numCol="1" anchor="t" anchorCtr="0" compatLnSpc="1"/>
            <a:lstStyle/>
            <a:p>
              <a:pPr>
                <a:lnSpc>
                  <a:spcPct val="120000"/>
                </a:lnSpc>
              </a:pPr>
              <a:endParaRPr lang="en-US" sz="7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Rectangle 18"/>
            <p:cNvSpPr>
              <a:spLocks noChangeArrowheads="1"/>
            </p:cNvSpPr>
            <p:nvPr/>
          </p:nvSpPr>
          <p:spPr bwMode="auto">
            <a:xfrm>
              <a:off x="3692526" y="2932113"/>
              <a:ext cx="746125" cy="49213"/>
            </a:xfrm>
            <a:prstGeom prst="rect">
              <a:avLst/>
            </a:prstGeom>
            <a:solidFill>
              <a:srgbClr val="A8AAAD"/>
            </a:solidFill>
            <a:ln w="9525">
              <a:noFill/>
              <a:miter lim="800000"/>
            </a:ln>
          </p:spPr>
          <p:txBody>
            <a:bodyPr vert="horz" wrap="square" lIns="121913" tIns="60956" rIns="121913" bIns="60956" numCol="1" anchor="t" anchorCtr="0" compatLnSpc="1"/>
            <a:lstStyle/>
            <a:p>
              <a:pPr>
                <a:lnSpc>
                  <a:spcPct val="120000"/>
                </a:lnSpc>
              </a:pPr>
              <a:endParaRPr lang="en-US" sz="7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Rectangle 19"/>
            <p:cNvSpPr>
              <a:spLocks noChangeArrowheads="1"/>
            </p:cNvSpPr>
            <p:nvPr/>
          </p:nvSpPr>
          <p:spPr bwMode="auto">
            <a:xfrm>
              <a:off x="3692526" y="3105150"/>
              <a:ext cx="746125" cy="49213"/>
            </a:xfrm>
            <a:prstGeom prst="rect">
              <a:avLst/>
            </a:prstGeom>
            <a:solidFill>
              <a:srgbClr val="A8AAAD"/>
            </a:solidFill>
            <a:ln w="9525">
              <a:noFill/>
              <a:miter lim="800000"/>
            </a:ln>
          </p:spPr>
          <p:txBody>
            <a:bodyPr vert="horz" wrap="square" lIns="121913" tIns="60956" rIns="121913" bIns="60956" numCol="1" anchor="t" anchorCtr="0" compatLnSpc="1"/>
            <a:lstStyle/>
            <a:p>
              <a:pPr>
                <a:lnSpc>
                  <a:spcPct val="120000"/>
                </a:lnSpc>
              </a:pPr>
              <a:endParaRPr lang="en-US" sz="7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Rectangle 20"/>
            <p:cNvSpPr>
              <a:spLocks noChangeArrowheads="1"/>
            </p:cNvSpPr>
            <p:nvPr/>
          </p:nvSpPr>
          <p:spPr bwMode="auto">
            <a:xfrm>
              <a:off x="3692526" y="3279775"/>
              <a:ext cx="746125" cy="49213"/>
            </a:xfrm>
            <a:prstGeom prst="rect">
              <a:avLst/>
            </a:prstGeom>
            <a:solidFill>
              <a:srgbClr val="A8AAAD"/>
            </a:solidFill>
            <a:ln w="9525">
              <a:noFill/>
              <a:miter lim="800000"/>
            </a:ln>
          </p:spPr>
          <p:txBody>
            <a:bodyPr vert="horz" wrap="square" lIns="121913" tIns="60956" rIns="121913" bIns="60956" numCol="1" anchor="t" anchorCtr="0" compatLnSpc="1"/>
            <a:lstStyle/>
            <a:p>
              <a:pPr>
                <a:lnSpc>
                  <a:spcPct val="120000"/>
                </a:lnSpc>
              </a:pPr>
              <a:endParaRPr lang="en-US" sz="7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Rectangle 21"/>
            <p:cNvSpPr>
              <a:spLocks noChangeArrowheads="1"/>
            </p:cNvSpPr>
            <p:nvPr/>
          </p:nvSpPr>
          <p:spPr bwMode="auto">
            <a:xfrm>
              <a:off x="3692526" y="3452813"/>
              <a:ext cx="746125" cy="49213"/>
            </a:xfrm>
            <a:prstGeom prst="rect">
              <a:avLst/>
            </a:prstGeom>
            <a:solidFill>
              <a:srgbClr val="A8AAAD"/>
            </a:solidFill>
            <a:ln w="9525">
              <a:noFill/>
              <a:miter lim="800000"/>
            </a:ln>
          </p:spPr>
          <p:txBody>
            <a:bodyPr vert="horz" wrap="square" lIns="121913" tIns="60956" rIns="121913" bIns="60956" numCol="1" anchor="t" anchorCtr="0" compatLnSpc="1"/>
            <a:lstStyle/>
            <a:p>
              <a:pPr>
                <a:lnSpc>
                  <a:spcPct val="120000"/>
                </a:lnSpc>
              </a:pPr>
              <a:endParaRPr lang="en-US" sz="7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Freeform 22"/>
            <p:cNvSpPr/>
            <p:nvPr/>
          </p:nvSpPr>
          <p:spPr bwMode="auto">
            <a:xfrm>
              <a:off x="3548063" y="3338513"/>
              <a:ext cx="928688" cy="917575"/>
            </a:xfrm>
            <a:custGeom>
              <a:avLst/>
              <a:gdLst/>
              <a:ahLst/>
              <a:cxnLst>
                <a:cxn ang="0">
                  <a:pos x="32" y="500"/>
                </a:cxn>
                <a:cxn ang="0">
                  <a:pos x="14" y="489"/>
                </a:cxn>
                <a:cxn ang="0">
                  <a:pos x="15" y="436"/>
                </a:cxn>
                <a:cxn ang="0">
                  <a:pos x="441" y="15"/>
                </a:cxn>
                <a:cxn ang="0">
                  <a:pos x="495" y="15"/>
                </a:cxn>
                <a:cxn ang="0">
                  <a:pos x="494" y="69"/>
                </a:cxn>
                <a:cxn ang="0">
                  <a:pos x="68" y="490"/>
                </a:cxn>
                <a:cxn ang="0">
                  <a:pos x="32" y="500"/>
                </a:cxn>
              </a:cxnLst>
              <a:rect l="0" t="0" r="r" b="b"/>
              <a:pathLst>
                <a:path w="509" h="503">
                  <a:moveTo>
                    <a:pt x="32" y="500"/>
                  </a:moveTo>
                  <a:cubicBezTo>
                    <a:pt x="26" y="498"/>
                    <a:pt x="19" y="495"/>
                    <a:pt x="14" y="489"/>
                  </a:cubicBezTo>
                  <a:cubicBezTo>
                    <a:pt x="0" y="475"/>
                    <a:pt x="0" y="450"/>
                    <a:pt x="15" y="436"/>
                  </a:cubicBezTo>
                  <a:cubicBezTo>
                    <a:pt x="441" y="15"/>
                    <a:pt x="441" y="15"/>
                    <a:pt x="441" y="15"/>
                  </a:cubicBezTo>
                  <a:cubicBezTo>
                    <a:pt x="456" y="0"/>
                    <a:pt x="480" y="0"/>
                    <a:pt x="495" y="15"/>
                  </a:cubicBezTo>
                  <a:cubicBezTo>
                    <a:pt x="509" y="30"/>
                    <a:pt x="509" y="54"/>
                    <a:pt x="494" y="69"/>
                  </a:cubicBezTo>
                  <a:cubicBezTo>
                    <a:pt x="68" y="490"/>
                    <a:pt x="68" y="490"/>
                    <a:pt x="68" y="490"/>
                  </a:cubicBezTo>
                  <a:cubicBezTo>
                    <a:pt x="58" y="499"/>
                    <a:pt x="44" y="503"/>
                    <a:pt x="32" y="500"/>
                  </a:cubicBezTo>
                  <a:close/>
                </a:path>
              </a:pathLst>
            </a:custGeom>
            <a:solidFill>
              <a:schemeClr val="accent1"/>
            </a:solidFill>
            <a:ln w="9525">
              <a:noFill/>
              <a:round/>
            </a:ln>
          </p:spPr>
          <p:txBody>
            <a:bodyPr vert="horz" wrap="square" lIns="121913" tIns="60956" rIns="121913" bIns="60956" numCol="1" anchor="t" anchorCtr="0" compatLnSpc="1"/>
            <a:lstStyle/>
            <a:p>
              <a:pPr>
                <a:lnSpc>
                  <a:spcPct val="120000"/>
                </a:lnSpc>
              </a:pPr>
              <a:endParaRPr lang="en-US" sz="7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23"/>
            <p:cNvSpPr/>
            <p:nvPr/>
          </p:nvSpPr>
          <p:spPr bwMode="auto">
            <a:xfrm>
              <a:off x="3471863" y="3467100"/>
              <a:ext cx="874713" cy="862013"/>
            </a:xfrm>
            <a:custGeom>
              <a:avLst/>
              <a:gdLst/>
              <a:ahLst/>
              <a:cxnLst>
                <a:cxn ang="0">
                  <a:pos x="65" y="466"/>
                </a:cxn>
                <a:cxn ang="0">
                  <a:pos x="29" y="446"/>
                </a:cxn>
                <a:cxn ang="0">
                  <a:pos x="30" y="339"/>
                </a:cxn>
                <a:cxn ang="0">
                  <a:pos x="343" y="29"/>
                </a:cxn>
                <a:cxn ang="0">
                  <a:pos x="451" y="30"/>
                </a:cxn>
                <a:cxn ang="0">
                  <a:pos x="450" y="137"/>
                </a:cxn>
                <a:cxn ang="0">
                  <a:pos x="137" y="447"/>
                </a:cxn>
                <a:cxn ang="0">
                  <a:pos x="65" y="466"/>
                </a:cxn>
              </a:cxnLst>
              <a:rect l="0" t="0" r="r" b="b"/>
              <a:pathLst>
                <a:path w="480" h="473">
                  <a:moveTo>
                    <a:pt x="65" y="466"/>
                  </a:moveTo>
                  <a:cubicBezTo>
                    <a:pt x="52" y="463"/>
                    <a:pt x="39" y="456"/>
                    <a:pt x="29" y="446"/>
                  </a:cubicBezTo>
                  <a:cubicBezTo>
                    <a:pt x="0" y="416"/>
                    <a:pt x="0" y="368"/>
                    <a:pt x="30" y="339"/>
                  </a:cubicBezTo>
                  <a:cubicBezTo>
                    <a:pt x="343" y="29"/>
                    <a:pt x="343" y="29"/>
                    <a:pt x="343" y="29"/>
                  </a:cubicBezTo>
                  <a:cubicBezTo>
                    <a:pt x="373" y="0"/>
                    <a:pt x="421" y="0"/>
                    <a:pt x="451" y="30"/>
                  </a:cubicBezTo>
                  <a:cubicBezTo>
                    <a:pt x="480" y="60"/>
                    <a:pt x="480" y="108"/>
                    <a:pt x="450" y="137"/>
                  </a:cubicBezTo>
                  <a:cubicBezTo>
                    <a:pt x="137" y="447"/>
                    <a:pt x="137" y="447"/>
                    <a:pt x="137" y="447"/>
                  </a:cubicBezTo>
                  <a:cubicBezTo>
                    <a:pt x="117" y="466"/>
                    <a:pt x="90" y="473"/>
                    <a:pt x="65" y="466"/>
                  </a:cubicBezTo>
                  <a:close/>
                </a:path>
              </a:pathLst>
            </a:custGeom>
            <a:solidFill>
              <a:schemeClr val="accent2">
                <a:lumMod val="50000"/>
              </a:schemeClr>
            </a:solidFill>
            <a:ln w="9525">
              <a:noFill/>
              <a:round/>
            </a:ln>
          </p:spPr>
          <p:txBody>
            <a:bodyPr vert="horz" wrap="square" lIns="121913" tIns="60956" rIns="121913" bIns="60956" numCol="1" anchor="t" anchorCtr="0" compatLnSpc="1"/>
            <a:lstStyle/>
            <a:p>
              <a:pPr>
                <a:lnSpc>
                  <a:spcPct val="120000"/>
                </a:lnSpc>
              </a:pPr>
              <a:endParaRPr lang="en-US" sz="7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24"/>
            <p:cNvSpPr>
              <a:spLocks noEditPoints="1"/>
            </p:cNvSpPr>
            <p:nvPr/>
          </p:nvSpPr>
          <p:spPr bwMode="auto">
            <a:xfrm>
              <a:off x="4195763" y="2540000"/>
              <a:ext cx="1084263" cy="1084263"/>
            </a:xfrm>
            <a:custGeom>
              <a:avLst/>
              <a:gdLst/>
              <a:ahLst/>
              <a:cxnLst>
                <a:cxn ang="0">
                  <a:pos x="595" y="299"/>
                </a:cxn>
                <a:cxn ang="0">
                  <a:pos x="370" y="9"/>
                </a:cxn>
                <a:cxn ang="0">
                  <a:pos x="300" y="0"/>
                </a:cxn>
                <a:cxn ang="0">
                  <a:pos x="89" y="86"/>
                </a:cxn>
                <a:cxn ang="0">
                  <a:pos x="1" y="295"/>
                </a:cxn>
                <a:cxn ang="0">
                  <a:pos x="225" y="585"/>
                </a:cxn>
                <a:cxn ang="0">
                  <a:pos x="296" y="594"/>
                </a:cxn>
                <a:cxn ang="0">
                  <a:pos x="506" y="508"/>
                </a:cxn>
                <a:cxn ang="0">
                  <a:pos x="595" y="299"/>
                </a:cxn>
                <a:cxn ang="0">
                  <a:pos x="453" y="454"/>
                </a:cxn>
                <a:cxn ang="0">
                  <a:pos x="296" y="518"/>
                </a:cxn>
                <a:cxn ang="0">
                  <a:pos x="244" y="511"/>
                </a:cxn>
                <a:cxn ang="0">
                  <a:pos x="77" y="296"/>
                </a:cxn>
                <a:cxn ang="0">
                  <a:pos x="143" y="140"/>
                </a:cxn>
                <a:cxn ang="0">
                  <a:pos x="299" y="76"/>
                </a:cxn>
                <a:cxn ang="0">
                  <a:pos x="352" y="83"/>
                </a:cxn>
                <a:cxn ang="0">
                  <a:pos x="519" y="298"/>
                </a:cxn>
                <a:cxn ang="0">
                  <a:pos x="453" y="454"/>
                </a:cxn>
              </a:cxnLst>
              <a:rect l="0" t="0" r="r" b="b"/>
              <a:pathLst>
                <a:path w="595" h="594">
                  <a:moveTo>
                    <a:pt x="595" y="299"/>
                  </a:moveTo>
                  <a:cubicBezTo>
                    <a:pt x="595" y="162"/>
                    <a:pt x="503" y="43"/>
                    <a:pt x="370" y="9"/>
                  </a:cubicBezTo>
                  <a:cubicBezTo>
                    <a:pt x="347" y="3"/>
                    <a:pt x="323" y="0"/>
                    <a:pt x="300" y="0"/>
                  </a:cubicBezTo>
                  <a:cubicBezTo>
                    <a:pt x="220" y="0"/>
                    <a:pt x="146" y="30"/>
                    <a:pt x="89" y="86"/>
                  </a:cubicBezTo>
                  <a:cubicBezTo>
                    <a:pt x="33" y="142"/>
                    <a:pt x="1" y="216"/>
                    <a:pt x="1" y="295"/>
                  </a:cubicBezTo>
                  <a:cubicBezTo>
                    <a:pt x="0" y="432"/>
                    <a:pt x="92" y="552"/>
                    <a:pt x="225" y="585"/>
                  </a:cubicBezTo>
                  <a:cubicBezTo>
                    <a:pt x="248" y="591"/>
                    <a:pt x="272" y="594"/>
                    <a:pt x="296" y="594"/>
                  </a:cubicBezTo>
                  <a:cubicBezTo>
                    <a:pt x="375" y="594"/>
                    <a:pt x="450" y="564"/>
                    <a:pt x="506" y="508"/>
                  </a:cubicBezTo>
                  <a:cubicBezTo>
                    <a:pt x="563" y="452"/>
                    <a:pt x="594" y="378"/>
                    <a:pt x="595" y="299"/>
                  </a:cubicBezTo>
                  <a:close/>
                  <a:moveTo>
                    <a:pt x="453" y="454"/>
                  </a:moveTo>
                  <a:cubicBezTo>
                    <a:pt x="411" y="496"/>
                    <a:pt x="355" y="518"/>
                    <a:pt x="296" y="518"/>
                  </a:cubicBezTo>
                  <a:cubicBezTo>
                    <a:pt x="279" y="518"/>
                    <a:pt x="261" y="516"/>
                    <a:pt x="244" y="511"/>
                  </a:cubicBezTo>
                  <a:cubicBezTo>
                    <a:pt x="145" y="486"/>
                    <a:pt x="76" y="398"/>
                    <a:pt x="77" y="296"/>
                  </a:cubicBezTo>
                  <a:cubicBezTo>
                    <a:pt x="77" y="237"/>
                    <a:pt x="101" y="181"/>
                    <a:pt x="143" y="140"/>
                  </a:cubicBezTo>
                  <a:cubicBezTo>
                    <a:pt x="185" y="98"/>
                    <a:pt x="240" y="76"/>
                    <a:pt x="299" y="76"/>
                  </a:cubicBezTo>
                  <a:cubicBezTo>
                    <a:pt x="317" y="76"/>
                    <a:pt x="335" y="79"/>
                    <a:pt x="352" y="83"/>
                  </a:cubicBezTo>
                  <a:cubicBezTo>
                    <a:pt x="451" y="108"/>
                    <a:pt x="519" y="196"/>
                    <a:pt x="519" y="298"/>
                  </a:cubicBezTo>
                  <a:cubicBezTo>
                    <a:pt x="518" y="357"/>
                    <a:pt x="495" y="413"/>
                    <a:pt x="453" y="454"/>
                  </a:cubicBezTo>
                  <a:close/>
                </a:path>
              </a:pathLst>
            </a:custGeom>
            <a:solidFill>
              <a:schemeClr val="accent4"/>
            </a:solidFill>
            <a:ln w="9525">
              <a:noFill/>
              <a:round/>
            </a:ln>
          </p:spPr>
          <p:txBody>
            <a:bodyPr vert="horz" wrap="square" lIns="121913" tIns="60956" rIns="121913" bIns="60956" numCol="1" anchor="t" anchorCtr="0" compatLnSpc="1"/>
            <a:lstStyle/>
            <a:p>
              <a:pPr>
                <a:lnSpc>
                  <a:spcPct val="120000"/>
                </a:lnSpc>
              </a:pPr>
              <a:endParaRPr lang="en-US" sz="76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6" name="Group 130"/>
          <p:cNvGrpSpPr/>
          <p:nvPr/>
        </p:nvGrpSpPr>
        <p:grpSpPr>
          <a:xfrm>
            <a:off x="8684639" y="1754669"/>
            <a:ext cx="2084705" cy="958064"/>
            <a:chOff x="1741031" y="1304396"/>
            <a:chExt cx="1563615" cy="718587"/>
          </a:xfrm>
        </p:grpSpPr>
        <p:sp>
          <p:nvSpPr>
            <p:cNvPr id="27" name="TextBox 26"/>
            <p:cNvSpPr txBox="1"/>
            <p:nvPr/>
          </p:nvSpPr>
          <p:spPr>
            <a:xfrm>
              <a:off x="1762140" y="1304396"/>
              <a:ext cx="1542506" cy="240223"/>
            </a:xfrm>
            <a:prstGeom prst="rect">
              <a:avLst/>
            </a:prstGeom>
            <a:noFill/>
          </p:spPr>
          <p:txBody>
            <a:bodyPr wrap="square" lIns="0" tIns="0" rIns="0" bIns="0" rtlCol="0" anchor="t">
              <a:spAutoFit/>
            </a:bodyPr>
            <a:lstStyle/>
            <a:p>
              <a:pPr>
                <a:lnSpc>
                  <a:spcPct val="120000"/>
                </a:lnSpc>
              </a:pPr>
              <a:r>
                <a:rPr lang="zh-CN" altLang="en-US" sz="2000" b="1" dirty="0">
                  <a:solidFill>
                    <a:schemeClr val="accent2">
                      <a:lumMod val="50000"/>
                    </a:schemeClr>
                  </a:solidFill>
                  <a:latin typeface="黑体" panose="02010609060101010101" pitchFamily="49" charset="-122"/>
                  <a:ea typeface="黑体" panose="02010609060101010101" pitchFamily="49" charset="-122"/>
                  <a:cs typeface="+mn-ea"/>
                  <a:sym typeface="Arial" panose="020B0604020202020204" pitchFamily="34" charset="0"/>
                </a:rPr>
                <a:t>请替换文字内容</a:t>
              </a:r>
              <a:endParaRPr lang="en-US" sz="2000" b="1" dirty="0">
                <a:solidFill>
                  <a:schemeClr val="accent2">
                    <a:lumMod val="50000"/>
                  </a:schemeClr>
                </a:solidFill>
                <a:latin typeface="黑体" panose="02010609060101010101" pitchFamily="49" charset="-122"/>
                <a:ea typeface="黑体" panose="02010609060101010101" pitchFamily="49" charset="-122"/>
                <a:cs typeface="+mn-ea"/>
                <a:sym typeface="Arial" panose="020B0604020202020204" pitchFamily="34" charset="0"/>
              </a:endParaRPr>
            </a:p>
          </p:txBody>
        </p:sp>
        <p:sp>
          <p:nvSpPr>
            <p:cNvPr id="28" name="TextBox 27"/>
            <p:cNvSpPr txBox="1"/>
            <p:nvPr/>
          </p:nvSpPr>
          <p:spPr>
            <a:xfrm>
              <a:off x="1741031" y="1579760"/>
              <a:ext cx="1542507" cy="443223"/>
            </a:xfrm>
            <a:prstGeom prst="rect">
              <a:avLst/>
            </a:prstGeom>
            <a:noFill/>
          </p:spPr>
          <p:txBody>
            <a:bodyPr wrap="square" lIns="0" tIns="0" rIns="0" bIns="0" rtlCol="0" anchor="t">
              <a:spAutoFit/>
            </a:bodyPr>
            <a:lstStyle/>
            <a:p>
              <a:pPr lvl="0" algn="just">
                <a:lnSpc>
                  <a:spcPct val="120000"/>
                </a:lnSpc>
                <a:defRPr/>
              </a:pPr>
              <a:r>
                <a:rPr lang="zh-CN" altLang="en-US" sz="1600" dirty="0">
                  <a:solidFill>
                    <a:prstClr val="black">
                      <a:lumMod val="65000"/>
                      <a:lumOff val="35000"/>
                    </a:prstClr>
                  </a:solidFill>
                  <a:latin typeface="Arial" panose="020B0604020202020204" pitchFamily="34" charset="0"/>
                  <a:ea typeface="微软雅黑" panose="020B0503020204020204" pitchFamily="34" charset="-122"/>
                  <a:cs typeface="+mn-ea"/>
                  <a:sym typeface="Arial" panose="020B0604020202020204" pitchFamily="34" charset="0"/>
                </a:rPr>
                <a:t>请插入文本的内容请插入文本的内容</a:t>
              </a:r>
              <a:endParaRPr lang="en-US" altLang="zh-CN" sz="1600" dirty="0">
                <a:solidFill>
                  <a:prstClr val="black">
                    <a:lumMod val="65000"/>
                    <a:lumOff val="3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9" name="Group 131"/>
          <p:cNvGrpSpPr/>
          <p:nvPr/>
        </p:nvGrpSpPr>
        <p:grpSpPr>
          <a:xfrm>
            <a:off x="8705703" y="2786785"/>
            <a:ext cx="2063641" cy="909112"/>
            <a:chOff x="1756830" y="2072489"/>
            <a:chExt cx="1547816" cy="681871"/>
          </a:xfrm>
        </p:grpSpPr>
        <p:sp>
          <p:nvSpPr>
            <p:cNvPr id="30" name="TextBox 29"/>
            <p:cNvSpPr txBox="1"/>
            <p:nvPr/>
          </p:nvSpPr>
          <p:spPr>
            <a:xfrm>
              <a:off x="1762140" y="2072489"/>
              <a:ext cx="1542506" cy="240223"/>
            </a:xfrm>
            <a:prstGeom prst="rect">
              <a:avLst/>
            </a:prstGeom>
            <a:noFill/>
          </p:spPr>
          <p:txBody>
            <a:bodyPr wrap="square" lIns="0" tIns="0" rIns="0" bIns="0" rtlCol="0" anchor="t">
              <a:spAutoFit/>
            </a:bodyPr>
            <a:lstStyle/>
            <a:p>
              <a:pPr>
                <a:lnSpc>
                  <a:spcPct val="120000"/>
                </a:lnSpc>
              </a:pPr>
              <a:r>
                <a:rPr lang="zh-CN" altLang="en-US" sz="2000" b="1" dirty="0">
                  <a:solidFill>
                    <a:srgbClr val="FFC000"/>
                  </a:solidFill>
                  <a:latin typeface="黑体" panose="02010609060101010101" pitchFamily="49" charset="-122"/>
                  <a:ea typeface="黑体" panose="02010609060101010101" pitchFamily="49" charset="-122"/>
                  <a:cs typeface="+mn-ea"/>
                  <a:sym typeface="Arial" panose="020B0604020202020204" pitchFamily="34" charset="0"/>
                </a:rPr>
                <a:t>请替换文字内容</a:t>
              </a:r>
              <a:endParaRPr lang="en-US" sz="2000" b="1" dirty="0">
                <a:solidFill>
                  <a:srgbClr val="FFC000"/>
                </a:solidFill>
                <a:latin typeface="黑体" panose="02010609060101010101" pitchFamily="49" charset="-122"/>
                <a:ea typeface="黑体" panose="02010609060101010101" pitchFamily="49" charset="-122"/>
                <a:cs typeface="+mn-ea"/>
                <a:sym typeface="Arial" panose="020B0604020202020204" pitchFamily="34" charset="0"/>
              </a:endParaRPr>
            </a:p>
          </p:txBody>
        </p:sp>
        <p:sp>
          <p:nvSpPr>
            <p:cNvPr id="31" name="TextBox 30"/>
            <p:cNvSpPr txBox="1"/>
            <p:nvPr/>
          </p:nvSpPr>
          <p:spPr>
            <a:xfrm>
              <a:off x="1756830" y="2330230"/>
              <a:ext cx="1542507" cy="424130"/>
            </a:xfrm>
            <a:prstGeom prst="rect">
              <a:avLst/>
            </a:prstGeom>
            <a:noFill/>
          </p:spPr>
          <p:txBody>
            <a:bodyPr wrap="square" lIns="0" tIns="0" rIns="0" bIns="0" rtlCol="0" anchor="t">
              <a:spAutoFit/>
            </a:bodyPr>
            <a:lstStyle/>
            <a:p>
              <a:pPr lvl="0" algn="just">
                <a:lnSpc>
                  <a:spcPct val="120000"/>
                </a:lnSpc>
                <a:defRPr/>
              </a:pPr>
              <a:r>
                <a:rPr lang="zh-CN" altLang="en-US" sz="1600" dirty="0">
                  <a:solidFill>
                    <a:prstClr val="black">
                      <a:lumMod val="65000"/>
                      <a:lumOff val="35000"/>
                    </a:prstClr>
                  </a:solidFill>
                  <a:latin typeface="Arial" panose="020B0604020202020204" pitchFamily="34" charset="0"/>
                  <a:ea typeface="微软雅黑" panose="020B0503020204020204" pitchFamily="34" charset="-122"/>
                  <a:cs typeface="+mn-ea"/>
                  <a:sym typeface="Arial" panose="020B0604020202020204" pitchFamily="34" charset="0"/>
                </a:rPr>
                <a:t>请插入文本的内容请插入文本的内容</a:t>
              </a:r>
              <a:endParaRPr lang="en-US" altLang="zh-CN" sz="1600" dirty="0">
                <a:solidFill>
                  <a:prstClr val="black">
                    <a:lumMod val="65000"/>
                    <a:lumOff val="3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2" name="Group 144"/>
          <p:cNvGrpSpPr/>
          <p:nvPr/>
        </p:nvGrpSpPr>
        <p:grpSpPr>
          <a:xfrm>
            <a:off x="8712782" y="3870086"/>
            <a:ext cx="2056563" cy="885755"/>
            <a:chOff x="1762139" y="2840582"/>
            <a:chExt cx="1542507" cy="664354"/>
          </a:xfrm>
        </p:grpSpPr>
        <p:sp>
          <p:nvSpPr>
            <p:cNvPr id="33" name="TextBox 32"/>
            <p:cNvSpPr txBox="1"/>
            <p:nvPr/>
          </p:nvSpPr>
          <p:spPr>
            <a:xfrm>
              <a:off x="1762140" y="2840582"/>
              <a:ext cx="1542506" cy="240224"/>
            </a:xfrm>
            <a:prstGeom prst="rect">
              <a:avLst/>
            </a:prstGeom>
            <a:noFill/>
          </p:spPr>
          <p:txBody>
            <a:bodyPr wrap="square" lIns="0" tIns="0" rIns="0" bIns="0" rtlCol="0" anchor="t">
              <a:spAutoFit/>
            </a:bodyPr>
            <a:lstStyle/>
            <a:p>
              <a:pPr>
                <a:lnSpc>
                  <a:spcPct val="120000"/>
                </a:lnSpc>
              </a:pPr>
              <a:r>
                <a:rPr lang="zh-CN" altLang="en-US" sz="2000" b="1" dirty="0">
                  <a:solidFill>
                    <a:schemeClr val="accent2">
                      <a:lumMod val="75000"/>
                    </a:schemeClr>
                  </a:solidFill>
                  <a:latin typeface="黑体" panose="02010609060101010101" pitchFamily="49" charset="-122"/>
                  <a:ea typeface="黑体" panose="02010609060101010101" pitchFamily="49" charset="-122"/>
                  <a:cs typeface="+mn-ea"/>
                  <a:sym typeface="Arial" panose="020B0604020202020204" pitchFamily="34" charset="0"/>
                </a:rPr>
                <a:t>请替换文字内容</a:t>
              </a:r>
              <a:endParaRPr lang="en-US" sz="2000" b="1" dirty="0">
                <a:solidFill>
                  <a:schemeClr val="accent2">
                    <a:lumMod val="75000"/>
                  </a:schemeClr>
                </a:solidFill>
                <a:latin typeface="黑体" panose="02010609060101010101" pitchFamily="49" charset="-122"/>
                <a:ea typeface="黑体" panose="02010609060101010101" pitchFamily="49" charset="-122"/>
                <a:cs typeface="+mn-ea"/>
                <a:sym typeface="Arial" panose="020B0604020202020204" pitchFamily="34" charset="0"/>
              </a:endParaRPr>
            </a:p>
          </p:txBody>
        </p:sp>
        <p:sp>
          <p:nvSpPr>
            <p:cNvPr id="34" name="TextBox 33"/>
            <p:cNvSpPr txBox="1"/>
            <p:nvPr/>
          </p:nvSpPr>
          <p:spPr>
            <a:xfrm>
              <a:off x="1762139" y="3080805"/>
              <a:ext cx="1542507" cy="424131"/>
            </a:xfrm>
            <a:prstGeom prst="rect">
              <a:avLst/>
            </a:prstGeom>
            <a:noFill/>
          </p:spPr>
          <p:txBody>
            <a:bodyPr wrap="square" lIns="0" tIns="0" rIns="0" bIns="0" rtlCol="0" anchor="t">
              <a:spAutoFit/>
            </a:bodyPr>
            <a:lstStyle/>
            <a:p>
              <a:pPr lvl="0" algn="just">
                <a:lnSpc>
                  <a:spcPct val="120000"/>
                </a:lnSpc>
                <a:defRPr/>
              </a:pPr>
              <a:r>
                <a:rPr lang="zh-CN" altLang="en-US" sz="1600" dirty="0">
                  <a:solidFill>
                    <a:prstClr val="black">
                      <a:lumMod val="65000"/>
                      <a:lumOff val="35000"/>
                    </a:prstClr>
                  </a:solidFill>
                  <a:latin typeface="Arial" panose="020B0604020202020204" pitchFamily="34" charset="0"/>
                  <a:ea typeface="微软雅黑" panose="020B0503020204020204" pitchFamily="34" charset="-122"/>
                  <a:cs typeface="+mn-ea"/>
                  <a:sym typeface="Arial" panose="020B0604020202020204" pitchFamily="34" charset="0"/>
                </a:rPr>
                <a:t>请插入文本的内容请插入文本的内容</a:t>
              </a:r>
              <a:endParaRPr lang="en-US" altLang="zh-CN" sz="1600" dirty="0">
                <a:solidFill>
                  <a:prstClr val="black">
                    <a:lumMod val="65000"/>
                    <a:lumOff val="3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5" name="Group 145"/>
          <p:cNvGrpSpPr/>
          <p:nvPr/>
        </p:nvGrpSpPr>
        <p:grpSpPr>
          <a:xfrm>
            <a:off x="8712782" y="4927812"/>
            <a:ext cx="2056563" cy="862327"/>
            <a:chOff x="1762139" y="3608676"/>
            <a:chExt cx="1542507" cy="646780"/>
          </a:xfrm>
        </p:grpSpPr>
        <p:sp>
          <p:nvSpPr>
            <p:cNvPr id="36" name="TextBox 35"/>
            <p:cNvSpPr txBox="1"/>
            <p:nvPr/>
          </p:nvSpPr>
          <p:spPr>
            <a:xfrm>
              <a:off x="1762140" y="3608676"/>
              <a:ext cx="1542506" cy="240223"/>
            </a:xfrm>
            <a:prstGeom prst="rect">
              <a:avLst/>
            </a:prstGeom>
            <a:noFill/>
          </p:spPr>
          <p:txBody>
            <a:bodyPr wrap="square" lIns="0" tIns="0" rIns="0" bIns="0" rtlCol="0" anchor="t">
              <a:spAutoFit/>
            </a:bodyPr>
            <a:lstStyle/>
            <a:p>
              <a:pPr>
                <a:lnSpc>
                  <a:spcPct val="120000"/>
                </a:lnSpc>
              </a:pPr>
              <a:r>
                <a:rPr lang="zh-CN" altLang="en-US" sz="2000" b="1" dirty="0">
                  <a:solidFill>
                    <a:srgbClr val="ED7D31"/>
                  </a:solidFill>
                  <a:latin typeface="黑体" panose="02010609060101010101" pitchFamily="49" charset="-122"/>
                  <a:ea typeface="黑体" panose="02010609060101010101" pitchFamily="49" charset="-122"/>
                  <a:cs typeface="+mn-ea"/>
                  <a:sym typeface="Arial" panose="020B0604020202020204" pitchFamily="34" charset="0"/>
                </a:rPr>
                <a:t>请替换文字内容</a:t>
              </a:r>
              <a:endParaRPr lang="en-US" sz="2000" b="1" dirty="0">
                <a:solidFill>
                  <a:srgbClr val="ED7D31"/>
                </a:solidFill>
                <a:latin typeface="黑体" panose="02010609060101010101" pitchFamily="49" charset="-122"/>
                <a:ea typeface="黑体" panose="02010609060101010101" pitchFamily="49" charset="-122"/>
                <a:cs typeface="+mn-ea"/>
                <a:sym typeface="Arial" panose="020B0604020202020204" pitchFamily="34" charset="0"/>
              </a:endParaRPr>
            </a:p>
          </p:txBody>
        </p:sp>
        <p:sp>
          <p:nvSpPr>
            <p:cNvPr id="37" name="TextBox 36"/>
            <p:cNvSpPr txBox="1"/>
            <p:nvPr/>
          </p:nvSpPr>
          <p:spPr>
            <a:xfrm>
              <a:off x="1762139" y="3831326"/>
              <a:ext cx="1542507" cy="424130"/>
            </a:xfrm>
            <a:prstGeom prst="rect">
              <a:avLst/>
            </a:prstGeom>
            <a:noFill/>
          </p:spPr>
          <p:txBody>
            <a:bodyPr wrap="square" lIns="0" tIns="0" rIns="0" bIns="0" rtlCol="0" anchor="t">
              <a:spAutoFit/>
            </a:bodyPr>
            <a:lstStyle/>
            <a:p>
              <a:pPr lvl="0" algn="just">
                <a:lnSpc>
                  <a:spcPct val="120000"/>
                </a:lnSpc>
                <a:defRPr/>
              </a:pPr>
              <a:r>
                <a:rPr lang="zh-CN" altLang="en-US" sz="1600" dirty="0">
                  <a:solidFill>
                    <a:prstClr val="black">
                      <a:lumMod val="65000"/>
                      <a:lumOff val="35000"/>
                    </a:prstClr>
                  </a:solidFill>
                  <a:latin typeface="Arial" panose="020B0604020202020204" pitchFamily="34" charset="0"/>
                  <a:ea typeface="微软雅黑" panose="020B0503020204020204" pitchFamily="34" charset="-122"/>
                  <a:cs typeface="+mn-ea"/>
                  <a:sym typeface="Arial" panose="020B0604020202020204" pitchFamily="34" charset="0"/>
                </a:rPr>
                <a:t>请插入文本的内容请插入文本的内容</a:t>
              </a:r>
              <a:endParaRPr lang="en-US" altLang="zh-CN" sz="1600" dirty="0">
                <a:solidFill>
                  <a:prstClr val="black">
                    <a:lumMod val="65000"/>
                    <a:lumOff val="3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8" name="Group 113"/>
          <p:cNvGrpSpPr/>
          <p:nvPr/>
        </p:nvGrpSpPr>
        <p:grpSpPr>
          <a:xfrm>
            <a:off x="1422658" y="1737790"/>
            <a:ext cx="2056563" cy="893068"/>
            <a:chOff x="5839354" y="1336688"/>
            <a:chExt cx="1542507" cy="669838"/>
          </a:xfrm>
        </p:grpSpPr>
        <p:sp>
          <p:nvSpPr>
            <p:cNvPr id="39" name="TextBox 38"/>
            <p:cNvSpPr txBox="1"/>
            <p:nvPr/>
          </p:nvSpPr>
          <p:spPr>
            <a:xfrm>
              <a:off x="5839355" y="1336688"/>
              <a:ext cx="1542506" cy="240223"/>
            </a:xfrm>
            <a:prstGeom prst="rect">
              <a:avLst/>
            </a:prstGeom>
            <a:noFill/>
          </p:spPr>
          <p:txBody>
            <a:bodyPr wrap="square" lIns="0" tIns="0" rIns="0" bIns="0" rtlCol="0" anchor="t">
              <a:spAutoFit/>
            </a:bodyPr>
            <a:lstStyle/>
            <a:p>
              <a:pPr algn="r">
                <a:lnSpc>
                  <a:spcPct val="120000"/>
                </a:lnSpc>
              </a:pPr>
              <a:r>
                <a:rPr lang="zh-CN" altLang="en-US" sz="2000" b="1" dirty="0">
                  <a:solidFill>
                    <a:schemeClr val="accent2">
                      <a:lumMod val="75000"/>
                    </a:schemeClr>
                  </a:solidFill>
                  <a:latin typeface="黑体" panose="02010609060101010101" pitchFamily="49" charset="-122"/>
                  <a:ea typeface="黑体" panose="02010609060101010101" pitchFamily="49" charset="-122"/>
                  <a:cs typeface="+mn-ea"/>
                  <a:sym typeface="Arial" panose="020B0604020202020204" pitchFamily="34" charset="0"/>
                </a:rPr>
                <a:t>请替换文字内容</a:t>
              </a:r>
              <a:endParaRPr lang="en-US" sz="2000" b="1" dirty="0">
                <a:solidFill>
                  <a:schemeClr val="accent2">
                    <a:lumMod val="75000"/>
                  </a:schemeClr>
                </a:solidFill>
                <a:latin typeface="黑体" panose="02010609060101010101" pitchFamily="49" charset="-122"/>
                <a:ea typeface="黑体" panose="02010609060101010101" pitchFamily="49" charset="-122"/>
                <a:cs typeface="+mn-ea"/>
                <a:sym typeface="Arial" panose="020B0604020202020204" pitchFamily="34" charset="0"/>
              </a:endParaRPr>
            </a:p>
          </p:txBody>
        </p:sp>
        <p:sp>
          <p:nvSpPr>
            <p:cNvPr id="40" name="TextBox 39"/>
            <p:cNvSpPr txBox="1"/>
            <p:nvPr/>
          </p:nvSpPr>
          <p:spPr>
            <a:xfrm>
              <a:off x="5839354" y="1582395"/>
              <a:ext cx="1542507" cy="424131"/>
            </a:xfrm>
            <a:prstGeom prst="rect">
              <a:avLst/>
            </a:prstGeom>
            <a:noFill/>
          </p:spPr>
          <p:txBody>
            <a:bodyPr wrap="square" lIns="0" tIns="0" rIns="0" bIns="0" rtlCol="0" anchor="t">
              <a:spAutoFit/>
            </a:bodyPr>
            <a:lstStyle/>
            <a:p>
              <a:pPr lvl="0" algn="r">
                <a:lnSpc>
                  <a:spcPct val="120000"/>
                </a:lnSpc>
                <a:defRPr/>
              </a:pPr>
              <a:r>
                <a:rPr lang="zh-CN" altLang="en-US" sz="1600" dirty="0">
                  <a:solidFill>
                    <a:prstClr val="black">
                      <a:lumMod val="65000"/>
                      <a:lumOff val="35000"/>
                    </a:prstClr>
                  </a:solidFill>
                  <a:latin typeface="Arial" panose="020B0604020202020204" pitchFamily="34" charset="0"/>
                  <a:ea typeface="微软雅黑" panose="020B0503020204020204" pitchFamily="34" charset="-122"/>
                  <a:cs typeface="+mn-ea"/>
                  <a:sym typeface="Arial" panose="020B0604020202020204" pitchFamily="34" charset="0"/>
                </a:rPr>
                <a:t>请插入文本的内容请插入文本的内容</a:t>
              </a:r>
              <a:endParaRPr lang="en-US" altLang="zh-CN" sz="1600" dirty="0">
                <a:solidFill>
                  <a:prstClr val="black">
                    <a:lumMod val="65000"/>
                    <a:lumOff val="3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1" name="Group 117"/>
          <p:cNvGrpSpPr/>
          <p:nvPr/>
        </p:nvGrpSpPr>
        <p:grpSpPr>
          <a:xfrm>
            <a:off x="1454708" y="2782560"/>
            <a:ext cx="2056564" cy="928383"/>
            <a:chOff x="5863394" y="2079109"/>
            <a:chExt cx="1542508" cy="696327"/>
          </a:xfrm>
        </p:grpSpPr>
        <p:sp>
          <p:nvSpPr>
            <p:cNvPr id="42" name="TextBox 41"/>
            <p:cNvSpPr txBox="1"/>
            <p:nvPr/>
          </p:nvSpPr>
          <p:spPr>
            <a:xfrm>
              <a:off x="5863396" y="2079109"/>
              <a:ext cx="1542506" cy="240223"/>
            </a:xfrm>
            <a:prstGeom prst="rect">
              <a:avLst/>
            </a:prstGeom>
            <a:noFill/>
          </p:spPr>
          <p:txBody>
            <a:bodyPr wrap="square" lIns="0" tIns="0" rIns="0" bIns="0" rtlCol="0" anchor="t">
              <a:spAutoFit/>
            </a:bodyPr>
            <a:lstStyle/>
            <a:p>
              <a:pPr algn="r">
                <a:lnSpc>
                  <a:spcPct val="120000"/>
                </a:lnSpc>
              </a:pPr>
              <a:r>
                <a:rPr lang="zh-CN" altLang="en-US" sz="2000" b="1" dirty="0">
                  <a:solidFill>
                    <a:srgbClr val="ED7D31"/>
                  </a:solidFill>
                  <a:latin typeface="黑体" panose="02010609060101010101" pitchFamily="49" charset="-122"/>
                  <a:ea typeface="黑体" panose="02010609060101010101" pitchFamily="49" charset="-122"/>
                  <a:cs typeface="+mn-ea"/>
                  <a:sym typeface="Arial" panose="020B0604020202020204" pitchFamily="34" charset="0"/>
                </a:rPr>
                <a:t>请替换文字内容</a:t>
              </a:r>
              <a:endParaRPr lang="en-US" sz="2000" b="1" dirty="0">
                <a:solidFill>
                  <a:srgbClr val="ED7D31"/>
                </a:solidFill>
                <a:latin typeface="黑体" panose="02010609060101010101" pitchFamily="49" charset="-122"/>
                <a:ea typeface="黑体" panose="02010609060101010101" pitchFamily="49" charset="-122"/>
                <a:cs typeface="+mn-ea"/>
                <a:sym typeface="Arial" panose="020B0604020202020204" pitchFamily="34" charset="0"/>
              </a:endParaRPr>
            </a:p>
          </p:txBody>
        </p:sp>
        <p:sp>
          <p:nvSpPr>
            <p:cNvPr id="43" name="TextBox 42"/>
            <p:cNvSpPr txBox="1"/>
            <p:nvPr/>
          </p:nvSpPr>
          <p:spPr>
            <a:xfrm>
              <a:off x="5863394" y="2351305"/>
              <a:ext cx="1542507" cy="424131"/>
            </a:xfrm>
            <a:prstGeom prst="rect">
              <a:avLst/>
            </a:prstGeom>
            <a:noFill/>
          </p:spPr>
          <p:txBody>
            <a:bodyPr wrap="square" lIns="0" tIns="0" rIns="0" bIns="0" rtlCol="0" anchor="t">
              <a:spAutoFit/>
            </a:bodyPr>
            <a:lstStyle/>
            <a:p>
              <a:pPr lvl="0" algn="r">
                <a:lnSpc>
                  <a:spcPct val="120000"/>
                </a:lnSpc>
                <a:defRPr/>
              </a:pPr>
              <a:r>
                <a:rPr lang="zh-CN" altLang="en-US" sz="1600" dirty="0">
                  <a:solidFill>
                    <a:prstClr val="black">
                      <a:lumMod val="65000"/>
                      <a:lumOff val="35000"/>
                    </a:prstClr>
                  </a:solidFill>
                  <a:latin typeface="Arial" panose="020B0604020202020204" pitchFamily="34" charset="0"/>
                  <a:ea typeface="微软雅黑" panose="020B0503020204020204" pitchFamily="34" charset="-122"/>
                  <a:cs typeface="+mn-ea"/>
                  <a:sym typeface="Arial" panose="020B0604020202020204" pitchFamily="34" charset="0"/>
                </a:rPr>
                <a:t>请插入文本的内容请插入文本的内容</a:t>
              </a:r>
              <a:endParaRPr lang="en-US" altLang="zh-CN" sz="1600" dirty="0">
                <a:solidFill>
                  <a:prstClr val="black">
                    <a:lumMod val="65000"/>
                    <a:lumOff val="3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4" name="Group 118"/>
          <p:cNvGrpSpPr/>
          <p:nvPr/>
        </p:nvGrpSpPr>
        <p:grpSpPr>
          <a:xfrm>
            <a:off x="1454712" y="3835968"/>
            <a:ext cx="2065565" cy="1091845"/>
            <a:chOff x="5863396" y="2821530"/>
            <a:chExt cx="1549259" cy="818928"/>
          </a:xfrm>
        </p:grpSpPr>
        <p:sp>
          <p:nvSpPr>
            <p:cNvPr id="45" name="TextBox 44"/>
            <p:cNvSpPr txBox="1"/>
            <p:nvPr/>
          </p:nvSpPr>
          <p:spPr>
            <a:xfrm>
              <a:off x="5863396" y="2821530"/>
              <a:ext cx="1542506" cy="240223"/>
            </a:xfrm>
            <a:prstGeom prst="rect">
              <a:avLst/>
            </a:prstGeom>
            <a:noFill/>
          </p:spPr>
          <p:txBody>
            <a:bodyPr wrap="square" lIns="0" tIns="0" rIns="0" bIns="0" rtlCol="0" anchor="t">
              <a:spAutoFit/>
            </a:bodyPr>
            <a:lstStyle/>
            <a:p>
              <a:pPr algn="r">
                <a:lnSpc>
                  <a:spcPct val="120000"/>
                </a:lnSpc>
              </a:pPr>
              <a:r>
                <a:rPr lang="zh-CN" altLang="en-US" sz="2000" b="1" dirty="0">
                  <a:solidFill>
                    <a:schemeClr val="accent2">
                      <a:lumMod val="50000"/>
                    </a:schemeClr>
                  </a:solidFill>
                  <a:latin typeface="黑体" panose="02010609060101010101" pitchFamily="49" charset="-122"/>
                  <a:ea typeface="黑体" panose="02010609060101010101" pitchFamily="49" charset="-122"/>
                  <a:cs typeface="+mn-ea"/>
                  <a:sym typeface="Arial" panose="020B0604020202020204" pitchFamily="34" charset="0"/>
                </a:rPr>
                <a:t>请替换文字内容</a:t>
              </a:r>
              <a:endParaRPr lang="en-US" sz="2000" b="1" dirty="0">
                <a:solidFill>
                  <a:schemeClr val="accent2">
                    <a:lumMod val="50000"/>
                  </a:schemeClr>
                </a:solidFill>
                <a:latin typeface="黑体" panose="02010609060101010101" pitchFamily="49" charset="-122"/>
                <a:ea typeface="黑体" panose="02010609060101010101" pitchFamily="49" charset="-122"/>
                <a:cs typeface="+mn-ea"/>
                <a:sym typeface="Arial" panose="020B0604020202020204" pitchFamily="34" charset="0"/>
              </a:endParaRPr>
            </a:p>
          </p:txBody>
        </p:sp>
        <p:sp>
          <p:nvSpPr>
            <p:cNvPr id="46" name="TextBox 45"/>
            <p:cNvSpPr txBox="1"/>
            <p:nvPr/>
          </p:nvSpPr>
          <p:spPr>
            <a:xfrm>
              <a:off x="5870148" y="3074743"/>
              <a:ext cx="1542507" cy="565715"/>
            </a:xfrm>
            <a:prstGeom prst="rect">
              <a:avLst/>
            </a:prstGeom>
            <a:noFill/>
          </p:spPr>
          <p:txBody>
            <a:bodyPr wrap="square" lIns="0" tIns="0" rIns="0" bIns="0" rtlCol="0" anchor="t">
              <a:spAutoFit/>
            </a:bodyPr>
            <a:lstStyle/>
            <a:p>
              <a:pPr lvl="0" algn="r">
                <a:lnSpc>
                  <a:spcPct val="120000"/>
                </a:lnSpc>
                <a:defRPr/>
              </a:pPr>
              <a:r>
                <a:rPr lang="zh-CN" altLang="en-US" sz="1600" dirty="0">
                  <a:solidFill>
                    <a:prstClr val="black">
                      <a:lumMod val="65000"/>
                      <a:lumOff val="35000"/>
                    </a:prstClr>
                  </a:solidFill>
                  <a:latin typeface="Arial" panose="020B0604020202020204" pitchFamily="34" charset="0"/>
                  <a:ea typeface="微软雅黑" panose="020B0503020204020204" pitchFamily="34" charset="-122"/>
                  <a:cs typeface="+mn-ea"/>
                  <a:sym typeface="Arial" panose="020B0604020202020204" pitchFamily="34" charset="0"/>
                </a:rPr>
                <a:t>请插入文本的内容请插入文本的内容</a:t>
              </a:r>
              <a:endParaRPr lang="en-US" altLang="zh-CN" sz="1600" dirty="0">
                <a:solidFill>
                  <a:prstClr val="black">
                    <a:lumMod val="65000"/>
                    <a:lumOff val="35000"/>
                  </a:prstClr>
                </a:solidFill>
                <a:latin typeface="Arial" panose="020B0604020202020204" pitchFamily="34" charset="0"/>
                <a:ea typeface="微软雅黑" panose="020B0503020204020204" pitchFamily="34" charset="-122"/>
                <a:cs typeface="+mn-ea"/>
                <a:sym typeface="Arial" panose="020B0604020202020204" pitchFamily="34" charset="0"/>
              </a:endParaRPr>
            </a:p>
            <a:p>
              <a:pPr algn="r" defTabSz="1219200">
                <a:lnSpc>
                  <a:spcPct val="120000"/>
                </a:lnSpc>
                <a:spcBef>
                  <a:spcPct val="20000"/>
                </a:spcBef>
                <a:defRPr/>
              </a:pPr>
              <a:r>
                <a:rPr lang="en-US" altLang="zh-CN" sz="76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p>
          </p:txBody>
        </p:sp>
      </p:grpSp>
      <p:grpSp>
        <p:nvGrpSpPr>
          <p:cNvPr id="47" name="Group 119"/>
          <p:cNvGrpSpPr/>
          <p:nvPr/>
        </p:nvGrpSpPr>
        <p:grpSpPr>
          <a:xfrm>
            <a:off x="1454709" y="4897989"/>
            <a:ext cx="2056567" cy="911211"/>
            <a:chOff x="5863393" y="3563949"/>
            <a:chExt cx="1542510" cy="683446"/>
          </a:xfrm>
        </p:grpSpPr>
        <p:sp>
          <p:nvSpPr>
            <p:cNvPr id="48" name="TextBox 47"/>
            <p:cNvSpPr txBox="1"/>
            <p:nvPr/>
          </p:nvSpPr>
          <p:spPr>
            <a:xfrm>
              <a:off x="5863397" y="3563949"/>
              <a:ext cx="1542506" cy="240223"/>
            </a:xfrm>
            <a:prstGeom prst="rect">
              <a:avLst/>
            </a:prstGeom>
            <a:noFill/>
          </p:spPr>
          <p:txBody>
            <a:bodyPr wrap="square" lIns="0" tIns="0" rIns="0" bIns="0" rtlCol="0" anchor="t">
              <a:spAutoFit/>
            </a:bodyPr>
            <a:lstStyle/>
            <a:p>
              <a:pPr algn="r">
                <a:lnSpc>
                  <a:spcPct val="120000"/>
                </a:lnSpc>
              </a:pPr>
              <a:r>
                <a:rPr lang="zh-CN" altLang="en-US" sz="2000" b="1" dirty="0">
                  <a:solidFill>
                    <a:srgbClr val="FFC000"/>
                  </a:solidFill>
                  <a:latin typeface="黑体" panose="02010609060101010101" pitchFamily="49" charset="-122"/>
                  <a:ea typeface="黑体" panose="02010609060101010101" pitchFamily="49" charset="-122"/>
                  <a:cs typeface="+mn-ea"/>
                  <a:sym typeface="Arial" panose="020B0604020202020204" pitchFamily="34" charset="0"/>
                </a:rPr>
                <a:t>请替换文字内容</a:t>
              </a:r>
              <a:endParaRPr lang="en-US" sz="2000" b="1" dirty="0">
                <a:solidFill>
                  <a:srgbClr val="FFC000"/>
                </a:solidFill>
                <a:latin typeface="黑体" panose="02010609060101010101" pitchFamily="49" charset="-122"/>
                <a:ea typeface="黑体" panose="02010609060101010101" pitchFamily="49" charset="-122"/>
                <a:cs typeface="+mn-ea"/>
                <a:sym typeface="Arial" panose="020B0604020202020204" pitchFamily="34" charset="0"/>
              </a:endParaRPr>
            </a:p>
          </p:txBody>
        </p:sp>
        <p:sp>
          <p:nvSpPr>
            <p:cNvPr id="49" name="TextBox 48"/>
            <p:cNvSpPr txBox="1"/>
            <p:nvPr/>
          </p:nvSpPr>
          <p:spPr>
            <a:xfrm>
              <a:off x="5863393" y="3804172"/>
              <a:ext cx="1542507" cy="443223"/>
            </a:xfrm>
            <a:prstGeom prst="rect">
              <a:avLst/>
            </a:prstGeom>
            <a:noFill/>
          </p:spPr>
          <p:txBody>
            <a:bodyPr wrap="square" lIns="0" tIns="0" rIns="0" bIns="0" rtlCol="0" anchor="t">
              <a:spAutoFit/>
            </a:bodyPr>
            <a:lstStyle/>
            <a:p>
              <a:pPr lvl="0" algn="r">
                <a:lnSpc>
                  <a:spcPct val="120000"/>
                </a:lnSpc>
                <a:defRPr/>
              </a:pPr>
              <a:r>
                <a:rPr lang="zh-CN" altLang="en-US" sz="1600" dirty="0">
                  <a:solidFill>
                    <a:prstClr val="black">
                      <a:lumMod val="65000"/>
                      <a:lumOff val="35000"/>
                    </a:prstClr>
                  </a:solidFill>
                  <a:latin typeface="Arial" panose="020B0604020202020204" pitchFamily="34" charset="0"/>
                  <a:ea typeface="微软雅黑" panose="020B0503020204020204" pitchFamily="34" charset="-122"/>
                  <a:cs typeface="+mn-ea"/>
                  <a:sym typeface="Arial" panose="020B0604020202020204" pitchFamily="34" charset="0"/>
                </a:rPr>
                <a:t>请插入文本的内容请插入文本的内容</a:t>
              </a:r>
              <a:endParaRPr lang="en-US" altLang="zh-CN" sz="1600" dirty="0">
                <a:solidFill>
                  <a:prstClr val="black">
                    <a:lumMod val="65000"/>
                    <a:lumOff val="3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0" name="Group 108"/>
          <p:cNvGrpSpPr/>
          <p:nvPr/>
        </p:nvGrpSpPr>
        <p:grpSpPr>
          <a:xfrm>
            <a:off x="3670434" y="3886763"/>
            <a:ext cx="625327" cy="607424"/>
            <a:chOff x="6299532" y="3384456"/>
            <a:chExt cx="469021" cy="455593"/>
          </a:xfrm>
        </p:grpSpPr>
        <p:sp>
          <p:nvSpPr>
            <p:cNvPr id="51" name="Oval 50"/>
            <p:cNvSpPr>
              <a:spLocks noChangeAspect="1"/>
            </p:cNvSpPr>
            <p:nvPr/>
          </p:nvSpPr>
          <p:spPr>
            <a:xfrm>
              <a:off x="6299532" y="3384456"/>
              <a:ext cx="469021" cy="455593"/>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60" dirty="0">
                <a:solidFill>
                  <a:schemeClr val="accent2">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ln>
          </p:spPr>
          <p:txBody>
            <a:bodyPr vert="horz" wrap="square" lIns="121913" tIns="60956" rIns="121913" bIns="60956" numCol="1" anchor="t" anchorCtr="0" compatLnSpc="1"/>
            <a:lstStyle/>
            <a:p>
              <a:pPr>
                <a:lnSpc>
                  <a:spcPct val="120000"/>
                </a:lnSpc>
              </a:pPr>
              <a:endParaRPr lang="en-US" sz="76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3" name="Group 111"/>
          <p:cNvGrpSpPr/>
          <p:nvPr/>
        </p:nvGrpSpPr>
        <p:grpSpPr>
          <a:xfrm>
            <a:off x="3670434" y="4944475"/>
            <a:ext cx="625327" cy="607424"/>
            <a:chOff x="630683" y="4190009"/>
            <a:chExt cx="469021" cy="455593"/>
          </a:xfrm>
        </p:grpSpPr>
        <p:sp>
          <p:nvSpPr>
            <p:cNvPr id="54" name="Oval 53"/>
            <p:cNvSpPr>
              <a:spLocks noChangeAspect="1"/>
            </p:cNvSpPr>
            <p:nvPr/>
          </p:nvSpPr>
          <p:spPr>
            <a:xfrm>
              <a:off x="630683" y="4190009"/>
              <a:ext cx="469021" cy="4555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6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ln>
          </p:spPr>
          <p:txBody>
            <a:bodyPr vert="horz" wrap="square" lIns="121913" tIns="60956" rIns="121913" bIns="60956" numCol="1" anchor="t" anchorCtr="0" compatLnSpc="1"/>
            <a:lstStyle/>
            <a:p>
              <a:pPr>
                <a:lnSpc>
                  <a:spcPct val="120000"/>
                </a:lnSpc>
              </a:pPr>
              <a:endParaRPr lang="en-US" sz="76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6" name="Group 114"/>
          <p:cNvGrpSpPr/>
          <p:nvPr/>
        </p:nvGrpSpPr>
        <p:grpSpPr>
          <a:xfrm>
            <a:off x="3670434" y="2829051"/>
            <a:ext cx="625327" cy="607424"/>
            <a:chOff x="3425803" y="3384456"/>
            <a:chExt cx="469021" cy="455593"/>
          </a:xfrm>
        </p:grpSpPr>
        <p:sp>
          <p:nvSpPr>
            <p:cNvPr id="57" name="Oval 56"/>
            <p:cNvSpPr>
              <a:spLocks noChangeAspect="1"/>
            </p:cNvSpPr>
            <p:nvPr/>
          </p:nvSpPr>
          <p:spPr>
            <a:xfrm>
              <a:off x="3425803" y="3384456"/>
              <a:ext cx="469021" cy="4555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6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Freeform 5"/>
            <p:cNvSpPr>
              <a:spLocks noEditPoints="1"/>
            </p:cNvSpPr>
            <p:nvPr/>
          </p:nvSpPr>
          <p:spPr bwMode="auto">
            <a:xfrm>
              <a:off x="3520613" y="347134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ln>
          </p:spPr>
          <p:txBody>
            <a:bodyPr vert="horz" wrap="square" lIns="121913" tIns="60956" rIns="121913" bIns="60956" numCol="1" anchor="t" anchorCtr="0" compatLnSpc="1"/>
            <a:lstStyle/>
            <a:p>
              <a:pPr>
                <a:lnSpc>
                  <a:spcPct val="120000"/>
                </a:lnSpc>
              </a:pPr>
              <a:endParaRPr lang="en-US" sz="76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9" name="Group 117"/>
          <p:cNvGrpSpPr/>
          <p:nvPr/>
        </p:nvGrpSpPr>
        <p:grpSpPr>
          <a:xfrm>
            <a:off x="3670434" y="1771340"/>
            <a:ext cx="625327" cy="607424"/>
            <a:chOff x="630683" y="3383511"/>
            <a:chExt cx="469021" cy="455593"/>
          </a:xfrm>
        </p:grpSpPr>
        <p:sp>
          <p:nvSpPr>
            <p:cNvPr id="60" name="Oval 59"/>
            <p:cNvSpPr>
              <a:spLocks noChangeAspect="1"/>
            </p:cNvSpPr>
            <p:nvPr/>
          </p:nvSpPr>
          <p:spPr>
            <a:xfrm>
              <a:off x="630683" y="3383511"/>
              <a:ext cx="469021" cy="455593"/>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6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Freeform 117"/>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ln>
          </p:spPr>
          <p:txBody>
            <a:bodyPr vert="horz" wrap="square" lIns="121913" tIns="60956" rIns="121913" bIns="60956" numCol="1" anchor="t" anchorCtr="0" compatLnSpc="1"/>
            <a:lstStyle/>
            <a:p>
              <a:pPr>
                <a:lnSpc>
                  <a:spcPct val="120000"/>
                </a:lnSpc>
              </a:pPr>
              <a:endParaRPr lang="en-US" sz="76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2" name="Group 120"/>
          <p:cNvGrpSpPr/>
          <p:nvPr/>
        </p:nvGrpSpPr>
        <p:grpSpPr>
          <a:xfrm>
            <a:off x="7912364" y="1771340"/>
            <a:ext cx="625327" cy="607424"/>
            <a:chOff x="3428938" y="4190009"/>
            <a:chExt cx="469021" cy="455593"/>
          </a:xfrm>
        </p:grpSpPr>
        <p:sp>
          <p:nvSpPr>
            <p:cNvPr id="63" name="Oval 62"/>
            <p:cNvSpPr>
              <a:spLocks noChangeAspect="1"/>
            </p:cNvSpPr>
            <p:nvPr/>
          </p:nvSpPr>
          <p:spPr>
            <a:xfrm>
              <a:off x="3428938" y="4190009"/>
              <a:ext cx="469021" cy="455593"/>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6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ln>
          </p:spPr>
          <p:txBody>
            <a:bodyPr vert="horz" wrap="square" lIns="121913" tIns="60956" rIns="121913" bIns="60956" numCol="1" anchor="t" anchorCtr="0" compatLnSpc="1"/>
            <a:lstStyle/>
            <a:p>
              <a:pPr>
                <a:lnSpc>
                  <a:spcPct val="120000"/>
                </a:lnSpc>
              </a:pPr>
              <a:endParaRPr lang="en-US" sz="76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5" name="Group 123"/>
          <p:cNvGrpSpPr/>
          <p:nvPr/>
        </p:nvGrpSpPr>
        <p:grpSpPr>
          <a:xfrm>
            <a:off x="7912364" y="2829051"/>
            <a:ext cx="625327" cy="607424"/>
            <a:chOff x="6299532" y="4190009"/>
            <a:chExt cx="469021" cy="455593"/>
          </a:xfrm>
        </p:grpSpPr>
        <p:sp>
          <p:nvSpPr>
            <p:cNvPr id="66" name="Oval 65"/>
            <p:cNvSpPr>
              <a:spLocks noChangeAspect="1"/>
            </p:cNvSpPr>
            <p:nvPr/>
          </p:nvSpPr>
          <p:spPr>
            <a:xfrm>
              <a:off x="6299532" y="4190009"/>
              <a:ext cx="469021" cy="45559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60" dirty="0">
                <a:solidFill>
                  <a:srgbClr val="FFC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ln>
          </p:spPr>
          <p:txBody>
            <a:bodyPr vert="horz" wrap="square" lIns="121913" tIns="60956" rIns="121913" bIns="60956" numCol="1" anchor="t" anchorCtr="0" compatLnSpc="1"/>
            <a:lstStyle/>
            <a:p>
              <a:pPr>
                <a:lnSpc>
                  <a:spcPct val="120000"/>
                </a:lnSpc>
              </a:pPr>
              <a:endParaRPr lang="en-US" sz="76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8" name="Group 126"/>
          <p:cNvGrpSpPr/>
          <p:nvPr/>
        </p:nvGrpSpPr>
        <p:grpSpPr>
          <a:xfrm>
            <a:off x="7912364" y="4944475"/>
            <a:ext cx="625327" cy="607424"/>
            <a:chOff x="7501792" y="3621100"/>
            <a:chExt cx="469021" cy="455593"/>
          </a:xfrm>
        </p:grpSpPr>
        <p:sp>
          <p:nvSpPr>
            <p:cNvPr id="69" name="Oval 68"/>
            <p:cNvSpPr>
              <a:spLocks noChangeAspect="1"/>
            </p:cNvSpPr>
            <p:nvPr/>
          </p:nvSpPr>
          <p:spPr>
            <a:xfrm>
              <a:off x="7501792" y="3621100"/>
              <a:ext cx="469021" cy="4555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6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0" name="Freeform 135"/>
            <p:cNvSpPr>
              <a:spLocks noEditPoints="1"/>
            </p:cNvSpPr>
            <p:nvPr/>
          </p:nvSpPr>
          <p:spPr bwMode="auto">
            <a:xfrm>
              <a:off x="7610890" y="3731421"/>
              <a:ext cx="250825" cy="23495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ln>
          </p:spPr>
          <p:txBody>
            <a:bodyPr vert="horz" wrap="square" lIns="121913" tIns="60956" rIns="121913" bIns="60956" numCol="1" anchor="t" anchorCtr="0" compatLnSpc="1"/>
            <a:lstStyle/>
            <a:p>
              <a:pPr>
                <a:lnSpc>
                  <a:spcPct val="120000"/>
                </a:lnSpc>
              </a:pPr>
              <a:endParaRPr lang="en-US" sz="76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1" name="Group 129"/>
          <p:cNvGrpSpPr/>
          <p:nvPr/>
        </p:nvGrpSpPr>
        <p:grpSpPr>
          <a:xfrm>
            <a:off x="7912364" y="3886763"/>
            <a:ext cx="625327" cy="607424"/>
            <a:chOff x="7501792" y="2878680"/>
            <a:chExt cx="469021" cy="455593"/>
          </a:xfrm>
        </p:grpSpPr>
        <p:sp>
          <p:nvSpPr>
            <p:cNvPr id="72" name="Oval 71"/>
            <p:cNvSpPr>
              <a:spLocks noChangeAspect="1"/>
            </p:cNvSpPr>
            <p:nvPr/>
          </p:nvSpPr>
          <p:spPr>
            <a:xfrm>
              <a:off x="7501792" y="2878680"/>
              <a:ext cx="469021" cy="455593"/>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6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Freeform 53"/>
            <p:cNvSpPr/>
            <p:nvPr/>
          </p:nvSpPr>
          <p:spPr bwMode="auto">
            <a:xfrm>
              <a:off x="7580281" y="2990787"/>
              <a:ext cx="312043" cy="231379"/>
            </a:xfrm>
            <a:custGeom>
              <a:avLst/>
              <a:gdLst/>
              <a:ahLst/>
              <a:cxnLst>
                <a:cxn ang="0">
                  <a:pos x="55" y="50"/>
                </a:cxn>
                <a:cxn ang="0">
                  <a:pos x="16" y="50"/>
                </a:cxn>
                <a:cxn ang="0">
                  <a:pos x="0" y="34"/>
                </a:cxn>
                <a:cxn ang="0">
                  <a:pos x="9" y="20"/>
                </a:cxn>
                <a:cxn ang="0">
                  <a:pos x="9" y="18"/>
                </a:cxn>
                <a:cxn ang="0">
                  <a:pos x="27" y="0"/>
                </a:cxn>
                <a:cxn ang="0">
                  <a:pos x="44" y="11"/>
                </a:cxn>
                <a:cxn ang="0">
                  <a:pos x="50" y="9"/>
                </a:cxn>
                <a:cxn ang="0">
                  <a:pos x="59" y="18"/>
                </a:cxn>
                <a:cxn ang="0">
                  <a:pos x="58" y="23"/>
                </a:cxn>
                <a:cxn ang="0">
                  <a:pos x="68" y="36"/>
                </a:cxn>
                <a:cxn ang="0">
                  <a:pos x="55" y="50"/>
                </a:cxn>
              </a:cxnLst>
              <a:rect l="0" t="0" r="r" b="b"/>
              <a:pathLst>
                <a:path w="68" h="50">
                  <a:moveTo>
                    <a:pt x="55" y="50"/>
                  </a:moveTo>
                  <a:cubicBezTo>
                    <a:pt x="16" y="50"/>
                    <a:pt x="16" y="50"/>
                    <a:pt x="16" y="50"/>
                  </a:cubicBezTo>
                  <a:cubicBezTo>
                    <a:pt x="7" y="50"/>
                    <a:pt x="0" y="43"/>
                    <a:pt x="0" y="34"/>
                  </a:cubicBezTo>
                  <a:cubicBezTo>
                    <a:pt x="0" y="28"/>
                    <a:pt x="4" y="22"/>
                    <a:pt x="9" y="20"/>
                  </a:cubicBezTo>
                  <a:cubicBezTo>
                    <a:pt x="9" y="19"/>
                    <a:pt x="9" y="19"/>
                    <a:pt x="9" y="18"/>
                  </a:cubicBezTo>
                  <a:cubicBezTo>
                    <a:pt x="9" y="8"/>
                    <a:pt x="17" y="0"/>
                    <a:pt x="27" y="0"/>
                  </a:cubicBezTo>
                  <a:cubicBezTo>
                    <a:pt x="35" y="0"/>
                    <a:pt x="41" y="5"/>
                    <a:pt x="44" y="11"/>
                  </a:cubicBezTo>
                  <a:cubicBezTo>
                    <a:pt x="46" y="10"/>
                    <a:pt x="48" y="9"/>
                    <a:pt x="50" y="9"/>
                  </a:cubicBezTo>
                  <a:cubicBezTo>
                    <a:pt x="55" y="9"/>
                    <a:pt x="59" y="13"/>
                    <a:pt x="59" y="18"/>
                  </a:cubicBezTo>
                  <a:cubicBezTo>
                    <a:pt x="59" y="20"/>
                    <a:pt x="59" y="22"/>
                    <a:pt x="58" y="23"/>
                  </a:cubicBezTo>
                  <a:cubicBezTo>
                    <a:pt x="64" y="25"/>
                    <a:pt x="68" y="30"/>
                    <a:pt x="68" y="36"/>
                  </a:cubicBezTo>
                  <a:cubicBezTo>
                    <a:pt x="68" y="44"/>
                    <a:pt x="62" y="50"/>
                    <a:pt x="55" y="50"/>
                  </a:cubicBezTo>
                  <a:close/>
                </a:path>
              </a:pathLst>
            </a:custGeom>
            <a:solidFill>
              <a:schemeClr val="bg1"/>
            </a:solidFill>
            <a:ln w="9525">
              <a:noFill/>
              <a:round/>
            </a:ln>
          </p:spPr>
          <p:txBody>
            <a:bodyPr vert="horz" wrap="square" lIns="121913" tIns="60956" rIns="121913" bIns="60956" numCol="1" anchor="t" anchorCtr="0" compatLnSpc="1"/>
            <a:lstStyle/>
            <a:p>
              <a:pPr>
                <a:lnSpc>
                  <a:spcPct val="120000"/>
                </a:lnSpc>
              </a:pPr>
              <a:endParaRPr lang="en-US" sz="76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 name="灯片编号占位符 1"/>
          <p:cNvSpPr>
            <a:spLocks noGrp="1"/>
          </p:cNvSpPr>
          <p:nvPr>
            <p:ph type="sldNum" sz="quarter" idx="4294967295"/>
          </p:nvPr>
        </p:nvSpPr>
        <p:spPr>
          <a:xfrm>
            <a:off x="9448800" y="6430963"/>
            <a:ext cx="2743200" cy="365125"/>
          </a:xfrm>
        </p:spPr>
        <p:txBody>
          <a:bodyPr/>
          <a:lstStyle/>
          <a:p>
            <a:fld id="{F35312EC-3547-4D34-9E02-54FBE31D3775}" type="slidenum">
              <a:rPr lang="zh-CN" altLang="en-US" smtClean="0"/>
              <a:t>13</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59"/>
                                        </p:tgtEl>
                                        <p:attrNameLst>
                                          <p:attrName>style.visibility</p:attrName>
                                        </p:attrNameLst>
                                      </p:cBhvr>
                                      <p:to>
                                        <p:strVal val="visible"/>
                                      </p:to>
                                    </p:set>
                                    <p:anim calcmode="lin" valueType="num">
                                      <p:cBhvr>
                                        <p:cTn id="13" dur="500" fill="hold"/>
                                        <p:tgtEl>
                                          <p:spTgt spid="59"/>
                                        </p:tgtEl>
                                        <p:attrNameLst>
                                          <p:attrName>ppt_w</p:attrName>
                                        </p:attrNameLst>
                                      </p:cBhvr>
                                      <p:tavLst>
                                        <p:tav tm="0">
                                          <p:val>
                                            <p:fltVal val="0"/>
                                          </p:val>
                                        </p:tav>
                                        <p:tav tm="100000">
                                          <p:val>
                                            <p:strVal val="#ppt_w"/>
                                          </p:val>
                                        </p:tav>
                                      </p:tavLst>
                                    </p:anim>
                                    <p:anim calcmode="lin" valueType="num">
                                      <p:cBhvr>
                                        <p:cTn id="14" dur="500" fill="hold"/>
                                        <p:tgtEl>
                                          <p:spTgt spid="59"/>
                                        </p:tgtEl>
                                        <p:attrNameLst>
                                          <p:attrName>ppt_h</p:attrName>
                                        </p:attrNameLst>
                                      </p:cBhvr>
                                      <p:tavLst>
                                        <p:tav tm="0">
                                          <p:val>
                                            <p:fltVal val="0"/>
                                          </p:val>
                                        </p:tav>
                                        <p:tav tm="100000">
                                          <p:val>
                                            <p:strVal val="#ppt_h"/>
                                          </p:val>
                                        </p:tav>
                                      </p:tavLst>
                                    </p:anim>
                                    <p:animEffect transition="in" filter="fade">
                                      <p:cBhvr>
                                        <p:cTn id="15" dur="500"/>
                                        <p:tgtEl>
                                          <p:spTgt spid="59"/>
                                        </p:tgtEl>
                                      </p:cBhvr>
                                    </p:animEffect>
                                  </p:childTnLst>
                                </p:cTn>
                              </p:par>
                            </p:childTnLst>
                          </p:cTn>
                        </p:par>
                        <p:par>
                          <p:cTn id="16" fill="hold">
                            <p:stCondLst>
                              <p:cond delay="1000"/>
                            </p:stCondLst>
                            <p:childTnLst>
                              <p:par>
                                <p:cTn id="17" presetID="2" presetClass="entr" presetSubtype="8" accel="50000" decel="50000" fill="hold" nodeType="after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56"/>
                                        </p:tgtEl>
                                        <p:attrNameLst>
                                          <p:attrName>style.visibility</p:attrName>
                                        </p:attrNameLst>
                                      </p:cBhvr>
                                      <p:to>
                                        <p:strVal val="visible"/>
                                      </p:to>
                                    </p:set>
                                    <p:anim calcmode="lin" valueType="num">
                                      <p:cBhvr>
                                        <p:cTn id="24" dur="500" fill="hold"/>
                                        <p:tgtEl>
                                          <p:spTgt spid="56"/>
                                        </p:tgtEl>
                                        <p:attrNameLst>
                                          <p:attrName>ppt_w</p:attrName>
                                        </p:attrNameLst>
                                      </p:cBhvr>
                                      <p:tavLst>
                                        <p:tav tm="0">
                                          <p:val>
                                            <p:fltVal val="0"/>
                                          </p:val>
                                        </p:tav>
                                        <p:tav tm="100000">
                                          <p:val>
                                            <p:strVal val="#ppt_w"/>
                                          </p:val>
                                        </p:tav>
                                      </p:tavLst>
                                    </p:anim>
                                    <p:anim calcmode="lin" valueType="num">
                                      <p:cBhvr>
                                        <p:cTn id="25" dur="500" fill="hold"/>
                                        <p:tgtEl>
                                          <p:spTgt spid="56"/>
                                        </p:tgtEl>
                                        <p:attrNameLst>
                                          <p:attrName>ppt_h</p:attrName>
                                        </p:attrNameLst>
                                      </p:cBhvr>
                                      <p:tavLst>
                                        <p:tav tm="0">
                                          <p:val>
                                            <p:fltVal val="0"/>
                                          </p:val>
                                        </p:tav>
                                        <p:tav tm="100000">
                                          <p:val>
                                            <p:strVal val="#ppt_h"/>
                                          </p:val>
                                        </p:tav>
                                      </p:tavLst>
                                    </p:anim>
                                    <p:animEffect transition="in" filter="fade">
                                      <p:cBhvr>
                                        <p:cTn id="26" dur="500"/>
                                        <p:tgtEl>
                                          <p:spTgt spid="56"/>
                                        </p:tgtEl>
                                      </p:cBhvr>
                                    </p:animEffect>
                                  </p:childTnLst>
                                </p:cTn>
                              </p:par>
                            </p:childTnLst>
                          </p:cTn>
                        </p:par>
                        <p:par>
                          <p:cTn id="27" fill="hold">
                            <p:stCondLst>
                              <p:cond delay="2000"/>
                            </p:stCondLst>
                            <p:childTnLst>
                              <p:par>
                                <p:cTn id="28" presetID="2" presetClass="entr" presetSubtype="8" accel="50000" decel="50000" fill="hold" nodeType="afterEffect">
                                  <p:stCondLst>
                                    <p:cond delay="0"/>
                                  </p:stCondLst>
                                  <p:childTnLst>
                                    <p:set>
                                      <p:cBhvr>
                                        <p:cTn id="29" dur="1" fill="hold">
                                          <p:stCondLst>
                                            <p:cond delay="0"/>
                                          </p:stCondLst>
                                        </p:cTn>
                                        <p:tgtEl>
                                          <p:spTgt spid="41"/>
                                        </p:tgtEl>
                                        <p:attrNameLst>
                                          <p:attrName>style.visibility</p:attrName>
                                        </p:attrNameLst>
                                      </p:cBhvr>
                                      <p:to>
                                        <p:strVal val="visible"/>
                                      </p:to>
                                    </p:set>
                                    <p:anim calcmode="lin" valueType="num">
                                      <p:cBhvr additive="base">
                                        <p:cTn id="30" dur="500" fill="hold"/>
                                        <p:tgtEl>
                                          <p:spTgt spid="41"/>
                                        </p:tgtEl>
                                        <p:attrNameLst>
                                          <p:attrName>ppt_x</p:attrName>
                                        </p:attrNameLst>
                                      </p:cBhvr>
                                      <p:tavLst>
                                        <p:tav tm="0">
                                          <p:val>
                                            <p:strVal val="0-#ppt_w/2"/>
                                          </p:val>
                                        </p:tav>
                                        <p:tav tm="100000">
                                          <p:val>
                                            <p:strVal val="#ppt_x"/>
                                          </p:val>
                                        </p:tav>
                                      </p:tavLst>
                                    </p:anim>
                                    <p:anim calcmode="lin" valueType="num">
                                      <p:cBhvr additive="base">
                                        <p:cTn id="31" dur="500" fill="hold"/>
                                        <p:tgtEl>
                                          <p:spTgt spid="41"/>
                                        </p:tgtEl>
                                        <p:attrNameLst>
                                          <p:attrName>ppt_y</p:attrName>
                                        </p:attrNameLst>
                                      </p:cBhvr>
                                      <p:tavLst>
                                        <p:tav tm="0">
                                          <p:val>
                                            <p:strVal val="#ppt_y"/>
                                          </p:val>
                                        </p:tav>
                                        <p:tav tm="100000">
                                          <p:val>
                                            <p:strVal val="#ppt_y"/>
                                          </p:val>
                                        </p:tav>
                                      </p:tavLst>
                                    </p:anim>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50"/>
                                        </p:tgtEl>
                                        <p:attrNameLst>
                                          <p:attrName>style.visibility</p:attrName>
                                        </p:attrNameLst>
                                      </p:cBhvr>
                                      <p:to>
                                        <p:strVal val="visible"/>
                                      </p:to>
                                    </p:set>
                                    <p:anim calcmode="lin" valueType="num">
                                      <p:cBhvr>
                                        <p:cTn id="35" dur="500" fill="hold"/>
                                        <p:tgtEl>
                                          <p:spTgt spid="50"/>
                                        </p:tgtEl>
                                        <p:attrNameLst>
                                          <p:attrName>ppt_w</p:attrName>
                                        </p:attrNameLst>
                                      </p:cBhvr>
                                      <p:tavLst>
                                        <p:tav tm="0">
                                          <p:val>
                                            <p:fltVal val="0"/>
                                          </p:val>
                                        </p:tav>
                                        <p:tav tm="100000">
                                          <p:val>
                                            <p:strVal val="#ppt_w"/>
                                          </p:val>
                                        </p:tav>
                                      </p:tavLst>
                                    </p:anim>
                                    <p:anim calcmode="lin" valueType="num">
                                      <p:cBhvr>
                                        <p:cTn id="36" dur="500" fill="hold"/>
                                        <p:tgtEl>
                                          <p:spTgt spid="50"/>
                                        </p:tgtEl>
                                        <p:attrNameLst>
                                          <p:attrName>ppt_h</p:attrName>
                                        </p:attrNameLst>
                                      </p:cBhvr>
                                      <p:tavLst>
                                        <p:tav tm="0">
                                          <p:val>
                                            <p:fltVal val="0"/>
                                          </p:val>
                                        </p:tav>
                                        <p:tav tm="100000">
                                          <p:val>
                                            <p:strVal val="#ppt_h"/>
                                          </p:val>
                                        </p:tav>
                                      </p:tavLst>
                                    </p:anim>
                                    <p:animEffect transition="in" filter="fade">
                                      <p:cBhvr>
                                        <p:cTn id="37" dur="500"/>
                                        <p:tgtEl>
                                          <p:spTgt spid="50"/>
                                        </p:tgtEl>
                                      </p:cBhvr>
                                    </p:animEffect>
                                  </p:childTnLst>
                                </p:cTn>
                              </p:par>
                            </p:childTnLst>
                          </p:cTn>
                        </p:par>
                        <p:par>
                          <p:cTn id="38" fill="hold">
                            <p:stCondLst>
                              <p:cond delay="3000"/>
                            </p:stCondLst>
                            <p:childTnLst>
                              <p:par>
                                <p:cTn id="39" presetID="2" presetClass="entr" presetSubtype="8" accel="50000" decel="50000"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500" fill="hold"/>
                                        <p:tgtEl>
                                          <p:spTgt spid="44"/>
                                        </p:tgtEl>
                                        <p:attrNameLst>
                                          <p:attrName>ppt_x</p:attrName>
                                        </p:attrNameLst>
                                      </p:cBhvr>
                                      <p:tavLst>
                                        <p:tav tm="0">
                                          <p:val>
                                            <p:strVal val="0-#ppt_w/2"/>
                                          </p:val>
                                        </p:tav>
                                        <p:tav tm="100000">
                                          <p:val>
                                            <p:strVal val="#ppt_x"/>
                                          </p:val>
                                        </p:tav>
                                      </p:tavLst>
                                    </p:anim>
                                    <p:anim calcmode="lin" valueType="num">
                                      <p:cBhvr additive="base">
                                        <p:cTn id="42" dur="500" fill="hold"/>
                                        <p:tgtEl>
                                          <p:spTgt spid="44"/>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16" fill="hold"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4000"/>
                            </p:stCondLst>
                            <p:childTnLst>
                              <p:par>
                                <p:cTn id="50" presetID="2" presetClass="entr" presetSubtype="8" accel="50000" decel="50000" fill="hold" nodeType="afterEffect">
                                  <p:stCondLst>
                                    <p:cond delay="0"/>
                                  </p:stCondLst>
                                  <p:childTnLst>
                                    <p:set>
                                      <p:cBhvr>
                                        <p:cTn id="51" dur="1" fill="hold">
                                          <p:stCondLst>
                                            <p:cond delay="0"/>
                                          </p:stCondLst>
                                        </p:cTn>
                                        <p:tgtEl>
                                          <p:spTgt spid="47"/>
                                        </p:tgtEl>
                                        <p:attrNameLst>
                                          <p:attrName>style.visibility</p:attrName>
                                        </p:attrNameLst>
                                      </p:cBhvr>
                                      <p:to>
                                        <p:strVal val="visible"/>
                                      </p:to>
                                    </p:set>
                                    <p:anim calcmode="lin" valueType="num">
                                      <p:cBhvr additive="base">
                                        <p:cTn id="52" dur="500" fill="hold"/>
                                        <p:tgtEl>
                                          <p:spTgt spid="47"/>
                                        </p:tgtEl>
                                        <p:attrNameLst>
                                          <p:attrName>ppt_x</p:attrName>
                                        </p:attrNameLst>
                                      </p:cBhvr>
                                      <p:tavLst>
                                        <p:tav tm="0">
                                          <p:val>
                                            <p:strVal val="0-#ppt_w/2"/>
                                          </p:val>
                                        </p:tav>
                                        <p:tav tm="100000">
                                          <p:val>
                                            <p:strVal val="#ppt_x"/>
                                          </p:val>
                                        </p:tav>
                                      </p:tavLst>
                                    </p:anim>
                                    <p:anim calcmode="lin" valueType="num">
                                      <p:cBhvr additive="base">
                                        <p:cTn id="53" dur="500" fill="hold"/>
                                        <p:tgtEl>
                                          <p:spTgt spid="47"/>
                                        </p:tgtEl>
                                        <p:attrNameLst>
                                          <p:attrName>ppt_y</p:attrName>
                                        </p:attrNameLst>
                                      </p:cBhvr>
                                      <p:tavLst>
                                        <p:tav tm="0">
                                          <p:val>
                                            <p:strVal val="#ppt_y"/>
                                          </p:val>
                                        </p:tav>
                                        <p:tav tm="100000">
                                          <p:val>
                                            <p:strVal val="#ppt_y"/>
                                          </p:val>
                                        </p:tav>
                                      </p:tavLst>
                                    </p:anim>
                                  </p:childTnLst>
                                </p:cTn>
                              </p:par>
                            </p:childTnLst>
                          </p:cTn>
                        </p:par>
                        <p:par>
                          <p:cTn id="54" fill="hold">
                            <p:stCondLst>
                              <p:cond delay="4500"/>
                            </p:stCondLst>
                            <p:childTnLst>
                              <p:par>
                                <p:cTn id="55" presetID="53" presetClass="entr" presetSubtype="16" fill="hold"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childTnLst>
                          </p:cTn>
                        </p:par>
                        <p:par>
                          <p:cTn id="60" fill="hold">
                            <p:stCondLst>
                              <p:cond delay="5000"/>
                            </p:stCondLst>
                            <p:childTnLst>
                              <p:par>
                                <p:cTn id="61" presetID="2" presetClass="entr" presetSubtype="2" accel="50000" decel="50000" fill="hold" nodeType="after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additive="base">
                                        <p:cTn id="63" dur="500" fill="hold"/>
                                        <p:tgtEl>
                                          <p:spTgt spid="26"/>
                                        </p:tgtEl>
                                        <p:attrNameLst>
                                          <p:attrName>ppt_x</p:attrName>
                                        </p:attrNameLst>
                                      </p:cBhvr>
                                      <p:tavLst>
                                        <p:tav tm="0">
                                          <p:val>
                                            <p:strVal val="1+#ppt_w/2"/>
                                          </p:val>
                                        </p:tav>
                                        <p:tav tm="100000">
                                          <p:val>
                                            <p:strVal val="#ppt_x"/>
                                          </p:val>
                                        </p:tav>
                                      </p:tavLst>
                                    </p:anim>
                                    <p:anim calcmode="lin" valueType="num">
                                      <p:cBhvr additive="base">
                                        <p:cTn id="64" dur="500" fill="hold"/>
                                        <p:tgtEl>
                                          <p:spTgt spid="26"/>
                                        </p:tgtEl>
                                        <p:attrNameLst>
                                          <p:attrName>ppt_y</p:attrName>
                                        </p:attrNameLst>
                                      </p:cBhvr>
                                      <p:tavLst>
                                        <p:tav tm="0">
                                          <p:val>
                                            <p:strVal val="#ppt_y"/>
                                          </p:val>
                                        </p:tav>
                                        <p:tav tm="100000">
                                          <p:val>
                                            <p:strVal val="#ppt_y"/>
                                          </p:val>
                                        </p:tav>
                                      </p:tavLst>
                                    </p:anim>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65"/>
                                        </p:tgtEl>
                                        <p:attrNameLst>
                                          <p:attrName>style.visibility</p:attrName>
                                        </p:attrNameLst>
                                      </p:cBhvr>
                                      <p:to>
                                        <p:strVal val="visible"/>
                                      </p:to>
                                    </p:set>
                                    <p:anim calcmode="lin" valueType="num">
                                      <p:cBhvr>
                                        <p:cTn id="68" dur="500" fill="hold"/>
                                        <p:tgtEl>
                                          <p:spTgt spid="65"/>
                                        </p:tgtEl>
                                        <p:attrNameLst>
                                          <p:attrName>ppt_w</p:attrName>
                                        </p:attrNameLst>
                                      </p:cBhvr>
                                      <p:tavLst>
                                        <p:tav tm="0">
                                          <p:val>
                                            <p:fltVal val="0"/>
                                          </p:val>
                                        </p:tav>
                                        <p:tav tm="100000">
                                          <p:val>
                                            <p:strVal val="#ppt_w"/>
                                          </p:val>
                                        </p:tav>
                                      </p:tavLst>
                                    </p:anim>
                                    <p:anim calcmode="lin" valueType="num">
                                      <p:cBhvr>
                                        <p:cTn id="69" dur="500" fill="hold"/>
                                        <p:tgtEl>
                                          <p:spTgt spid="65"/>
                                        </p:tgtEl>
                                        <p:attrNameLst>
                                          <p:attrName>ppt_h</p:attrName>
                                        </p:attrNameLst>
                                      </p:cBhvr>
                                      <p:tavLst>
                                        <p:tav tm="0">
                                          <p:val>
                                            <p:fltVal val="0"/>
                                          </p:val>
                                        </p:tav>
                                        <p:tav tm="100000">
                                          <p:val>
                                            <p:strVal val="#ppt_h"/>
                                          </p:val>
                                        </p:tav>
                                      </p:tavLst>
                                    </p:anim>
                                    <p:animEffect transition="in" filter="fade">
                                      <p:cBhvr>
                                        <p:cTn id="70" dur="500"/>
                                        <p:tgtEl>
                                          <p:spTgt spid="65"/>
                                        </p:tgtEl>
                                      </p:cBhvr>
                                    </p:animEffect>
                                  </p:childTnLst>
                                </p:cTn>
                              </p:par>
                            </p:childTnLst>
                          </p:cTn>
                        </p:par>
                        <p:par>
                          <p:cTn id="71" fill="hold">
                            <p:stCondLst>
                              <p:cond delay="6000"/>
                            </p:stCondLst>
                            <p:childTnLst>
                              <p:par>
                                <p:cTn id="72" presetID="2" presetClass="entr" presetSubtype="2" accel="50000" decel="50000" fill="hold" nodeType="afterEffect">
                                  <p:stCondLst>
                                    <p:cond delay="0"/>
                                  </p:stCondLst>
                                  <p:childTnLst>
                                    <p:set>
                                      <p:cBhvr>
                                        <p:cTn id="73" dur="1" fill="hold">
                                          <p:stCondLst>
                                            <p:cond delay="0"/>
                                          </p:stCondLst>
                                        </p:cTn>
                                        <p:tgtEl>
                                          <p:spTgt spid="29"/>
                                        </p:tgtEl>
                                        <p:attrNameLst>
                                          <p:attrName>style.visibility</p:attrName>
                                        </p:attrNameLst>
                                      </p:cBhvr>
                                      <p:to>
                                        <p:strVal val="visible"/>
                                      </p:to>
                                    </p:set>
                                    <p:anim calcmode="lin" valueType="num">
                                      <p:cBhvr additive="base">
                                        <p:cTn id="74" dur="500" fill="hold"/>
                                        <p:tgtEl>
                                          <p:spTgt spid="29"/>
                                        </p:tgtEl>
                                        <p:attrNameLst>
                                          <p:attrName>ppt_x</p:attrName>
                                        </p:attrNameLst>
                                      </p:cBhvr>
                                      <p:tavLst>
                                        <p:tav tm="0">
                                          <p:val>
                                            <p:strVal val="1+#ppt_w/2"/>
                                          </p:val>
                                        </p:tav>
                                        <p:tav tm="100000">
                                          <p:val>
                                            <p:strVal val="#ppt_x"/>
                                          </p:val>
                                        </p:tav>
                                      </p:tavLst>
                                    </p:anim>
                                    <p:anim calcmode="lin" valueType="num">
                                      <p:cBhvr additive="base">
                                        <p:cTn id="75" dur="500" fill="hold"/>
                                        <p:tgtEl>
                                          <p:spTgt spid="29"/>
                                        </p:tgtEl>
                                        <p:attrNameLst>
                                          <p:attrName>ppt_y</p:attrName>
                                        </p:attrNameLst>
                                      </p:cBhvr>
                                      <p:tavLst>
                                        <p:tav tm="0">
                                          <p:val>
                                            <p:strVal val="#ppt_y"/>
                                          </p:val>
                                        </p:tav>
                                        <p:tav tm="100000">
                                          <p:val>
                                            <p:strVal val="#ppt_y"/>
                                          </p:val>
                                        </p:tav>
                                      </p:tavLst>
                                    </p:anim>
                                  </p:childTnLst>
                                </p:cTn>
                              </p:par>
                            </p:childTnLst>
                          </p:cTn>
                        </p:par>
                        <p:par>
                          <p:cTn id="76" fill="hold">
                            <p:stCondLst>
                              <p:cond delay="6500"/>
                            </p:stCondLst>
                            <p:childTnLst>
                              <p:par>
                                <p:cTn id="77" presetID="53" presetClass="entr" presetSubtype="16" fill="hold" nodeType="afterEffect">
                                  <p:stCondLst>
                                    <p:cond delay="0"/>
                                  </p:stCondLst>
                                  <p:childTnLst>
                                    <p:set>
                                      <p:cBhvr>
                                        <p:cTn id="78" dur="1" fill="hold">
                                          <p:stCondLst>
                                            <p:cond delay="0"/>
                                          </p:stCondLst>
                                        </p:cTn>
                                        <p:tgtEl>
                                          <p:spTgt spid="71"/>
                                        </p:tgtEl>
                                        <p:attrNameLst>
                                          <p:attrName>style.visibility</p:attrName>
                                        </p:attrNameLst>
                                      </p:cBhvr>
                                      <p:to>
                                        <p:strVal val="visible"/>
                                      </p:to>
                                    </p:set>
                                    <p:anim calcmode="lin" valueType="num">
                                      <p:cBhvr>
                                        <p:cTn id="79" dur="500" fill="hold"/>
                                        <p:tgtEl>
                                          <p:spTgt spid="71"/>
                                        </p:tgtEl>
                                        <p:attrNameLst>
                                          <p:attrName>ppt_w</p:attrName>
                                        </p:attrNameLst>
                                      </p:cBhvr>
                                      <p:tavLst>
                                        <p:tav tm="0">
                                          <p:val>
                                            <p:fltVal val="0"/>
                                          </p:val>
                                        </p:tav>
                                        <p:tav tm="100000">
                                          <p:val>
                                            <p:strVal val="#ppt_w"/>
                                          </p:val>
                                        </p:tav>
                                      </p:tavLst>
                                    </p:anim>
                                    <p:anim calcmode="lin" valueType="num">
                                      <p:cBhvr>
                                        <p:cTn id="80" dur="500" fill="hold"/>
                                        <p:tgtEl>
                                          <p:spTgt spid="71"/>
                                        </p:tgtEl>
                                        <p:attrNameLst>
                                          <p:attrName>ppt_h</p:attrName>
                                        </p:attrNameLst>
                                      </p:cBhvr>
                                      <p:tavLst>
                                        <p:tav tm="0">
                                          <p:val>
                                            <p:fltVal val="0"/>
                                          </p:val>
                                        </p:tav>
                                        <p:tav tm="100000">
                                          <p:val>
                                            <p:strVal val="#ppt_h"/>
                                          </p:val>
                                        </p:tav>
                                      </p:tavLst>
                                    </p:anim>
                                    <p:animEffect transition="in" filter="fade">
                                      <p:cBhvr>
                                        <p:cTn id="81" dur="500"/>
                                        <p:tgtEl>
                                          <p:spTgt spid="71"/>
                                        </p:tgtEl>
                                      </p:cBhvr>
                                    </p:animEffect>
                                  </p:childTnLst>
                                </p:cTn>
                              </p:par>
                            </p:childTnLst>
                          </p:cTn>
                        </p:par>
                        <p:par>
                          <p:cTn id="82" fill="hold">
                            <p:stCondLst>
                              <p:cond delay="7000"/>
                            </p:stCondLst>
                            <p:childTnLst>
                              <p:par>
                                <p:cTn id="83" presetID="2" presetClass="entr" presetSubtype="2" accel="50000" decel="50000" fill="hold" nodeType="afterEffect">
                                  <p:stCondLst>
                                    <p:cond delay="0"/>
                                  </p:stCondLst>
                                  <p:childTnLst>
                                    <p:set>
                                      <p:cBhvr>
                                        <p:cTn id="84" dur="1" fill="hold">
                                          <p:stCondLst>
                                            <p:cond delay="0"/>
                                          </p:stCondLst>
                                        </p:cTn>
                                        <p:tgtEl>
                                          <p:spTgt spid="32"/>
                                        </p:tgtEl>
                                        <p:attrNameLst>
                                          <p:attrName>style.visibility</p:attrName>
                                        </p:attrNameLst>
                                      </p:cBhvr>
                                      <p:to>
                                        <p:strVal val="visible"/>
                                      </p:to>
                                    </p:set>
                                    <p:anim calcmode="lin" valueType="num">
                                      <p:cBhvr additive="base">
                                        <p:cTn id="85" dur="500" fill="hold"/>
                                        <p:tgtEl>
                                          <p:spTgt spid="32"/>
                                        </p:tgtEl>
                                        <p:attrNameLst>
                                          <p:attrName>ppt_x</p:attrName>
                                        </p:attrNameLst>
                                      </p:cBhvr>
                                      <p:tavLst>
                                        <p:tav tm="0">
                                          <p:val>
                                            <p:strVal val="1+#ppt_w/2"/>
                                          </p:val>
                                        </p:tav>
                                        <p:tav tm="100000">
                                          <p:val>
                                            <p:strVal val="#ppt_x"/>
                                          </p:val>
                                        </p:tav>
                                      </p:tavLst>
                                    </p:anim>
                                    <p:anim calcmode="lin" valueType="num">
                                      <p:cBhvr additive="base">
                                        <p:cTn id="86" dur="500" fill="hold"/>
                                        <p:tgtEl>
                                          <p:spTgt spid="32"/>
                                        </p:tgtEl>
                                        <p:attrNameLst>
                                          <p:attrName>ppt_y</p:attrName>
                                        </p:attrNameLst>
                                      </p:cBhvr>
                                      <p:tavLst>
                                        <p:tav tm="0">
                                          <p:val>
                                            <p:strVal val="#ppt_y"/>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68"/>
                                        </p:tgtEl>
                                        <p:attrNameLst>
                                          <p:attrName>style.visibility</p:attrName>
                                        </p:attrNameLst>
                                      </p:cBhvr>
                                      <p:to>
                                        <p:strVal val="visible"/>
                                      </p:to>
                                    </p:set>
                                    <p:anim calcmode="lin" valueType="num">
                                      <p:cBhvr>
                                        <p:cTn id="90" dur="500" fill="hold"/>
                                        <p:tgtEl>
                                          <p:spTgt spid="68"/>
                                        </p:tgtEl>
                                        <p:attrNameLst>
                                          <p:attrName>ppt_w</p:attrName>
                                        </p:attrNameLst>
                                      </p:cBhvr>
                                      <p:tavLst>
                                        <p:tav tm="0">
                                          <p:val>
                                            <p:fltVal val="0"/>
                                          </p:val>
                                        </p:tav>
                                        <p:tav tm="100000">
                                          <p:val>
                                            <p:strVal val="#ppt_w"/>
                                          </p:val>
                                        </p:tav>
                                      </p:tavLst>
                                    </p:anim>
                                    <p:anim calcmode="lin" valueType="num">
                                      <p:cBhvr>
                                        <p:cTn id="91" dur="500" fill="hold"/>
                                        <p:tgtEl>
                                          <p:spTgt spid="68"/>
                                        </p:tgtEl>
                                        <p:attrNameLst>
                                          <p:attrName>ppt_h</p:attrName>
                                        </p:attrNameLst>
                                      </p:cBhvr>
                                      <p:tavLst>
                                        <p:tav tm="0">
                                          <p:val>
                                            <p:fltVal val="0"/>
                                          </p:val>
                                        </p:tav>
                                        <p:tav tm="100000">
                                          <p:val>
                                            <p:strVal val="#ppt_h"/>
                                          </p:val>
                                        </p:tav>
                                      </p:tavLst>
                                    </p:anim>
                                    <p:animEffect transition="in" filter="fade">
                                      <p:cBhvr>
                                        <p:cTn id="92" dur="500"/>
                                        <p:tgtEl>
                                          <p:spTgt spid="68"/>
                                        </p:tgtEl>
                                      </p:cBhvr>
                                    </p:animEffect>
                                  </p:childTnLst>
                                </p:cTn>
                              </p:par>
                            </p:childTnLst>
                          </p:cTn>
                        </p:par>
                        <p:par>
                          <p:cTn id="93" fill="hold">
                            <p:stCondLst>
                              <p:cond delay="8000"/>
                            </p:stCondLst>
                            <p:childTnLst>
                              <p:par>
                                <p:cTn id="94" presetID="2" presetClass="entr" presetSubtype="2" accel="50000" decel="50000" fill="hold" nodeType="afterEffect">
                                  <p:stCondLst>
                                    <p:cond delay="0"/>
                                  </p:stCondLst>
                                  <p:childTnLst>
                                    <p:set>
                                      <p:cBhvr>
                                        <p:cTn id="95" dur="1" fill="hold">
                                          <p:stCondLst>
                                            <p:cond delay="0"/>
                                          </p:stCondLst>
                                        </p:cTn>
                                        <p:tgtEl>
                                          <p:spTgt spid="35"/>
                                        </p:tgtEl>
                                        <p:attrNameLst>
                                          <p:attrName>style.visibility</p:attrName>
                                        </p:attrNameLst>
                                      </p:cBhvr>
                                      <p:to>
                                        <p:strVal val="visible"/>
                                      </p:to>
                                    </p:set>
                                    <p:anim calcmode="lin" valueType="num">
                                      <p:cBhvr additive="base">
                                        <p:cTn id="96" dur="500" fill="hold"/>
                                        <p:tgtEl>
                                          <p:spTgt spid="35"/>
                                        </p:tgtEl>
                                        <p:attrNameLst>
                                          <p:attrName>ppt_x</p:attrName>
                                        </p:attrNameLst>
                                      </p:cBhvr>
                                      <p:tavLst>
                                        <p:tav tm="0">
                                          <p:val>
                                            <p:strVal val="1+#ppt_w/2"/>
                                          </p:val>
                                        </p:tav>
                                        <p:tav tm="100000">
                                          <p:val>
                                            <p:strVal val="#ppt_x"/>
                                          </p:val>
                                        </p:tav>
                                      </p:tavLst>
                                    </p:anim>
                                    <p:anim calcmode="lin" valueType="num">
                                      <p:cBhvr additive="base">
                                        <p:cTn id="97" dur="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6" name="Straight Connector 65"/>
          <p:cNvCxnSpPr/>
          <p:nvPr/>
        </p:nvCxnSpPr>
        <p:spPr>
          <a:xfrm>
            <a:off x="4106043" y="5318709"/>
            <a:ext cx="1709736" cy="0"/>
          </a:xfrm>
          <a:prstGeom prst="line">
            <a:avLst/>
          </a:prstGeom>
          <a:ln w="9525">
            <a:solidFill>
              <a:schemeClr val="bg1">
                <a:lumMod val="6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4704770" y="4259165"/>
            <a:ext cx="2051685" cy="0"/>
          </a:xfrm>
          <a:prstGeom prst="line">
            <a:avLst/>
          </a:prstGeom>
          <a:ln w="9525">
            <a:solidFill>
              <a:schemeClr val="bg1">
                <a:lumMod val="6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4200613" y="3218228"/>
            <a:ext cx="1709736" cy="0"/>
          </a:xfrm>
          <a:prstGeom prst="line">
            <a:avLst/>
          </a:prstGeom>
          <a:ln w="9525">
            <a:solidFill>
              <a:schemeClr val="bg1">
                <a:lumMod val="6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3609814" y="2082521"/>
            <a:ext cx="1709736" cy="0"/>
          </a:xfrm>
          <a:prstGeom prst="line">
            <a:avLst/>
          </a:prstGeom>
          <a:ln w="9525">
            <a:solidFill>
              <a:schemeClr val="bg1">
                <a:lumMod val="6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3439194" y="4886214"/>
            <a:ext cx="1132862" cy="1066264"/>
            <a:chOff x="6139503" y="4871969"/>
            <a:chExt cx="1192668" cy="1122553"/>
          </a:xfrm>
          <a:effectLst/>
        </p:grpSpPr>
        <p:sp>
          <p:nvSpPr>
            <p:cNvPr id="6" name="Rounded Rectangle 5"/>
            <p:cNvSpPr>
              <a:spLocks noChangeArrowheads="1"/>
            </p:cNvSpPr>
            <p:nvPr/>
          </p:nvSpPr>
          <p:spPr bwMode="auto">
            <a:xfrm>
              <a:off x="6139503" y="4871969"/>
              <a:ext cx="1192668" cy="1122553"/>
            </a:xfrm>
            <a:prstGeom prst="roundRect">
              <a:avLst>
                <a:gd name="adj" fmla="val 9375"/>
              </a:avLst>
            </a:prstGeom>
            <a:solidFill>
              <a:schemeClr val="accent4"/>
            </a:solidFill>
            <a:ln w="9525">
              <a:noFill/>
              <a:round/>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120000"/>
                </a:lnSpc>
              </a:pPr>
              <a:endParaRPr lang="id-ID" altLang="id-ID" sz="2635">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TextBox 21"/>
            <p:cNvSpPr txBox="1">
              <a:spLocks noChangeArrowheads="1"/>
            </p:cNvSpPr>
            <p:nvPr/>
          </p:nvSpPr>
          <p:spPr bwMode="auto">
            <a:xfrm>
              <a:off x="6356737" y="5179787"/>
              <a:ext cx="771727" cy="609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120000"/>
                </a:lnSpc>
              </a:pPr>
              <a:r>
                <a:rPr lang="nb-NO" altLang="id-ID" sz="26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01</a:t>
              </a:r>
            </a:p>
          </p:txBody>
        </p:sp>
      </p:grpSp>
      <p:grpSp>
        <p:nvGrpSpPr>
          <p:cNvPr id="8" name="Group 7"/>
          <p:cNvGrpSpPr/>
          <p:nvPr/>
        </p:nvGrpSpPr>
        <p:grpSpPr>
          <a:xfrm>
            <a:off x="3705748" y="3819956"/>
            <a:ext cx="1132862" cy="1066265"/>
            <a:chOff x="6420131" y="3749417"/>
            <a:chExt cx="1192668" cy="1122553"/>
          </a:xfrm>
          <a:effectLst/>
        </p:grpSpPr>
        <p:sp>
          <p:nvSpPr>
            <p:cNvPr id="9" name="Rounded Rectangle 8"/>
            <p:cNvSpPr>
              <a:spLocks noChangeArrowheads="1"/>
            </p:cNvSpPr>
            <p:nvPr/>
          </p:nvSpPr>
          <p:spPr bwMode="auto">
            <a:xfrm>
              <a:off x="6420131" y="3749417"/>
              <a:ext cx="1192668" cy="1122553"/>
            </a:xfrm>
            <a:prstGeom prst="roundRect">
              <a:avLst>
                <a:gd name="adj" fmla="val 9375"/>
              </a:avLst>
            </a:prstGeom>
            <a:solidFill>
              <a:schemeClr val="accent2">
                <a:lumMod val="50000"/>
              </a:schemeClr>
            </a:solidFill>
            <a:ln w="9525">
              <a:noFill/>
              <a:round/>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120000"/>
                </a:lnSpc>
              </a:pPr>
              <a:endParaRPr lang="id-ID" altLang="id-ID" sz="2635">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TextBox 22"/>
            <p:cNvSpPr txBox="1">
              <a:spLocks noChangeArrowheads="1"/>
            </p:cNvSpPr>
            <p:nvPr/>
          </p:nvSpPr>
          <p:spPr bwMode="auto">
            <a:xfrm>
              <a:off x="6672041" y="4034885"/>
              <a:ext cx="771727" cy="609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120000"/>
                </a:lnSpc>
              </a:pPr>
              <a:r>
                <a:rPr lang="nb-NO" altLang="id-ID" sz="26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02</a:t>
              </a:r>
            </a:p>
          </p:txBody>
        </p:sp>
      </p:grpSp>
      <p:grpSp>
        <p:nvGrpSpPr>
          <p:cNvPr id="11" name="Group 10"/>
          <p:cNvGrpSpPr/>
          <p:nvPr/>
        </p:nvGrpSpPr>
        <p:grpSpPr>
          <a:xfrm>
            <a:off x="3305916" y="2753705"/>
            <a:ext cx="1132862" cy="1066262"/>
            <a:chOff x="5999190" y="2626865"/>
            <a:chExt cx="1192668" cy="1122553"/>
          </a:xfrm>
          <a:effectLst/>
        </p:grpSpPr>
        <p:sp>
          <p:nvSpPr>
            <p:cNvPr id="12" name="Rounded Rectangle 11"/>
            <p:cNvSpPr>
              <a:spLocks noChangeArrowheads="1"/>
            </p:cNvSpPr>
            <p:nvPr/>
          </p:nvSpPr>
          <p:spPr bwMode="auto">
            <a:xfrm>
              <a:off x="5999190" y="2626865"/>
              <a:ext cx="1192668" cy="1122553"/>
            </a:xfrm>
            <a:prstGeom prst="roundRect">
              <a:avLst>
                <a:gd name="adj" fmla="val 9375"/>
              </a:avLst>
            </a:prstGeom>
            <a:solidFill>
              <a:schemeClr val="accent2"/>
            </a:solidFill>
            <a:ln w="9525">
              <a:noFill/>
              <a:round/>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120000"/>
                </a:lnSpc>
              </a:pPr>
              <a:endParaRPr lang="id-ID" altLang="id-ID" sz="2635">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TextBox 23"/>
            <p:cNvSpPr txBox="1">
              <a:spLocks noChangeArrowheads="1"/>
            </p:cNvSpPr>
            <p:nvPr/>
          </p:nvSpPr>
          <p:spPr bwMode="auto">
            <a:xfrm>
              <a:off x="6231728" y="2895663"/>
              <a:ext cx="771727" cy="609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120000"/>
                </a:lnSpc>
              </a:pPr>
              <a:r>
                <a:rPr lang="nb-NO" altLang="id-ID" sz="26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03</a:t>
              </a:r>
            </a:p>
          </p:txBody>
        </p:sp>
      </p:grpSp>
      <p:grpSp>
        <p:nvGrpSpPr>
          <p:cNvPr id="14" name="Group 13"/>
          <p:cNvGrpSpPr/>
          <p:nvPr/>
        </p:nvGrpSpPr>
        <p:grpSpPr>
          <a:xfrm>
            <a:off x="2739491" y="1746860"/>
            <a:ext cx="1132862" cy="1066264"/>
            <a:chOff x="5402860" y="1566869"/>
            <a:chExt cx="1192668" cy="1122553"/>
          </a:xfrm>
          <a:effectLst/>
        </p:grpSpPr>
        <p:sp>
          <p:nvSpPr>
            <p:cNvPr id="15" name="Rounded Rectangle 14"/>
            <p:cNvSpPr>
              <a:spLocks noChangeArrowheads="1"/>
            </p:cNvSpPr>
            <p:nvPr/>
          </p:nvSpPr>
          <p:spPr bwMode="auto">
            <a:xfrm rot="20684149">
              <a:off x="5402860" y="1566869"/>
              <a:ext cx="1192668" cy="1122553"/>
            </a:xfrm>
            <a:prstGeom prst="roundRect">
              <a:avLst>
                <a:gd name="adj" fmla="val 9375"/>
              </a:avLst>
            </a:prstGeom>
            <a:solidFill>
              <a:schemeClr val="accent2">
                <a:lumMod val="75000"/>
              </a:schemeClr>
            </a:solidFill>
            <a:ln w="9525">
              <a:noFill/>
              <a:round/>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120000"/>
                </a:lnSpc>
              </a:pPr>
              <a:endParaRPr lang="id-ID" altLang="id-ID" sz="2635">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TextBox 24"/>
            <p:cNvSpPr txBox="1">
              <a:spLocks noChangeArrowheads="1"/>
            </p:cNvSpPr>
            <p:nvPr/>
          </p:nvSpPr>
          <p:spPr bwMode="auto">
            <a:xfrm rot="20681241">
              <a:off x="5613324" y="1776229"/>
              <a:ext cx="771727" cy="609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120000"/>
                </a:lnSpc>
              </a:pPr>
              <a:r>
                <a:rPr lang="nb-NO" altLang="id-ID" sz="26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04</a:t>
              </a:r>
            </a:p>
          </p:txBody>
        </p:sp>
      </p:grpSp>
      <p:grpSp>
        <p:nvGrpSpPr>
          <p:cNvPr id="27" name="Group 26"/>
          <p:cNvGrpSpPr>
            <a:grpSpLocks noChangeAspect="1"/>
          </p:cNvGrpSpPr>
          <p:nvPr/>
        </p:nvGrpSpPr>
        <p:grpSpPr>
          <a:xfrm>
            <a:off x="4769490" y="1709321"/>
            <a:ext cx="854869" cy="854869"/>
            <a:chOff x="5385173" y="1917525"/>
            <a:chExt cx="1440000" cy="1440000"/>
          </a:xfrm>
        </p:grpSpPr>
        <p:sp>
          <p:nvSpPr>
            <p:cNvPr id="28" name="Oval 27"/>
            <p:cNvSpPr>
              <a:spLocks noChangeAspect="1"/>
            </p:cNvSpPr>
            <p:nvPr/>
          </p:nvSpPr>
          <p:spPr>
            <a:xfrm>
              <a:off x="5385173" y="1917525"/>
              <a:ext cx="1440000" cy="1440000"/>
            </a:xfrm>
            <a:prstGeom prst="ellipse">
              <a:avLst/>
            </a:prstGeom>
            <a:solidFill>
              <a:schemeClr val="bg1">
                <a:lumMod val="65000"/>
                <a:alpha val="6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74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Oval 28"/>
            <p:cNvSpPr/>
            <p:nvPr/>
          </p:nvSpPr>
          <p:spPr>
            <a:xfrm>
              <a:off x="5475173" y="2007525"/>
              <a:ext cx="1260000" cy="1260000"/>
            </a:xfrm>
            <a:prstGeom prst="ellipse">
              <a:avLst/>
            </a:prstGeom>
            <a:solidFill>
              <a:schemeClr val="accent2">
                <a:lumMod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74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0" name="Group 29"/>
          <p:cNvGrpSpPr>
            <a:grpSpLocks noChangeAspect="1"/>
          </p:cNvGrpSpPr>
          <p:nvPr/>
        </p:nvGrpSpPr>
        <p:grpSpPr>
          <a:xfrm>
            <a:off x="5699566" y="4873916"/>
            <a:ext cx="854868" cy="854869"/>
            <a:chOff x="5385173" y="1917525"/>
            <a:chExt cx="1440000" cy="1440000"/>
          </a:xfrm>
        </p:grpSpPr>
        <p:sp>
          <p:nvSpPr>
            <p:cNvPr id="31" name="Oval 30"/>
            <p:cNvSpPr>
              <a:spLocks noChangeAspect="1"/>
            </p:cNvSpPr>
            <p:nvPr/>
          </p:nvSpPr>
          <p:spPr>
            <a:xfrm>
              <a:off x="5385173" y="1917525"/>
              <a:ext cx="1440000" cy="1440000"/>
            </a:xfrm>
            <a:prstGeom prst="ellipse">
              <a:avLst/>
            </a:prstGeom>
            <a:solidFill>
              <a:schemeClr val="bg1">
                <a:lumMod val="65000"/>
                <a:alpha val="6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74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Oval 31"/>
            <p:cNvSpPr/>
            <p:nvPr/>
          </p:nvSpPr>
          <p:spPr>
            <a:xfrm>
              <a:off x="5475175" y="2007525"/>
              <a:ext cx="1260001" cy="1260000"/>
            </a:xfrm>
            <a:prstGeom prst="ellipse">
              <a:avLst/>
            </a:prstGeom>
            <a:solidFill>
              <a:srgbClr val="FFC00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74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3" name="Group 32"/>
          <p:cNvGrpSpPr>
            <a:grpSpLocks noChangeAspect="1"/>
          </p:cNvGrpSpPr>
          <p:nvPr/>
        </p:nvGrpSpPr>
        <p:grpSpPr>
          <a:xfrm>
            <a:off x="6553775" y="3829970"/>
            <a:ext cx="854869" cy="854869"/>
            <a:chOff x="5385173" y="1917525"/>
            <a:chExt cx="1440000" cy="1440000"/>
          </a:xfrm>
        </p:grpSpPr>
        <p:sp>
          <p:nvSpPr>
            <p:cNvPr id="34" name="Oval 33"/>
            <p:cNvSpPr>
              <a:spLocks noChangeAspect="1"/>
            </p:cNvSpPr>
            <p:nvPr/>
          </p:nvSpPr>
          <p:spPr>
            <a:xfrm>
              <a:off x="5385173" y="1917525"/>
              <a:ext cx="1440000" cy="1440000"/>
            </a:xfrm>
            <a:prstGeom prst="ellipse">
              <a:avLst/>
            </a:prstGeom>
            <a:solidFill>
              <a:schemeClr val="bg1">
                <a:lumMod val="65000"/>
                <a:alpha val="6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74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Oval 34"/>
            <p:cNvSpPr/>
            <p:nvPr/>
          </p:nvSpPr>
          <p:spPr>
            <a:xfrm>
              <a:off x="5475173" y="2007525"/>
              <a:ext cx="1260000" cy="1260000"/>
            </a:xfrm>
            <a:prstGeom prst="ellipse">
              <a:avLst/>
            </a:prstGeom>
            <a:solidFill>
              <a:schemeClr val="accent2">
                <a:lumMod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74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6" name="Group 35"/>
          <p:cNvGrpSpPr>
            <a:grpSpLocks noChangeAspect="1"/>
          </p:cNvGrpSpPr>
          <p:nvPr/>
        </p:nvGrpSpPr>
        <p:grpSpPr>
          <a:xfrm>
            <a:off x="5524401" y="2724818"/>
            <a:ext cx="854869" cy="854869"/>
            <a:chOff x="5385173" y="1917525"/>
            <a:chExt cx="1440000" cy="1440000"/>
          </a:xfrm>
        </p:grpSpPr>
        <p:sp>
          <p:nvSpPr>
            <p:cNvPr id="37" name="Oval 36"/>
            <p:cNvSpPr>
              <a:spLocks noChangeAspect="1"/>
            </p:cNvSpPr>
            <p:nvPr/>
          </p:nvSpPr>
          <p:spPr>
            <a:xfrm>
              <a:off x="5385173" y="1917525"/>
              <a:ext cx="1440000" cy="1440000"/>
            </a:xfrm>
            <a:prstGeom prst="ellipse">
              <a:avLst/>
            </a:prstGeom>
            <a:solidFill>
              <a:schemeClr val="bg1">
                <a:lumMod val="65000"/>
                <a:alpha val="6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74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Oval 37"/>
            <p:cNvSpPr/>
            <p:nvPr/>
          </p:nvSpPr>
          <p:spPr>
            <a:xfrm>
              <a:off x="5475173" y="2007525"/>
              <a:ext cx="1260000" cy="1260000"/>
            </a:xfrm>
            <a:prstGeom prst="ellipse">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74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38"/>
          <p:cNvGrpSpPr>
            <a:grpSpLocks noChangeAspect="1"/>
          </p:cNvGrpSpPr>
          <p:nvPr/>
        </p:nvGrpSpPr>
        <p:grpSpPr>
          <a:xfrm>
            <a:off x="4961258" y="1896324"/>
            <a:ext cx="463056" cy="463056"/>
            <a:chOff x="-2771775" y="66675"/>
            <a:chExt cx="827087" cy="827088"/>
          </a:xfrm>
          <a:solidFill>
            <a:schemeClr val="bg1"/>
          </a:solidFill>
        </p:grpSpPr>
        <p:sp>
          <p:nvSpPr>
            <p:cNvPr id="40" name="Freeform 19"/>
            <p:cNvSpPr>
              <a:spLocks noEditPoints="1"/>
            </p:cNvSpPr>
            <p:nvPr/>
          </p:nvSpPr>
          <p:spPr bwMode="auto">
            <a:xfrm>
              <a:off x="-2771775" y="66675"/>
              <a:ext cx="827087" cy="827088"/>
            </a:xfrm>
            <a:custGeom>
              <a:avLst/>
              <a:gdLst>
                <a:gd name="T0" fmla="*/ 188 w 220"/>
                <a:gd name="T1" fmla="*/ 83 h 220"/>
                <a:gd name="T2" fmla="*/ 196 w 220"/>
                <a:gd name="T3" fmla="*/ 56 h 220"/>
                <a:gd name="T4" fmla="*/ 181 w 220"/>
                <a:gd name="T5" fmla="*/ 26 h 220"/>
                <a:gd name="T6" fmla="*/ 164 w 220"/>
                <a:gd name="T7" fmla="*/ 24 h 220"/>
                <a:gd name="T8" fmla="*/ 137 w 220"/>
                <a:gd name="T9" fmla="*/ 32 h 220"/>
                <a:gd name="T10" fmla="*/ 119 w 220"/>
                <a:gd name="T11" fmla="*/ 0 h 220"/>
                <a:gd name="T12" fmla="*/ 87 w 220"/>
                <a:gd name="T13" fmla="*/ 11 h 220"/>
                <a:gd name="T14" fmla="*/ 74 w 220"/>
                <a:gd name="T15" fmla="*/ 36 h 220"/>
                <a:gd name="T16" fmla="*/ 49 w 220"/>
                <a:gd name="T17" fmla="*/ 22 h 220"/>
                <a:gd name="T18" fmla="*/ 26 w 220"/>
                <a:gd name="T19" fmla="*/ 39 h 220"/>
                <a:gd name="T20" fmla="*/ 36 w 220"/>
                <a:gd name="T21" fmla="*/ 74 h 220"/>
                <a:gd name="T22" fmla="*/ 11 w 220"/>
                <a:gd name="T23" fmla="*/ 87 h 220"/>
                <a:gd name="T24" fmla="*/ 0 w 220"/>
                <a:gd name="T25" fmla="*/ 119 h 220"/>
                <a:gd name="T26" fmla="*/ 32 w 220"/>
                <a:gd name="T27" fmla="*/ 137 h 220"/>
                <a:gd name="T28" fmla="*/ 24 w 220"/>
                <a:gd name="T29" fmla="*/ 164 h 220"/>
                <a:gd name="T30" fmla="*/ 39 w 220"/>
                <a:gd name="T31" fmla="*/ 194 h 220"/>
                <a:gd name="T32" fmla="*/ 56 w 220"/>
                <a:gd name="T33" fmla="*/ 196 h 220"/>
                <a:gd name="T34" fmla="*/ 83 w 220"/>
                <a:gd name="T35" fmla="*/ 188 h 220"/>
                <a:gd name="T36" fmla="*/ 101 w 220"/>
                <a:gd name="T37" fmla="*/ 220 h 220"/>
                <a:gd name="T38" fmla="*/ 133 w 220"/>
                <a:gd name="T39" fmla="*/ 209 h 220"/>
                <a:gd name="T40" fmla="*/ 146 w 220"/>
                <a:gd name="T41" fmla="*/ 184 h 220"/>
                <a:gd name="T42" fmla="*/ 171 w 220"/>
                <a:gd name="T43" fmla="*/ 198 h 220"/>
                <a:gd name="T44" fmla="*/ 194 w 220"/>
                <a:gd name="T45" fmla="*/ 181 h 220"/>
                <a:gd name="T46" fmla="*/ 184 w 220"/>
                <a:gd name="T47" fmla="*/ 146 h 220"/>
                <a:gd name="T48" fmla="*/ 209 w 220"/>
                <a:gd name="T49" fmla="*/ 133 h 220"/>
                <a:gd name="T50" fmla="*/ 220 w 220"/>
                <a:gd name="T51" fmla="*/ 101 h 220"/>
                <a:gd name="T52" fmla="*/ 185 w 220"/>
                <a:gd name="T53" fmla="*/ 124 h 220"/>
                <a:gd name="T54" fmla="*/ 172 w 220"/>
                <a:gd name="T55" fmla="*/ 140 h 220"/>
                <a:gd name="T56" fmla="*/ 185 w 220"/>
                <a:gd name="T57" fmla="*/ 171 h 220"/>
                <a:gd name="T58" fmla="*/ 154 w 220"/>
                <a:gd name="T59" fmla="*/ 173 h 220"/>
                <a:gd name="T60" fmla="*/ 140 w 220"/>
                <a:gd name="T61" fmla="*/ 172 h 220"/>
                <a:gd name="T62" fmla="*/ 124 w 220"/>
                <a:gd name="T63" fmla="*/ 185 h 220"/>
                <a:gd name="T64" fmla="*/ 101 w 220"/>
                <a:gd name="T65" fmla="*/ 206 h 220"/>
                <a:gd name="T66" fmla="*/ 87 w 220"/>
                <a:gd name="T67" fmla="*/ 175 h 220"/>
                <a:gd name="T68" fmla="*/ 74 w 220"/>
                <a:gd name="T69" fmla="*/ 170 h 220"/>
                <a:gd name="T70" fmla="*/ 49 w 220"/>
                <a:gd name="T71" fmla="*/ 185 h 220"/>
                <a:gd name="T72" fmla="*/ 47 w 220"/>
                <a:gd name="T73" fmla="*/ 154 h 220"/>
                <a:gd name="T74" fmla="*/ 45 w 220"/>
                <a:gd name="T75" fmla="*/ 133 h 220"/>
                <a:gd name="T76" fmla="*/ 14 w 220"/>
                <a:gd name="T77" fmla="*/ 119 h 220"/>
                <a:gd name="T78" fmla="*/ 35 w 220"/>
                <a:gd name="T79" fmla="*/ 96 h 220"/>
                <a:gd name="T80" fmla="*/ 48 w 220"/>
                <a:gd name="T81" fmla="*/ 80 h 220"/>
                <a:gd name="T82" fmla="*/ 35 w 220"/>
                <a:gd name="T83" fmla="*/ 49 h 220"/>
                <a:gd name="T84" fmla="*/ 66 w 220"/>
                <a:gd name="T85" fmla="*/ 47 h 220"/>
                <a:gd name="T86" fmla="*/ 80 w 220"/>
                <a:gd name="T87" fmla="*/ 48 h 220"/>
                <a:gd name="T88" fmla="*/ 96 w 220"/>
                <a:gd name="T89" fmla="*/ 35 h 220"/>
                <a:gd name="T90" fmla="*/ 119 w 220"/>
                <a:gd name="T91" fmla="*/ 14 h 220"/>
                <a:gd name="T92" fmla="*/ 133 w 220"/>
                <a:gd name="T93" fmla="*/ 45 h 220"/>
                <a:gd name="T94" fmla="*/ 146 w 220"/>
                <a:gd name="T95" fmla="*/ 50 h 220"/>
                <a:gd name="T96" fmla="*/ 171 w 220"/>
                <a:gd name="T97" fmla="*/ 35 h 220"/>
                <a:gd name="T98" fmla="*/ 173 w 220"/>
                <a:gd name="T99" fmla="*/ 66 h 220"/>
                <a:gd name="T100" fmla="*/ 175 w 220"/>
                <a:gd name="T101" fmla="*/ 87 h 220"/>
                <a:gd name="T102" fmla="*/ 206 w 220"/>
                <a:gd name="T103" fmla="*/ 101 h 220"/>
                <a:gd name="T104" fmla="*/ 185 w 220"/>
                <a:gd name="T105" fmla="*/ 12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0" h="220">
                  <a:moveTo>
                    <a:pt x="209" y="87"/>
                  </a:moveTo>
                  <a:cubicBezTo>
                    <a:pt x="188" y="83"/>
                    <a:pt x="188" y="83"/>
                    <a:pt x="188" y="83"/>
                  </a:cubicBezTo>
                  <a:cubicBezTo>
                    <a:pt x="187" y="80"/>
                    <a:pt x="186" y="77"/>
                    <a:pt x="184" y="74"/>
                  </a:cubicBezTo>
                  <a:cubicBezTo>
                    <a:pt x="196" y="56"/>
                    <a:pt x="196" y="56"/>
                    <a:pt x="196" y="56"/>
                  </a:cubicBezTo>
                  <a:cubicBezTo>
                    <a:pt x="200" y="51"/>
                    <a:pt x="199" y="43"/>
                    <a:pt x="194" y="39"/>
                  </a:cubicBezTo>
                  <a:cubicBezTo>
                    <a:pt x="181" y="26"/>
                    <a:pt x="181" y="26"/>
                    <a:pt x="181" y="26"/>
                  </a:cubicBezTo>
                  <a:cubicBezTo>
                    <a:pt x="179" y="23"/>
                    <a:pt x="175" y="22"/>
                    <a:pt x="171" y="22"/>
                  </a:cubicBezTo>
                  <a:cubicBezTo>
                    <a:pt x="169" y="22"/>
                    <a:pt x="166" y="22"/>
                    <a:pt x="164" y="24"/>
                  </a:cubicBezTo>
                  <a:cubicBezTo>
                    <a:pt x="146" y="36"/>
                    <a:pt x="146" y="36"/>
                    <a:pt x="146" y="36"/>
                  </a:cubicBezTo>
                  <a:cubicBezTo>
                    <a:pt x="143" y="34"/>
                    <a:pt x="140" y="33"/>
                    <a:pt x="137" y="32"/>
                  </a:cubicBezTo>
                  <a:cubicBezTo>
                    <a:pt x="133" y="11"/>
                    <a:pt x="133" y="11"/>
                    <a:pt x="133" y="11"/>
                  </a:cubicBezTo>
                  <a:cubicBezTo>
                    <a:pt x="132" y="5"/>
                    <a:pt x="126" y="0"/>
                    <a:pt x="119" y="0"/>
                  </a:cubicBezTo>
                  <a:cubicBezTo>
                    <a:pt x="101" y="0"/>
                    <a:pt x="101" y="0"/>
                    <a:pt x="101" y="0"/>
                  </a:cubicBezTo>
                  <a:cubicBezTo>
                    <a:pt x="94" y="0"/>
                    <a:pt x="88" y="5"/>
                    <a:pt x="87" y="11"/>
                  </a:cubicBezTo>
                  <a:cubicBezTo>
                    <a:pt x="83" y="32"/>
                    <a:pt x="83" y="32"/>
                    <a:pt x="83" y="32"/>
                  </a:cubicBezTo>
                  <a:cubicBezTo>
                    <a:pt x="80" y="33"/>
                    <a:pt x="77" y="34"/>
                    <a:pt x="74" y="36"/>
                  </a:cubicBezTo>
                  <a:cubicBezTo>
                    <a:pt x="56" y="24"/>
                    <a:pt x="56" y="24"/>
                    <a:pt x="56" y="24"/>
                  </a:cubicBezTo>
                  <a:cubicBezTo>
                    <a:pt x="54" y="22"/>
                    <a:pt x="51" y="22"/>
                    <a:pt x="49" y="22"/>
                  </a:cubicBezTo>
                  <a:cubicBezTo>
                    <a:pt x="45" y="22"/>
                    <a:pt x="41" y="23"/>
                    <a:pt x="39" y="26"/>
                  </a:cubicBezTo>
                  <a:cubicBezTo>
                    <a:pt x="26" y="39"/>
                    <a:pt x="26" y="39"/>
                    <a:pt x="26" y="39"/>
                  </a:cubicBezTo>
                  <a:cubicBezTo>
                    <a:pt x="21" y="43"/>
                    <a:pt x="20" y="51"/>
                    <a:pt x="24" y="56"/>
                  </a:cubicBezTo>
                  <a:cubicBezTo>
                    <a:pt x="36" y="74"/>
                    <a:pt x="36" y="74"/>
                    <a:pt x="36" y="74"/>
                  </a:cubicBezTo>
                  <a:cubicBezTo>
                    <a:pt x="34" y="77"/>
                    <a:pt x="33" y="80"/>
                    <a:pt x="32" y="83"/>
                  </a:cubicBezTo>
                  <a:cubicBezTo>
                    <a:pt x="11" y="87"/>
                    <a:pt x="11" y="87"/>
                    <a:pt x="11" y="87"/>
                  </a:cubicBezTo>
                  <a:cubicBezTo>
                    <a:pt x="5" y="88"/>
                    <a:pt x="0" y="94"/>
                    <a:pt x="0" y="101"/>
                  </a:cubicBezTo>
                  <a:cubicBezTo>
                    <a:pt x="0" y="119"/>
                    <a:pt x="0" y="119"/>
                    <a:pt x="0" y="119"/>
                  </a:cubicBezTo>
                  <a:cubicBezTo>
                    <a:pt x="0" y="126"/>
                    <a:pt x="5" y="132"/>
                    <a:pt x="11" y="133"/>
                  </a:cubicBezTo>
                  <a:cubicBezTo>
                    <a:pt x="32" y="137"/>
                    <a:pt x="32" y="137"/>
                    <a:pt x="32" y="137"/>
                  </a:cubicBezTo>
                  <a:cubicBezTo>
                    <a:pt x="33" y="140"/>
                    <a:pt x="34" y="143"/>
                    <a:pt x="36" y="146"/>
                  </a:cubicBezTo>
                  <a:cubicBezTo>
                    <a:pt x="24" y="164"/>
                    <a:pt x="24" y="164"/>
                    <a:pt x="24" y="164"/>
                  </a:cubicBezTo>
                  <a:cubicBezTo>
                    <a:pt x="20" y="169"/>
                    <a:pt x="21" y="177"/>
                    <a:pt x="26" y="181"/>
                  </a:cubicBezTo>
                  <a:cubicBezTo>
                    <a:pt x="39" y="194"/>
                    <a:pt x="39" y="194"/>
                    <a:pt x="39" y="194"/>
                  </a:cubicBezTo>
                  <a:cubicBezTo>
                    <a:pt x="41" y="197"/>
                    <a:pt x="45" y="198"/>
                    <a:pt x="49" y="198"/>
                  </a:cubicBezTo>
                  <a:cubicBezTo>
                    <a:pt x="51" y="198"/>
                    <a:pt x="54" y="198"/>
                    <a:pt x="56" y="196"/>
                  </a:cubicBezTo>
                  <a:cubicBezTo>
                    <a:pt x="74" y="184"/>
                    <a:pt x="74" y="184"/>
                    <a:pt x="74" y="184"/>
                  </a:cubicBezTo>
                  <a:cubicBezTo>
                    <a:pt x="77" y="186"/>
                    <a:pt x="80" y="187"/>
                    <a:pt x="83" y="188"/>
                  </a:cubicBezTo>
                  <a:cubicBezTo>
                    <a:pt x="87" y="209"/>
                    <a:pt x="87" y="209"/>
                    <a:pt x="87" y="209"/>
                  </a:cubicBezTo>
                  <a:cubicBezTo>
                    <a:pt x="88" y="215"/>
                    <a:pt x="94" y="220"/>
                    <a:pt x="101" y="220"/>
                  </a:cubicBezTo>
                  <a:cubicBezTo>
                    <a:pt x="119" y="220"/>
                    <a:pt x="119" y="220"/>
                    <a:pt x="119" y="220"/>
                  </a:cubicBezTo>
                  <a:cubicBezTo>
                    <a:pt x="126" y="220"/>
                    <a:pt x="132" y="215"/>
                    <a:pt x="133" y="209"/>
                  </a:cubicBezTo>
                  <a:cubicBezTo>
                    <a:pt x="137" y="188"/>
                    <a:pt x="137" y="188"/>
                    <a:pt x="137" y="188"/>
                  </a:cubicBezTo>
                  <a:cubicBezTo>
                    <a:pt x="140" y="187"/>
                    <a:pt x="143" y="186"/>
                    <a:pt x="146" y="184"/>
                  </a:cubicBezTo>
                  <a:cubicBezTo>
                    <a:pt x="164" y="196"/>
                    <a:pt x="164" y="196"/>
                    <a:pt x="164" y="196"/>
                  </a:cubicBezTo>
                  <a:cubicBezTo>
                    <a:pt x="166" y="198"/>
                    <a:pt x="169" y="198"/>
                    <a:pt x="171" y="198"/>
                  </a:cubicBezTo>
                  <a:cubicBezTo>
                    <a:pt x="175" y="198"/>
                    <a:pt x="179" y="197"/>
                    <a:pt x="181" y="194"/>
                  </a:cubicBezTo>
                  <a:cubicBezTo>
                    <a:pt x="194" y="181"/>
                    <a:pt x="194" y="181"/>
                    <a:pt x="194" y="181"/>
                  </a:cubicBezTo>
                  <a:cubicBezTo>
                    <a:pt x="199" y="177"/>
                    <a:pt x="200" y="169"/>
                    <a:pt x="196" y="164"/>
                  </a:cubicBezTo>
                  <a:cubicBezTo>
                    <a:pt x="184" y="146"/>
                    <a:pt x="184" y="146"/>
                    <a:pt x="184" y="146"/>
                  </a:cubicBezTo>
                  <a:cubicBezTo>
                    <a:pt x="186" y="143"/>
                    <a:pt x="187" y="140"/>
                    <a:pt x="188" y="137"/>
                  </a:cubicBezTo>
                  <a:cubicBezTo>
                    <a:pt x="209" y="133"/>
                    <a:pt x="209" y="133"/>
                    <a:pt x="209" y="133"/>
                  </a:cubicBezTo>
                  <a:cubicBezTo>
                    <a:pt x="215" y="132"/>
                    <a:pt x="220" y="126"/>
                    <a:pt x="220" y="119"/>
                  </a:cubicBezTo>
                  <a:cubicBezTo>
                    <a:pt x="220" y="101"/>
                    <a:pt x="220" y="101"/>
                    <a:pt x="220" y="101"/>
                  </a:cubicBezTo>
                  <a:cubicBezTo>
                    <a:pt x="220" y="94"/>
                    <a:pt x="215" y="88"/>
                    <a:pt x="209" y="87"/>
                  </a:cubicBezTo>
                  <a:close/>
                  <a:moveTo>
                    <a:pt x="185" y="124"/>
                  </a:moveTo>
                  <a:cubicBezTo>
                    <a:pt x="180" y="125"/>
                    <a:pt x="176" y="128"/>
                    <a:pt x="175" y="133"/>
                  </a:cubicBezTo>
                  <a:cubicBezTo>
                    <a:pt x="174" y="135"/>
                    <a:pt x="173" y="138"/>
                    <a:pt x="172" y="140"/>
                  </a:cubicBezTo>
                  <a:cubicBezTo>
                    <a:pt x="170" y="144"/>
                    <a:pt x="170" y="149"/>
                    <a:pt x="173" y="154"/>
                  </a:cubicBezTo>
                  <a:cubicBezTo>
                    <a:pt x="185" y="171"/>
                    <a:pt x="185" y="171"/>
                    <a:pt x="185" y="171"/>
                  </a:cubicBezTo>
                  <a:cubicBezTo>
                    <a:pt x="171" y="185"/>
                    <a:pt x="171" y="185"/>
                    <a:pt x="171" y="185"/>
                  </a:cubicBezTo>
                  <a:cubicBezTo>
                    <a:pt x="154" y="173"/>
                    <a:pt x="154" y="173"/>
                    <a:pt x="154" y="173"/>
                  </a:cubicBezTo>
                  <a:cubicBezTo>
                    <a:pt x="151" y="171"/>
                    <a:pt x="149" y="170"/>
                    <a:pt x="146" y="170"/>
                  </a:cubicBezTo>
                  <a:cubicBezTo>
                    <a:pt x="144" y="170"/>
                    <a:pt x="142" y="171"/>
                    <a:pt x="140" y="172"/>
                  </a:cubicBezTo>
                  <a:cubicBezTo>
                    <a:pt x="138" y="173"/>
                    <a:pt x="135" y="174"/>
                    <a:pt x="133" y="175"/>
                  </a:cubicBezTo>
                  <a:cubicBezTo>
                    <a:pt x="128" y="176"/>
                    <a:pt x="125" y="180"/>
                    <a:pt x="124" y="185"/>
                  </a:cubicBezTo>
                  <a:cubicBezTo>
                    <a:pt x="119" y="206"/>
                    <a:pt x="119" y="206"/>
                    <a:pt x="119" y="206"/>
                  </a:cubicBezTo>
                  <a:cubicBezTo>
                    <a:pt x="101" y="206"/>
                    <a:pt x="101" y="206"/>
                    <a:pt x="101" y="206"/>
                  </a:cubicBezTo>
                  <a:cubicBezTo>
                    <a:pt x="96" y="185"/>
                    <a:pt x="96" y="185"/>
                    <a:pt x="96" y="185"/>
                  </a:cubicBezTo>
                  <a:cubicBezTo>
                    <a:pt x="95" y="180"/>
                    <a:pt x="92" y="176"/>
                    <a:pt x="87" y="175"/>
                  </a:cubicBezTo>
                  <a:cubicBezTo>
                    <a:pt x="85" y="174"/>
                    <a:pt x="82" y="173"/>
                    <a:pt x="80" y="172"/>
                  </a:cubicBezTo>
                  <a:cubicBezTo>
                    <a:pt x="78" y="171"/>
                    <a:pt x="76" y="170"/>
                    <a:pt x="74" y="170"/>
                  </a:cubicBezTo>
                  <a:cubicBezTo>
                    <a:pt x="71" y="170"/>
                    <a:pt x="69" y="171"/>
                    <a:pt x="66" y="173"/>
                  </a:cubicBezTo>
                  <a:cubicBezTo>
                    <a:pt x="49" y="185"/>
                    <a:pt x="49" y="185"/>
                    <a:pt x="49" y="185"/>
                  </a:cubicBezTo>
                  <a:cubicBezTo>
                    <a:pt x="35" y="171"/>
                    <a:pt x="35" y="171"/>
                    <a:pt x="35" y="171"/>
                  </a:cubicBezTo>
                  <a:cubicBezTo>
                    <a:pt x="47" y="154"/>
                    <a:pt x="47" y="154"/>
                    <a:pt x="47" y="154"/>
                  </a:cubicBezTo>
                  <a:cubicBezTo>
                    <a:pt x="50" y="149"/>
                    <a:pt x="50" y="144"/>
                    <a:pt x="48" y="140"/>
                  </a:cubicBezTo>
                  <a:cubicBezTo>
                    <a:pt x="47" y="138"/>
                    <a:pt x="46" y="135"/>
                    <a:pt x="45" y="133"/>
                  </a:cubicBezTo>
                  <a:cubicBezTo>
                    <a:pt x="44" y="128"/>
                    <a:pt x="40" y="125"/>
                    <a:pt x="35" y="124"/>
                  </a:cubicBezTo>
                  <a:cubicBezTo>
                    <a:pt x="14" y="119"/>
                    <a:pt x="14" y="119"/>
                    <a:pt x="14" y="119"/>
                  </a:cubicBezTo>
                  <a:cubicBezTo>
                    <a:pt x="14" y="101"/>
                    <a:pt x="14" y="101"/>
                    <a:pt x="14" y="101"/>
                  </a:cubicBezTo>
                  <a:cubicBezTo>
                    <a:pt x="35" y="96"/>
                    <a:pt x="35" y="96"/>
                    <a:pt x="35" y="96"/>
                  </a:cubicBezTo>
                  <a:cubicBezTo>
                    <a:pt x="40" y="95"/>
                    <a:pt x="44" y="92"/>
                    <a:pt x="45" y="87"/>
                  </a:cubicBezTo>
                  <a:cubicBezTo>
                    <a:pt x="46" y="85"/>
                    <a:pt x="47" y="82"/>
                    <a:pt x="48" y="80"/>
                  </a:cubicBezTo>
                  <a:cubicBezTo>
                    <a:pt x="50" y="76"/>
                    <a:pt x="50" y="71"/>
                    <a:pt x="47" y="66"/>
                  </a:cubicBezTo>
                  <a:cubicBezTo>
                    <a:pt x="35" y="49"/>
                    <a:pt x="35" y="49"/>
                    <a:pt x="35" y="49"/>
                  </a:cubicBezTo>
                  <a:cubicBezTo>
                    <a:pt x="49" y="35"/>
                    <a:pt x="49" y="35"/>
                    <a:pt x="49" y="35"/>
                  </a:cubicBezTo>
                  <a:cubicBezTo>
                    <a:pt x="66" y="47"/>
                    <a:pt x="66" y="47"/>
                    <a:pt x="66" y="47"/>
                  </a:cubicBezTo>
                  <a:cubicBezTo>
                    <a:pt x="69" y="49"/>
                    <a:pt x="71" y="50"/>
                    <a:pt x="74" y="50"/>
                  </a:cubicBezTo>
                  <a:cubicBezTo>
                    <a:pt x="76" y="50"/>
                    <a:pt x="78" y="49"/>
                    <a:pt x="80" y="48"/>
                  </a:cubicBezTo>
                  <a:cubicBezTo>
                    <a:pt x="82" y="47"/>
                    <a:pt x="85" y="46"/>
                    <a:pt x="87" y="45"/>
                  </a:cubicBezTo>
                  <a:cubicBezTo>
                    <a:pt x="92" y="44"/>
                    <a:pt x="95" y="40"/>
                    <a:pt x="96" y="35"/>
                  </a:cubicBezTo>
                  <a:cubicBezTo>
                    <a:pt x="101" y="14"/>
                    <a:pt x="101" y="14"/>
                    <a:pt x="101" y="14"/>
                  </a:cubicBezTo>
                  <a:cubicBezTo>
                    <a:pt x="119" y="14"/>
                    <a:pt x="119" y="14"/>
                    <a:pt x="119" y="14"/>
                  </a:cubicBezTo>
                  <a:cubicBezTo>
                    <a:pt x="124" y="35"/>
                    <a:pt x="124" y="35"/>
                    <a:pt x="124" y="35"/>
                  </a:cubicBezTo>
                  <a:cubicBezTo>
                    <a:pt x="125" y="40"/>
                    <a:pt x="128" y="44"/>
                    <a:pt x="133" y="45"/>
                  </a:cubicBezTo>
                  <a:cubicBezTo>
                    <a:pt x="135" y="46"/>
                    <a:pt x="138" y="47"/>
                    <a:pt x="140" y="48"/>
                  </a:cubicBezTo>
                  <a:cubicBezTo>
                    <a:pt x="142" y="49"/>
                    <a:pt x="144" y="50"/>
                    <a:pt x="146" y="50"/>
                  </a:cubicBezTo>
                  <a:cubicBezTo>
                    <a:pt x="149" y="50"/>
                    <a:pt x="151" y="49"/>
                    <a:pt x="154" y="47"/>
                  </a:cubicBezTo>
                  <a:cubicBezTo>
                    <a:pt x="171" y="35"/>
                    <a:pt x="171" y="35"/>
                    <a:pt x="171" y="35"/>
                  </a:cubicBezTo>
                  <a:cubicBezTo>
                    <a:pt x="185" y="49"/>
                    <a:pt x="185" y="49"/>
                    <a:pt x="185" y="49"/>
                  </a:cubicBezTo>
                  <a:cubicBezTo>
                    <a:pt x="173" y="66"/>
                    <a:pt x="173" y="66"/>
                    <a:pt x="173" y="66"/>
                  </a:cubicBezTo>
                  <a:cubicBezTo>
                    <a:pt x="170" y="71"/>
                    <a:pt x="170" y="76"/>
                    <a:pt x="172" y="80"/>
                  </a:cubicBezTo>
                  <a:cubicBezTo>
                    <a:pt x="173" y="82"/>
                    <a:pt x="174" y="85"/>
                    <a:pt x="175" y="87"/>
                  </a:cubicBezTo>
                  <a:cubicBezTo>
                    <a:pt x="176" y="92"/>
                    <a:pt x="180" y="95"/>
                    <a:pt x="185" y="96"/>
                  </a:cubicBezTo>
                  <a:cubicBezTo>
                    <a:pt x="206" y="101"/>
                    <a:pt x="206" y="101"/>
                    <a:pt x="206" y="101"/>
                  </a:cubicBezTo>
                  <a:cubicBezTo>
                    <a:pt x="206" y="119"/>
                    <a:pt x="206" y="119"/>
                    <a:pt x="206" y="119"/>
                  </a:cubicBezTo>
                  <a:lnTo>
                    <a:pt x="185" y="124"/>
                  </a:lnTo>
                  <a:close/>
                </a:path>
              </a:pathLst>
            </a:custGeom>
            <a:grpFill/>
            <a:ln>
              <a:noFill/>
            </a:ln>
          </p:spPr>
          <p:txBody>
            <a:bodyPr vert="horz" wrap="square" lIns="86856" tIns="43427" rIns="86856" bIns="43427" numCol="1" anchor="t" anchorCtr="0" compatLnSpc="1"/>
            <a:lstStyle/>
            <a:p>
              <a:pPr algn="just">
                <a:lnSpc>
                  <a:spcPct val="120000"/>
                </a:lnSpc>
              </a:pPr>
              <a:endParaRPr lang="id-ID" sz="74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Freeform 20"/>
            <p:cNvSpPr>
              <a:spLocks noEditPoints="1"/>
            </p:cNvSpPr>
            <p:nvPr/>
          </p:nvSpPr>
          <p:spPr bwMode="auto">
            <a:xfrm>
              <a:off x="-2538413" y="300038"/>
              <a:ext cx="360362" cy="360363"/>
            </a:xfrm>
            <a:custGeom>
              <a:avLst/>
              <a:gdLst>
                <a:gd name="T0" fmla="*/ 48 w 96"/>
                <a:gd name="T1" fmla="*/ 0 h 96"/>
                <a:gd name="T2" fmla="*/ 0 w 96"/>
                <a:gd name="T3" fmla="*/ 48 h 96"/>
                <a:gd name="T4" fmla="*/ 48 w 96"/>
                <a:gd name="T5" fmla="*/ 96 h 96"/>
                <a:gd name="T6" fmla="*/ 96 w 96"/>
                <a:gd name="T7" fmla="*/ 48 h 96"/>
                <a:gd name="T8" fmla="*/ 48 w 96"/>
                <a:gd name="T9" fmla="*/ 0 h 96"/>
                <a:gd name="T10" fmla="*/ 48 w 96"/>
                <a:gd name="T11" fmla="*/ 90 h 96"/>
                <a:gd name="T12" fmla="*/ 6 w 96"/>
                <a:gd name="T13" fmla="*/ 48 h 96"/>
                <a:gd name="T14" fmla="*/ 48 w 96"/>
                <a:gd name="T15" fmla="*/ 6 h 96"/>
                <a:gd name="T16" fmla="*/ 90 w 96"/>
                <a:gd name="T17" fmla="*/ 48 h 96"/>
                <a:gd name="T18" fmla="*/ 48 w 96"/>
                <a:gd name="T19" fmla="*/ 9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48" y="0"/>
                  </a:moveTo>
                  <a:cubicBezTo>
                    <a:pt x="21" y="0"/>
                    <a:pt x="0" y="21"/>
                    <a:pt x="0" y="48"/>
                  </a:cubicBezTo>
                  <a:cubicBezTo>
                    <a:pt x="0" y="75"/>
                    <a:pt x="21" y="96"/>
                    <a:pt x="48" y="96"/>
                  </a:cubicBezTo>
                  <a:cubicBezTo>
                    <a:pt x="75" y="96"/>
                    <a:pt x="96" y="75"/>
                    <a:pt x="96" y="48"/>
                  </a:cubicBezTo>
                  <a:cubicBezTo>
                    <a:pt x="96" y="21"/>
                    <a:pt x="75" y="0"/>
                    <a:pt x="48" y="0"/>
                  </a:cubicBezTo>
                  <a:close/>
                  <a:moveTo>
                    <a:pt x="48" y="90"/>
                  </a:moveTo>
                  <a:cubicBezTo>
                    <a:pt x="25" y="90"/>
                    <a:pt x="6" y="71"/>
                    <a:pt x="6" y="48"/>
                  </a:cubicBezTo>
                  <a:cubicBezTo>
                    <a:pt x="6" y="25"/>
                    <a:pt x="25" y="6"/>
                    <a:pt x="48" y="6"/>
                  </a:cubicBezTo>
                  <a:cubicBezTo>
                    <a:pt x="71" y="6"/>
                    <a:pt x="90" y="25"/>
                    <a:pt x="90" y="48"/>
                  </a:cubicBezTo>
                  <a:cubicBezTo>
                    <a:pt x="90" y="71"/>
                    <a:pt x="71" y="90"/>
                    <a:pt x="48" y="90"/>
                  </a:cubicBezTo>
                  <a:close/>
                </a:path>
              </a:pathLst>
            </a:custGeom>
            <a:grpFill/>
            <a:ln>
              <a:noFill/>
            </a:ln>
          </p:spPr>
          <p:txBody>
            <a:bodyPr vert="horz" wrap="square" lIns="86856" tIns="43427" rIns="86856" bIns="43427" numCol="1" anchor="t" anchorCtr="0" compatLnSpc="1"/>
            <a:lstStyle/>
            <a:p>
              <a:pPr algn="just">
                <a:lnSpc>
                  <a:spcPct val="120000"/>
                </a:lnSpc>
              </a:pPr>
              <a:endParaRPr lang="id-ID" sz="74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Freeform 21"/>
            <p:cNvSpPr>
              <a:spLocks noEditPoints="1"/>
            </p:cNvSpPr>
            <p:nvPr/>
          </p:nvSpPr>
          <p:spPr bwMode="auto">
            <a:xfrm>
              <a:off x="-2460625" y="374650"/>
              <a:ext cx="207962" cy="206375"/>
            </a:xfrm>
            <a:custGeom>
              <a:avLst/>
              <a:gdLst>
                <a:gd name="T0" fmla="*/ 27 w 55"/>
                <a:gd name="T1" fmla="*/ 0 h 55"/>
                <a:gd name="T2" fmla="*/ 0 w 55"/>
                <a:gd name="T3" fmla="*/ 28 h 55"/>
                <a:gd name="T4" fmla="*/ 27 w 55"/>
                <a:gd name="T5" fmla="*/ 55 h 55"/>
                <a:gd name="T6" fmla="*/ 55 w 55"/>
                <a:gd name="T7" fmla="*/ 28 h 55"/>
                <a:gd name="T8" fmla="*/ 27 w 55"/>
                <a:gd name="T9" fmla="*/ 0 h 55"/>
                <a:gd name="T10" fmla="*/ 27 w 55"/>
                <a:gd name="T11" fmla="*/ 49 h 55"/>
                <a:gd name="T12" fmla="*/ 6 w 55"/>
                <a:gd name="T13" fmla="*/ 28 h 55"/>
                <a:gd name="T14" fmla="*/ 27 w 55"/>
                <a:gd name="T15" fmla="*/ 7 h 55"/>
                <a:gd name="T16" fmla="*/ 48 w 55"/>
                <a:gd name="T17" fmla="*/ 28 h 55"/>
                <a:gd name="T18" fmla="*/ 27 w 55"/>
                <a:gd name="T19" fmla="*/ 4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55">
                  <a:moveTo>
                    <a:pt x="27" y="0"/>
                  </a:moveTo>
                  <a:cubicBezTo>
                    <a:pt x="12" y="0"/>
                    <a:pt x="0" y="13"/>
                    <a:pt x="0" y="28"/>
                  </a:cubicBezTo>
                  <a:cubicBezTo>
                    <a:pt x="0" y="43"/>
                    <a:pt x="12" y="55"/>
                    <a:pt x="27" y="55"/>
                  </a:cubicBezTo>
                  <a:cubicBezTo>
                    <a:pt x="42" y="55"/>
                    <a:pt x="55" y="43"/>
                    <a:pt x="55" y="28"/>
                  </a:cubicBezTo>
                  <a:cubicBezTo>
                    <a:pt x="55" y="13"/>
                    <a:pt x="42" y="0"/>
                    <a:pt x="27" y="0"/>
                  </a:cubicBezTo>
                  <a:close/>
                  <a:moveTo>
                    <a:pt x="27" y="49"/>
                  </a:moveTo>
                  <a:cubicBezTo>
                    <a:pt x="16" y="49"/>
                    <a:pt x="6" y="39"/>
                    <a:pt x="6" y="28"/>
                  </a:cubicBezTo>
                  <a:cubicBezTo>
                    <a:pt x="6" y="17"/>
                    <a:pt x="16" y="7"/>
                    <a:pt x="27" y="7"/>
                  </a:cubicBezTo>
                  <a:cubicBezTo>
                    <a:pt x="38" y="7"/>
                    <a:pt x="48" y="17"/>
                    <a:pt x="48" y="28"/>
                  </a:cubicBezTo>
                  <a:cubicBezTo>
                    <a:pt x="48" y="39"/>
                    <a:pt x="38" y="49"/>
                    <a:pt x="27" y="49"/>
                  </a:cubicBezTo>
                  <a:close/>
                </a:path>
              </a:pathLst>
            </a:custGeom>
            <a:grpFill/>
            <a:ln>
              <a:noFill/>
            </a:ln>
          </p:spPr>
          <p:txBody>
            <a:bodyPr vert="horz" wrap="square" lIns="86856" tIns="43427" rIns="86856" bIns="43427" numCol="1" anchor="t" anchorCtr="0" compatLnSpc="1"/>
            <a:lstStyle/>
            <a:p>
              <a:pPr algn="just">
                <a:lnSpc>
                  <a:spcPct val="120000"/>
                </a:lnSpc>
              </a:pPr>
              <a:endParaRPr lang="id-ID" sz="74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3" name="Group 42"/>
          <p:cNvGrpSpPr/>
          <p:nvPr/>
        </p:nvGrpSpPr>
        <p:grpSpPr>
          <a:xfrm>
            <a:off x="5918360" y="5141858"/>
            <a:ext cx="410685" cy="313887"/>
            <a:chOff x="5516563" y="84138"/>
            <a:chExt cx="1414463" cy="1081087"/>
          </a:xfrm>
          <a:solidFill>
            <a:schemeClr val="bg1"/>
          </a:solidFill>
        </p:grpSpPr>
        <p:sp>
          <p:nvSpPr>
            <p:cNvPr id="44" name="Freeform 13"/>
            <p:cNvSpPr>
              <a:spLocks noEditPoints="1"/>
            </p:cNvSpPr>
            <p:nvPr/>
          </p:nvSpPr>
          <p:spPr bwMode="auto">
            <a:xfrm>
              <a:off x="5688013" y="249238"/>
              <a:ext cx="896938" cy="698500"/>
            </a:xfrm>
            <a:custGeom>
              <a:avLst/>
              <a:gdLst>
                <a:gd name="T0" fmla="*/ 214 w 239"/>
                <a:gd name="T1" fmla="*/ 9 h 186"/>
                <a:gd name="T2" fmla="*/ 120 w 239"/>
                <a:gd name="T3" fmla="*/ 0 h 186"/>
                <a:gd name="T4" fmla="*/ 26 w 239"/>
                <a:gd name="T5" fmla="*/ 9 h 186"/>
                <a:gd name="T6" fmla="*/ 17 w 239"/>
                <a:gd name="T7" fmla="*/ 17 h 186"/>
                <a:gd name="T8" fmla="*/ 17 w 239"/>
                <a:gd name="T9" fmla="*/ 169 h 186"/>
                <a:gd name="T10" fmla="*/ 26 w 239"/>
                <a:gd name="T11" fmla="*/ 177 h 186"/>
                <a:gd name="T12" fmla="*/ 120 w 239"/>
                <a:gd name="T13" fmla="*/ 186 h 186"/>
                <a:gd name="T14" fmla="*/ 214 w 239"/>
                <a:gd name="T15" fmla="*/ 177 h 186"/>
                <a:gd name="T16" fmla="*/ 222 w 239"/>
                <a:gd name="T17" fmla="*/ 169 h 186"/>
                <a:gd name="T18" fmla="*/ 222 w 239"/>
                <a:gd name="T19" fmla="*/ 17 h 186"/>
                <a:gd name="T20" fmla="*/ 214 w 239"/>
                <a:gd name="T21" fmla="*/ 9 h 186"/>
                <a:gd name="T22" fmla="*/ 211 w 239"/>
                <a:gd name="T23" fmla="*/ 165 h 186"/>
                <a:gd name="T24" fmla="*/ 28 w 239"/>
                <a:gd name="T25" fmla="*/ 165 h 186"/>
                <a:gd name="T26" fmla="*/ 28 w 239"/>
                <a:gd name="T27" fmla="*/ 21 h 186"/>
                <a:gd name="T28" fmla="*/ 211 w 239"/>
                <a:gd name="T29" fmla="*/ 21 h 186"/>
                <a:gd name="T30" fmla="*/ 211 w 239"/>
                <a:gd name="T31" fmla="*/ 165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9" h="186">
                  <a:moveTo>
                    <a:pt x="214" y="9"/>
                  </a:moveTo>
                  <a:cubicBezTo>
                    <a:pt x="182" y="3"/>
                    <a:pt x="151" y="0"/>
                    <a:pt x="120" y="0"/>
                  </a:cubicBezTo>
                  <a:cubicBezTo>
                    <a:pt x="88" y="0"/>
                    <a:pt x="57" y="3"/>
                    <a:pt x="26" y="9"/>
                  </a:cubicBezTo>
                  <a:cubicBezTo>
                    <a:pt x="22" y="10"/>
                    <a:pt x="18" y="13"/>
                    <a:pt x="17" y="17"/>
                  </a:cubicBezTo>
                  <a:cubicBezTo>
                    <a:pt x="0" y="67"/>
                    <a:pt x="0" y="118"/>
                    <a:pt x="17" y="169"/>
                  </a:cubicBezTo>
                  <a:cubicBezTo>
                    <a:pt x="18" y="173"/>
                    <a:pt x="22" y="176"/>
                    <a:pt x="26" y="177"/>
                  </a:cubicBezTo>
                  <a:cubicBezTo>
                    <a:pt x="57" y="183"/>
                    <a:pt x="88" y="186"/>
                    <a:pt x="120" y="186"/>
                  </a:cubicBezTo>
                  <a:cubicBezTo>
                    <a:pt x="151" y="186"/>
                    <a:pt x="182" y="183"/>
                    <a:pt x="214" y="177"/>
                  </a:cubicBezTo>
                  <a:cubicBezTo>
                    <a:pt x="218" y="176"/>
                    <a:pt x="221" y="173"/>
                    <a:pt x="222" y="169"/>
                  </a:cubicBezTo>
                  <a:cubicBezTo>
                    <a:pt x="239" y="118"/>
                    <a:pt x="239" y="67"/>
                    <a:pt x="222" y="17"/>
                  </a:cubicBezTo>
                  <a:cubicBezTo>
                    <a:pt x="221" y="13"/>
                    <a:pt x="218" y="10"/>
                    <a:pt x="214" y="9"/>
                  </a:cubicBezTo>
                  <a:close/>
                  <a:moveTo>
                    <a:pt x="211" y="165"/>
                  </a:moveTo>
                  <a:cubicBezTo>
                    <a:pt x="150" y="178"/>
                    <a:pt x="89" y="178"/>
                    <a:pt x="28" y="165"/>
                  </a:cubicBezTo>
                  <a:cubicBezTo>
                    <a:pt x="12" y="117"/>
                    <a:pt x="12" y="69"/>
                    <a:pt x="28" y="21"/>
                  </a:cubicBezTo>
                  <a:cubicBezTo>
                    <a:pt x="89" y="8"/>
                    <a:pt x="150" y="8"/>
                    <a:pt x="211" y="21"/>
                  </a:cubicBezTo>
                  <a:cubicBezTo>
                    <a:pt x="227" y="69"/>
                    <a:pt x="227" y="117"/>
                    <a:pt x="211" y="165"/>
                  </a:cubicBezTo>
                  <a:close/>
                </a:path>
              </a:pathLst>
            </a:custGeom>
            <a:grpFill/>
            <a:ln>
              <a:noFill/>
            </a:ln>
          </p:spPr>
          <p:txBody>
            <a:bodyPr vert="horz" wrap="square" lIns="86856" tIns="43427" rIns="86856" bIns="43427" numCol="1" anchor="t" anchorCtr="0" compatLnSpc="1"/>
            <a:lstStyle/>
            <a:p>
              <a:pPr algn="just">
                <a:lnSpc>
                  <a:spcPct val="120000"/>
                </a:lnSpc>
              </a:pPr>
              <a:endParaRPr lang="id-ID" sz="74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Freeform 14"/>
            <p:cNvSpPr>
              <a:spLocks noEditPoints="1"/>
            </p:cNvSpPr>
            <p:nvPr/>
          </p:nvSpPr>
          <p:spPr bwMode="auto">
            <a:xfrm>
              <a:off x="5516563" y="84138"/>
              <a:ext cx="1414463" cy="1081087"/>
            </a:xfrm>
            <a:custGeom>
              <a:avLst/>
              <a:gdLst>
                <a:gd name="T0" fmla="*/ 359 w 377"/>
                <a:gd name="T1" fmla="*/ 27 h 288"/>
                <a:gd name="T2" fmla="*/ 340 w 377"/>
                <a:gd name="T3" fmla="*/ 9 h 288"/>
                <a:gd name="T4" fmla="*/ 189 w 377"/>
                <a:gd name="T5" fmla="*/ 0 h 288"/>
                <a:gd name="T6" fmla="*/ 37 w 377"/>
                <a:gd name="T7" fmla="*/ 9 h 288"/>
                <a:gd name="T8" fmla="*/ 18 w 377"/>
                <a:gd name="T9" fmla="*/ 27 h 288"/>
                <a:gd name="T10" fmla="*/ 18 w 377"/>
                <a:gd name="T11" fmla="*/ 250 h 288"/>
                <a:gd name="T12" fmla="*/ 37 w 377"/>
                <a:gd name="T13" fmla="*/ 267 h 288"/>
                <a:gd name="T14" fmla="*/ 110 w 377"/>
                <a:gd name="T15" fmla="*/ 274 h 288"/>
                <a:gd name="T16" fmla="*/ 108 w 377"/>
                <a:gd name="T17" fmla="*/ 276 h 288"/>
                <a:gd name="T18" fmla="*/ 189 w 377"/>
                <a:gd name="T19" fmla="*/ 288 h 288"/>
                <a:gd name="T20" fmla="*/ 269 w 377"/>
                <a:gd name="T21" fmla="*/ 276 h 288"/>
                <a:gd name="T22" fmla="*/ 267 w 377"/>
                <a:gd name="T23" fmla="*/ 274 h 288"/>
                <a:gd name="T24" fmla="*/ 340 w 377"/>
                <a:gd name="T25" fmla="*/ 267 h 288"/>
                <a:gd name="T26" fmla="*/ 359 w 377"/>
                <a:gd name="T27" fmla="*/ 250 h 288"/>
                <a:gd name="T28" fmla="*/ 359 w 377"/>
                <a:gd name="T29" fmla="*/ 27 h 288"/>
                <a:gd name="T30" fmla="*/ 337 w 377"/>
                <a:gd name="T31" fmla="*/ 244 h 288"/>
                <a:gd name="T32" fmla="*/ 40 w 377"/>
                <a:gd name="T33" fmla="*/ 244 h 288"/>
                <a:gd name="T34" fmla="*/ 40 w 377"/>
                <a:gd name="T35" fmla="*/ 32 h 288"/>
                <a:gd name="T36" fmla="*/ 337 w 377"/>
                <a:gd name="T37" fmla="*/ 32 h 288"/>
                <a:gd name="T38" fmla="*/ 337 w 377"/>
                <a:gd name="T39" fmla="*/ 24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7" h="288">
                  <a:moveTo>
                    <a:pt x="359" y="27"/>
                  </a:moveTo>
                  <a:cubicBezTo>
                    <a:pt x="357" y="17"/>
                    <a:pt x="349" y="10"/>
                    <a:pt x="340" y="9"/>
                  </a:cubicBezTo>
                  <a:cubicBezTo>
                    <a:pt x="290" y="3"/>
                    <a:pt x="239" y="0"/>
                    <a:pt x="189" y="0"/>
                  </a:cubicBezTo>
                  <a:cubicBezTo>
                    <a:pt x="138" y="0"/>
                    <a:pt x="87" y="3"/>
                    <a:pt x="37" y="9"/>
                  </a:cubicBezTo>
                  <a:cubicBezTo>
                    <a:pt x="28" y="10"/>
                    <a:pt x="20" y="17"/>
                    <a:pt x="18" y="27"/>
                  </a:cubicBezTo>
                  <a:cubicBezTo>
                    <a:pt x="0" y="101"/>
                    <a:pt x="0" y="176"/>
                    <a:pt x="18" y="250"/>
                  </a:cubicBezTo>
                  <a:cubicBezTo>
                    <a:pt x="20" y="259"/>
                    <a:pt x="28" y="266"/>
                    <a:pt x="37" y="267"/>
                  </a:cubicBezTo>
                  <a:cubicBezTo>
                    <a:pt x="61" y="270"/>
                    <a:pt x="86" y="272"/>
                    <a:pt x="110" y="274"/>
                  </a:cubicBezTo>
                  <a:cubicBezTo>
                    <a:pt x="109" y="275"/>
                    <a:pt x="108" y="275"/>
                    <a:pt x="108" y="276"/>
                  </a:cubicBezTo>
                  <a:cubicBezTo>
                    <a:pt x="108" y="283"/>
                    <a:pt x="144" y="288"/>
                    <a:pt x="189" y="288"/>
                  </a:cubicBezTo>
                  <a:cubicBezTo>
                    <a:pt x="233" y="288"/>
                    <a:pt x="269" y="283"/>
                    <a:pt x="269" y="276"/>
                  </a:cubicBezTo>
                  <a:cubicBezTo>
                    <a:pt x="269" y="275"/>
                    <a:pt x="268" y="275"/>
                    <a:pt x="267" y="274"/>
                  </a:cubicBezTo>
                  <a:cubicBezTo>
                    <a:pt x="291" y="272"/>
                    <a:pt x="316" y="270"/>
                    <a:pt x="340" y="267"/>
                  </a:cubicBezTo>
                  <a:cubicBezTo>
                    <a:pt x="349" y="266"/>
                    <a:pt x="357" y="259"/>
                    <a:pt x="359" y="250"/>
                  </a:cubicBezTo>
                  <a:cubicBezTo>
                    <a:pt x="377" y="176"/>
                    <a:pt x="377" y="101"/>
                    <a:pt x="359" y="27"/>
                  </a:cubicBezTo>
                  <a:close/>
                  <a:moveTo>
                    <a:pt x="337" y="244"/>
                  </a:moveTo>
                  <a:cubicBezTo>
                    <a:pt x="238" y="256"/>
                    <a:pt x="139" y="256"/>
                    <a:pt x="40" y="244"/>
                  </a:cubicBezTo>
                  <a:cubicBezTo>
                    <a:pt x="23" y="174"/>
                    <a:pt x="23" y="103"/>
                    <a:pt x="40" y="32"/>
                  </a:cubicBezTo>
                  <a:cubicBezTo>
                    <a:pt x="139" y="20"/>
                    <a:pt x="238" y="20"/>
                    <a:pt x="337" y="32"/>
                  </a:cubicBezTo>
                  <a:cubicBezTo>
                    <a:pt x="354" y="103"/>
                    <a:pt x="354" y="174"/>
                    <a:pt x="337" y="244"/>
                  </a:cubicBezTo>
                  <a:close/>
                </a:path>
              </a:pathLst>
            </a:custGeom>
            <a:grpFill/>
            <a:ln>
              <a:noFill/>
            </a:ln>
          </p:spPr>
          <p:txBody>
            <a:bodyPr vert="horz" wrap="square" lIns="86856" tIns="43427" rIns="86856" bIns="43427" numCol="1" anchor="t" anchorCtr="0" compatLnSpc="1"/>
            <a:lstStyle/>
            <a:p>
              <a:pPr algn="just">
                <a:lnSpc>
                  <a:spcPct val="120000"/>
                </a:lnSpc>
              </a:pPr>
              <a:endParaRPr lang="id-ID" sz="74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Freeform 15"/>
            <p:cNvSpPr>
              <a:spLocks noEditPoints="1"/>
            </p:cNvSpPr>
            <p:nvPr/>
          </p:nvSpPr>
          <p:spPr bwMode="auto">
            <a:xfrm>
              <a:off x="6611938" y="301625"/>
              <a:ext cx="131763" cy="128587"/>
            </a:xfrm>
            <a:custGeom>
              <a:avLst/>
              <a:gdLst>
                <a:gd name="T0" fmla="*/ 17 w 35"/>
                <a:gd name="T1" fmla="*/ 34 h 34"/>
                <a:gd name="T2" fmla="*/ 35 w 35"/>
                <a:gd name="T3" fmla="*/ 17 h 34"/>
                <a:gd name="T4" fmla="*/ 17 w 35"/>
                <a:gd name="T5" fmla="*/ 0 h 34"/>
                <a:gd name="T6" fmla="*/ 0 w 35"/>
                <a:gd name="T7" fmla="*/ 17 h 34"/>
                <a:gd name="T8" fmla="*/ 17 w 35"/>
                <a:gd name="T9" fmla="*/ 34 h 34"/>
                <a:gd name="T10" fmla="*/ 17 w 35"/>
                <a:gd name="T11" fmla="*/ 11 h 34"/>
                <a:gd name="T12" fmla="*/ 23 w 35"/>
                <a:gd name="T13" fmla="*/ 17 h 34"/>
                <a:gd name="T14" fmla="*/ 17 w 35"/>
                <a:gd name="T15" fmla="*/ 23 h 34"/>
                <a:gd name="T16" fmla="*/ 12 w 35"/>
                <a:gd name="T17" fmla="*/ 17 h 34"/>
                <a:gd name="T18" fmla="*/ 17 w 35"/>
                <a:gd name="T19" fmla="*/ 1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4">
                  <a:moveTo>
                    <a:pt x="17" y="34"/>
                  </a:moveTo>
                  <a:cubicBezTo>
                    <a:pt x="27" y="34"/>
                    <a:pt x="35" y="26"/>
                    <a:pt x="35" y="17"/>
                  </a:cubicBezTo>
                  <a:cubicBezTo>
                    <a:pt x="35" y="7"/>
                    <a:pt x="27" y="0"/>
                    <a:pt x="17" y="0"/>
                  </a:cubicBezTo>
                  <a:cubicBezTo>
                    <a:pt x="8" y="0"/>
                    <a:pt x="0" y="7"/>
                    <a:pt x="0" y="17"/>
                  </a:cubicBezTo>
                  <a:cubicBezTo>
                    <a:pt x="0" y="26"/>
                    <a:pt x="8" y="34"/>
                    <a:pt x="17" y="34"/>
                  </a:cubicBezTo>
                  <a:close/>
                  <a:moveTo>
                    <a:pt x="17" y="11"/>
                  </a:moveTo>
                  <a:cubicBezTo>
                    <a:pt x="21" y="11"/>
                    <a:pt x="23" y="14"/>
                    <a:pt x="23" y="17"/>
                  </a:cubicBezTo>
                  <a:cubicBezTo>
                    <a:pt x="23" y="20"/>
                    <a:pt x="21" y="23"/>
                    <a:pt x="17" y="23"/>
                  </a:cubicBezTo>
                  <a:cubicBezTo>
                    <a:pt x="14" y="23"/>
                    <a:pt x="12" y="20"/>
                    <a:pt x="12" y="17"/>
                  </a:cubicBezTo>
                  <a:cubicBezTo>
                    <a:pt x="12" y="14"/>
                    <a:pt x="14" y="11"/>
                    <a:pt x="17" y="11"/>
                  </a:cubicBezTo>
                  <a:close/>
                </a:path>
              </a:pathLst>
            </a:custGeom>
            <a:grpFill/>
            <a:ln>
              <a:noFill/>
            </a:ln>
          </p:spPr>
          <p:txBody>
            <a:bodyPr vert="horz" wrap="square" lIns="86856" tIns="43427" rIns="86856" bIns="43427" numCol="1" anchor="t" anchorCtr="0" compatLnSpc="1"/>
            <a:lstStyle/>
            <a:p>
              <a:pPr algn="just">
                <a:lnSpc>
                  <a:spcPct val="120000"/>
                </a:lnSpc>
              </a:pPr>
              <a:endParaRPr lang="id-ID" sz="74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Freeform 16"/>
            <p:cNvSpPr/>
            <p:nvPr/>
          </p:nvSpPr>
          <p:spPr bwMode="auto">
            <a:xfrm>
              <a:off x="6570663" y="860425"/>
              <a:ext cx="173038" cy="46037"/>
            </a:xfrm>
            <a:custGeom>
              <a:avLst/>
              <a:gdLst>
                <a:gd name="T0" fmla="*/ 40 w 46"/>
                <a:gd name="T1" fmla="*/ 0 h 12"/>
                <a:gd name="T2" fmla="*/ 5 w 46"/>
                <a:gd name="T3" fmla="*/ 0 h 12"/>
                <a:gd name="T4" fmla="*/ 0 w 46"/>
                <a:gd name="T5" fmla="*/ 6 h 12"/>
                <a:gd name="T6" fmla="*/ 5 w 46"/>
                <a:gd name="T7" fmla="*/ 12 h 12"/>
                <a:gd name="T8" fmla="*/ 40 w 46"/>
                <a:gd name="T9" fmla="*/ 12 h 12"/>
                <a:gd name="T10" fmla="*/ 46 w 46"/>
                <a:gd name="T11" fmla="*/ 6 h 12"/>
                <a:gd name="T12" fmla="*/ 40 w 4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6" h="12">
                  <a:moveTo>
                    <a:pt x="40" y="0"/>
                  </a:moveTo>
                  <a:cubicBezTo>
                    <a:pt x="5" y="0"/>
                    <a:pt x="5" y="0"/>
                    <a:pt x="5" y="0"/>
                  </a:cubicBezTo>
                  <a:cubicBezTo>
                    <a:pt x="2" y="0"/>
                    <a:pt x="0" y="3"/>
                    <a:pt x="0" y="6"/>
                  </a:cubicBezTo>
                  <a:cubicBezTo>
                    <a:pt x="0" y="9"/>
                    <a:pt x="2" y="12"/>
                    <a:pt x="5" y="12"/>
                  </a:cubicBezTo>
                  <a:cubicBezTo>
                    <a:pt x="40" y="12"/>
                    <a:pt x="40" y="12"/>
                    <a:pt x="40" y="12"/>
                  </a:cubicBezTo>
                  <a:cubicBezTo>
                    <a:pt x="43" y="12"/>
                    <a:pt x="46" y="9"/>
                    <a:pt x="46" y="6"/>
                  </a:cubicBezTo>
                  <a:cubicBezTo>
                    <a:pt x="46" y="3"/>
                    <a:pt x="43" y="0"/>
                    <a:pt x="40" y="0"/>
                  </a:cubicBezTo>
                  <a:close/>
                </a:path>
              </a:pathLst>
            </a:custGeom>
            <a:grpFill/>
            <a:ln>
              <a:noFill/>
            </a:ln>
          </p:spPr>
          <p:txBody>
            <a:bodyPr vert="horz" wrap="square" lIns="86856" tIns="43427" rIns="86856" bIns="43427" numCol="1" anchor="t" anchorCtr="0" compatLnSpc="1"/>
            <a:lstStyle/>
            <a:p>
              <a:pPr algn="just">
                <a:lnSpc>
                  <a:spcPct val="120000"/>
                </a:lnSpc>
              </a:pPr>
              <a:endParaRPr lang="id-ID" sz="74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Freeform 17"/>
            <p:cNvSpPr/>
            <p:nvPr/>
          </p:nvSpPr>
          <p:spPr bwMode="auto">
            <a:xfrm>
              <a:off x="6611938" y="733425"/>
              <a:ext cx="173038" cy="41275"/>
            </a:xfrm>
            <a:custGeom>
              <a:avLst/>
              <a:gdLst>
                <a:gd name="T0" fmla="*/ 40 w 46"/>
                <a:gd name="T1" fmla="*/ 0 h 11"/>
                <a:gd name="T2" fmla="*/ 6 w 46"/>
                <a:gd name="T3" fmla="*/ 0 h 11"/>
                <a:gd name="T4" fmla="*/ 0 w 46"/>
                <a:gd name="T5" fmla="*/ 5 h 11"/>
                <a:gd name="T6" fmla="*/ 6 w 46"/>
                <a:gd name="T7" fmla="*/ 11 h 11"/>
                <a:gd name="T8" fmla="*/ 40 w 46"/>
                <a:gd name="T9" fmla="*/ 11 h 11"/>
                <a:gd name="T10" fmla="*/ 46 w 46"/>
                <a:gd name="T11" fmla="*/ 5 h 11"/>
                <a:gd name="T12" fmla="*/ 40 w 46"/>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46" h="11">
                  <a:moveTo>
                    <a:pt x="40" y="0"/>
                  </a:moveTo>
                  <a:cubicBezTo>
                    <a:pt x="6" y="0"/>
                    <a:pt x="6" y="0"/>
                    <a:pt x="6" y="0"/>
                  </a:cubicBezTo>
                  <a:cubicBezTo>
                    <a:pt x="3" y="0"/>
                    <a:pt x="0" y="2"/>
                    <a:pt x="0" y="5"/>
                  </a:cubicBezTo>
                  <a:cubicBezTo>
                    <a:pt x="0" y="9"/>
                    <a:pt x="3" y="11"/>
                    <a:pt x="6" y="11"/>
                  </a:cubicBezTo>
                  <a:cubicBezTo>
                    <a:pt x="40" y="11"/>
                    <a:pt x="40" y="11"/>
                    <a:pt x="40" y="11"/>
                  </a:cubicBezTo>
                  <a:cubicBezTo>
                    <a:pt x="44" y="11"/>
                    <a:pt x="46" y="9"/>
                    <a:pt x="46" y="5"/>
                  </a:cubicBezTo>
                  <a:cubicBezTo>
                    <a:pt x="46" y="2"/>
                    <a:pt x="44" y="0"/>
                    <a:pt x="40" y="0"/>
                  </a:cubicBezTo>
                  <a:close/>
                </a:path>
              </a:pathLst>
            </a:custGeom>
            <a:grpFill/>
            <a:ln>
              <a:noFill/>
            </a:ln>
          </p:spPr>
          <p:txBody>
            <a:bodyPr vert="horz" wrap="square" lIns="86856" tIns="43427" rIns="86856" bIns="43427" numCol="1" anchor="t" anchorCtr="0" compatLnSpc="1"/>
            <a:lstStyle/>
            <a:p>
              <a:pPr algn="just">
                <a:lnSpc>
                  <a:spcPct val="120000"/>
                </a:lnSpc>
              </a:pPr>
              <a:endParaRPr lang="id-ID" sz="74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Freeform 18"/>
            <p:cNvSpPr/>
            <p:nvPr/>
          </p:nvSpPr>
          <p:spPr bwMode="auto">
            <a:xfrm>
              <a:off x="6611938" y="601663"/>
              <a:ext cx="173038" cy="46037"/>
            </a:xfrm>
            <a:custGeom>
              <a:avLst/>
              <a:gdLst>
                <a:gd name="T0" fmla="*/ 40 w 46"/>
                <a:gd name="T1" fmla="*/ 0 h 12"/>
                <a:gd name="T2" fmla="*/ 6 w 46"/>
                <a:gd name="T3" fmla="*/ 0 h 12"/>
                <a:gd name="T4" fmla="*/ 0 w 46"/>
                <a:gd name="T5" fmla="*/ 6 h 12"/>
                <a:gd name="T6" fmla="*/ 6 w 46"/>
                <a:gd name="T7" fmla="*/ 12 h 12"/>
                <a:gd name="T8" fmla="*/ 40 w 46"/>
                <a:gd name="T9" fmla="*/ 12 h 12"/>
                <a:gd name="T10" fmla="*/ 46 w 46"/>
                <a:gd name="T11" fmla="*/ 6 h 12"/>
                <a:gd name="T12" fmla="*/ 40 w 4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6" h="12">
                  <a:moveTo>
                    <a:pt x="40" y="0"/>
                  </a:moveTo>
                  <a:cubicBezTo>
                    <a:pt x="6" y="0"/>
                    <a:pt x="6" y="0"/>
                    <a:pt x="6" y="0"/>
                  </a:cubicBezTo>
                  <a:cubicBezTo>
                    <a:pt x="3" y="0"/>
                    <a:pt x="0" y="3"/>
                    <a:pt x="0" y="6"/>
                  </a:cubicBezTo>
                  <a:cubicBezTo>
                    <a:pt x="0" y="9"/>
                    <a:pt x="3" y="12"/>
                    <a:pt x="6" y="12"/>
                  </a:cubicBezTo>
                  <a:cubicBezTo>
                    <a:pt x="40" y="12"/>
                    <a:pt x="40" y="12"/>
                    <a:pt x="40" y="12"/>
                  </a:cubicBezTo>
                  <a:cubicBezTo>
                    <a:pt x="44" y="12"/>
                    <a:pt x="46" y="9"/>
                    <a:pt x="46" y="6"/>
                  </a:cubicBezTo>
                  <a:cubicBezTo>
                    <a:pt x="46" y="3"/>
                    <a:pt x="44" y="0"/>
                    <a:pt x="40" y="0"/>
                  </a:cubicBezTo>
                  <a:close/>
                </a:path>
              </a:pathLst>
            </a:custGeom>
            <a:grpFill/>
            <a:ln>
              <a:noFill/>
            </a:ln>
          </p:spPr>
          <p:txBody>
            <a:bodyPr vert="horz" wrap="square" lIns="86856" tIns="43427" rIns="86856" bIns="43427" numCol="1" anchor="t" anchorCtr="0" compatLnSpc="1"/>
            <a:lstStyle/>
            <a:p>
              <a:pPr algn="just">
                <a:lnSpc>
                  <a:spcPct val="120000"/>
                </a:lnSpc>
              </a:pPr>
              <a:endParaRPr lang="id-ID" sz="74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Freeform 19"/>
            <p:cNvSpPr/>
            <p:nvPr/>
          </p:nvSpPr>
          <p:spPr bwMode="auto">
            <a:xfrm>
              <a:off x="5880100" y="422275"/>
              <a:ext cx="258763" cy="179387"/>
            </a:xfrm>
            <a:custGeom>
              <a:avLst/>
              <a:gdLst>
                <a:gd name="T0" fmla="*/ 63 w 69"/>
                <a:gd name="T1" fmla="*/ 0 h 48"/>
                <a:gd name="T2" fmla="*/ 10 w 69"/>
                <a:gd name="T3" fmla="*/ 4 h 48"/>
                <a:gd name="T4" fmla="*/ 3 w 69"/>
                <a:gd name="T5" fmla="*/ 10 h 48"/>
                <a:gd name="T6" fmla="*/ 0 w 69"/>
                <a:gd name="T7" fmla="*/ 42 h 48"/>
                <a:gd name="T8" fmla="*/ 5 w 69"/>
                <a:gd name="T9" fmla="*/ 48 h 48"/>
                <a:gd name="T10" fmla="*/ 11 w 69"/>
                <a:gd name="T11" fmla="*/ 42 h 48"/>
                <a:gd name="T12" fmla="*/ 13 w 69"/>
                <a:gd name="T13" fmla="*/ 21 h 48"/>
                <a:gd name="T14" fmla="*/ 20 w 69"/>
                <a:gd name="T15" fmla="*/ 14 h 48"/>
                <a:gd name="T16" fmla="*/ 63 w 69"/>
                <a:gd name="T17" fmla="*/ 11 h 48"/>
                <a:gd name="T18" fmla="*/ 69 w 69"/>
                <a:gd name="T19" fmla="*/ 5 h 48"/>
                <a:gd name="T20" fmla="*/ 63 w 69"/>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48">
                  <a:moveTo>
                    <a:pt x="63" y="0"/>
                  </a:moveTo>
                  <a:cubicBezTo>
                    <a:pt x="10" y="4"/>
                    <a:pt x="10" y="4"/>
                    <a:pt x="10" y="4"/>
                  </a:cubicBezTo>
                  <a:cubicBezTo>
                    <a:pt x="7" y="4"/>
                    <a:pt x="4" y="7"/>
                    <a:pt x="3" y="10"/>
                  </a:cubicBezTo>
                  <a:cubicBezTo>
                    <a:pt x="0" y="42"/>
                    <a:pt x="0" y="42"/>
                    <a:pt x="0" y="42"/>
                  </a:cubicBezTo>
                  <a:cubicBezTo>
                    <a:pt x="0" y="46"/>
                    <a:pt x="2" y="48"/>
                    <a:pt x="5" y="48"/>
                  </a:cubicBezTo>
                  <a:cubicBezTo>
                    <a:pt x="8" y="48"/>
                    <a:pt x="11" y="46"/>
                    <a:pt x="11" y="42"/>
                  </a:cubicBezTo>
                  <a:cubicBezTo>
                    <a:pt x="13" y="21"/>
                    <a:pt x="13" y="21"/>
                    <a:pt x="13" y="21"/>
                  </a:cubicBezTo>
                  <a:cubicBezTo>
                    <a:pt x="14" y="17"/>
                    <a:pt x="16" y="15"/>
                    <a:pt x="20" y="14"/>
                  </a:cubicBezTo>
                  <a:cubicBezTo>
                    <a:pt x="63" y="11"/>
                    <a:pt x="63" y="11"/>
                    <a:pt x="63" y="11"/>
                  </a:cubicBezTo>
                  <a:cubicBezTo>
                    <a:pt x="66" y="11"/>
                    <a:pt x="69" y="9"/>
                    <a:pt x="69" y="5"/>
                  </a:cubicBezTo>
                  <a:cubicBezTo>
                    <a:pt x="69" y="2"/>
                    <a:pt x="66" y="0"/>
                    <a:pt x="63" y="0"/>
                  </a:cubicBezTo>
                  <a:close/>
                </a:path>
              </a:pathLst>
            </a:custGeom>
            <a:grpFill/>
            <a:ln>
              <a:noFill/>
            </a:ln>
          </p:spPr>
          <p:txBody>
            <a:bodyPr vert="horz" wrap="square" lIns="86856" tIns="43427" rIns="86856" bIns="43427" numCol="1" anchor="t" anchorCtr="0" compatLnSpc="1"/>
            <a:lstStyle/>
            <a:p>
              <a:pPr algn="just">
                <a:lnSpc>
                  <a:spcPct val="120000"/>
                </a:lnSpc>
              </a:pPr>
              <a:endParaRPr lang="id-ID" sz="74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1" name="Group 50"/>
          <p:cNvGrpSpPr/>
          <p:nvPr/>
        </p:nvGrpSpPr>
        <p:grpSpPr>
          <a:xfrm>
            <a:off x="6760031" y="4071210"/>
            <a:ext cx="424969" cy="365972"/>
            <a:chOff x="2727325" y="-39687"/>
            <a:chExt cx="1463675" cy="1260475"/>
          </a:xfrm>
          <a:solidFill>
            <a:schemeClr val="bg1"/>
          </a:solidFill>
        </p:grpSpPr>
        <p:sp>
          <p:nvSpPr>
            <p:cNvPr id="52" name="Freeform 20"/>
            <p:cNvSpPr>
              <a:spLocks noEditPoints="1"/>
            </p:cNvSpPr>
            <p:nvPr/>
          </p:nvSpPr>
          <p:spPr bwMode="auto">
            <a:xfrm>
              <a:off x="2727325" y="-39687"/>
              <a:ext cx="1463675" cy="1260475"/>
            </a:xfrm>
            <a:custGeom>
              <a:avLst/>
              <a:gdLst>
                <a:gd name="T0" fmla="*/ 347 w 390"/>
                <a:gd name="T1" fmla="*/ 42 h 336"/>
                <a:gd name="T2" fmla="*/ 195 w 390"/>
                <a:gd name="T3" fmla="*/ 38 h 336"/>
                <a:gd name="T4" fmla="*/ 43 w 390"/>
                <a:gd name="T5" fmla="*/ 42 h 336"/>
                <a:gd name="T6" fmla="*/ 43 w 390"/>
                <a:gd name="T7" fmla="*/ 196 h 336"/>
                <a:gd name="T8" fmla="*/ 170 w 390"/>
                <a:gd name="T9" fmla="*/ 322 h 336"/>
                <a:gd name="T10" fmla="*/ 220 w 390"/>
                <a:gd name="T11" fmla="*/ 322 h 336"/>
                <a:gd name="T12" fmla="*/ 347 w 390"/>
                <a:gd name="T13" fmla="*/ 196 h 336"/>
                <a:gd name="T14" fmla="*/ 347 w 390"/>
                <a:gd name="T15" fmla="*/ 42 h 336"/>
                <a:gd name="T16" fmla="*/ 330 w 390"/>
                <a:gd name="T17" fmla="*/ 180 h 336"/>
                <a:gd name="T18" fmla="*/ 203 w 390"/>
                <a:gd name="T19" fmla="*/ 306 h 336"/>
                <a:gd name="T20" fmla="*/ 187 w 390"/>
                <a:gd name="T21" fmla="*/ 306 h 336"/>
                <a:gd name="T22" fmla="*/ 59 w 390"/>
                <a:gd name="T23" fmla="*/ 180 h 336"/>
                <a:gd name="T24" fmla="*/ 59 w 390"/>
                <a:gd name="T25" fmla="*/ 58 h 336"/>
                <a:gd name="T26" fmla="*/ 179 w 390"/>
                <a:gd name="T27" fmla="*/ 55 h 336"/>
                <a:gd name="T28" fmla="*/ 195 w 390"/>
                <a:gd name="T29" fmla="*/ 70 h 336"/>
                <a:gd name="T30" fmla="*/ 210 w 390"/>
                <a:gd name="T31" fmla="*/ 55 h 336"/>
                <a:gd name="T32" fmla="*/ 330 w 390"/>
                <a:gd name="T33" fmla="*/ 58 h 336"/>
                <a:gd name="T34" fmla="*/ 330 w 390"/>
                <a:gd name="T35" fmla="*/ 18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0" h="336">
                  <a:moveTo>
                    <a:pt x="347" y="42"/>
                  </a:moveTo>
                  <a:cubicBezTo>
                    <a:pt x="305" y="0"/>
                    <a:pt x="238" y="0"/>
                    <a:pt x="195" y="38"/>
                  </a:cubicBezTo>
                  <a:cubicBezTo>
                    <a:pt x="152" y="0"/>
                    <a:pt x="85" y="0"/>
                    <a:pt x="43" y="42"/>
                  </a:cubicBezTo>
                  <a:cubicBezTo>
                    <a:pt x="0" y="84"/>
                    <a:pt x="0" y="154"/>
                    <a:pt x="43" y="196"/>
                  </a:cubicBezTo>
                  <a:cubicBezTo>
                    <a:pt x="55" y="208"/>
                    <a:pt x="170" y="322"/>
                    <a:pt x="170" y="322"/>
                  </a:cubicBezTo>
                  <a:cubicBezTo>
                    <a:pt x="184" y="336"/>
                    <a:pt x="206" y="336"/>
                    <a:pt x="220" y="322"/>
                  </a:cubicBezTo>
                  <a:cubicBezTo>
                    <a:pt x="220" y="322"/>
                    <a:pt x="345" y="198"/>
                    <a:pt x="347" y="196"/>
                  </a:cubicBezTo>
                  <a:cubicBezTo>
                    <a:pt x="390" y="154"/>
                    <a:pt x="390" y="84"/>
                    <a:pt x="347" y="42"/>
                  </a:cubicBezTo>
                  <a:close/>
                  <a:moveTo>
                    <a:pt x="330" y="180"/>
                  </a:moveTo>
                  <a:cubicBezTo>
                    <a:pt x="203" y="306"/>
                    <a:pt x="203" y="306"/>
                    <a:pt x="203" y="306"/>
                  </a:cubicBezTo>
                  <a:cubicBezTo>
                    <a:pt x="199" y="310"/>
                    <a:pt x="191" y="310"/>
                    <a:pt x="187" y="306"/>
                  </a:cubicBezTo>
                  <a:cubicBezTo>
                    <a:pt x="59" y="180"/>
                    <a:pt x="59" y="180"/>
                    <a:pt x="59" y="180"/>
                  </a:cubicBezTo>
                  <a:cubicBezTo>
                    <a:pt x="25" y="146"/>
                    <a:pt x="25" y="92"/>
                    <a:pt x="59" y="58"/>
                  </a:cubicBezTo>
                  <a:cubicBezTo>
                    <a:pt x="92" y="26"/>
                    <a:pt x="145" y="25"/>
                    <a:pt x="179" y="55"/>
                  </a:cubicBezTo>
                  <a:cubicBezTo>
                    <a:pt x="195" y="70"/>
                    <a:pt x="195" y="70"/>
                    <a:pt x="195" y="70"/>
                  </a:cubicBezTo>
                  <a:cubicBezTo>
                    <a:pt x="210" y="55"/>
                    <a:pt x="210" y="55"/>
                    <a:pt x="210" y="55"/>
                  </a:cubicBezTo>
                  <a:cubicBezTo>
                    <a:pt x="245" y="25"/>
                    <a:pt x="298" y="26"/>
                    <a:pt x="330" y="58"/>
                  </a:cubicBezTo>
                  <a:cubicBezTo>
                    <a:pt x="364" y="92"/>
                    <a:pt x="364" y="146"/>
                    <a:pt x="330" y="180"/>
                  </a:cubicBezTo>
                  <a:close/>
                </a:path>
              </a:pathLst>
            </a:custGeom>
            <a:grpFill/>
            <a:ln>
              <a:noFill/>
            </a:ln>
          </p:spPr>
          <p:txBody>
            <a:bodyPr vert="horz" wrap="square" lIns="86856" tIns="43427" rIns="86856" bIns="43427" numCol="1" anchor="t" anchorCtr="0" compatLnSpc="1"/>
            <a:lstStyle/>
            <a:p>
              <a:pPr algn="just">
                <a:lnSpc>
                  <a:spcPct val="120000"/>
                </a:lnSpc>
              </a:pPr>
              <a:endParaRPr lang="id-ID" sz="74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Freeform 21"/>
            <p:cNvSpPr/>
            <p:nvPr/>
          </p:nvSpPr>
          <p:spPr bwMode="auto">
            <a:xfrm>
              <a:off x="2982913" y="215900"/>
              <a:ext cx="206375" cy="201612"/>
            </a:xfrm>
            <a:custGeom>
              <a:avLst/>
              <a:gdLst>
                <a:gd name="T0" fmla="*/ 49 w 55"/>
                <a:gd name="T1" fmla="*/ 0 h 54"/>
                <a:gd name="T2" fmla="*/ 49 w 55"/>
                <a:gd name="T3" fmla="*/ 0 h 54"/>
                <a:gd name="T4" fmla="*/ 0 w 55"/>
                <a:gd name="T5" fmla="*/ 48 h 54"/>
                <a:gd name="T6" fmla="*/ 0 w 55"/>
                <a:gd name="T7" fmla="*/ 48 h 54"/>
                <a:gd name="T8" fmla="*/ 6 w 55"/>
                <a:gd name="T9" fmla="*/ 54 h 54"/>
                <a:gd name="T10" fmla="*/ 12 w 55"/>
                <a:gd name="T11" fmla="*/ 48 h 54"/>
                <a:gd name="T12" fmla="*/ 12 w 55"/>
                <a:gd name="T13" fmla="*/ 48 h 54"/>
                <a:gd name="T14" fmla="*/ 49 w 55"/>
                <a:gd name="T15" fmla="*/ 11 h 54"/>
                <a:gd name="T16" fmla="*/ 49 w 55"/>
                <a:gd name="T17" fmla="*/ 11 h 54"/>
                <a:gd name="T18" fmla="*/ 55 w 55"/>
                <a:gd name="T19" fmla="*/ 5 h 54"/>
                <a:gd name="T20" fmla="*/ 49 w 55"/>
                <a:gd name="T21"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 h="54">
                  <a:moveTo>
                    <a:pt x="49" y="0"/>
                  </a:moveTo>
                  <a:cubicBezTo>
                    <a:pt x="49" y="0"/>
                    <a:pt x="49" y="0"/>
                    <a:pt x="49" y="0"/>
                  </a:cubicBezTo>
                  <a:cubicBezTo>
                    <a:pt x="22" y="0"/>
                    <a:pt x="0" y="21"/>
                    <a:pt x="0" y="48"/>
                  </a:cubicBezTo>
                  <a:cubicBezTo>
                    <a:pt x="0" y="48"/>
                    <a:pt x="0" y="48"/>
                    <a:pt x="0" y="48"/>
                  </a:cubicBezTo>
                  <a:cubicBezTo>
                    <a:pt x="0" y="52"/>
                    <a:pt x="3" y="54"/>
                    <a:pt x="6" y="54"/>
                  </a:cubicBezTo>
                  <a:cubicBezTo>
                    <a:pt x="9" y="54"/>
                    <a:pt x="12" y="52"/>
                    <a:pt x="12" y="48"/>
                  </a:cubicBezTo>
                  <a:cubicBezTo>
                    <a:pt x="12" y="48"/>
                    <a:pt x="12" y="48"/>
                    <a:pt x="12" y="48"/>
                  </a:cubicBezTo>
                  <a:cubicBezTo>
                    <a:pt x="12" y="28"/>
                    <a:pt x="29" y="11"/>
                    <a:pt x="49" y="11"/>
                  </a:cubicBezTo>
                  <a:cubicBezTo>
                    <a:pt x="49" y="11"/>
                    <a:pt x="49" y="11"/>
                    <a:pt x="49" y="11"/>
                  </a:cubicBezTo>
                  <a:cubicBezTo>
                    <a:pt x="52" y="11"/>
                    <a:pt x="55" y="8"/>
                    <a:pt x="55" y="5"/>
                  </a:cubicBezTo>
                  <a:cubicBezTo>
                    <a:pt x="55" y="2"/>
                    <a:pt x="52" y="0"/>
                    <a:pt x="49" y="0"/>
                  </a:cubicBezTo>
                  <a:close/>
                </a:path>
              </a:pathLst>
            </a:custGeom>
            <a:grpFill/>
            <a:ln>
              <a:noFill/>
            </a:ln>
          </p:spPr>
          <p:txBody>
            <a:bodyPr vert="horz" wrap="square" lIns="86856" tIns="43427" rIns="86856" bIns="43427" numCol="1" anchor="t" anchorCtr="0" compatLnSpc="1"/>
            <a:lstStyle/>
            <a:p>
              <a:pPr algn="just">
                <a:lnSpc>
                  <a:spcPct val="120000"/>
                </a:lnSpc>
              </a:pPr>
              <a:endParaRPr lang="id-ID" sz="74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4" name="Freeform 13"/>
          <p:cNvSpPr>
            <a:spLocks noChangeAspect="1" noEditPoints="1"/>
          </p:cNvSpPr>
          <p:nvPr/>
        </p:nvSpPr>
        <p:spPr bwMode="auto">
          <a:xfrm>
            <a:off x="5764539" y="2938668"/>
            <a:ext cx="402149" cy="391625"/>
          </a:xfrm>
          <a:custGeom>
            <a:avLst/>
            <a:gdLst>
              <a:gd name="T0" fmla="*/ 161 w 226"/>
              <a:gd name="T1" fmla="*/ 0 h 220"/>
              <a:gd name="T2" fmla="*/ 96 w 226"/>
              <a:gd name="T3" fmla="*/ 47 h 220"/>
              <a:gd name="T4" fmla="*/ 95 w 226"/>
              <a:gd name="T5" fmla="*/ 47 h 220"/>
              <a:gd name="T6" fmla="*/ 24 w 226"/>
              <a:gd name="T7" fmla="*/ 119 h 220"/>
              <a:gd name="T8" fmla="*/ 1 w 226"/>
              <a:gd name="T9" fmla="*/ 189 h 220"/>
              <a:gd name="T10" fmla="*/ 24 w 226"/>
              <a:gd name="T11" fmla="*/ 220 h 220"/>
              <a:gd name="T12" fmla="*/ 90 w 226"/>
              <a:gd name="T13" fmla="*/ 203 h 220"/>
              <a:gd name="T14" fmla="*/ 207 w 226"/>
              <a:gd name="T15" fmla="*/ 91 h 220"/>
              <a:gd name="T16" fmla="*/ 110 w 226"/>
              <a:gd name="T17" fmla="*/ 164 h 220"/>
              <a:gd name="T18" fmla="*/ 170 w 226"/>
              <a:gd name="T19" fmla="*/ 81 h 220"/>
              <a:gd name="T20" fmla="*/ 163 w 226"/>
              <a:gd name="T21" fmla="*/ 115 h 220"/>
              <a:gd name="T22" fmla="*/ 110 w 226"/>
              <a:gd name="T23" fmla="*/ 169 h 220"/>
              <a:gd name="T24" fmla="*/ 102 w 226"/>
              <a:gd name="T25" fmla="*/ 139 h 220"/>
              <a:gd name="T26" fmla="*/ 79 w 226"/>
              <a:gd name="T27" fmla="*/ 117 h 220"/>
              <a:gd name="T28" fmla="*/ 159 w 226"/>
              <a:gd name="T29" fmla="*/ 61 h 220"/>
              <a:gd name="T30" fmla="*/ 102 w 226"/>
              <a:gd name="T31" fmla="*/ 139 h 220"/>
              <a:gd name="T32" fmla="*/ 52 w 226"/>
              <a:gd name="T33" fmla="*/ 110 h 220"/>
              <a:gd name="T34" fmla="*/ 137 w 226"/>
              <a:gd name="T35" fmla="*/ 49 h 220"/>
              <a:gd name="T36" fmla="*/ 29 w 226"/>
              <a:gd name="T37" fmla="*/ 205 h 220"/>
              <a:gd name="T38" fmla="*/ 14 w 226"/>
              <a:gd name="T39" fmla="*/ 196 h 220"/>
              <a:gd name="T40" fmla="*/ 22 w 226"/>
              <a:gd name="T41" fmla="*/ 166 h 220"/>
              <a:gd name="T42" fmla="*/ 54 w 226"/>
              <a:gd name="T43" fmla="*/ 199 h 220"/>
              <a:gd name="T44" fmla="*/ 61 w 226"/>
              <a:gd name="T45" fmla="*/ 197 h 220"/>
              <a:gd name="T46" fmla="*/ 24 w 226"/>
              <a:gd name="T47" fmla="*/ 159 h 220"/>
              <a:gd name="T48" fmla="*/ 33 w 226"/>
              <a:gd name="T49" fmla="*/ 129 h 220"/>
              <a:gd name="T50" fmla="*/ 89 w 226"/>
              <a:gd name="T51" fmla="*/ 189 h 220"/>
              <a:gd name="T52" fmla="*/ 61 w 226"/>
              <a:gd name="T53" fmla="*/ 197 h 220"/>
              <a:gd name="T54" fmla="*/ 186 w 226"/>
              <a:gd name="T55" fmla="*/ 93 h 220"/>
              <a:gd name="T56" fmla="*/ 168 w 226"/>
              <a:gd name="T57" fmla="*/ 52 h 220"/>
              <a:gd name="T58" fmla="*/ 139 w 226"/>
              <a:gd name="T59" fmla="*/ 23 h 220"/>
              <a:gd name="T60" fmla="*/ 192 w 226"/>
              <a:gd name="T61" fmla="*/ 27 h 220"/>
              <a:gd name="T62" fmla="*/ 197 w 226"/>
              <a:gd name="T63" fmla="*/ 81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220">
                <a:moveTo>
                  <a:pt x="202" y="18"/>
                </a:moveTo>
                <a:cubicBezTo>
                  <a:pt x="191" y="6"/>
                  <a:pt x="176" y="0"/>
                  <a:pt x="161" y="0"/>
                </a:cubicBezTo>
                <a:cubicBezTo>
                  <a:pt x="149" y="0"/>
                  <a:pt x="137" y="5"/>
                  <a:pt x="129" y="13"/>
                </a:cubicBezTo>
                <a:cubicBezTo>
                  <a:pt x="96" y="47"/>
                  <a:pt x="96" y="47"/>
                  <a:pt x="96" y="47"/>
                </a:cubicBezTo>
                <a:cubicBezTo>
                  <a:pt x="96" y="47"/>
                  <a:pt x="95" y="47"/>
                  <a:pt x="95" y="47"/>
                </a:cubicBezTo>
                <a:cubicBezTo>
                  <a:pt x="95" y="47"/>
                  <a:pt x="95" y="47"/>
                  <a:pt x="95" y="47"/>
                </a:cubicBezTo>
                <a:cubicBezTo>
                  <a:pt x="95" y="47"/>
                  <a:pt x="95" y="47"/>
                  <a:pt x="95" y="47"/>
                </a:cubicBezTo>
                <a:cubicBezTo>
                  <a:pt x="24" y="119"/>
                  <a:pt x="24" y="119"/>
                  <a:pt x="24" y="119"/>
                </a:cubicBezTo>
                <a:cubicBezTo>
                  <a:pt x="21" y="122"/>
                  <a:pt x="19" y="126"/>
                  <a:pt x="17" y="130"/>
                </a:cubicBezTo>
                <a:cubicBezTo>
                  <a:pt x="1" y="189"/>
                  <a:pt x="1" y="189"/>
                  <a:pt x="1" y="189"/>
                </a:cubicBezTo>
                <a:cubicBezTo>
                  <a:pt x="1" y="189"/>
                  <a:pt x="0" y="194"/>
                  <a:pt x="0" y="196"/>
                </a:cubicBezTo>
                <a:cubicBezTo>
                  <a:pt x="0" y="209"/>
                  <a:pt x="11" y="220"/>
                  <a:pt x="24" y="220"/>
                </a:cubicBezTo>
                <a:cubicBezTo>
                  <a:pt x="27" y="220"/>
                  <a:pt x="32" y="219"/>
                  <a:pt x="32" y="219"/>
                </a:cubicBezTo>
                <a:cubicBezTo>
                  <a:pt x="90" y="203"/>
                  <a:pt x="90" y="203"/>
                  <a:pt x="90" y="203"/>
                </a:cubicBezTo>
                <a:cubicBezTo>
                  <a:pt x="95" y="202"/>
                  <a:pt x="99" y="200"/>
                  <a:pt x="102" y="196"/>
                </a:cubicBezTo>
                <a:cubicBezTo>
                  <a:pt x="207" y="91"/>
                  <a:pt x="207" y="91"/>
                  <a:pt x="207" y="91"/>
                </a:cubicBezTo>
                <a:cubicBezTo>
                  <a:pt x="226" y="72"/>
                  <a:pt x="224" y="40"/>
                  <a:pt x="202" y="18"/>
                </a:cubicBezTo>
                <a:close/>
                <a:moveTo>
                  <a:pt x="110" y="164"/>
                </a:moveTo>
                <a:cubicBezTo>
                  <a:pt x="110" y="157"/>
                  <a:pt x="108" y="151"/>
                  <a:pt x="105" y="146"/>
                </a:cubicBezTo>
                <a:cubicBezTo>
                  <a:pt x="170" y="81"/>
                  <a:pt x="170" y="81"/>
                  <a:pt x="170" y="81"/>
                </a:cubicBezTo>
                <a:cubicBezTo>
                  <a:pt x="174" y="93"/>
                  <a:pt x="172" y="106"/>
                  <a:pt x="163" y="115"/>
                </a:cubicBezTo>
                <a:cubicBezTo>
                  <a:pt x="163" y="115"/>
                  <a:pt x="163" y="115"/>
                  <a:pt x="163" y="115"/>
                </a:cubicBezTo>
                <a:cubicBezTo>
                  <a:pt x="163" y="115"/>
                  <a:pt x="163" y="115"/>
                  <a:pt x="163" y="115"/>
                </a:cubicBezTo>
                <a:cubicBezTo>
                  <a:pt x="110" y="169"/>
                  <a:pt x="110" y="169"/>
                  <a:pt x="110" y="169"/>
                </a:cubicBezTo>
                <a:cubicBezTo>
                  <a:pt x="110" y="167"/>
                  <a:pt x="110" y="165"/>
                  <a:pt x="110" y="164"/>
                </a:cubicBezTo>
                <a:close/>
                <a:moveTo>
                  <a:pt x="102" y="139"/>
                </a:moveTo>
                <a:cubicBezTo>
                  <a:pt x="99" y="135"/>
                  <a:pt x="96" y="131"/>
                  <a:pt x="93" y="127"/>
                </a:cubicBezTo>
                <a:cubicBezTo>
                  <a:pt x="88" y="123"/>
                  <a:pt x="84" y="120"/>
                  <a:pt x="79" y="117"/>
                </a:cubicBezTo>
                <a:cubicBezTo>
                  <a:pt x="144" y="52"/>
                  <a:pt x="144" y="52"/>
                  <a:pt x="144" y="52"/>
                </a:cubicBezTo>
                <a:cubicBezTo>
                  <a:pt x="149" y="54"/>
                  <a:pt x="154" y="57"/>
                  <a:pt x="159" y="61"/>
                </a:cubicBezTo>
                <a:cubicBezTo>
                  <a:pt x="162" y="65"/>
                  <a:pt x="165" y="69"/>
                  <a:pt x="167" y="74"/>
                </a:cubicBezTo>
                <a:lnTo>
                  <a:pt x="102" y="139"/>
                </a:lnTo>
                <a:close/>
                <a:moveTo>
                  <a:pt x="72" y="114"/>
                </a:moveTo>
                <a:cubicBezTo>
                  <a:pt x="66" y="111"/>
                  <a:pt x="59" y="110"/>
                  <a:pt x="52" y="110"/>
                </a:cubicBezTo>
                <a:cubicBezTo>
                  <a:pt x="105" y="56"/>
                  <a:pt x="105" y="56"/>
                  <a:pt x="105" y="56"/>
                </a:cubicBezTo>
                <a:cubicBezTo>
                  <a:pt x="113" y="48"/>
                  <a:pt x="125" y="46"/>
                  <a:pt x="137" y="49"/>
                </a:cubicBezTo>
                <a:lnTo>
                  <a:pt x="72" y="114"/>
                </a:lnTo>
                <a:close/>
                <a:moveTo>
                  <a:pt x="29" y="205"/>
                </a:moveTo>
                <a:cubicBezTo>
                  <a:pt x="28" y="206"/>
                  <a:pt x="26" y="206"/>
                  <a:pt x="24" y="206"/>
                </a:cubicBezTo>
                <a:cubicBezTo>
                  <a:pt x="18" y="206"/>
                  <a:pt x="14" y="202"/>
                  <a:pt x="14" y="196"/>
                </a:cubicBezTo>
                <a:cubicBezTo>
                  <a:pt x="14" y="195"/>
                  <a:pt x="14" y="193"/>
                  <a:pt x="14" y="192"/>
                </a:cubicBezTo>
                <a:cubicBezTo>
                  <a:pt x="22" y="166"/>
                  <a:pt x="22" y="166"/>
                  <a:pt x="22" y="166"/>
                </a:cubicBezTo>
                <a:cubicBezTo>
                  <a:pt x="30" y="166"/>
                  <a:pt x="38" y="169"/>
                  <a:pt x="45" y="175"/>
                </a:cubicBezTo>
                <a:cubicBezTo>
                  <a:pt x="51" y="182"/>
                  <a:pt x="55" y="191"/>
                  <a:pt x="54" y="199"/>
                </a:cubicBezTo>
                <a:lnTo>
                  <a:pt x="29" y="205"/>
                </a:lnTo>
                <a:close/>
                <a:moveTo>
                  <a:pt x="61" y="197"/>
                </a:moveTo>
                <a:cubicBezTo>
                  <a:pt x="61" y="188"/>
                  <a:pt x="57" y="178"/>
                  <a:pt x="50" y="170"/>
                </a:cubicBezTo>
                <a:cubicBezTo>
                  <a:pt x="42" y="163"/>
                  <a:pt x="33" y="159"/>
                  <a:pt x="24" y="159"/>
                </a:cubicBezTo>
                <a:cubicBezTo>
                  <a:pt x="30" y="134"/>
                  <a:pt x="30" y="134"/>
                  <a:pt x="30" y="134"/>
                </a:cubicBezTo>
                <a:cubicBezTo>
                  <a:pt x="31" y="132"/>
                  <a:pt x="32" y="131"/>
                  <a:pt x="33" y="129"/>
                </a:cubicBezTo>
                <a:cubicBezTo>
                  <a:pt x="47" y="119"/>
                  <a:pt x="68" y="122"/>
                  <a:pt x="83" y="137"/>
                </a:cubicBezTo>
                <a:cubicBezTo>
                  <a:pt x="98" y="153"/>
                  <a:pt x="101" y="175"/>
                  <a:pt x="89" y="189"/>
                </a:cubicBezTo>
                <a:cubicBezTo>
                  <a:pt x="88" y="190"/>
                  <a:pt x="87" y="190"/>
                  <a:pt x="86" y="190"/>
                </a:cubicBezTo>
                <a:lnTo>
                  <a:pt x="61" y="197"/>
                </a:lnTo>
                <a:close/>
                <a:moveTo>
                  <a:pt x="197" y="81"/>
                </a:moveTo>
                <a:cubicBezTo>
                  <a:pt x="186" y="93"/>
                  <a:pt x="186" y="93"/>
                  <a:pt x="186" y="93"/>
                </a:cubicBezTo>
                <a:cubicBezTo>
                  <a:pt x="186" y="91"/>
                  <a:pt x="186" y="90"/>
                  <a:pt x="186" y="88"/>
                </a:cubicBezTo>
                <a:cubicBezTo>
                  <a:pt x="185" y="75"/>
                  <a:pt x="178" y="62"/>
                  <a:pt x="168" y="52"/>
                </a:cubicBezTo>
                <a:cubicBezTo>
                  <a:pt x="157" y="41"/>
                  <a:pt x="142" y="34"/>
                  <a:pt x="127" y="34"/>
                </a:cubicBezTo>
                <a:cubicBezTo>
                  <a:pt x="139" y="23"/>
                  <a:pt x="139" y="23"/>
                  <a:pt x="139" y="23"/>
                </a:cubicBezTo>
                <a:cubicBezTo>
                  <a:pt x="145" y="17"/>
                  <a:pt x="153" y="14"/>
                  <a:pt x="161" y="14"/>
                </a:cubicBezTo>
                <a:cubicBezTo>
                  <a:pt x="172" y="14"/>
                  <a:pt x="184" y="19"/>
                  <a:pt x="192" y="27"/>
                </a:cubicBezTo>
                <a:cubicBezTo>
                  <a:pt x="201" y="36"/>
                  <a:pt x="205" y="46"/>
                  <a:pt x="206" y="56"/>
                </a:cubicBezTo>
                <a:cubicBezTo>
                  <a:pt x="207" y="66"/>
                  <a:pt x="204" y="75"/>
                  <a:pt x="197" y="81"/>
                </a:cubicBezTo>
                <a:close/>
              </a:path>
            </a:pathLst>
          </a:custGeom>
          <a:solidFill>
            <a:schemeClr val="bg1"/>
          </a:solidFill>
          <a:ln>
            <a:noFill/>
          </a:ln>
        </p:spPr>
        <p:txBody>
          <a:bodyPr vert="horz" wrap="square" lIns="86856" tIns="43427" rIns="86856" bIns="43427" numCol="1" anchor="t" anchorCtr="0" compatLnSpc="1"/>
          <a:lstStyle/>
          <a:p>
            <a:pPr algn="just">
              <a:lnSpc>
                <a:spcPct val="120000"/>
              </a:lnSpc>
            </a:pPr>
            <a:endParaRPr lang="id-ID" sz="74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TextBox 54"/>
          <p:cNvSpPr txBox="1"/>
          <p:nvPr/>
        </p:nvSpPr>
        <p:spPr>
          <a:xfrm>
            <a:off x="6665123" y="4807637"/>
            <a:ext cx="2099692" cy="369332"/>
          </a:xfrm>
          <a:prstGeom prst="rect">
            <a:avLst/>
          </a:prstGeom>
          <a:noFill/>
        </p:spPr>
        <p:txBody>
          <a:bodyPr wrap="square" lIns="0" tIns="0" rIns="0" bIns="0" rtlCol="0">
            <a:spAutoFit/>
          </a:bodyPr>
          <a:lstStyle/>
          <a:p>
            <a:pPr algn="just">
              <a:lnSpc>
                <a:spcPct val="120000"/>
              </a:lnSpc>
            </a:pPr>
            <a:r>
              <a:rPr lang="zh-CN" altLang="en-US" sz="2000">
                <a:solidFill>
                  <a:schemeClr val="accent4"/>
                </a:solidFill>
                <a:latin typeface="黑体" panose="02010609060101010101" pitchFamily="49" charset="-122"/>
                <a:ea typeface="黑体" panose="02010609060101010101" pitchFamily="49" charset="-122"/>
                <a:cs typeface="+mn-ea"/>
                <a:sym typeface="Arial" panose="020B0604020202020204" pitchFamily="34" charset="0"/>
              </a:rPr>
              <a:t>请替换文字内容</a:t>
            </a:r>
            <a:endParaRPr lang="id-ID" sz="2000" dirty="0">
              <a:solidFill>
                <a:schemeClr val="accent4"/>
              </a:solidFill>
              <a:latin typeface="黑体" panose="02010609060101010101" pitchFamily="49" charset="-122"/>
              <a:ea typeface="黑体" panose="02010609060101010101" pitchFamily="49" charset="-122"/>
              <a:cs typeface="+mn-ea"/>
              <a:sym typeface="Arial" panose="020B0604020202020204" pitchFamily="34" charset="0"/>
            </a:endParaRPr>
          </a:p>
        </p:txBody>
      </p:sp>
      <p:sp>
        <p:nvSpPr>
          <p:cNvPr id="56" name="TextBox 55"/>
          <p:cNvSpPr txBox="1"/>
          <p:nvPr/>
        </p:nvSpPr>
        <p:spPr>
          <a:xfrm>
            <a:off x="7506465" y="3820596"/>
            <a:ext cx="2099692" cy="320280"/>
          </a:xfrm>
          <a:prstGeom prst="rect">
            <a:avLst/>
          </a:prstGeom>
          <a:noFill/>
        </p:spPr>
        <p:txBody>
          <a:bodyPr wrap="square" lIns="0" tIns="0" rIns="0" bIns="0" rtlCol="0">
            <a:spAutoFit/>
          </a:bodyPr>
          <a:lstStyle/>
          <a:p>
            <a:pPr algn="just">
              <a:lnSpc>
                <a:spcPct val="120000"/>
              </a:lnSpc>
            </a:pPr>
            <a:r>
              <a:rPr lang="zh-CN" altLang="en-US" sz="2000" dirty="0">
                <a:solidFill>
                  <a:schemeClr val="accent2">
                    <a:lumMod val="50000"/>
                  </a:schemeClr>
                </a:solidFill>
                <a:latin typeface="黑体" panose="02010609060101010101" pitchFamily="49" charset="-122"/>
                <a:ea typeface="黑体" panose="02010609060101010101" pitchFamily="49" charset="-122"/>
                <a:cs typeface="+mn-ea"/>
                <a:sym typeface="Arial" panose="020B0604020202020204" pitchFamily="34" charset="0"/>
              </a:rPr>
              <a:t>请替换文字内容</a:t>
            </a:r>
            <a:endParaRPr lang="id-ID" sz="2000" dirty="0">
              <a:solidFill>
                <a:schemeClr val="accent2">
                  <a:lumMod val="50000"/>
                </a:schemeClr>
              </a:solidFill>
              <a:latin typeface="黑体" panose="02010609060101010101" pitchFamily="49" charset="-122"/>
              <a:ea typeface="黑体" panose="02010609060101010101" pitchFamily="49" charset="-122"/>
              <a:cs typeface="+mn-ea"/>
              <a:sym typeface="Arial" panose="020B0604020202020204" pitchFamily="34" charset="0"/>
            </a:endParaRPr>
          </a:p>
        </p:txBody>
      </p:sp>
      <p:sp>
        <p:nvSpPr>
          <p:cNvPr id="57" name="TextBox 56"/>
          <p:cNvSpPr txBox="1"/>
          <p:nvPr/>
        </p:nvSpPr>
        <p:spPr>
          <a:xfrm>
            <a:off x="6491025" y="2670611"/>
            <a:ext cx="2099692" cy="369332"/>
          </a:xfrm>
          <a:prstGeom prst="rect">
            <a:avLst/>
          </a:prstGeom>
          <a:noFill/>
        </p:spPr>
        <p:txBody>
          <a:bodyPr wrap="square" lIns="0" tIns="0" rIns="0" bIns="0" rtlCol="0">
            <a:spAutoFit/>
          </a:bodyPr>
          <a:lstStyle/>
          <a:p>
            <a:pPr algn="just">
              <a:lnSpc>
                <a:spcPct val="120000"/>
              </a:lnSpc>
            </a:pPr>
            <a:r>
              <a:rPr lang="zh-CN" altLang="en-US" sz="2000" dirty="0">
                <a:solidFill>
                  <a:schemeClr val="accent2"/>
                </a:solidFill>
                <a:latin typeface="黑体" panose="02010609060101010101" pitchFamily="49" charset="-122"/>
                <a:ea typeface="黑体" panose="02010609060101010101" pitchFamily="49" charset="-122"/>
                <a:cs typeface="+mn-ea"/>
                <a:sym typeface="Arial" panose="020B0604020202020204" pitchFamily="34" charset="0"/>
              </a:rPr>
              <a:t>请替换文字内容</a:t>
            </a:r>
            <a:endParaRPr lang="id-ID" sz="2000" dirty="0">
              <a:solidFill>
                <a:schemeClr val="accent2"/>
              </a:solidFill>
              <a:latin typeface="黑体" panose="02010609060101010101" pitchFamily="49" charset="-122"/>
              <a:ea typeface="黑体" panose="02010609060101010101" pitchFamily="49" charset="-122"/>
              <a:cs typeface="+mn-ea"/>
              <a:sym typeface="Arial" panose="020B0604020202020204" pitchFamily="34" charset="0"/>
            </a:endParaRPr>
          </a:p>
        </p:txBody>
      </p:sp>
      <p:sp>
        <p:nvSpPr>
          <p:cNvPr id="58" name="TextBox 57"/>
          <p:cNvSpPr txBox="1"/>
          <p:nvPr/>
        </p:nvSpPr>
        <p:spPr>
          <a:xfrm>
            <a:off x="5768961" y="1611311"/>
            <a:ext cx="2099692" cy="320280"/>
          </a:xfrm>
          <a:prstGeom prst="rect">
            <a:avLst/>
          </a:prstGeom>
          <a:noFill/>
        </p:spPr>
        <p:txBody>
          <a:bodyPr wrap="square" lIns="0" tIns="0" rIns="0" bIns="0" rtlCol="0">
            <a:spAutoFit/>
          </a:bodyPr>
          <a:lstStyle/>
          <a:p>
            <a:pPr algn="just">
              <a:lnSpc>
                <a:spcPct val="120000"/>
              </a:lnSpc>
            </a:pPr>
            <a:r>
              <a:rPr lang="zh-CN" altLang="en-US" sz="2000" dirty="0">
                <a:solidFill>
                  <a:schemeClr val="accent2">
                    <a:lumMod val="75000"/>
                  </a:schemeClr>
                </a:solidFill>
                <a:latin typeface="黑体" panose="02010609060101010101" pitchFamily="49" charset="-122"/>
                <a:ea typeface="黑体" panose="02010609060101010101" pitchFamily="49" charset="-122"/>
                <a:cs typeface="+mn-ea"/>
                <a:sym typeface="Arial" panose="020B0604020202020204" pitchFamily="34" charset="0"/>
              </a:rPr>
              <a:t>请替换文字内容</a:t>
            </a:r>
            <a:endParaRPr lang="id-ID" sz="2000" dirty="0">
              <a:solidFill>
                <a:schemeClr val="accent2">
                  <a:lumMod val="75000"/>
                </a:schemeClr>
              </a:solidFill>
              <a:latin typeface="黑体" panose="02010609060101010101" pitchFamily="49" charset="-122"/>
              <a:ea typeface="黑体" panose="02010609060101010101" pitchFamily="49" charset="-122"/>
              <a:cs typeface="+mn-ea"/>
              <a:sym typeface="Arial" panose="020B0604020202020204" pitchFamily="34" charset="0"/>
            </a:endParaRPr>
          </a:p>
        </p:txBody>
      </p:sp>
      <p:sp>
        <p:nvSpPr>
          <p:cNvPr id="59" name="TextBox 58"/>
          <p:cNvSpPr txBox="1"/>
          <p:nvPr/>
        </p:nvSpPr>
        <p:spPr>
          <a:xfrm>
            <a:off x="5799306" y="1947593"/>
            <a:ext cx="4548663" cy="565476"/>
          </a:xfrm>
          <a:prstGeom prst="rect">
            <a:avLst/>
          </a:prstGeom>
          <a:noFill/>
        </p:spPr>
        <p:txBody>
          <a:bodyPr wrap="square" lIns="0" tIns="0" rIns="0" bIns="0" numCol="1" spcCol="360000">
            <a:spAutoFit/>
          </a:bodyPr>
          <a:lstStyle/>
          <a:p>
            <a:pPr algn="just">
              <a:lnSpc>
                <a:spcPct val="120000"/>
              </a:lnSpc>
              <a:defRPr/>
            </a:pPr>
            <a:r>
              <a:rPr lang="zh-CN" altLang="en-US" sz="16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请插入文本的内容请插入文本的内容请插入文本内容</a:t>
            </a:r>
            <a:endParaRPr lang="en-US" altLang="zh-CN" sz="16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TextBox 59"/>
          <p:cNvSpPr txBox="1"/>
          <p:nvPr/>
        </p:nvSpPr>
        <p:spPr>
          <a:xfrm>
            <a:off x="6501035" y="3034787"/>
            <a:ext cx="4548663" cy="565476"/>
          </a:xfrm>
          <a:prstGeom prst="rect">
            <a:avLst/>
          </a:prstGeom>
          <a:noFill/>
        </p:spPr>
        <p:txBody>
          <a:bodyPr wrap="square" lIns="0" tIns="0" rIns="0" bIns="0" numCol="1" spcCol="360000">
            <a:spAutoFit/>
          </a:bodyPr>
          <a:lstStyle/>
          <a:p>
            <a:pPr algn="just">
              <a:lnSpc>
                <a:spcPct val="120000"/>
              </a:lnSpc>
              <a:defRPr/>
            </a:pPr>
            <a:r>
              <a:rPr lang="zh-CN" altLang="en-US" sz="16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请插入文本的内容请插入文本的内容请插入文本内容</a:t>
            </a:r>
            <a:endParaRPr lang="en-US" altLang="zh-CN" sz="16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TextBox 60"/>
          <p:cNvSpPr txBox="1"/>
          <p:nvPr/>
        </p:nvSpPr>
        <p:spPr>
          <a:xfrm>
            <a:off x="7494449" y="4190376"/>
            <a:ext cx="4441496" cy="565476"/>
          </a:xfrm>
          <a:prstGeom prst="rect">
            <a:avLst/>
          </a:prstGeom>
          <a:noFill/>
        </p:spPr>
        <p:txBody>
          <a:bodyPr wrap="square" lIns="0" tIns="0" rIns="0" bIns="0" numCol="1" spcCol="360000">
            <a:spAutoFit/>
          </a:bodyPr>
          <a:lstStyle/>
          <a:p>
            <a:pPr algn="just">
              <a:lnSpc>
                <a:spcPct val="120000"/>
              </a:lnSpc>
              <a:defRPr/>
            </a:pPr>
            <a:r>
              <a:rPr lang="zh-CN" altLang="en-US" sz="16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请插入文本的内容请插入文本的内容请插入文本内容</a:t>
            </a:r>
            <a:endParaRPr lang="en-US" altLang="zh-CN" sz="16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TextBox 61"/>
          <p:cNvSpPr txBox="1"/>
          <p:nvPr/>
        </p:nvSpPr>
        <p:spPr>
          <a:xfrm>
            <a:off x="6650341" y="5186065"/>
            <a:ext cx="4548663" cy="565476"/>
          </a:xfrm>
          <a:prstGeom prst="rect">
            <a:avLst/>
          </a:prstGeom>
          <a:noFill/>
        </p:spPr>
        <p:txBody>
          <a:bodyPr wrap="square" lIns="0" tIns="0" rIns="0" bIns="0" numCol="1" spcCol="360000">
            <a:spAutoFit/>
          </a:bodyPr>
          <a:lstStyle/>
          <a:p>
            <a:pPr algn="just">
              <a:lnSpc>
                <a:spcPct val="120000"/>
              </a:lnSpc>
              <a:defRPr/>
            </a:pPr>
            <a:r>
              <a:rPr lang="zh-CN" altLang="en-US" sz="16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请插入文本的内容请插入文本的内容请插入文本内容</a:t>
            </a:r>
            <a:endParaRPr lang="en-US" altLang="zh-CN" sz="16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 name="灯片编号占位符 1"/>
          <p:cNvSpPr>
            <a:spLocks noGrp="1"/>
          </p:cNvSpPr>
          <p:nvPr>
            <p:ph type="sldNum" sz="quarter" idx="4294967295"/>
          </p:nvPr>
        </p:nvSpPr>
        <p:spPr>
          <a:xfrm>
            <a:off x="9448800" y="6430963"/>
            <a:ext cx="2743200" cy="365125"/>
          </a:xfrm>
        </p:spPr>
        <p:txBody>
          <a:bodyPr/>
          <a:lstStyle/>
          <a:p>
            <a:fld id="{F35312EC-3547-4D34-9E02-54FBE31D3775}" type="slidenum">
              <a:rPr lang="zh-CN" altLang="en-US" smtClean="0"/>
              <a:t>14</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16" presetClass="entr" presetSubtype="37" fill="hold"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barn(outVertical)">
                                      <p:cBhvr>
                                        <p:cTn id="27" dur="1000"/>
                                        <p:tgtEl>
                                          <p:spTgt spid="27"/>
                                        </p:tgtEl>
                                      </p:cBhvr>
                                    </p:animEffect>
                                  </p:childTnLst>
                                </p:cTn>
                              </p:par>
                            </p:childTnLst>
                          </p:cTn>
                        </p:par>
                        <p:par>
                          <p:cTn id="28" fill="hold">
                            <p:stCondLst>
                              <p:cond delay="3000"/>
                            </p:stCondLst>
                            <p:childTnLst>
                              <p:par>
                                <p:cTn id="29" presetID="16" presetClass="entr" presetSubtype="37" fill="hold"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barn(outVertical)">
                                      <p:cBhvr>
                                        <p:cTn id="31" dur="1000"/>
                                        <p:tgtEl>
                                          <p:spTgt spid="30"/>
                                        </p:tgtEl>
                                      </p:cBhvr>
                                    </p:animEffect>
                                  </p:childTnLst>
                                </p:cTn>
                              </p:par>
                            </p:childTnLst>
                          </p:cTn>
                        </p:par>
                        <p:par>
                          <p:cTn id="32" fill="hold">
                            <p:stCondLst>
                              <p:cond delay="4000"/>
                            </p:stCondLst>
                            <p:childTnLst>
                              <p:par>
                                <p:cTn id="33" presetID="16" presetClass="entr" presetSubtype="37" fill="hold"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barn(outVertical)">
                                      <p:cBhvr>
                                        <p:cTn id="35" dur="1000"/>
                                        <p:tgtEl>
                                          <p:spTgt spid="33"/>
                                        </p:tgtEl>
                                      </p:cBhvr>
                                    </p:animEffect>
                                  </p:childTnLst>
                                </p:cTn>
                              </p:par>
                            </p:childTnLst>
                          </p:cTn>
                        </p:par>
                        <p:par>
                          <p:cTn id="36" fill="hold">
                            <p:stCondLst>
                              <p:cond delay="5000"/>
                            </p:stCondLst>
                            <p:childTnLst>
                              <p:par>
                                <p:cTn id="37" presetID="16" presetClass="entr" presetSubtype="37" fill="hold"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barn(outVertical)">
                                      <p:cBhvr>
                                        <p:cTn id="39" dur="1000"/>
                                        <p:tgtEl>
                                          <p:spTgt spid="36"/>
                                        </p:tgtEl>
                                      </p:cBhvr>
                                    </p:animEffect>
                                  </p:childTnLst>
                                </p:cTn>
                              </p:par>
                            </p:childTnLst>
                          </p:cTn>
                        </p:par>
                        <p:par>
                          <p:cTn id="40" fill="hold">
                            <p:stCondLst>
                              <p:cond delay="6000"/>
                            </p:stCondLst>
                            <p:childTnLst>
                              <p:par>
                                <p:cTn id="41" presetID="53" presetClass="entr" presetSubtype="16"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childTnLst>
                                </p:cTn>
                              </p:par>
                            </p:childTnLst>
                          </p:cTn>
                        </p:par>
                        <p:par>
                          <p:cTn id="46" fill="hold">
                            <p:stCondLst>
                              <p:cond delay="6500"/>
                            </p:stCondLst>
                            <p:childTnLst>
                              <p:par>
                                <p:cTn id="47" presetID="53" presetClass="entr" presetSubtype="16" fill="hold" nodeType="afterEffect">
                                  <p:stCondLst>
                                    <p:cond delay="0"/>
                                  </p:stCondLst>
                                  <p:childTnLst>
                                    <p:set>
                                      <p:cBhvr>
                                        <p:cTn id="48" dur="1" fill="hold">
                                          <p:stCondLst>
                                            <p:cond delay="0"/>
                                          </p:stCondLst>
                                        </p:cTn>
                                        <p:tgtEl>
                                          <p:spTgt spid="43"/>
                                        </p:tgtEl>
                                        <p:attrNameLst>
                                          <p:attrName>style.visibility</p:attrName>
                                        </p:attrNameLst>
                                      </p:cBhvr>
                                      <p:to>
                                        <p:strVal val="visible"/>
                                      </p:to>
                                    </p:set>
                                    <p:anim calcmode="lin" valueType="num">
                                      <p:cBhvr>
                                        <p:cTn id="49" dur="500" fill="hold"/>
                                        <p:tgtEl>
                                          <p:spTgt spid="43"/>
                                        </p:tgtEl>
                                        <p:attrNameLst>
                                          <p:attrName>ppt_w</p:attrName>
                                        </p:attrNameLst>
                                      </p:cBhvr>
                                      <p:tavLst>
                                        <p:tav tm="0">
                                          <p:val>
                                            <p:fltVal val="0"/>
                                          </p:val>
                                        </p:tav>
                                        <p:tav tm="100000">
                                          <p:val>
                                            <p:strVal val="#ppt_w"/>
                                          </p:val>
                                        </p:tav>
                                      </p:tavLst>
                                    </p:anim>
                                    <p:anim calcmode="lin" valueType="num">
                                      <p:cBhvr>
                                        <p:cTn id="50" dur="500" fill="hold"/>
                                        <p:tgtEl>
                                          <p:spTgt spid="43"/>
                                        </p:tgtEl>
                                        <p:attrNameLst>
                                          <p:attrName>ppt_h</p:attrName>
                                        </p:attrNameLst>
                                      </p:cBhvr>
                                      <p:tavLst>
                                        <p:tav tm="0">
                                          <p:val>
                                            <p:fltVal val="0"/>
                                          </p:val>
                                        </p:tav>
                                        <p:tav tm="100000">
                                          <p:val>
                                            <p:strVal val="#ppt_h"/>
                                          </p:val>
                                        </p:tav>
                                      </p:tavLst>
                                    </p:anim>
                                    <p:animEffect transition="in" filter="fade">
                                      <p:cBhvr>
                                        <p:cTn id="51" dur="500"/>
                                        <p:tgtEl>
                                          <p:spTgt spid="43"/>
                                        </p:tgtEl>
                                      </p:cBhvr>
                                    </p:animEffect>
                                  </p:childTnLst>
                                </p:cTn>
                              </p:par>
                            </p:childTnLst>
                          </p:cTn>
                        </p:par>
                        <p:par>
                          <p:cTn id="52" fill="hold">
                            <p:stCondLst>
                              <p:cond delay="7000"/>
                            </p:stCondLst>
                            <p:childTnLst>
                              <p:par>
                                <p:cTn id="53" presetID="53" presetClass="entr" presetSubtype="16"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 calcmode="lin" valueType="num">
                                      <p:cBhvr>
                                        <p:cTn id="55" dur="500" fill="hold"/>
                                        <p:tgtEl>
                                          <p:spTgt spid="51"/>
                                        </p:tgtEl>
                                        <p:attrNameLst>
                                          <p:attrName>ppt_w</p:attrName>
                                        </p:attrNameLst>
                                      </p:cBhvr>
                                      <p:tavLst>
                                        <p:tav tm="0">
                                          <p:val>
                                            <p:fltVal val="0"/>
                                          </p:val>
                                        </p:tav>
                                        <p:tav tm="100000">
                                          <p:val>
                                            <p:strVal val="#ppt_w"/>
                                          </p:val>
                                        </p:tav>
                                      </p:tavLst>
                                    </p:anim>
                                    <p:anim calcmode="lin" valueType="num">
                                      <p:cBhvr>
                                        <p:cTn id="56" dur="500" fill="hold"/>
                                        <p:tgtEl>
                                          <p:spTgt spid="51"/>
                                        </p:tgtEl>
                                        <p:attrNameLst>
                                          <p:attrName>ppt_h</p:attrName>
                                        </p:attrNameLst>
                                      </p:cBhvr>
                                      <p:tavLst>
                                        <p:tav tm="0">
                                          <p:val>
                                            <p:fltVal val="0"/>
                                          </p:val>
                                        </p:tav>
                                        <p:tav tm="100000">
                                          <p:val>
                                            <p:strVal val="#ppt_h"/>
                                          </p:val>
                                        </p:tav>
                                      </p:tavLst>
                                    </p:anim>
                                    <p:animEffect transition="in" filter="fade">
                                      <p:cBhvr>
                                        <p:cTn id="57" dur="500"/>
                                        <p:tgtEl>
                                          <p:spTgt spid="51"/>
                                        </p:tgtEl>
                                      </p:cBhvr>
                                    </p:animEffect>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8000"/>
                            </p:stCondLst>
                            <p:childTnLst>
                              <p:par>
                                <p:cTn id="65" presetID="22" presetClass="entr" presetSubtype="8" fill="hold" grpId="0" nodeType="afterEffect">
                                  <p:stCondLst>
                                    <p:cond delay="0"/>
                                  </p:stCondLst>
                                  <p:childTnLst>
                                    <p:set>
                                      <p:cBhvr>
                                        <p:cTn id="66" dur="1" fill="hold">
                                          <p:stCondLst>
                                            <p:cond delay="0"/>
                                          </p:stCondLst>
                                        </p:cTn>
                                        <p:tgtEl>
                                          <p:spTgt spid="55"/>
                                        </p:tgtEl>
                                        <p:attrNameLst>
                                          <p:attrName>style.visibility</p:attrName>
                                        </p:attrNameLst>
                                      </p:cBhvr>
                                      <p:to>
                                        <p:strVal val="visible"/>
                                      </p:to>
                                    </p:set>
                                    <p:animEffect transition="in" filter="wipe(left)">
                                      <p:cBhvr>
                                        <p:cTn id="67" dur="500"/>
                                        <p:tgtEl>
                                          <p:spTgt spid="55"/>
                                        </p:tgtEl>
                                      </p:cBhvr>
                                    </p:animEffect>
                                  </p:childTnLst>
                                </p:cTn>
                              </p:par>
                            </p:childTnLst>
                          </p:cTn>
                        </p:par>
                        <p:par>
                          <p:cTn id="68" fill="hold">
                            <p:stCondLst>
                              <p:cond delay="8500"/>
                            </p:stCondLst>
                            <p:childTnLst>
                              <p:par>
                                <p:cTn id="69" presetID="22" presetClass="entr" presetSubtype="8" fill="hold" grpId="0" nodeType="afterEffect">
                                  <p:stCondLst>
                                    <p:cond delay="0"/>
                                  </p:stCondLst>
                                  <p:childTnLst>
                                    <p:set>
                                      <p:cBhvr>
                                        <p:cTn id="70" dur="1" fill="hold">
                                          <p:stCondLst>
                                            <p:cond delay="0"/>
                                          </p:stCondLst>
                                        </p:cTn>
                                        <p:tgtEl>
                                          <p:spTgt spid="56"/>
                                        </p:tgtEl>
                                        <p:attrNameLst>
                                          <p:attrName>style.visibility</p:attrName>
                                        </p:attrNameLst>
                                      </p:cBhvr>
                                      <p:to>
                                        <p:strVal val="visible"/>
                                      </p:to>
                                    </p:set>
                                    <p:animEffect transition="in" filter="wipe(left)">
                                      <p:cBhvr>
                                        <p:cTn id="71" dur="500"/>
                                        <p:tgtEl>
                                          <p:spTgt spid="56"/>
                                        </p:tgtEl>
                                      </p:cBhvr>
                                    </p:animEffect>
                                  </p:childTnLst>
                                </p:cTn>
                              </p:par>
                            </p:childTnLst>
                          </p:cTn>
                        </p:par>
                        <p:par>
                          <p:cTn id="72" fill="hold">
                            <p:stCondLst>
                              <p:cond delay="9000"/>
                            </p:stCondLst>
                            <p:childTnLst>
                              <p:par>
                                <p:cTn id="73" presetID="22" presetClass="entr" presetSubtype="8" fill="hold" grpId="0" nodeType="afterEffect">
                                  <p:stCondLst>
                                    <p:cond delay="0"/>
                                  </p:stCondLst>
                                  <p:childTnLst>
                                    <p:set>
                                      <p:cBhvr>
                                        <p:cTn id="74" dur="1" fill="hold">
                                          <p:stCondLst>
                                            <p:cond delay="0"/>
                                          </p:stCondLst>
                                        </p:cTn>
                                        <p:tgtEl>
                                          <p:spTgt spid="57"/>
                                        </p:tgtEl>
                                        <p:attrNameLst>
                                          <p:attrName>style.visibility</p:attrName>
                                        </p:attrNameLst>
                                      </p:cBhvr>
                                      <p:to>
                                        <p:strVal val="visible"/>
                                      </p:to>
                                    </p:set>
                                    <p:animEffect transition="in" filter="wipe(left)">
                                      <p:cBhvr>
                                        <p:cTn id="75" dur="500"/>
                                        <p:tgtEl>
                                          <p:spTgt spid="57"/>
                                        </p:tgtEl>
                                      </p:cBhvr>
                                    </p:animEffect>
                                  </p:childTnLst>
                                </p:cTn>
                              </p:par>
                            </p:childTnLst>
                          </p:cTn>
                        </p:par>
                        <p:par>
                          <p:cTn id="76" fill="hold">
                            <p:stCondLst>
                              <p:cond delay="9500"/>
                            </p:stCondLst>
                            <p:childTnLst>
                              <p:par>
                                <p:cTn id="77" presetID="22" presetClass="entr" presetSubtype="8" fill="hold" grpId="0"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left)">
                                      <p:cBhvr>
                                        <p:cTn id="79" dur="500"/>
                                        <p:tgtEl>
                                          <p:spTgt spid="58"/>
                                        </p:tgtEl>
                                      </p:cBhvr>
                                    </p:animEffect>
                                  </p:childTnLst>
                                </p:cTn>
                              </p:par>
                            </p:childTnLst>
                          </p:cTn>
                        </p:par>
                        <p:par>
                          <p:cTn id="80" fill="hold">
                            <p:stCondLst>
                              <p:cond delay="10000"/>
                            </p:stCondLst>
                            <p:childTnLst>
                              <p:par>
                                <p:cTn id="81" presetID="2" presetClass="entr" presetSubtype="2"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 calcmode="lin" valueType="num">
                                      <p:cBhvr additive="base">
                                        <p:cTn id="83" dur="500" fill="hold"/>
                                        <p:tgtEl>
                                          <p:spTgt spid="59"/>
                                        </p:tgtEl>
                                        <p:attrNameLst>
                                          <p:attrName>ppt_x</p:attrName>
                                        </p:attrNameLst>
                                      </p:cBhvr>
                                      <p:tavLst>
                                        <p:tav tm="0">
                                          <p:val>
                                            <p:strVal val="1+#ppt_w/2"/>
                                          </p:val>
                                        </p:tav>
                                        <p:tav tm="100000">
                                          <p:val>
                                            <p:strVal val="#ppt_x"/>
                                          </p:val>
                                        </p:tav>
                                      </p:tavLst>
                                    </p:anim>
                                    <p:anim calcmode="lin" valueType="num">
                                      <p:cBhvr additive="base">
                                        <p:cTn id="84" dur="500" fill="hold"/>
                                        <p:tgtEl>
                                          <p:spTgt spid="59"/>
                                        </p:tgtEl>
                                        <p:attrNameLst>
                                          <p:attrName>ppt_y</p:attrName>
                                        </p:attrNameLst>
                                      </p:cBhvr>
                                      <p:tavLst>
                                        <p:tav tm="0">
                                          <p:val>
                                            <p:strVal val="#ppt_y"/>
                                          </p:val>
                                        </p:tav>
                                        <p:tav tm="100000">
                                          <p:val>
                                            <p:strVal val="#ppt_y"/>
                                          </p:val>
                                        </p:tav>
                                      </p:tavLst>
                                    </p:anim>
                                  </p:childTnLst>
                                </p:cTn>
                              </p:par>
                            </p:childTnLst>
                          </p:cTn>
                        </p:par>
                        <p:par>
                          <p:cTn id="85" fill="hold">
                            <p:stCondLst>
                              <p:cond delay="10500"/>
                            </p:stCondLst>
                            <p:childTnLst>
                              <p:par>
                                <p:cTn id="86" presetID="2" presetClass="entr" presetSubtype="2" fill="hold" grpId="0" nodeType="afterEffect">
                                  <p:stCondLst>
                                    <p:cond delay="0"/>
                                  </p:stCondLst>
                                  <p:childTnLst>
                                    <p:set>
                                      <p:cBhvr>
                                        <p:cTn id="87" dur="1" fill="hold">
                                          <p:stCondLst>
                                            <p:cond delay="0"/>
                                          </p:stCondLst>
                                        </p:cTn>
                                        <p:tgtEl>
                                          <p:spTgt spid="60"/>
                                        </p:tgtEl>
                                        <p:attrNameLst>
                                          <p:attrName>style.visibility</p:attrName>
                                        </p:attrNameLst>
                                      </p:cBhvr>
                                      <p:to>
                                        <p:strVal val="visible"/>
                                      </p:to>
                                    </p:set>
                                    <p:anim calcmode="lin" valueType="num">
                                      <p:cBhvr additive="base">
                                        <p:cTn id="88" dur="500" fill="hold"/>
                                        <p:tgtEl>
                                          <p:spTgt spid="60"/>
                                        </p:tgtEl>
                                        <p:attrNameLst>
                                          <p:attrName>ppt_x</p:attrName>
                                        </p:attrNameLst>
                                      </p:cBhvr>
                                      <p:tavLst>
                                        <p:tav tm="0">
                                          <p:val>
                                            <p:strVal val="1+#ppt_w/2"/>
                                          </p:val>
                                        </p:tav>
                                        <p:tav tm="100000">
                                          <p:val>
                                            <p:strVal val="#ppt_x"/>
                                          </p:val>
                                        </p:tav>
                                      </p:tavLst>
                                    </p:anim>
                                    <p:anim calcmode="lin" valueType="num">
                                      <p:cBhvr additive="base">
                                        <p:cTn id="89" dur="500" fill="hold"/>
                                        <p:tgtEl>
                                          <p:spTgt spid="60"/>
                                        </p:tgtEl>
                                        <p:attrNameLst>
                                          <p:attrName>ppt_y</p:attrName>
                                        </p:attrNameLst>
                                      </p:cBhvr>
                                      <p:tavLst>
                                        <p:tav tm="0">
                                          <p:val>
                                            <p:strVal val="#ppt_y"/>
                                          </p:val>
                                        </p:tav>
                                        <p:tav tm="100000">
                                          <p:val>
                                            <p:strVal val="#ppt_y"/>
                                          </p:val>
                                        </p:tav>
                                      </p:tavLst>
                                    </p:anim>
                                  </p:childTnLst>
                                </p:cTn>
                              </p:par>
                            </p:childTnLst>
                          </p:cTn>
                        </p:par>
                        <p:par>
                          <p:cTn id="90" fill="hold">
                            <p:stCondLst>
                              <p:cond delay="11000"/>
                            </p:stCondLst>
                            <p:childTnLst>
                              <p:par>
                                <p:cTn id="91" presetID="2" presetClass="entr" presetSubtype="2"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additive="base">
                                        <p:cTn id="93" dur="500" fill="hold"/>
                                        <p:tgtEl>
                                          <p:spTgt spid="61"/>
                                        </p:tgtEl>
                                        <p:attrNameLst>
                                          <p:attrName>ppt_x</p:attrName>
                                        </p:attrNameLst>
                                      </p:cBhvr>
                                      <p:tavLst>
                                        <p:tav tm="0">
                                          <p:val>
                                            <p:strVal val="1+#ppt_w/2"/>
                                          </p:val>
                                        </p:tav>
                                        <p:tav tm="100000">
                                          <p:val>
                                            <p:strVal val="#ppt_x"/>
                                          </p:val>
                                        </p:tav>
                                      </p:tavLst>
                                    </p:anim>
                                    <p:anim calcmode="lin" valueType="num">
                                      <p:cBhvr additive="base">
                                        <p:cTn id="94" dur="500" fill="hold"/>
                                        <p:tgtEl>
                                          <p:spTgt spid="61"/>
                                        </p:tgtEl>
                                        <p:attrNameLst>
                                          <p:attrName>ppt_y</p:attrName>
                                        </p:attrNameLst>
                                      </p:cBhvr>
                                      <p:tavLst>
                                        <p:tav tm="0">
                                          <p:val>
                                            <p:strVal val="#ppt_y"/>
                                          </p:val>
                                        </p:tav>
                                        <p:tav tm="100000">
                                          <p:val>
                                            <p:strVal val="#ppt_y"/>
                                          </p:val>
                                        </p:tav>
                                      </p:tavLst>
                                    </p:anim>
                                  </p:childTnLst>
                                </p:cTn>
                              </p:par>
                            </p:childTnLst>
                          </p:cTn>
                        </p:par>
                        <p:par>
                          <p:cTn id="95" fill="hold">
                            <p:stCondLst>
                              <p:cond delay="11500"/>
                            </p:stCondLst>
                            <p:childTnLst>
                              <p:par>
                                <p:cTn id="96" presetID="2" presetClass="entr" presetSubtype="2" fill="hold" grpId="0" nodeType="afterEffect">
                                  <p:stCondLst>
                                    <p:cond delay="0"/>
                                  </p:stCondLst>
                                  <p:childTnLst>
                                    <p:set>
                                      <p:cBhvr>
                                        <p:cTn id="97" dur="1" fill="hold">
                                          <p:stCondLst>
                                            <p:cond delay="0"/>
                                          </p:stCondLst>
                                        </p:cTn>
                                        <p:tgtEl>
                                          <p:spTgt spid="62"/>
                                        </p:tgtEl>
                                        <p:attrNameLst>
                                          <p:attrName>style.visibility</p:attrName>
                                        </p:attrNameLst>
                                      </p:cBhvr>
                                      <p:to>
                                        <p:strVal val="visible"/>
                                      </p:to>
                                    </p:set>
                                    <p:anim calcmode="lin" valueType="num">
                                      <p:cBhvr additive="base">
                                        <p:cTn id="98" dur="500" fill="hold"/>
                                        <p:tgtEl>
                                          <p:spTgt spid="62"/>
                                        </p:tgtEl>
                                        <p:attrNameLst>
                                          <p:attrName>ppt_x</p:attrName>
                                        </p:attrNameLst>
                                      </p:cBhvr>
                                      <p:tavLst>
                                        <p:tav tm="0">
                                          <p:val>
                                            <p:strVal val="1+#ppt_w/2"/>
                                          </p:val>
                                        </p:tav>
                                        <p:tav tm="100000">
                                          <p:val>
                                            <p:strVal val="#ppt_x"/>
                                          </p:val>
                                        </p:tav>
                                      </p:tavLst>
                                    </p:anim>
                                    <p:anim calcmode="lin" valueType="num">
                                      <p:cBhvr additive="base">
                                        <p:cTn id="99" dur="500" fill="hold"/>
                                        <p:tgtEl>
                                          <p:spTgt spid="62"/>
                                        </p:tgtEl>
                                        <p:attrNameLst>
                                          <p:attrName>ppt_y</p:attrName>
                                        </p:attrNameLst>
                                      </p:cBhvr>
                                      <p:tavLst>
                                        <p:tav tm="0">
                                          <p:val>
                                            <p:strVal val="#ppt_y"/>
                                          </p:val>
                                        </p:tav>
                                        <p:tav tm="100000">
                                          <p:val>
                                            <p:strVal val="#ppt_y"/>
                                          </p:val>
                                        </p:tav>
                                      </p:tavLst>
                                    </p:anim>
                                  </p:childTnLst>
                                </p:cTn>
                              </p:par>
                              <p:par>
                                <p:cTn id="100" presetID="31" presetClass="entr" presetSubtype="0" fill="hold" nodeType="withEffect">
                                  <p:stCondLst>
                                    <p:cond delay="1000"/>
                                  </p:stCondLst>
                                  <p:childTnLst>
                                    <p:set>
                                      <p:cBhvr>
                                        <p:cTn id="101" dur="1" fill="hold">
                                          <p:stCondLst>
                                            <p:cond delay="0"/>
                                          </p:stCondLst>
                                        </p:cTn>
                                        <p:tgtEl>
                                          <p:spTgt spid="63"/>
                                        </p:tgtEl>
                                        <p:attrNameLst>
                                          <p:attrName>style.visibility</p:attrName>
                                        </p:attrNameLst>
                                      </p:cBhvr>
                                      <p:to>
                                        <p:strVal val="visible"/>
                                      </p:to>
                                    </p:set>
                                    <p:anim calcmode="lin" valueType="num">
                                      <p:cBhvr>
                                        <p:cTn id="102" dur="1000" fill="hold"/>
                                        <p:tgtEl>
                                          <p:spTgt spid="63"/>
                                        </p:tgtEl>
                                        <p:attrNameLst>
                                          <p:attrName>ppt_w</p:attrName>
                                        </p:attrNameLst>
                                      </p:cBhvr>
                                      <p:tavLst>
                                        <p:tav tm="0">
                                          <p:val>
                                            <p:fltVal val="0"/>
                                          </p:val>
                                        </p:tav>
                                        <p:tav tm="100000">
                                          <p:val>
                                            <p:strVal val="#ppt_w"/>
                                          </p:val>
                                        </p:tav>
                                      </p:tavLst>
                                    </p:anim>
                                    <p:anim calcmode="lin" valueType="num">
                                      <p:cBhvr>
                                        <p:cTn id="103" dur="1000" fill="hold"/>
                                        <p:tgtEl>
                                          <p:spTgt spid="63"/>
                                        </p:tgtEl>
                                        <p:attrNameLst>
                                          <p:attrName>ppt_h</p:attrName>
                                        </p:attrNameLst>
                                      </p:cBhvr>
                                      <p:tavLst>
                                        <p:tav tm="0">
                                          <p:val>
                                            <p:fltVal val="0"/>
                                          </p:val>
                                        </p:tav>
                                        <p:tav tm="100000">
                                          <p:val>
                                            <p:strVal val="#ppt_h"/>
                                          </p:val>
                                        </p:tav>
                                      </p:tavLst>
                                    </p:anim>
                                    <p:anim calcmode="lin" valueType="num">
                                      <p:cBhvr>
                                        <p:cTn id="104" dur="1000" fill="hold"/>
                                        <p:tgtEl>
                                          <p:spTgt spid="63"/>
                                        </p:tgtEl>
                                        <p:attrNameLst>
                                          <p:attrName>style.rotation</p:attrName>
                                        </p:attrNameLst>
                                      </p:cBhvr>
                                      <p:tavLst>
                                        <p:tav tm="0">
                                          <p:val>
                                            <p:fltVal val="90"/>
                                          </p:val>
                                        </p:tav>
                                        <p:tav tm="100000">
                                          <p:val>
                                            <p:fltVal val="0"/>
                                          </p:val>
                                        </p:tav>
                                      </p:tavLst>
                                    </p:anim>
                                    <p:animEffect transition="in" filter="fade">
                                      <p:cBhvr>
                                        <p:cTn id="105" dur="1000"/>
                                        <p:tgtEl>
                                          <p:spTgt spid="63"/>
                                        </p:tgtEl>
                                      </p:cBhvr>
                                    </p:animEffect>
                                  </p:childTnLst>
                                </p:cTn>
                              </p:par>
                              <p:par>
                                <p:cTn id="106" presetID="31" presetClass="entr" presetSubtype="0" fill="hold" nodeType="withEffect">
                                  <p:stCondLst>
                                    <p:cond delay="1000"/>
                                  </p:stCondLst>
                                  <p:childTnLst>
                                    <p:set>
                                      <p:cBhvr>
                                        <p:cTn id="107" dur="1" fill="hold">
                                          <p:stCondLst>
                                            <p:cond delay="0"/>
                                          </p:stCondLst>
                                        </p:cTn>
                                        <p:tgtEl>
                                          <p:spTgt spid="64"/>
                                        </p:tgtEl>
                                        <p:attrNameLst>
                                          <p:attrName>style.visibility</p:attrName>
                                        </p:attrNameLst>
                                      </p:cBhvr>
                                      <p:to>
                                        <p:strVal val="visible"/>
                                      </p:to>
                                    </p:set>
                                    <p:anim calcmode="lin" valueType="num">
                                      <p:cBhvr>
                                        <p:cTn id="108" dur="1000" fill="hold"/>
                                        <p:tgtEl>
                                          <p:spTgt spid="64"/>
                                        </p:tgtEl>
                                        <p:attrNameLst>
                                          <p:attrName>ppt_w</p:attrName>
                                        </p:attrNameLst>
                                      </p:cBhvr>
                                      <p:tavLst>
                                        <p:tav tm="0">
                                          <p:val>
                                            <p:fltVal val="0"/>
                                          </p:val>
                                        </p:tav>
                                        <p:tav tm="100000">
                                          <p:val>
                                            <p:strVal val="#ppt_w"/>
                                          </p:val>
                                        </p:tav>
                                      </p:tavLst>
                                    </p:anim>
                                    <p:anim calcmode="lin" valueType="num">
                                      <p:cBhvr>
                                        <p:cTn id="109" dur="1000" fill="hold"/>
                                        <p:tgtEl>
                                          <p:spTgt spid="64"/>
                                        </p:tgtEl>
                                        <p:attrNameLst>
                                          <p:attrName>ppt_h</p:attrName>
                                        </p:attrNameLst>
                                      </p:cBhvr>
                                      <p:tavLst>
                                        <p:tav tm="0">
                                          <p:val>
                                            <p:fltVal val="0"/>
                                          </p:val>
                                        </p:tav>
                                        <p:tav tm="100000">
                                          <p:val>
                                            <p:strVal val="#ppt_h"/>
                                          </p:val>
                                        </p:tav>
                                      </p:tavLst>
                                    </p:anim>
                                    <p:anim calcmode="lin" valueType="num">
                                      <p:cBhvr>
                                        <p:cTn id="110" dur="1000" fill="hold"/>
                                        <p:tgtEl>
                                          <p:spTgt spid="64"/>
                                        </p:tgtEl>
                                        <p:attrNameLst>
                                          <p:attrName>style.rotation</p:attrName>
                                        </p:attrNameLst>
                                      </p:cBhvr>
                                      <p:tavLst>
                                        <p:tav tm="0">
                                          <p:val>
                                            <p:fltVal val="90"/>
                                          </p:val>
                                        </p:tav>
                                        <p:tav tm="100000">
                                          <p:val>
                                            <p:fltVal val="0"/>
                                          </p:val>
                                        </p:tav>
                                      </p:tavLst>
                                    </p:anim>
                                    <p:animEffect transition="in" filter="fade">
                                      <p:cBhvr>
                                        <p:cTn id="111" dur="1000"/>
                                        <p:tgtEl>
                                          <p:spTgt spid="64"/>
                                        </p:tgtEl>
                                      </p:cBhvr>
                                    </p:animEffect>
                                  </p:childTnLst>
                                </p:cTn>
                              </p:par>
                              <p:par>
                                <p:cTn id="112" presetID="31" presetClass="entr" presetSubtype="0" fill="hold" nodeType="withEffect">
                                  <p:stCondLst>
                                    <p:cond delay="1000"/>
                                  </p:stCondLst>
                                  <p:childTnLst>
                                    <p:set>
                                      <p:cBhvr>
                                        <p:cTn id="113" dur="1" fill="hold">
                                          <p:stCondLst>
                                            <p:cond delay="0"/>
                                          </p:stCondLst>
                                        </p:cTn>
                                        <p:tgtEl>
                                          <p:spTgt spid="65"/>
                                        </p:tgtEl>
                                        <p:attrNameLst>
                                          <p:attrName>style.visibility</p:attrName>
                                        </p:attrNameLst>
                                      </p:cBhvr>
                                      <p:to>
                                        <p:strVal val="visible"/>
                                      </p:to>
                                    </p:set>
                                    <p:anim calcmode="lin" valueType="num">
                                      <p:cBhvr>
                                        <p:cTn id="114" dur="1000" fill="hold"/>
                                        <p:tgtEl>
                                          <p:spTgt spid="65"/>
                                        </p:tgtEl>
                                        <p:attrNameLst>
                                          <p:attrName>ppt_w</p:attrName>
                                        </p:attrNameLst>
                                      </p:cBhvr>
                                      <p:tavLst>
                                        <p:tav tm="0">
                                          <p:val>
                                            <p:fltVal val="0"/>
                                          </p:val>
                                        </p:tav>
                                        <p:tav tm="100000">
                                          <p:val>
                                            <p:strVal val="#ppt_w"/>
                                          </p:val>
                                        </p:tav>
                                      </p:tavLst>
                                    </p:anim>
                                    <p:anim calcmode="lin" valueType="num">
                                      <p:cBhvr>
                                        <p:cTn id="115" dur="1000" fill="hold"/>
                                        <p:tgtEl>
                                          <p:spTgt spid="65"/>
                                        </p:tgtEl>
                                        <p:attrNameLst>
                                          <p:attrName>ppt_h</p:attrName>
                                        </p:attrNameLst>
                                      </p:cBhvr>
                                      <p:tavLst>
                                        <p:tav tm="0">
                                          <p:val>
                                            <p:fltVal val="0"/>
                                          </p:val>
                                        </p:tav>
                                        <p:tav tm="100000">
                                          <p:val>
                                            <p:strVal val="#ppt_h"/>
                                          </p:val>
                                        </p:tav>
                                      </p:tavLst>
                                    </p:anim>
                                    <p:anim calcmode="lin" valueType="num">
                                      <p:cBhvr>
                                        <p:cTn id="116" dur="1000" fill="hold"/>
                                        <p:tgtEl>
                                          <p:spTgt spid="65"/>
                                        </p:tgtEl>
                                        <p:attrNameLst>
                                          <p:attrName>style.rotation</p:attrName>
                                        </p:attrNameLst>
                                      </p:cBhvr>
                                      <p:tavLst>
                                        <p:tav tm="0">
                                          <p:val>
                                            <p:fltVal val="90"/>
                                          </p:val>
                                        </p:tav>
                                        <p:tav tm="100000">
                                          <p:val>
                                            <p:fltVal val="0"/>
                                          </p:val>
                                        </p:tav>
                                      </p:tavLst>
                                    </p:anim>
                                    <p:animEffect transition="in" filter="fade">
                                      <p:cBhvr>
                                        <p:cTn id="117" dur="1000"/>
                                        <p:tgtEl>
                                          <p:spTgt spid="65"/>
                                        </p:tgtEl>
                                      </p:cBhvr>
                                    </p:animEffect>
                                  </p:childTnLst>
                                </p:cTn>
                              </p:par>
                              <p:par>
                                <p:cTn id="118" presetID="31" presetClass="entr" presetSubtype="0" fill="hold" nodeType="withEffect">
                                  <p:stCondLst>
                                    <p:cond delay="1000"/>
                                  </p:stCondLst>
                                  <p:childTnLst>
                                    <p:set>
                                      <p:cBhvr>
                                        <p:cTn id="119" dur="1" fill="hold">
                                          <p:stCondLst>
                                            <p:cond delay="0"/>
                                          </p:stCondLst>
                                        </p:cTn>
                                        <p:tgtEl>
                                          <p:spTgt spid="66"/>
                                        </p:tgtEl>
                                        <p:attrNameLst>
                                          <p:attrName>style.visibility</p:attrName>
                                        </p:attrNameLst>
                                      </p:cBhvr>
                                      <p:to>
                                        <p:strVal val="visible"/>
                                      </p:to>
                                    </p:set>
                                    <p:anim calcmode="lin" valueType="num">
                                      <p:cBhvr>
                                        <p:cTn id="120" dur="1000" fill="hold"/>
                                        <p:tgtEl>
                                          <p:spTgt spid="66"/>
                                        </p:tgtEl>
                                        <p:attrNameLst>
                                          <p:attrName>ppt_w</p:attrName>
                                        </p:attrNameLst>
                                      </p:cBhvr>
                                      <p:tavLst>
                                        <p:tav tm="0">
                                          <p:val>
                                            <p:fltVal val="0"/>
                                          </p:val>
                                        </p:tav>
                                        <p:tav tm="100000">
                                          <p:val>
                                            <p:strVal val="#ppt_w"/>
                                          </p:val>
                                        </p:tav>
                                      </p:tavLst>
                                    </p:anim>
                                    <p:anim calcmode="lin" valueType="num">
                                      <p:cBhvr>
                                        <p:cTn id="121" dur="1000" fill="hold"/>
                                        <p:tgtEl>
                                          <p:spTgt spid="66"/>
                                        </p:tgtEl>
                                        <p:attrNameLst>
                                          <p:attrName>ppt_h</p:attrName>
                                        </p:attrNameLst>
                                      </p:cBhvr>
                                      <p:tavLst>
                                        <p:tav tm="0">
                                          <p:val>
                                            <p:fltVal val="0"/>
                                          </p:val>
                                        </p:tav>
                                        <p:tav tm="100000">
                                          <p:val>
                                            <p:strVal val="#ppt_h"/>
                                          </p:val>
                                        </p:tav>
                                      </p:tavLst>
                                    </p:anim>
                                    <p:anim calcmode="lin" valueType="num">
                                      <p:cBhvr>
                                        <p:cTn id="122" dur="1000" fill="hold"/>
                                        <p:tgtEl>
                                          <p:spTgt spid="66"/>
                                        </p:tgtEl>
                                        <p:attrNameLst>
                                          <p:attrName>style.rotation</p:attrName>
                                        </p:attrNameLst>
                                      </p:cBhvr>
                                      <p:tavLst>
                                        <p:tav tm="0">
                                          <p:val>
                                            <p:fltVal val="90"/>
                                          </p:val>
                                        </p:tav>
                                        <p:tav tm="100000">
                                          <p:val>
                                            <p:fltVal val="0"/>
                                          </p:val>
                                        </p:tav>
                                      </p:tavLst>
                                    </p:anim>
                                    <p:animEffect transition="in" filter="fade">
                                      <p:cBhvr>
                                        <p:cTn id="123" dur="10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p:bldP spid="56" grpId="0"/>
      <p:bldP spid="57" grpId="0"/>
      <p:bldP spid="58" grpId="0"/>
      <p:bldP spid="59" grpId="0"/>
      <p:bldP spid="60" grpId="0"/>
      <p:bldP spid="61" grpId="0"/>
      <p:bldP spid="6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Rectangle 89"/>
          <p:cNvSpPr/>
          <p:nvPr/>
        </p:nvSpPr>
        <p:spPr>
          <a:xfrm>
            <a:off x="1104904" y="4419546"/>
            <a:ext cx="3555805" cy="10159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6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 name="Group 137"/>
          <p:cNvGrpSpPr/>
          <p:nvPr/>
        </p:nvGrpSpPr>
        <p:grpSpPr>
          <a:xfrm>
            <a:off x="1424335" y="2184471"/>
            <a:ext cx="285732" cy="2196974"/>
            <a:chOff x="1074408" y="1485901"/>
            <a:chExt cx="214311" cy="1647821"/>
          </a:xfrm>
        </p:grpSpPr>
        <p:cxnSp>
          <p:nvCxnSpPr>
            <p:cNvPr id="91" name="Straight Connector 90"/>
            <p:cNvCxnSpPr/>
            <p:nvPr/>
          </p:nvCxnSpPr>
          <p:spPr>
            <a:xfrm rot="16200000" flipV="1">
              <a:off x="359569"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95" name="Rounded Rectangle 94"/>
            <p:cNvSpPr/>
            <p:nvPr/>
          </p:nvSpPr>
          <p:spPr>
            <a:xfrm>
              <a:off x="1074408" y="2190750"/>
              <a:ext cx="214311" cy="942972"/>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6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Group 138"/>
          <p:cNvGrpSpPr/>
          <p:nvPr/>
        </p:nvGrpSpPr>
        <p:grpSpPr>
          <a:xfrm>
            <a:off x="1930277" y="2184471"/>
            <a:ext cx="285732" cy="2196974"/>
            <a:chOff x="1447800" y="1485901"/>
            <a:chExt cx="214311" cy="1647821"/>
          </a:xfrm>
        </p:grpSpPr>
        <p:cxnSp>
          <p:nvCxnSpPr>
            <p:cNvPr id="98" name="Straight Connector 97"/>
            <p:cNvCxnSpPr/>
            <p:nvPr/>
          </p:nvCxnSpPr>
          <p:spPr>
            <a:xfrm rot="16200000" flipV="1">
              <a:off x="732961"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01" name="Rounded Rectangle 100"/>
            <p:cNvSpPr/>
            <p:nvPr/>
          </p:nvSpPr>
          <p:spPr>
            <a:xfrm>
              <a:off x="1447800" y="1962150"/>
              <a:ext cx="214311" cy="117157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6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 name="Group 139"/>
          <p:cNvGrpSpPr/>
          <p:nvPr/>
        </p:nvGrpSpPr>
        <p:grpSpPr>
          <a:xfrm>
            <a:off x="2436220" y="2184471"/>
            <a:ext cx="285732" cy="2196974"/>
            <a:chOff x="1828800" y="1485901"/>
            <a:chExt cx="214311" cy="1647821"/>
          </a:xfrm>
        </p:grpSpPr>
        <p:cxnSp>
          <p:nvCxnSpPr>
            <p:cNvPr id="104" name="Straight Connector 103"/>
            <p:cNvCxnSpPr/>
            <p:nvPr/>
          </p:nvCxnSpPr>
          <p:spPr>
            <a:xfrm rot="16200000" flipV="1">
              <a:off x="1113961"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07" name="Rounded Rectangle 106"/>
            <p:cNvSpPr/>
            <p:nvPr/>
          </p:nvSpPr>
          <p:spPr>
            <a:xfrm>
              <a:off x="1828800" y="1809750"/>
              <a:ext cx="214311" cy="1323972"/>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6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 name="Group 140"/>
          <p:cNvGrpSpPr/>
          <p:nvPr/>
        </p:nvGrpSpPr>
        <p:grpSpPr>
          <a:xfrm>
            <a:off x="2942163" y="2184471"/>
            <a:ext cx="285732" cy="2196974"/>
            <a:chOff x="2209800" y="1485901"/>
            <a:chExt cx="214311" cy="1647821"/>
          </a:xfrm>
        </p:grpSpPr>
        <p:cxnSp>
          <p:nvCxnSpPr>
            <p:cNvPr id="108" name="Straight Connector 107"/>
            <p:cNvCxnSpPr/>
            <p:nvPr/>
          </p:nvCxnSpPr>
          <p:spPr>
            <a:xfrm rot="16200000" flipV="1">
              <a:off x="1494961"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21" name="Rounded Rectangle 120"/>
            <p:cNvSpPr/>
            <p:nvPr/>
          </p:nvSpPr>
          <p:spPr>
            <a:xfrm>
              <a:off x="2209800" y="2419350"/>
              <a:ext cx="214311" cy="714372"/>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6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 name="Group 141"/>
          <p:cNvGrpSpPr/>
          <p:nvPr/>
        </p:nvGrpSpPr>
        <p:grpSpPr>
          <a:xfrm>
            <a:off x="3448106" y="2184471"/>
            <a:ext cx="285732" cy="2196974"/>
            <a:chOff x="2667000" y="1485901"/>
            <a:chExt cx="214311" cy="1647821"/>
          </a:xfrm>
        </p:grpSpPr>
        <p:cxnSp>
          <p:nvCxnSpPr>
            <p:cNvPr id="128" name="Straight Connector 127"/>
            <p:cNvCxnSpPr/>
            <p:nvPr/>
          </p:nvCxnSpPr>
          <p:spPr>
            <a:xfrm rot="16200000" flipV="1">
              <a:off x="1952161"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29" name="Rounded Rectangle 128"/>
            <p:cNvSpPr/>
            <p:nvPr/>
          </p:nvSpPr>
          <p:spPr>
            <a:xfrm>
              <a:off x="2667000" y="1962150"/>
              <a:ext cx="214311" cy="1171572"/>
            </a:xfrm>
            <a:prstGeom prst="round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6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 name="Group 142"/>
          <p:cNvGrpSpPr/>
          <p:nvPr/>
        </p:nvGrpSpPr>
        <p:grpSpPr>
          <a:xfrm>
            <a:off x="3954052" y="2184471"/>
            <a:ext cx="285732" cy="2196974"/>
            <a:chOff x="2971800" y="1485901"/>
            <a:chExt cx="214311" cy="1647821"/>
          </a:xfrm>
        </p:grpSpPr>
        <p:cxnSp>
          <p:nvCxnSpPr>
            <p:cNvPr id="136" name="Straight Connector 135"/>
            <p:cNvCxnSpPr/>
            <p:nvPr/>
          </p:nvCxnSpPr>
          <p:spPr>
            <a:xfrm rot="16200000" flipV="1">
              <a:off x="2256961"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37" name="Rounded Rectangle 136"/>
            <p:cNvSpPr/>
            <p:nvPr/>
          </p:nvSpPr>
          <p:spPr>
            <a:xfrm>
              <a:off x="2971800" y="1809750"/>
              <a:ext cx="214311" cy="1323972"/>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6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44" name="Rectangle 143"/>
          <p:cNvSpPr/>
          <p:nvPr/>
        </p:nvSpPr>
        <p:spPr>
          <a:xfrm>
            <a:off x="1453861" y="4561032"/>
            <a:ext cx="214803" cy="280141"/>
          </a:xfrm>
          <a:prstGeom prst="rect">
            <a:avLst/>
          </a:prstGeom>
        </p:spPr>
        <p:txBody>
          <a:bodyPr wrap="none" lIns="0" tIns="0" rIns="0" bIns="0">
            <a:spAutoFit/>
          </a:bodyPr>
          <a:lstStyle/>
          <a:p>
            <a:pPr algn="ctr">
              <a:lnSpc>
                <a:spcPct val="120000"/>
              </a:lnSpc>
            </a:pPr>
            <a:r>
              <a:rPr lang="en-US" sz="1515"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55</a:t>
            </a:r>
          </a:p>
        </p:txBody>
      </p:sp>
      <p:sp>
        <p:nvSpPr>
          <p:cNvPr id="145" name="Rectangle 144"/>
          <p:cNvSpPr/>
          <p:nvPr/>
        </p:nvSpPr>
        <p:spPr>
          <a:xfrm>
            <a:off x="1964222" y="4561032"/>
            <a:ext cx="214803" cy="280141"/>
          </a:xfrm>
          <a:prstGeom prst="rect">
            <a:avLst/>
          </a:prstGeom>
        </p:spPr>
        <p:txBody>
          <a:bodyPr wrap="none" lIns="0" tIns="0" rIns="0" bIns="0">
            <a:spAutoFit/>
          </a:bodyPr>
          <a:lstStyle/>
          <a:p>
            <a:pPr algn="ctr">
              <a:lnSpc>
                <a:spcPct val="120000"/>
              </a:lnSpc>
            </a:pPr>
            <a:r>
              <a:rPr lang="en-US" sz="1515"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70</a:t>
            </a:r>
          </a:p>
        </p:txBody>
      </p:sp>
      <p:sp>
        <p:nvSpPr>
          <p:cNvPr id="146" name="Rectangle 145"/>
          <p:cNvSpPr/>
          <p:nvPr/>
        </p:nvSpPr>
        <p:spPr>
          <a:xfrm>
            <a:off x="2474583" y="4561032"/>
            <a:ext cx="214803" cy="280141"/>
          </a:xfrm>
          <a:prstGeom prst="rect">
            <a:avLst/>
          </a:prstGeom>
        </p:spPr>
        <p:txBody>
          <a:bodyPr wrap="none" lIns="0" tIns="0" rIns="0" bIns="0">
            <a:spAutoFit/>
          </a:bodyPr>
          <a:lstStyle/>
          <a:p>
            <a:pPr algn="ctr">
              <a:lnSpc>
                <a:spcPct val="120000"/>
              </a:lnSpc>
            </a:pPr>
            <a:r>
              <a:rPr lang="en-US" sz="1515"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85</a:t>
            </a:r>
          </a:p>
        </p:txBody>
      </p:sp>
      <p:sp>
        <p:nvSpPr>
          <p:cNvPr id="147" name="Rectangle 146"/>
          <p:cNvSpPr/>
          <p:nvPr/>
        </p:nvSpPr>
        <p:spPr>
          <a:xfrm>
            <a:off x="2984943" y="4561032"/>
            <a:ext cx="214803" cy="280141"/>
          </a:xfrm>
          <a:prstGeom prst="rect">
            <a:avLst/>
          </a:prstGeom>
        </p:spPr>
        <p:txBody>
          <a:bodyPr wrap="none" lIns="0" tIns="0" rIns="0" bIns="0">
            <a:spAutoFit/>
          </a:bodyPr>
          <a:lstStyle/>
          <a:p>
            <a:pPr algn="ctr">
              <a:lnSpc>
                <a:spcPct val="120000"/>
              </a:lnSpc>
            </a:pPr>
            <a:r>
              <a:rPr lang="en-US" sz="1515"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40</a:t>
            </a:r>
          </a:p>
        </p:txBody>
      </p:sp>
      <p:sp>
        <p:nvSpPr>
          <p:cNvPr id="148" name="Rectangle 147"/>
          <p:cNvSpPr/>
          <p:nvPr/>
        </p:nvSpPr>
        <p:spPr>
          <a:xfrm>
            <a:off x="3495304" y="4561032"/>
            <a:ext cx="214803" cy="280141"/>
          </a:xfrm>
          <a:prstGeom prst="rect">
            <a:avLst/>
          </a:prstGeom>
        </p:spPr>
        <p:txBody>
          <a:bodyPr wrap="none" lIns="0" tIns="0" rIns="0" bIns="0">
            <a:spAutoFit/>
          </a:bodyPr>
          <a:lstStyle/>
          <a:p>
            <a:pPr algn="ctr">
              <a:lnSpc>
                <a:spcPct val="120000"/>
              </a:lnSpc>
            </a:pPr>
            <a:r>
              <a:rPr lang="en-US" sz="1515"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60</a:t>
            </a:r>
          </a:p>
        </p:txBody>
      </p:sp>
      <p:sp>
        <p:nvSpPr>
          <p:cNvPr id="149" name="Rectangle 148"/>
          <p:cNvSpPr/>
          <p:nvPr/>
        </p:nvSpPr>
        <p:spPr>
          <a:xfrm>
            <a:off x="4005665" y="4561032"/>
            <a:ext cx="214803" cy="280141"/>
          </a:xfrm>
          <a:prstGeom prst="rect">
            <a:avLst/>
          </a:prstGeom>
        </p:spPr>
        <p:txBody>
          <a:bodyPr wrap="none" lIns="0" tIns="0" rIns="0" bIns="0">
            <a:spAutoFit/>
          </a:bodyPr>
          <a:lstStyle/>
          <a:p>
            <a:pPr algn="ctr">
              <a:lnSpc>
                <a:spcPct val="120000"/>
              </a:lnSpc>
            </a:pPr>
            <a:r>
              <a:rPr lang="en-US" sz="1515"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80</a:t>
            </a:r>
          </a:p>
        </p:txBody>
      </p:sp>
      <p:grpSp>
        <p:nvGrpSpPr>
          <p:cNvPr id="10" name="Group 149"/>
          <p:cNvGrpSpPr/>
          <p:nvPr/>
        </p:nvGrpSpPr>
        <p:grpSpPr>
          <a:xfrm>
            <a:off x="6058130" y="2186068"/>
            <a:ext cx="1982422" cy="752159"/>
            <a:chOff x="4597686" y="3155872"/>
            <a:chExt cx="1583966" cy="564150"/>
          </a:xfrm>
        </p:grpSpPr>
        <p:sp>
          <p:nvSpPr>
            <p:cNvPr id="151" name="TextBox 150"/>
            <p:cNvSpPr txBox="1"/>
            <p:nvPr/>
          </p:nvSpPr>
          <p:spPr>
            <a:xfrm>
              <a:off x="4597686" y="3155872"/>
              <a:ext cx="1542506" cy="227863"/>
            </a:xfrm>
            <a:prstGeom prst="rect">
              <a:avLst/>
            </a:prstGeom>
            <a:noFill/>
          </p:spPr>
          <p:txBody>
            <a:bodyPr wrap="square" lIns="0" tIns="0" rIns="0" bIns="0" rtlCol="0" anchor="t">
              <a:spAutoFit/>
            </a:bodyPr>
            <a:lstStyle/>
            <a:p>
              <a:pPr>
                <a:lnSpc>
                  <a:spcPct val="120000"/>
                </a:lnSpc>
              </a:pPr>
              <a:r>
                <a:rPr lang="zh-CN" altLang="en-US" dirty="0">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2" name="TextBox 151"/>
            <p:cNvSpPr txBox="1"/>
            <p:nvPr/>
          </p:nvSpPr>
          <p:spPr>
            <a:xfrm>
              <a:off x="4597686" y="3348939"/>
              <a:ext cx="1583966" cy="371083"/>
            </a:xfrm>
            <a:prstGeom prst="rect">
              <a:avLst/>
            </a:prstGeom>
            <a:noFill/>
          </p:spPr>
          <p:txBody>
            <a:bodyPr wrap="square" lIns="0" tIns="0" rIns="0" bIns="0" rtlCol="0" anchor="t">
              <a:spAutoFit/>
            </a:bodyPr>
            <a:lstStyle/>
            <a:p>
              <a:pPr defTabSz="1219200">
                <a:lnSpc>
                  <a:spcPct val="120000"/>
                </a:lnSpc>
                <a:spcBef>
                  <a:spcPct val="20000"/>
                </a:spcBef>
                <a:defRPr/>
              </a:pPr>
              <a:r>
                <a:rPr lang="zh-CN" altLang="en-US" sz="1400" dirty="0">
                  <a:solidFill>
                    <a:prstClr val="black">
                      <a:lumMod val="95000"/>
                      <a:lumOff val="5000"/>
                    </a:prstClr>
                  </a:solidFill>
                  <a:latin typeface="微软雅黑" panose="020B0503020204020204" pitchFamily="34" charset="-122"/>
                  <a:ea typeface="微软雅黑" panose="020B0503020204020204" pitchFamily="34" charset="-122"/>
                  <a:cs typeface="Calibri" panose="020F0502020204030204" pitchFamily="34" charset="0"/>
                </a:rPr>
                <a:t>请插入您的文本内容请插入您的文本内容</a:t>
              </a:r>
              <a:endParaRPr lang="en-US" sz="7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1" name="Group 152"/>
          <p:cNvGrpSpPr/>
          <p:nvPr/>
        </p:nvGrpSpPr>
        <p:grpSpPr>
          <a:xfrm>
            <a:off x="8899920" y="2186067"/>
            <a:ext cx="1930534" cy="752164"/>
            <a:chOff x="6978976" y="3155872"/>
            <a:chExt cx="1542507" cy="564154"/>
          </a:xfrm>
        </p:grpSpPr>
        <p:sp>
          <p:nvSpPr>
            <p:cNvPr id="154" name="TextBox 153"/>
            <p:cNvSpPr txBox="1"/>
            <p:nvPr/>
          </p:nvSpPr>
          <p:spPr>
            <a:xfrm>
              <a:off x="6978977" y="3155872"/>
              <a:ext cx="1542506" cy="167988"/>
            </a:xfrm>
            <a:prstGeom prst="rect">
              <a:avLst/>
            </a:prstGeom>
            <a:noFill/>
          </p:spPr>
          <p:txBody>
            <a:bodyPr wrap="square" lIns="0" tIns="0" rIns="0" bIns="0" rtlCol="0" anchor="t">
              <a:spAutoFit/>
            </a:bodyPr>
            <a:lstStyle>
              <a:defPPr>
                <a:defRPr lang="zh-CN"/>
              </a:defPPr>
              <a:lvl1pPr>
                <a:lnSpc>
                  <a:spcPct val="120000"/>
                </a:lnSpc>
                <a:defRPr>
                  <a:latin typeface="Arial" panose="020B0604020202020204" pitchFamily="34" charset="0"/>
                  <a:ea typeface="微软雅黑" panose="020B0503020204020204" pitchFamily="34" charset="-122"/>
                  <a:cs typeface="+mn-ea"/>
                </a:defRPr>
              </a:lvl1pPr>
            </a:lstStyle>
            <a:p>
              <a:r>
                <a:rPr lang="zh-CN" altLang="en-US" dirty="0">
                  <a:sym typeface="Arial" panose="020B0604020202020204" pitchFamily="34" charset="0"/>
                </a:rPr>
                <a:t>请替换文字内容</a:t>
              </a:r>
              <a:endParaRPr lang="en-US" dirty="0">
                <a:sym typeface="Arial" panose="020B0604020202020204" pitchFamily="34" charset="0"/>
              </a:endParaRPr>
            </a:p>
          </p:txBody>
        </p:sp>
        <p:sp>
          <p:nvSpPr>
            <p:cNvPr id="155" name="TextBox 154"/>
            <p:cNvSpPr txBox="1"/>
            <p:nvPr/>
          </p:nvSpPr>
          <p:spPr>
            <a:xfrm>
              <a:off x="6978976" y="3348942"/>
              <a:ext cx="1542507" cy="371084"/>
            </a:xfrm>
            <a:prstGeom prst="rect">
              <a:avLst/>
            </a:prstGeom>
            <a:noFill/>
          </p:spPr>
          <p:txBody>
            <a:bodyPr wrap="square" lIns="0" tIns="0" rIns="0" bIns="0" rtlCol="0" anchor="t">
              <a:spAutoFit/>
            </a:bodyPr>
            <a:lstStyle/>
            <a:p>
              <a:pPr lvl="0" defTabSz="1219200">
                <a:lnSpc>
                  <a:spcPct val="120000"/>
                </a:lnSpc>
                <a:spcBef>
                  <a:spcPct val="20000"/>
                </a:spcBef>
                <a:defRPr/>
              </a:pPr>
              <a:r>
                <a:rPr lang="zh-CN" altLang="en-US" sz="1400" dirty="0">
                  <a:solidFill>
                    <a:prstClr val="black">
                      <a:lumMod val="95000"/>
                      <a:lumOff val="5000"/>
                    </a:prstClr>
                  </a:solidFill>
                  <a:latin typeface="微软雅黑" panose="020B0503020204020204" pitchFamily="34" charset="-122"/>
                  <a:ea typeface="微软雅黑" panose="020B0503020204020204" pitchFamily="34" charset="-122"/>
                  <a:cs typeface="Calibri" panose="020F0502020204030204" pitchFamily="34" charset="0"/>
                </a:rPr>
                <a:t>请插入您的文本内容请插入您的文本内容</a:t>
              </a:r>
              <a:endParaRPr lang="en-US" altLang="zh-CN" sz="70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 name="Group 155"/>
          <p:cNvGrpSpPr/>
          <p:nvPr/>
        </p:nvGrpSpPr>
        <p:grpSpPr>
          <a:xfrm>
            <a:off x="6058130" y="3047004"/>
            <a:ext cx="1930534" cy="937799"/>
            <a:chOff x="4597685" y="3914331"/>
            <a:chExt cx="1542507" cy="703388"/>
          </a:xfrm>
        </p:grpSpPr>
        <p:sp>
          <p:nvSpPr>
            <p:cNvPr id="157" name="TextBox 156"/>
            <p:cNvSpPr txBox="1"/>
            <p:nvPr/>
          </p:nvSpPr>
          <p:spPr>
            <a:xfrm>
              <a:off x="4597686" y="3914331"/>
              <a:ext cx="1542506" cy="167988"/>
            </a:xfrm>
            <a:prstGeom prst="rect">
              <a:avLst/>
            </a:prstGeom>
            <a:noFill/>
          </p:spPr>
          <p:txBody>
            <a:bodyPr wrap="square" lIns="0" tIns="0" rIns="0" bIns="0" rtlCol="0" anchor="t">
              <a:spAutoFit/>
            </a:bodyPr>
            <a:lstStyle>
              <a:defPPr>
                <a:defRPr lang="zh-CN"/>
              </a:defPPr>
              <a:lvl1pPr>
                <a:lnSpc>
                  <a:spcPct val="120000"/>
                </a:lnSpc>
                <a:defRPr>
                  <a:latin typeface="Arial" panose="020B0604020202020204" pitchFamily="34" charset="0"/>
                  <a:ea typeface="微软雅黑" panose="020B0503020204020204" pitchFamily="34" charset="-122"/>
                  <a:cs typeface="+mn-ea"/>
                </a:defRPr>
              </a:lvl1pPr>
            </a:lstStyle>
            <a:p>
              <a:r>
                <a:rPr lang="zh-CN" altLang="en-US" dirty="0">
                  <a:sym typeface="Arial" panose="020B0604020202020204" pitchFamily="34" charset="0"/>
                </a:rPr>
                <a:t>请替换文字内容</a:t>
              </a:r>
              <a:endParaRPr lang="en-US" altLang="zh-CN" dirty="0">
                <a:sym typeface="Arial" panose="020B0604020202020204" pitchFamily="34" charset="0"/>
              </a:endParaRPr>
            </a:p>
          </p:txBody>
        </p:sp>
        <p:sp>
          <p:nvSpPr>
            <p:cNvPr id="158" name="TextBox 157"/>
            <p:cNvSpPr txBox="1"/>
            <p:nvPr/>
          </p:nvSpPr>
          <p:spPr>
            <a:xfrm>
              <a:off x="4597685" y="4107407"/>
              <a:ext cx="1542507" cy="510312"/>
            </a:xfrm>
            <a:prstGeom prst="rect">
              <a:avLst/>
            </a:prstGeom>
            <a:noFill/>
          </p:spPr>
          <p:txBody>
            <a:bodyPr wrap="square" lIns="0" tIns="0" rIns="0" bIns="0" rtlCol="0" anchor="t">
              <a:spAutoFit/>
            </a:bodyPr>
            <a:lstStyle/>
            <a:p>
              <a:pPr lvl="0" defTabSz="1219200">
                <a:lnSpc>
                  <a:spcPct val="120000"/>
                </a:lnSpc>
                <a:spcBef>
                  <a:spcPct val="20000"/>
                </a:spcBef>
                <a:defRPr/>
              </a:pPr>
              <a:r>
                <a:rPr lang="zh-CN" altLang="en-US" sz="1400" dirty="0">
                  <a:solidFill>
                    <a:prstClr val="black">
                      <a:lumMod val="95000"/>
                      <a:lumOff val="5000"/>
                    </a:prstClr>
                  </a:solidFill>
                  <a:latin typeface="微软雅黑" panose="020B0503020204020204" pitchFamily="34" charset="-122"/>
                  <a:ea typeface="微软雅黑" panose="020B0503020204020204" pitchFamily="34" charset="-122"/>
                  <a:cs typeface="Calibri" panose="020F0502020204030204" pitchFamily="34" charset="0"/>
                </a:rPr>
                <a:t>请插入您的文本内容请插入您的文本内容</a:t>
              </a:r>
              <a:endParaRPr lang="en-US" altLang="zh-CN" sz="70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a:p>
              <a:pPr defTabSz="1219200">
                <a:lnSpc>
                  <a:spcPct val="120000"/>
                </a:lnSpc>
                <a:spcBef>
                  <a:spcPct val="20000"/>
                </a:spcBef>
                <a:defRPr/>
              </a:pPr>
              <a:r>
                <a:rPr lang="en-US" altLang="zh-CN" sz="760" dirty="0">
                  <a:latin typeface="Arial" panose="020B0604020202020204" pitchFamily="34" charset="0"/>
                  <a:ea typeface="微软雅黑" panose="020B0503020204020204" pitchFamily="34" charset="-122"/>
                  <a:cs typeface="+mn-ea"/>
                  <a:sym typeface="Arial" panose="020B0604020202020204" pitchFamily="34" charset="0"/>
                </a:rPr>
                <a:t>.</a:t>
              </a:r>
              <a:endParaRPr lang="en-US" sz="76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3" name="Group 158"/>
          <p:cNvGrpSpPr/>
          <p:nvPr/>
        </p:nvGrpSpPr>
        <p:grpSpPr>
          <a:xfrm>
            <a:off x="8899920" y="3047010"/>
            <a:ext cx="1930534" cy="752166"/>
            <a:chOff x="6978976" y="3914331"/>
            <a:chExt cx="1542507" cy="564155"/>
          </a:xfrm>
        </p:grpSpPr>
        <p:sp>
          <p:nvSpPr>
            <p:cNvPr id="160" name="TextBox 159"/>
            <p:cNvSpPr txBox="1"/>
            <p:nvPr/>
          </p:nvSpPr>
          <p:spPr>
            <a:xfrm>
              <a:off x="6978977" y="3914331"/>
              <a:ext cx="1542506" cy="167988"/>
            </a:xfrm>
            <a:prstGeom prst="rect">
              <a:avLst/>
            </a:prstGeom>
            <a:noFill/>
          </p:spPr>
          <p:txBody>
            <a:bodyPr wrap="square" lIns="0" tIns="0" rIns="0" bIns="0" rtlCol="0" anchor="t">
              <a:spAutoFit/>
            </a:bodyPr>
            <a:lstStyle>
              <a:defPPr>
                <a:defRPr lang="zh-CN"/>
              </a:defPPr>
              <a:lvl1pPr>
                <a:lnSpc>
                  <a:spcPct val="120000"/>
                </a:lnSpc>
                <a:defRPr>
                  <a:latin typeface="Arial" panose="020B0604020202020204" pitchFamily="34" charset="0"/>
                  <a:ea typeface="微软雅黑" panose="020B0503020204020204" pitchFamily="34" charset="-122"/>
                  <a:cs typeface="+mn-ea"/>
                </a:defRPr>
              </a:lvl1pPr>
            </a:lstStyle>
            <a:p>
              <a:r>
                <a:rPr lang="zh-CN" altLang="en-US" dirty="0">
                  <a:sym typeface="Arial" panose="020B0604020202020204" pitchFamily="34" charset="0"/>
                </a:rPr>
                <a:t>请替换文字内容</a:t>
              </a:r>
              <a:endParaRPr lang="en-US" altLang="zh-CN" dirty="0">
                <a:sym typeface="Arial" panose="020B0604020202020204" pitchFamily="34" charset="0"/>
              </a:endParaRPr>
            </a:p>
          </p:txBody>
        </p:sp>
        <p:sp>
          <p:nvSpPr>
            <p:cNvPr id="161" name="TextBox 160"/>
            <p:cNvSpPr txBox="1"/>
            <p:nvPr/>
          </p:nvSpPr>
          <p:spPr>
            <a:xfrm>
              <a:off x="6978976" y="4107403"/>
              <a:ext cx="1542507" cy="371083"/>
            </a:xfrm>
            <a:prstGeom prst="rect">
              <a:avLst/>
            </a:prstGeom>
            <a:noFill/>
          </p:spPr>
          <p:txBody>
            <a:bodyPr wrap="square" lIns="0" tIns="0" rIns="0" bIns="0" rtlCol="0" anchor="t">
              <a:spAutoFit/>
            </a:bodyPr>
            <a:lstStyle/>
            <a:p>
              <a:pPr lvl="0" defTabSz="1219200">
                <a:lnSpc>
                  <a:spcPct val="120000"/>
                </a:lnSpc>
                <a:spcBef>
                  <a:spcPct val="20000"/>
                </a:spcBef>
                <a:defRPr/>
              </a:pPr>
              <a:r>
                <a:rPr lang="zh-CN" altLang="en-US" sz="1400" dirty="0">
                  <a:solidFill>
                    <a:prstClr val="black">
                      <a:lumMod val="95000"/>
                      <a:lumOff val="5000"/>
                    </a:prstClr>
                  </a:solidFill>
                  <a:latin typeface="微软雅黑" panose="020B0503020204020204" pitchFamily="34" charset="-122"/>
                  <a:ea typeface="微软雅黑" panose="020B0503020204020204" pitchFamily="34" charset="-122"/>
                  <a:cs typeface="Calibri" panose="020F0502020204030204" pitchFamily="34" charset="0"/>
                </a:rPr>
                <a:t>请插入您的文本内容请插入您的文本内容</a:t>
              </a:r>
              <a:endParaRPr lang="en-US" altLang="zh-CN" sz="70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4" name="Group 161"/>
          <p:cNvGrpSpPr/>
          <p:nvPr/>
        </p:nvGrpSpPr>
        <p:grpSpPr>
          <a:xfrm>
            <a:off x="6058130" y="4019542"/>
            <a:ext cx="1930534" cy="937799"/>
            <a:chOff x="4597685" y="3914331"/>
            <a:chExt cx="1542507" cy="703388"/>
          </a:xfrm>
        </p:grpSpPr>
        <p:sp>
          <p:nvSpPr>
            <p:cNvPr id="163" name="TextBox 162"/>
            <p:cNvSpPr txBox="1"/>
            <p:nvPr/>
          </p:nvSpPr>
          <p:spPr>
            <a:xfrm>
              <a:off x="4597686" y="3914331"/>
              <a:ext cx="1542506" cy="167988"/>
            </a:xfrm>
            <a:prstGeom prst="rect">
              <a:avLst/>
            </a:prstGeom>
            <a:noFill/>
          </p:spPr>
          <p:txBody>
            <a:bodyPr wrap="square" lIns="0" tIns="0" rIns="0" bIns="0" rtlCol="0" anchor="t">
              <a:spAutoFit/>
            </a:bodyPr>
            <a:lstStyle>
              <a:defPPr>
                <a:defRPr lang="zh-CN"/>
              </a:defPPr>
              <a:lvl1pPr>
                <a:lnSpc>
                  <a:spcPct val="120000"/>
                </a:lnSpc>
                <a:defRPr>
                  <a:latin typeface="Arial" panose="020B0604020202020204" pitchFamily="34" charset="0"/>
                  <a:ea typeface="微软雅黑" panose="020B0503020204020204" pitchFamily="34" charset="-122"/>
                  <a:cs typeface="+mn-ea"/>
                </a:defRPr>
              </a:lvl1pPr>
            </a:lstStyle>
            <a:p>
              <a:r>
                <a:rPr lang="zh-CN" altLang="en-US" dirty="0">
                  <a:sym typeface="Arial" panose="020B0604020202020204" pitchFamily="34" charset="0"/>
                </a:rPr>
                <a:t>请替换文字内容</a:t>
              </a:r>
              <a:endParaRPr lang="en-US" altLang="zh-CN" dirty="0">
                <a:sym typeface="Arial" panose="020B0604020202020204" pitchFamily="34" charset="0"/>
              </a:endParaRPr>
            </a:p>
          </p:txBody>
        </p:sp>
        <p:sp>
          <p:nvSpPr>
            <p:cNvPr id="164" name="TextBox 163"/>
            <p:cNvSpPr txBox="1"/>
            <p:nvPr/>
          </p:nvSpPr>
          <p:spPr>
            <a:xfrm>
              <a:off x="4597685" y="4107407"/>
              <a:ext cx="1542507" cy="510312"/>
            </a:xfrm>
            <a:prstGeom prst="rect">
              <a:avLst/>
            </a:prstGeom>
            <a:noFill/>
          </p:spPr>
          <p:txBody>
            <a:bodyPr wrap="square" lIns="0" tIns="0" rIns="0" bIns="0" rtlCol="0" anchor="t">
              <a:spAutoFit/>
            </a:bodyPr>
            <a:lstStyle/>
            <a:p>
              <a:pPr lvl="0" defTabSz="1219200">
                <a:lnSpc>
                  <a:spcPct val="120000"/>
                </a:lnSpc>
                <a:spcBef>
                  <a:spcPct val="20000"/>
                </a:spcBef>
                <a:defRPr/>
              </a:pPr>
              <a:r>
                <a:rPr lang="zh-CN" altLang="en-US" sz="1400" dirty="0">
                  <a:solidFill>
                    <a:prstClr val="black">
                      <a:lumMod val="95000"/>
                      <a:lumOff val="5000"/>
                    </a:prstClr>
                  </a:solidFill>
                  <a:latin typeface="微软雅黑" panose="020B0503020204020204" pitchFamily="34" charset="-122"/>
                  <a:ea typeface="微软雅黑" panose="020B0503020204020204" pitchFamily="34" charset="-122"/>
                  <a:cs typeface="Calibri" panose="020F0502020204030204" pitchFamily="34" charset="0"/>
                </a:rPr>
                <a:t>请插入您的文本内容请插入您的文本内容</a:t>
              </a:r>
              <a:endParaRPr lang="en-US" altLang="zh-CN" sz="70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a:p>
              <a:pPr defTabSz="1219200">
                <a:lnSpc>
                  <a:spcPct val="120000"/>
                </a:lnSpc>
                <a:spcBef>
                  <a:spcPct val="20000"/>
                </a:spcBef>
                <a:defRPr/>
              </a:pPr>
              <a:r>
                <a:rPr lang="en-US" altLang="zh-CN" sz="760" dirty="0">
                  <a:latin typeface="Arial" panose="020B0604020202020204" pitchFamily="34" charset="0"/>
                  <a:ea typeface="微软雅黑" panose="020B0503020204020204" pitchFamily="34" charset="-122"/>
                  <a:cs typeface="+mn-ea"/>
                  <a:sym typeface="Arial" panose="020B0604020202020204" pitchFamily="34" charset="0"/>
                </a:rPr>
                <a:t>.</a:t>
              </a:r>
              <a:endParaRPr lang="en-US" sz="76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5" name="Group 164"/>
          <p:cNvGrpSpPr/>
          <p:nvPr/>
        </p:nvGrpSpPr>
        <p:grpSpPr>
          <a:xfrm>
            <a:off x="8899920" y="4019548"/>
            <a:ext cx="1930534" cy="752166"/>
            <a:chOff x="6978976" y="3914331"/>
            <a:chExt cx="1542507" cy="564155"/>
          </a:xfrm>
        </p:grpSpPr>
        <p:sp>
          <p:nvSpPr>
            <p:cNvPr id="166" name="TextBox 165"/>
            <p:cNvSpPr txBox="1"/>
            <p:nvPr/>
          </p:nvSpPr>
          <p:spPr>
            <a:xfrm>
              <a:off x="6978977" y="3914331"/>
              <a:ext cx="1542506" cy="167988"/>
            </a:xfrm>
            <a:prstGeom prst="rect">
              <a:avLst/>
            </a:prstGeom>
            <a:noFill/>
          </p:spPr>
          <p:txBody>
            <a:bodyPr wrap="square" lIns="0" tIns="0" rIns="0" bIns="0" rtlCol="0" anchor="t">
              <a:spAutoFit/>
            </a:bodyPr>
            <a:lstStyle>
              <a:defPPr>
                <a:defRPr lang="zh-CN"/>
              </a:defPPr>
              <a:lvl1pPr>
                <a:lnSpc>
                  <a:spcPct val="120000"/>
                </a:lnSpc>
                <a:defRPr>
                  <a:latin typeface="Arial" panose="020B0604020202020204" pitchFamily="34" charset="0"/>
                  <a:ea typeface="微软雅黑" panose="020B0503020204020204" pitchFamily="34" charset="-122"/>
                  <a:cs typeface="+mn-ea"/>
                </a:defRPr>
              </a:lvl1pPr>
            </a:lstStyle>
            <a:p>
              <a:r>
                <a:rPr lang="zh-CN" altLang="en-US" dirty="0">
                  <a:sym typeface="Arial" panose="020B0604020202020204" pitchFamily="34" charset="0"/>
                </a:rPr>
                <a:t>请替换文字内容</a:t>
              </a:r>
              <a:endParaRPr lang="en-US" altLang="zh-CN" dirty="0">
                <a:sym typeface="Arial" panose="020B0604020202020204" pitchFamily="34" charset="0"/>
              </a:endParaRPr>
            </a:p>
          </p:txBody>
        </p:sp>
        <p:sp>
          <p:nvSpPr>
            <p:cNvPr id="167" name="TextBox 166"/>
            <p:cNvSpPr txBox="1"/>
            <p:nvPr/>
          </p:nvSpPr>
          <p:spPr>
            <a:xfrm>
              <a:off x="6978976" y="4107403"/>
              <a:ext cx="1542507" cy="371083"/>
            </a:xfrm>
            <a:prstGeom prst="rect">
              <a:avLst/>
            </a:prstGeom>
            <a:noFill/>
          </p:spPr>
          <p:txBody>
            <a:bodyPr wrap="square" lIns="0" tIns="0" rIns="0" bIns="0" rtlCol="0" anchor="t">
              <a:spAutoFit/>
            </a:bodyPr>
            <a:lstStyle/>
            <a:p>
              <a:pPr lvl="0" defTabSz="1219200">
                <a:lnSpc>
                  <a:spcPct val="120000"/>
                </a:lnSpc>
                <a:spcBef>
                  <a:spcPct val="20000"/>
                </a:spcBef>
                <a:defRPr/>
              </a:pPr>
              <a:r>
                <a:rPr lang="zh-CN" altLang="en-US" sz="1400" dirty="0">
                  <a:solidFill>
                    <a:prstClr val="black">
                      <a:lumMod val="95000"/>
                      <a:lumOff val="5000"/>
                    </a:prstClr>
                  </a:solidFill>
                  <a:latin typeface="微软雅黑" panose="020B0503020204020204" pitchFamily="34" charset="-122"/>
                  <a:ea typeface="微软雅黑" panose="020B0503020204020204" pitchFamily="34" charset="-122"/>
                  <a:cs typeface="Calibri" panose="020F0502020204030204" pitchFamily="34" charset="0"/>
                </a:rPr>
                <a:t>请插入您的文本内容请插入您的文本内容</a:t>
              </a:r>
              <a:endParaRPr lang="en-US" altLang="zh-CN" sz="70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6" name="Group 167"/>
          <p:cNvGrpSpPr/>
          <p:nvPr/>
        </p:nvGrpSpPr>
        <p:grpSpPr>
          <a:xfrm>
            <a:off x="8225016" y="3997304"/>
            <a:ext cx="625327" cy="607424"/>
            <a:chOff x="6299532" y="4190009"/>
            <a:chExt cx="469021" cy="455593"/>
          </a:xfrm>
        </p:grpSpPr>
        <p:sp>
          <p:nvSpPr>
            <p:cNvPr id="169" name="Oval 168"/>
            <p:cNvSpPr>
              <a:spLocks noChangeAspect="1"/>
            </p:cNvSpPr>
            <p:nvPr/>
          </p:nvSpPr>
          <p:spPr>
            <a:xfrm>
              <a:off x="6299532" y="4190009"/>
              <a:ext cx="469021" cy="455593"/>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6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0"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ln>
          </p:spPr>
          <p:txBody>
            <a:bodyPr vert="horz" wrap="square" lIns="121913" tIns="60956" rIns="121913" bIns="60956" numCol="1" anchor="t" anchorCtr="0" compatLnSpc="1"/>
            <a:lstStyle/>
            <a:p>
              <a:pPr>
                <a:lnSpc>
                  <a:spcPct val="120000"/>
                </a:lnSpc>
              </a:pPr>
              <a:endParaRPr lang="en-US" sz="76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7" name="Group 170"/>
          <p:cNvGrpSpPr/>
          <p:nvPr/>
        </p:nvGrpSpPr>
        <p:grpSpPr>
          <a:xfrm>
            <a:off x="5355588" y="2159410"/>
            <a:ext cx="625327" cy="607424"/>
            <a:chOff x="630683" y="3383511"/>
            <a:chExt cx="469021" cy="455593"/>
          </a:xfrm>
        </p:grpSpPr>
        <p:sp>
          <p:nvSpPr>
            <p:cNvPr id="172" name="Oval 171"/>
            <p:cNvSpPr>
              <a:spLocks noChangeAspect="1"/>
            </p:cNvSpPr>
            <p:nvPr/>
          </p:nvSpPr>
          <p:spPr>
            <a:xfrm>
              <a:off x="630683" y="3383511"/>
              <a:ext cx="469021" cy="455593"/>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6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3" name="Freeform 117"/>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ln>
          </p:spPr>
          <p:txBody>
            <a:bodyPr vert="horz" wrap="square" lIns="121913" tIns="60956" rIns="121913" bIns="60956" numCol="1" anchor="t" anchorCtr="0" compatLnSpc="1"/>
            <a:lstStyle/>
            <a:p>
              <a:pPr>
                <a:lnSpc>
                  <a:spcPct val="120000"/>
                </a:lnSpc>
              </a:pPr>
              <a:endParaRPr lang="en-US" sz="76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 name="Group 173"/>
          <p:cNvGrpSpPr/>
          <p:nvPr/>
        </p:nvGrpSpPr>
        <p:grpSpPr>
          <a:xfrm>
            <a:off x="5355588" y="3997304"/>
            <a:ext cx="625327" cy="607424"/>
            <a:chOff x="3428938" y="4190009"/>
            <a:chExt cx="469021" cy="455593"/>
          </a:xfrm>
        </p:grpSpPr>
        <p:sp>
          <p:nvSpPr>
            <p:cNvPr id="175" name="Oval 174"/>
            <p:cNvSpPr>
              <a:spLocks noChangeAspect="1"/>
            </p:cNvSpPr>
            <p:nvPr/>
          </p:nvSpPr>
          <p:spPr>
            <a:xfrm>
              <a:off x="3428938" y="4190009"/>
              <a:ext cx="469021" cy="455593"/>
            </a:xfrm>
            <a:prstGeom prst="ellips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6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6"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ln>
          </p:spPr>
          <p:txBody>
            <a:bodyPr vert="horz" wrap="square" lIns="121913" tIns="60956" rIns="121913" bIns="60956" numCol="1" anchor="t" anchorCtr="0" compatLnSpc="1"/>
            <a:lstStyle/>
            <a:p>
              <a:pPr>
                <a:lnSpc>
                  <a:spcPct val="120000"/>
                </a:lnSpc>
              </a:pPr>
              <a:endParaRPr lang="en-US" sz="76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9" name="Group 176"/>
          <p:cNvGrpSpPr/>
          <p:nvPr/>
        </p:nvGrpSpPr>
        <p:grpSpPr>
          <a:xfrm>
            <a:off x="5355588" y="3062091"/>
            <a:ext cx="625327" cy="607424"/>
            <a:chOff x="6299532" y="3384456"/>
            <a:chExt cx="469021" cy="455593"/>
          </a:xfrm>
        </p:grpSpPr>
        <p:sp>
          <p:nvSpPr>
            <p:cNvPr id="178" name="Oval 177"/>
            <p:cNvSpPr>
              <a:spLocks noChangeAspect="1"/>
            </p:cNvSpPr>
            <p:nvPr/>
          </p:nvSpPr>
          <p:spPr>
            <a:xfrm>
              <a:off x="6299532" y="3384456"/>
              <a:ext cx="469021" cy="455593"/>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6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9"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ln>
          </p:spPr>
          <p:txBody>
            <a:bodyPr vert="horz" wrap="square" lIns="121913" tIns="60956" rIns="121913" bIns="60956" numCol="1" anchor="t" anchorCtr="0" compatLnSpc="1"/>
            <a:lstStyle/>
            <a:p>
              <a:pPr>
                <a:lnSpc>
                  <a:spcPct val="120000"/>
                </a:lnSpc>
              </a:pPr>
              <a:endParaRPr lang="en-US" sz="76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0" name="Group 179"/>
          <p:cNvGrpSpPr/>
          <p:nvPr/>
        </p:nvGrpSpPr>
        <p:grpSpPr>
          <a:xfrm>
            <a:off x="8225016" y="3062091"/>
            <a:ext cx="625327" cy="607424"/>
            <a:chOff x="630683" y="4190009"/>
            <a:chExt cx="469021" cy="455593"/>
          </a:xfrm>
        </p:grpSpPr>
        <p:sp>
          <p:nvSpPr>
            <p:cNvPr id="181" name="Oval 180"/>
            <p:cNvSpPr>
              <a:spLocks noChangeAspect="1"/>
            </p:cNvSpPr>
            <p:nvPr/>
          </p:nvSpPr>
          <p:spPr>
            <a:xfrm>
              <a:off x="630683" y="4190009"/>
              <a:ext cx="469021" cy="4555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6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2"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ln>
          </p:spPr>
          <p:txBody>
            <a:bodyPr vert="horz" wrap="square" lIns="121913" tIns="60956" rIns="121913" bIns="60956" numCol="1" anchor="t" anchorCtr="0" compatLnSpc="1"/>
            <a:lstStyle/>
            <a:p>
              <a:pPr>
                <a:lnSpc>
                  <a:spcPct val="120000"/>
                </a:lnSpc>
              </a:pPr>
              <a:endParaRPr lang="en-US" sz="76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1" name="Group 182"/>
          <p:cNvGrpSpPr/>
          <p:nvPr/>
        </p:nvGrpSpPr>
        <p:grpSpPr>
          <a:xfrm>
            <a:off x="8225016" y="2159410"/>
            <a:ext cx="625327" cy="607424"/>
            <a:chOff x="3425803" y="3384456"/>
            <a:chExt cx="469021" cy="455593"/>
          </a:xfrm>
        </p:grpSpPr>
        <p:sp>
          <p:nvSpPr>
            <p:cNvPr id="184" name="Oval 183"/>
            <p:cNvSpPr>
              <a:spLocks noChangeAspect="1"/>
            </p:cNvSpPr>
            <p:nvPr/>
          </p:nvSpPr>
          <p:spPr>
            <a:xfrm>
              <a:off x="3425803" y="3384456"/>
              <a:ext cx="469021" cy="4555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6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5" name="Freeform 5"/>
            <p:cNvSpPr>
              <a:spLocks noEditPoints="1"/>
            </p:cNvSpPr>
            <p:nvPr/>
          </p:nvSpPr>
          <p:spPr bwMode="auto">
            <a:xfrm>
              <a:off x="3520613" y="347134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ln>
          </p:spPr>
          <p:txBody>
            <a:bodyPr vert="horz" wrap="square" lIns="121913" tIns="60956" rIns="121913" bIns="60956" numCol="1" anchor="t" anchorCtr="0" compatLnSpc="1"/>
            <a:lstStyle/>
            <a:p>
              <a:pPr>
                <a:lnSpc>
                  <a:spcPct val="120000"/>
                </a:lnSpc>
              </a:pPr>
              <a:endParaRPr lang="en-US" sz="76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8" name="Footer Text"/>
          <p:cNvSpPr txBox="1"/>
          <p:nvPr/>
        </p:nvSpPr>
        <p:spPr>
          <a:xfrm>
            <a:off x="923026" y="5351358"/>
            <a:ext cx="10345951" cy="1087414"/>
          </a:xfrm>
          <a:prstGeom prst="rect">
            <a:avLst/>
          </a:prstGeom>
          <a:noFill/>
        </p:spPr>
        <p:txBody>
          <a:bodyPr wrap="square" lIns="0" tIns="0" rIns="0" bIns="0" rtlCol="0">
            <a:spAutoFit/>
          </a:bodyPr>
          <a:lstStyle/>
          <a:p>
            <a:pPr lvl="0">
              <a:lnSpc>
                <a:spcPct val="120000"/>
              </a:lnSpc>
            </a:pPr>
            <a:r>
              <a:rPr lang="zh-CN" altLang="en-US" sz="1600" dirty="0">
                <a:solidFill>
                  <a:prstClr val="black">
                    <a:lumMod val="95000"/>
                    <a:lumOff val="5000"/>
                  </a:prstClr>
                </a:solidFill>
                <a:latin typeface="微软雅黑" panose="020B0503020204020204" pitchFamily="34" charset="-122"/>
                <a:ea typeface="微软雅黑" panose="020B0503020204020204" pitchFamily="34" charset="-122"/>
                <a:cs typeface="Calibri" panose="020F0502020204030204" pitchFamily="34" charset="0"/>
              </a:rPr>
              <a:t>请插入您的文本内容请插入您的文本内容请插入请插入您的文本内容请插入您的文本内容请插入请插入您的文本内容请插入您的文本内容请插入请插入您的文本内容请插入您的文本内容请插入请插入您的文本内容请插入您的文本内容请插入请插入您的文本内容请插入您的文本内容请插入</a:t>
            </a:r>
            <a:endParaRPr lang="en-US" altLang="zh-CN" sz="1200" dirty="0">
              <a:solidFill>
                <a:prstClr val="black">
                  <a:lumMod val="95000"/>
                  <a:lumOff val="5000"/>
                </a:prstClr>
              </a:solidFill>
              <a:latin typeface="Lato Light"/>
              <a:ea typeface="Open Sans Light" panose="020B0306030504020204" pitchFamily="34" charset="0"/>
              <a:cs typeface="Lato Light"/>
            </a:endParaRPr>
          </a:p>
          <a:p>
            <a:pPr lvl="0">
              <a:lnSpc>
                <a:spcPct val="120000"/>
              </a:lnSpc>
            </a:pPr>
            <a:endParaRPr lang="en-US" altLang="zh-CN" sz="1200" dirty="0">
              <a:solidFill>
                <a:prstClr val="black">
                  <a:lumMod val="95000"/>
                  <a:lumOff val="5000"/>
                </a:prstClr>
              </a:solidFill>
              <a:latin typeface="Lato Light"/>
              <a:ea typeface="Open Sans Light" panose="020B0306030504020204" pitchFamily="34" charset="0"/>
              <a:cs typeface="Lato Light"/>
            </a:endParaRPr>
          </a:p>
        </p:txBody>
      </p:sp>
      <p:cxnSp>
        <p:nvCxnSpPr>
          <p:cNvPr id="69" name="Straight Line buttom"/>
          <p:cNvCxnSpPr/>
          <p:nvPr/>
        </p:nvCxnSpPr>
        <p:spPr>
          <a:xfrm>
            <a:off x="914684" y="5173432"/>
            <a:ext cx="10362632"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2" name="灯片编号占位符 1"/>
          <p:cNvSpPr>
            <a:spLocks noGrp="1"/>
          </p:cNvSpPr>
          <p:nvPr>
            <p:ph type="sldNum" sz="quarter" idx="4294967295"/>
          </p:nvPr>
        </p:nvSpPr>
        <p:spPr>
          <a:xfrm>
            <a:off x="9448800" y="6430963"/>
            <a:ext cx="2743200" cy="365125"/>
          </a:xfrm>
        </p:spPr>
        <p:txBody>
          <a:bodyPr/>
          <a:lstStyle/>
          <a:p>
            <a:fld id="{F35312EC-3547-4D34-9E02-54FBE31D3775}" type="slidenum">
              <a:rPr lang="zh-CN" altLang="en-US" smtClean="0"/>
              <a:t>15</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strips(downRight)">
                                      <p:cBhvr>
                                        <p:cTn id="7" dur="500"/>
                                        <p:tgtEl>
                                          <p:spTgt spid="9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lide(fromBottom)">
                                      <p:cBhvr>
                                        <p:cTn id="11" dur="500"/>
                                        <p:tgtEl>
                                          <p:spTgt spid="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44"/>
                                        </p:tgtEl>
                                        <p:attrNameLst>
                                          <p:attrName>style.visibility</p:attrName>
                                        </p:attrNameLst>
                                      </p:cBhvr>
                                      <p:to>
                                        <p:strVal val="visible"/>
                                      </p:to>
                                    </p:set>
                                    <p:animEffect transition="in" filter="fade">
                                      <p:cBhvr>
                                        <p:cTn id="14" dur="1000"/>
                                        <p:tgtEl>
                                          <p:spTgt spid="144"/>
                                        </p:tgtEl>
                                      </p:cBhvr>
                                    </p:animEffect>
                                  </p:childTnLst>
                                </p:cTn>
                              </p:par>
                            </p:childTnLst>
                          </p:cTn>
                        </p:par>
                        <p:par>
                          <p:cTn id="15" fill="hold">
                            <p:stCondLst>
                              <p:cond delay="1000"/>
                            </p:stCondLst>
                            <p:childTnLst>
                              <p:par>
                                <p:cTn id="16" presetID="12" presetClass="entr" presetSubtype="4"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lide(fromBottom)">
                                      <p:cBhvr>
                                        <p:cTn id="18" dur="50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5"/>
                                        </p:tgtEl>
                                        <p:attrNameLst>
                                          <p:attrName>style.visibility</p:attrName>
                                        </p:attrNameLst>
                                      </p:cBhvr>
                                      <p:to>
                                        <p:strVal val="visible"/>
                                      </p:to>
                                    </p:set>
                                    <p:animEffect transition="in" filter="fade">
                                      <p:cBhvr>
                                        <p:cTn id="21" dur="1000"/>
                                        <p:tgtEl>
                                          <p:spTgt spid="14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slide(fromBottom)">
                                      <p:cBhvr>
                                        <p:cTn id="25" dur="500"/>
                                        <p:tgtEl>
                                          <p:spTgt spid="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6"/>
                                        </p:tgtEl>
                                        <p:attrNameLst>
                                          <p:attrName>style.visibility</p:attrName>
                                        </p:attrNameLst>
                                      </p:cBhvr>
                                      <p:to>
                                        <p:strVal val="visible"/>
                                      </p:to>
                                    </p:set>
                                    <p:animEffect transition="in" filter="fade">
                                      <p:cBhvr>
                                        <p:cTn id="28" dur="1000"/>
                                        <p:tgtEl>
                                          <p:spTgt spid="146"/>
                                        </p:tgtEl>
                                      </p:cBhvr>
                                    </p:animEffect>
                                  </p:childTnLst>
                                </p:cTn>
                              </p:par>
                            </p:childTnLst>
                          </p:cTn>
                        </p:par>
                        <p:par>
                          <p:cTn id="29" fill="hold">
                            <p:stCondLst>
                              <p:cond delay="2000"/>
                            </p:stCondLst>
                            <p:childTnLst>
                              <p:par>
                                <p:cTn id="30" presetID="12" presetClass="entr" presetSubtype="4"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slide(fromBottom)">
                                      <p:cBhvr>
                                        <p:cTn id="32" dur="500"/>
                                        <p:tgtEl>
                                          <p:spTgt spid="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47"/>
                                        </p:tgtEl>
                                        <p:attrNameLst>
                                          <p:attrName>style.visibility</p:attrName>
                                        </p:attrNameLst>
                                      </p:cBhvr>
                                      <p:to>
                                        <p:strVal val="visible"/>
                                      </p:to>
                                    </p:set>
                                    <p:animEffect transition="in" filter="fade">
                                      <p:cBhvr>
                                        <p:cTn id="35" dur="1000"/>
                                        <p:tgtEl>
                                          <p:spTgt spid="147"/>
                                        </p:tgtEl>
                                      </p:cBhvr>
                                    </p:animEffect>
                                  </p:childTnLst>
                                </p:cTn>
                              </p:par>
                            </p:childTnLst>
                          </p:cTn>
                        </p:par>
                        <p:par>
                          <p:cTn id="36" fill="hold">
                            <p:stCondLst>
                              <p:cond delay="250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slide(fromBottom)">
                                      <p:cBhvr>
                                        <p:cTn id="39" dur="500"/>
                                        <p:tgtEl>
                                          <p:spTgt spid="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48"/>
                                        </p:tgtEl>
                                        <p:attrNameLst>
                                          <p:attrName>style.visibility</p:attrName>
                                        </p:attrNameLst>
                                      </p:cBhvr>
                                      <p:to>
                                        <p:strVal val="visible"/>
                                      </p:to>
                                    </p:set>
                                    <p:animEffect transition="in" filter="fade">
                                      <p:cBhvr>
                                        <p:cTn id="42" dur="1000"/>
                                        <p:tgtEl>
                                          <p:spTgt spid="148"/>
                                        </p:tgtEl>
                                      </p:cBhvr>
                                    </p:animEffect>
                                  </p:childTnLst>
                                </p:cTn>
                              </p:par>
                            </p:childTnLst>
                          </p:cTn>
                        </p:par>
                        <p:par>
                          <p:cTn id="43" fill="hold">
                            <p:stCondLst>
                              <p:cond delay="3000"/>
                            </p:stCondLst>
                            <p:childTnLst>
                              <p:par>
                                <p:cTn id="44" presetID="12" presetClass="entr" presetSubtype="4"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slide(fromBottom)">
                                      <p:cBhvr>
                                        <p:cTn id="46" dur="500"/>
                                        <p:tgtEl>
                                          <p:spTgt spid="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49"/>
                                        </p:tgtEl>
                                        <p:attrNameLst>
                                          <p:attrName>style.visibility</p:attrName>
                                        </p:attrNameLst>
                                      </p:cBhvr>
                                      <p:to>
                                        <p:strVal val="visible"/>
                                      </p:to>
                                    </p:set>
                                    <p:animEffect transition="in" filter="fade">
                                      <p:cBhvr>
                                        <p:cTn id="49" dur="1000"/>
                                        <p:tgtEl>
                                          <p:spTgt spid="149"/>
                                        </p:tgtEl>
                                      </p:cBhvr>
                                    </p:animEffect>
                                  </p:childTnLst>
                                </p:cTn>
                              </p:par>
                            </p:childTnLst>
                          </p:cTn>
                        </p:par>
                        <p:par>
                          <p:cTn id="50" fill="hold">
                            <p:stCondLst>
                              <p:cond delay="3500"/>
                            </p:stCondLst>
                            <p:childTnLst>
                              <p:par>
                                <p:cTn id="51" presetID="53" presetClass="entr" presetSubtype="16"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p:cTn id="53" dur="500" fill="hold"/>
                                        <p:tgtEl>
                                          <p:spTgt spid="17"/>
                                        </p:tgtEl>
                                        <p:attrNameLst>
                                          <p:attrName>ppt_w</p:attrName>
                                        </p:attrNameLst>
                                      </p:cBhvr>
                                      <p:tavLst>
                                        <p:tav tm="0">
                                          <p:val>
                                            <p:fltVal val="0"/>
                                          </p:val>
                                        </p:tav>
                                        <p:tav tm="100000">
                                          <p:val>
                                            <p:strVal val="#ppt_w"/>
                                          </p:val>
                                        </p:tav>
                                      </p:tavLst>
                                    </p:anim>
                                    <p:anim calcmode="lin" valueType="num">
                                      <p:cBhvr>
                                        <p:cTn id="54" dur="500" fill="hold"/>
                                        <p:tgtEl>
                                          <p:spTgt spid="17"/>
                                        </p:tgtEl>
                                        <p:attrNameLst>
                                          <p:attrName>ppt_h</p:attrName>
                                        </p:attrNameLst>
                                      </p:cBhvr>
                                      <p:tavLst>
                                        <p:tav tm="0">
                                          <p:val>
                                            <p:fltVal val="0"/>
                                          </p:val>
                                        </p:tav>
                                        <p:tav tm="100000">
                                          <p:val>
                                            <p:strVal val="#ppt_h"/>
                                          </p:val>
                                        </p:tav>
                                      </p:tavLst>
                                    </p:anim>
                                    <p:animEffect transition="in" filter="fade">
                                      <p:cBhvr>
                                        <p:cTn id="55" dur="500"/>
                                        <p:tgtEl>
                                          <p:spTgt spid="17"/>
                                        </p:tgtEl>
                                      </p:cBhvr>
                                    </p:animEffect>
                                  </p:childTnLst>
                                </p:cTn>
                              </p:par>
                              <p:par>
                                <p:cTn id="56" presetID="2" presetClass="entr" presetSubtype="4" accel="50000" decel="50000" fill="hold" nodeType="withEffect">
                                  <p:stCondLst>
                                    <p:cond delay="0"/>
                                  </p:stCondLst>
                                  <p:childTnLst>
                                    <p:set>
                                      <p:cBhvr>
                                        <p:cTn id="57" dur="1" fill="hold">
                                          <p:stCondLst>
                                            <p:cond delay="0"/>
                                          </p:stCondLst>
                                        </p:cTn>
                                        <p:tgtEl>
                                          <p:spTgt spid="10"/>
                                        </p:tgtEl>
                                        <p:attrNameLst>
                                          <p:attrName>style.visibility</p:attrName>
                                        </p:attrNameLst>
                                      </p:cBhvr>
                                      <p:to>
                                        <p:strVal val="visible"/>
                                      </p:to>
                                    </p:set>
                                    <p:anim calcmode="lin" valueType="num">
                                      <p:cBhvr additive="base">
                                        <p:cTn id="58" dur="500" fill="hold"/>
                                        <p:tgtEl>
                                          <p:spTgt spid="10"/>
                                        </p:tgtEl>
                                        <p:attrNameLst>
                                          <p:attrName>ppt_x</p:attrName>
                                        </p:attrNameLst>
                                      </p:cBhvr>
                                      <p:tavLst>
                                        <p:tav tm="0">
                                          <p:val>
                                            <p:strVal val="#ppt_x"/>
                                          </p:val>
                                        </p:tav>
                                        <p:tav tm="100000">
                                          <p:val>
                                            <p:strVal val="#ppt_x"/>
                                          </p:val>
                                        </p:tav>
                                      </p:tavLst>
                                    </p:anim>
                                    <p:anim calcmode="lin" valueType="num">
                                      <p:cBhvr additive="base">
                                        <p:cTn id="59" dur="500" fill="hold"/>
                                        <p:tgtEl>
                                          <p:spTgt spid="10"/>
                                        </p:tgtEl>
                                        <p:attrNameLst>
                                          <p:attrName>ppt_y</p:attrName>
                                        </p:attrNameLst>
                                      </p:cBhvr>
                                      <p:tavLst>
                                        <p:tav tm="0">
                                          <p:val>
                                            <p:strVal val="1+#ppt_h/2"/>
                                          </p:val>
                                        </p:tav>
                                        <p:tav tm="100000">
                                          <p:val>
                                            <p:strVal val="#ppt_y"/>
                                          </p:val>
                                        </p:tav>
                                      </p:tavLst>
                                    </p:anim>
                                  </p:childTnLst>
                                </p:cTn>
                              </p:par>
                            </p:childTnLst>
                          </p:cTn>
                        </p:par>
                        <p:par>
                          <p:cTn id="60" fill="hold">
                            <p:stCondLst>
                              <p:cond delay="4000"/>
                            </p:stCondLst>
                            <p:childTnLst>
                              <p:par>
                                <p:cTn id="61" presetID="53" presetClass="entr" presetSubtype="16" fill="hold"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par>
                                <p:cTn id="66" presetID="2" presetClass="entr" presetSubtype="4" accel="50000" decel="50000" fill="hold" nodeType="with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additive="base">
                                        <p:cTn id="68" dur="500" fill="hold"/>
                                        <p:tgtEl>
                                          <p:spTgt spid="11"/>
                                        </p:tgtEl>
                                        <p:attrNameLst>
                                          <p:attrName>ppt_x</p:attrName>
                                        </p:attrNameLst>
                                      </p:cBhvr>
                                      <p:tavLst>
                                        <p:tav tm="0">
                                          <p:val>
                                            <p:strVal val="#ppt_x"/>
                                          </p:val>
                                        </p:tav>
                                        <p:tav tm="100000">
                                          <p:val>
                                            <p:strVal val="#ppt_x"/>
                                          </p:val>
                                        </p:tav>
                                      </p:tavLst>
                                    </p:anim>
                                    <p:anim calcmode="lin" valueType="num">
                                      <p:cBhvr additive="base">
                                        <p:cTn id="69" dur="500" fill="hold"/>
                                        <p:tgtEl>
                                          <p:spTgt spid="11"/>
                                        </p:tgtEl>
                                        <p:attrNameLst>
                                          <p:attrName>ppt_y</p:attrName>
                                        </p:attrNameLst>
                                      </p:cBhvr>
                                      <p:tavLst>
                                        <p:tav tm="0">
                                          <p:val>
                                            <p:strVal val="1+#ppt_h/2"/>
                                          </p:val>
                                        </p:tav>
                                        <p:tav tm="100000">
                                          <p:val>
                                            <p:strVal val="#ppt_y"/>
                                          </p:val>
                                        </p:tav>
                                      </p:tavLst>
                                    </p:anim>
                                  </p:childTnLst>
                                </p:cTn>
                              </p:par>
                            </p:childTnLst>
                          </p:cTn>
                        </p:par>
                        <p:par>
                          <p:cTn id="70" fill="hold">
                            <p:stCondLst>
                              <p:cond delay="4500"/>
                            </p:stCondLst>
                            <p:childTnLst>
                              <p:par>
                                <p:cTn id="71" presetID="53" presetClass="entr" presetSubtype="16"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childTnLst>
                                </p:cTn>
                              </p:par>
                              <p:par>
                                <p:cTn id="76" presetID="2" presetClass="entr" presetSubtype="4" accel="50000" decel="50000" fill="hold" nodeType="withEffect">
                                  <p:stCondLst>
                                    <p:cond delay="0"/>
                                  </p:stCondLst>
                                  <p:childTnLst>
                                    <p:set>
                                      <p:cBhvr>
                                        <p:cTn id="77" dur="1" fill="hold">
                                          <p:stCondLst>
                                            <p:cond delay="0"/>
                                          </p:stCondLst>
                                        </p:cTn>
                                        <p:tgtEl>
                                          <p:spTgt spid="12"/>
                                        </p:tgtEl>
                                        <p:attrNameLst>
                                          <p:attrName>style.visibility</p:attrName>
                                        </p:attrNameLst>
                                      </p:cBhvr>
                                      <p:to>
                                        <p:strVal val="visible"/>
                                      </p:to>
                                    </p:set>
                                    <p:anim calcmode="lin" valueType="num">
                                      <p:cBhvr additive="base">
                                        <p:cTn id="78" dur="500" fill="hold"/>
                                        <p:tgtEl>
                                          <p:spTgt spid="12"/>
                                        </p:tgtEl>
                                        <p:attrNameLst>
                                          <p:attrName>ppt_x</p:attrName>
                                        </p:attrNameLst>
                                      </p:cBhvr>
                                      <p:tavLst>
                                        <p:tav tm="0">
                                          <p:val>
                                            <p:strVal val="#ppt_x"/>
                                          </p:val>
                                        </p:tav>
                                        <p:tav tm="100000">
                                          <p:val>
                                            <p:strVal val="#ppt_x"/>
                                          </p:val>
                                        </p:tav>
                                      </p:tavLst>
                                    </p:anim>
                                    <p:anim calcmode="lin" valueType="num">
                                      <p:cBhvr additive="base">
                                        <p:cTn id="79" dur="500" fill="hold"/>
                                        <p:tgtEl>
                                          <p:spTgt spid="12"/>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53" presetClass="entr" presetSubtype="16" fill="hold" nodeType="afterEffect">
                                  <p:stCondLst>
                                    <p:cond delay="0"/>
                                  </p:stCondLst>
                                  <p:childTnLst>
                                    <p:set>
                                      <p:cBhvr>
                                        <p:cTn id="82" dur="1" fill="hold">
                                          <p:stCondLst>
                                            <p:cond delay="0"/>
                                          </p:stCondLst>
                                        </p:cTn>
                                        <p:tgtEl>
                                          <p:spTgt spid="20"/>
                                        </p:tgtEl>
                                        <p:attrNameLst>
                                          <p:attrName>style.visibility</p:attrName>
                                        </p:attrNameLst>
                                      </p:cBhvr>
                                      <p:to>
                                        <p:strVal val="visible"/>
                                      </p:to>
                                    </p:set>
                                    <p:anim calcmode="lin" valueType="num">
                                      <p:cBhvr>
                                        <p:cTn id="83" dur="500" fill="hold"/>
                                        <p:tgtEl>
                                          <p:spTgt spid="20"/>
                                        </p:tgtEl>
                                        <p:attrNameLst>
                                          <p:attrName>ppt_w</p:attrName>
                                        </p:attrNameLst>
                                      </p:cBhvr>
                                      <p:tavLst>
                                        <p:tav tm="0">
                                          <p:val>
                                            <p:fltVal val="0"/>
                                          </p:val>
                                        </p:tav>
                                        <p:tav tm="100000">
                                          <p:val>
                                            <p:strVal val="#ppt_w"/>
                                          </p:val>
                                        </p:tav>
                                      </p:tavLst>
                                    </p:anim>
                                    <p:anim calcmode="lin" valueType="num">
                                      <p:cBhvr>
                                        <p:cTn id="84" dur="500" fill="hold"/>
                                        <p:tgtEl>
                                          <p:spTgt spid="20"/>
                                        </p:tgtEl>
                                        <p:attrNameLst>
                                          <p:attrName>ppt_h</p:attrName>
                                        </p:attrNameLst>
                                      </p:cBhvr>
                                      <p:tavLst>
                                        <p:tav tm="0">
                                          <p:val>
                                            <p:fltVal val="0"/>
                                          </p:val>
                                        </p:tav>
                                        <p:tav tm="100000">
                                          <p:val>
                                            <p:strVal val="#ppt_h"/>
                                          </p:val>
                                        </p:tav>
                                      </p:tavLst>
                                    </p:anim>
                                    <p:animEffect transition="in" filter="fade">
                                      <p:cBhvr>
                                        <p:cTn id="85" dur="500"/>
                                        <p:tgtEl>
                                          <p:spTgt spid="20"/>
                                        </p:tgtEl>
                                      </p:cBhvr>
                                    </p:animEffect>
                                  </p:childTnLst>
                                </p:cTn>
                              </p:par>
                              <p:par>
                                <p:cTn id="86" presetID="2" presetClass="entr" presetSubtype="4" accel="50000" decel="50000" fill="hold" nodeType="withEffect">
                                  <p:stCondLst>
                                    <p:cond delay="0"/>
                                  </p:stCondLst>
                                  <p:childTnLst>
                                    <p:set>
                                      <p:cBhvr>
                                        <p:cTn id="87" dur="1" fill="hold">
                                          <p:stCondLst>
                                            <p:cond delay="0"/>
                                          </p:stCondLst>
                                        </p:cTn>
                                        <p:tgtEl>
                                          <p:spTgt spid="13"/>
                                        </p:tgtEl>
                                        <p:attrNameLst>
                                          <p:attrName>style.visibility</p:attrName>
                                        </p:attrNameLst>
                                      </p:cBhvr>
                                      <p:to>
                                        <p:strVal val="visible"/>
                                      </p:to>
                                    </p:set>
                                    <p:anim calcmode="lin" valueType="num">
                                      <p:cBhvr additive="base">
                                        <p:cTn id="88" dur="500" fill="hold"/>
                                        <p:tgtEl>
                                          <p:spTgt spid="13"/>
                                        </p:tgtEl>
                                        <p:attrNameLst>
                                          <p:attrName>ppt_x</p:attrName>
                                        </p:attrNameLst>
                                      </p:cBhvr>
                                      <p:tavLst>
                                        <p:tav tm="0">
                                          <p:val>
                                            <p:strVal val="#ppt_x"/>
                                          </p:val>
                                        </p:tav>
                                        <p:tav tm="100000">
                                          <p:val>
                                            <p:strVal val="#ppt_x"/>
                                          </p:val>
                                        </p:tav>
                                      </p:tavLst>
                                    </p:anim>
                                    <p:anim calcmode="lin" valueType="num">
                                      <p:cBhvr additive="base">
                                        <p:cTn id="89" dur="500" fill="hold"/>
                                        <p:tgtEl>
                                          <p:spTgt spid="13"/>
                                        </p:tgtEl>
                                        <p:attrNameLst>
                                          <p:attrName>ppt_y</p:attrName>
                                        </p:attrNameLst>
                                      </p:cBhvr>
                                      <p:tavLst>
                                        <p:tav tm="0">
                                          <p:val>
                                            <p:strVal val="1+#ppt_h/2"/>
                                          </p:val>
                                        </p:tav>
                                        <p:tav tm="100000">
                                          <p:val>
                                            <p:strVal val="#ppt_y"/>
                                          </p:val>
                                        </p:tav>
                                      </p:tavLst>
                                    </p:anim>
                                  </p:childTnLst>
                                </p:cTn>
                              </p:par>
                            </p:childTnLst>
                          </p:cTn>
                        </p:par>
                        <p:par>
                          <p:cTn id="90" fill="hold">
                            <p:stCondLst>
                              <p:cond delay="5500"/>
                            </p:stCondLst>
                            <p:childTnLst>
                              <p:par>
                                <p:cTn id="91" presetID="53" presetClass="entr" presetSubtype="16" fill="hold" nodeType="afterEffect">
                                  <p:stCondLst>
                                    <p:cond delay="0"/>
                                  </p:stCondLst>
                                  <p:childTnLst>
                                    <p:set>
                                      <p:cBhvr>
                                        <p:cTn id="92" dur="1" fill="hold">
                                          <p:stCondLst>
                                            <p:cond delay="0"/>
                                          </p:stCondLst>
                                        </p:cTn>
                                        <p:tgtEl>
                                          <p:spTgt spid="18"/>
                                        </p:tgtEl>
                                        <p:attrNameLst>
                                          <p:attrName>style.visibility</p:attrName>
                                        </p:attrNameLst>
                                      </p:cBhvr>
                                      <p:to>
                                        <p:strVal val="visible"/>
                                      </p:to>
                                    </p:set>
                                    <p:anim calcmode="lin" valueType="num">
                                      <p:cBhvr>
                                        <p:cTn id="93" dur="500" fill="hold"/>
                                        <p:tgtEl>
                                          <p:spTgt spid="18"/>
                                        </p:tgtEl>
                                        <p:attrNameLst>
                                          <p:attrName>ppt_w</p:attrName>
                                        </p:attrNameLst>
                                      </p:cBhvr>
                                      <p:tavLst>
                                        <p:tav tm="0">
                                          <p:val>
                                            <p:fltVal val="0"/>
                                          </p:val>
                                        </p:tav>
                                        <p:tav tm="100000">
                                          <p:val>
                                            <p:strVal val="#ppt_w"/>
                                          </p:val>
                                        </p:tav>
                                      </p:tavLst>
                                    </p:anim>
                                    <p:anim calcmode="lin" valueType="num">
                                      <p:cBhvr>
                                        <p:cTn id="94" dur="500" fill="hold"/>
                                        <p:tgtEl>
                                          <p:spTgt spid="18"/>
                                        </p:tgtEl>
                                        <p:attrNameLst>
                                          <p:attrName>ppt_h</p:attrName>
                                        </p:attrNameLst>
                                      </p:cBhvr>
                                      <p:tavLst>
                                        <p:tav tm="0">
                                          <p:val>
                                            <p:fltVal val="0"/>
                                          </p:val>
                                        </p:tav>
                                        <p:tav tm="100000">
                                          <p:val>
                                            <p:strVal val="#ppt_h"/>
                                          </p:val>
                                        </p:tav>
                                      </p:tavLst>
                                    </p:anim>
                                    <p:animEffect transition="in" filter="fade">
                                      <p:cBhvr>
                                        <p:cTn id="95" dur="500"/>
                                        <p:tgtEl>
                                          <p:spTgt spid="18"/>
                                        </p:tgtEl>
                                      </p:cBhvr>
                                    </p:animEffect>
                                  </p:childTnLst>
                                </p:cTn>
                              </p:par>
                              <p:par>
                                <p:cTn id="96" presetID="2" presetClass="entr" presetSubtype="4" accel="50000" decel="50000" fill="hold" nodeType="withEffect">
                                  <p:stCondLst>
                                    <p:cond delay="0"/>
                                  </p:stCondLst>
                                  <p:childTnLst>
                                    <p:set>
                                      <p:cBhvr>
                                        <p:cTn id="97" dur="1" fill="hold">
                                          <p:stCondLst>
                                            <p:cond delay="0"/>
                                          </p:stCondLst>
                                        </p:cTn>
                                        <p:tgtEl>
                                          <p:spTgt spid="14"/>
                                        </p:tgtEl>
                                        <p:attrNameLst>
                                          <p:attrName>style.visibility</p:attrName>
                                        </p:attrNameLst>
                                      </p:cBhvr>
                                      <p:to>
                                        <p:strVal val="visible"/>
                                      </p:to>
                                    </p:set>
                                    <p:anim calcmode="lin" valueType="num">
                                      <p:cBhvr additive="base">
                                        <p:cTn id="98" dur="500" fill="hold"/>
                                        <p:tgtEl>
                                          <p:spTgt spid="14"/>
                                        </p:tgtEl>
                                        <p:attrNameLst>
                                          <p:attrName>ppt_x</p:attrName>
                                        </p:attrNameLst>
                                      </p:cBhvr>
                                      <p:tavLst>
                                        <p:tav tm="0">
                                          <p:val>
                                            <p:strVal val="#ppt_x"/>
                                          </p:val>
                                        </p:tav>
                                        <p:tav tm="100000">
                                          <p:val>
                                            <p:strVal val="#ppt_x"/>
                                          </p:val>
                                        </p:tav>
                                      </p:tavLst>
                                    </p:anim>
                                    <p:anim calcmode="lin" valueType="num">
                                      <p:cBhvr additive="base">
                                        <p:cTn id="99" dur="500" fill="hold"/>
                                        <p:tgtEl>
                                          <p:spTgt spid="14"/>
                                        </p:tgtEl>
                                        <p:attrNameLst>
                                          <p:attrName>ppt_y</p:attrName>
                                        </p:attrNameLst>
                                      </p:cBhvr>
                                      <p:tavLst>
                                        <p:tav tm="0">
                                          <p:val>
                                            <p:strVal val="1+#ppt_h/2"/>
                                          </p:val>
                                        </p:tav>
                                        <p:tav tm="100000">
                                          <p:val>
                                            <p:strVal val="#ppt_y"/>
                                          </p:val>
                                        </p:tav>
                                      </p:tavLst>
                                    </p:anim>
                                  </p:childTnLst>
                                </p:cTn>
                              </p:par>
                            </p:childTnLst>
                          </p:cTn>
                        </p:par>
                        <p:par>
                          <p:cTn id="100" fill="hold">
                            <p:stCondLst>
                              <p:cond delay="6000"/>
                            </p:stCondLst>
                            <p:childTnLst>
                              <p:par>
                                <p:cTn id="101" presetID="53" presetClass="entr" presetSubtype="16"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p:cTn id="103" dur="500" fill="hold"/>
                                        <p:tgtEl>
                                          <p:spTgt spid="16"/>
                                        </p:tgtEl>
                                        <p:attrNameLst>
                                          <p:attrName>ppt_w</p:attrName>
                                        </p:attrNameLst>
                                      </p:cBhvr>
                                      <p:tavLst>
                                        <p:tav tm="0">
                                          <p:val>
                                            <p:fltVal val="0"/>
                                          </p:val>
                                        </p:tav>
                                        <p:tav tm="100000">
                                          <p:val>
                                            <p:strVal val="#ppt_w"/>
                                          </p:val>
                                        </p:tav>
                                      </p:tavLst>
                                    </p:anim>
                                    <p:anim calcmode="lin" valueType="num">
                                      <p:cBhvr>
                                        <p:cTn id="104" dur="500" fill="hold"/>
                                        <p:tgtEl>
                                          <p:spTgt spid="16"/>
                                        </p:tgtEl>
                                        <p:attrNameLst>
                                          <p:attrName>ppt_h</p:attrName>
                                        </p:attrNameLst>
                                      </p:cBhvr>
                                      <p:tavLst>
                                        <p:tav tm="0">
                                          <p:val>
                                            <p:fltVal val="0"/>
                                          </p:val>
                                        </p:tav>
                                        <p:tav tm="100000">
                                          <p:val>
                                            <p:strVal val="#ppt_h"/>
                                          </p:val>
                                        </p:tav>
                                      </p:tavLst>
                                    </p:anim>
                                    <p:animEffect transition="in" filter="fade">
                                      <p:cBhvr>
                                        <p:cTn id="105" dur="500"/>
                                        <p:tgtEl>
                                          <p:spTgt spid="16"/>
                                        </p:tgtEl>
                                      </p:cBhvr>
                                    </p:animEffect>
                                  </p:childTnLst>
                                </p:cTn>
                              </p:par>
                              <p:par>
                                <p:cTn id="106" presetID="2" presetClass="entr" presetSubtype="4" accel="50000" decel="50000" fill="hold" nodeType="withEffect">
                                  <p:stCondLst>
                                    <p:cond delay="0"/>
                                  </p:stCondLst>
                                  <p:childTnLst>
                                    <p:set>
                                      <p:cBhvr>
                                        <p:cTn id="107" dur="1" fill="hold">
                                          <p:stCondLst>
                                            <p:cond delay="0"/>
                                          </p:stCondLst>
                                        </p:cTn>
                                        <p:tgtEl>
                                          <p:spTgt spid="15"/>
                                        </p:tgtEl>
                                        <p:attrNameLst>
                                          <p:attrName>style.visibility</p:attrName>
                                        </p:attrNameLst>
                                      </p:cBhvr>
                                      <p:to>
                                        <p:strVal val="visible"/>
                                      </p:to>
                                    </p:set>
                                    <p:anim calcmode="lin" valueType="num">
                                      <p:cBhvr additive="base">
                                        <p:cTn id="108" dur="500" fill="hold"/>
                                        <p:tgtEl>
                                          <p:spTgt spid="15"/>
                                        </p:tgtEl>
                                        <p:attrNameLst>
                                          <p:attrName>ppt_x</p:attrName>
                                        </p:attrNameLst>
                                      </p:cBhvr>
                                      <p:tavLst>
                                        <p:tav tm="0">
                                          <p:val>
                                            <p:strVal val="#ppt_x"/>
                                          </p:val>
                                        </p:tav>
                                        <p:tav tm="100000">
                                          <p:val>
                                            <p:strVal val="#ppt_x"/>
                                          </p:val>
                                        </p:tav>
                                      </p:tavLst>
                                    </p:anim>
                                    <p:anim calcmode="lin" valueType="num">
                                      <p:cBhvr additive="base">
                                        <p:cTn id="109" dur="500" fill="hold"/>
                                        <p:tgtEl>
                                          <p:spTgt spid="15"/>
                                        </p:tgtEl>
                                        <p:attrNameLst>
                                          <p:attrName>ppt_y</p:attrName>
                                        </p:attrNameLst>
                                      </p:cBhvr>
                                      <p:tavLst>
                                        <p:tav tm="0">
                                          <p:val>
                                            <p:strVal val="1+#ppt_h/2"/>
                                          </p:val>
                                        </p:tav>
                                        <p:tav tm="100000">
                                          <p:val>
                                            <p:strVal val="#ppt_y"/>
                                          </p:val>
                                        </p:tav>
                                      </p:tavLst>
                                    </p:anim>
                                  </p:childTnLst>
                                </p:cTn>
                              </p:par>
                            </p:childTnLst>
                          </p:cTn>
                        </p:par>
                        <p:par>
                          <p:cTn id="110" fill="hold">
                            <p:stCondLst>
                              <p:cond delay="6500"/>
                            </p:stCondLst>
                            <p:childTnLst>
                              <p:par>
                                <p:cTn id="111" presetID="13" presetClass="entr" presetSubtype="16" fill="hold" nodeType="afterEffect">
                                  <p:stCondLst>
                                    <p:cond delay="0"/>
                                  </p:stCondLst>
                                  <p:childTnLst>
                                    <p:set>
                                      <p:cBhvr>
                                        <p:cTn id="112" dur="1" fill="hold">
                                          <p:stCondLst>
                                            <p:cond delay="0"/>
                                          </p:stCondLst>
                                        </p:cTn>
                                        <p:tgtEl>
                                          <p:spTgt spid="69"/>
                                        </p:tgtEl>
                                        <p:attrNameLst>
                                          <p:attrName>style.visibility</p:attrName>
                                        </p:attrNameLst>
                                      </p:cBhvr>
                                      <p:to>
                                        <p:strVal val="visible"/>
                                      </p:to>
                                    </p:set>
                                    <p:animEffect transition="in" filter="plus(in)">
                                      <p:cBhvr>
                                        <p:cTn id="113" dur="500"/>
                                        <p:tgtEl>
                                          <p:spTgt spid="69"/>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68"/>
                                        </p:tgtEl>
                                        <p:attrNameLst>
                                          <p:attrName>style.visibility</p:attrName>
                                        </p:attrNameLst>
                                      </p:cBhvr>
                                      <p:to>
                                        <p:strVal val="visible"/>
                                      </p:to>
                                    </p:set>
                                    <p:animEffect transition="in" filter="fade">
                                      <p:cBhvr>
                                        <p:cTn id="116"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144" grpId="0"/>
      <p:bldP spid="145" grpId="0"/>
      <p:bldP spid="146" grpId="0"/>
      <p:bldP spid="147" grpId="0"/>
      <p:bldP spid="148" grpId="0"/>
      <p:bldP spid="149"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形状 4"/>
          <p:cNvSpPr/>
          <p:nvPr/>
        </p:nvSpPr>
        <p:spPr>
          <a:xfrm>
            <a:off x="2133600" y="1"/>
            <a:ext cx="7347284" cy="6850856"/>
          </a:xfrm>
          <a:custGeom>
            <a:avLst/>
            <a:gdLst>
              <a:gd name="connsiteX0" fmla="*/ 3304674 w 7347284"/>
              <a:gd name="connsiteY0" fmla="*/ 0 h 6946231"/>
              <a:gd name="connsiteX1" fmla="*/ 0 w 7347284"/>
              <a:gd name="connsiteY1" fmla="*/ 5807242 h 6946231"/>
              <a:gd name="connsiteX2" fmla="*/ 2550695 w 7347284"/>
              <a:gd name="connsiteY2" fmla="*/ 6946231 h 6946231"/>
              <a:gd name="connsiteX3" fmla="*/ 7347284 w 7347284"/>
              <a:gd name="connsiteY3" fmla="*/ 6946231 h 6946231"/>
              <a:gd name="connsiteX4" fmla="*/ 5229726 w 7347284"/>
              <a:gd name="connsiteY4" fmla="*/ 0 h 6946231"/>
              <a:gd name="connsiteX5" fmla="*/ 3304674 w 7347284"/>
              <a:gd name="connsiteY5" fmla="*/ 0 h 6946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47284" h="6946231">
                <a:moveTo>
                  <a:pt x="3304674" y="0"/>
                </a:moveTo>
                <a:lnTo>
                  <a:pt x="0" y="5807242"/>
                </a:lnTo>
                <a:lnTo>
                  <a:pt x="2550695" y="6946231"/>
                </a:lnTo>
                <a:lnTo>
                  <a:pt x="7347284" y="6946231"/>
                </a:lnTo>
                <a:lnTo>
                  <a:pt x="5229726" y="0"/>
                </a:lnTo>
                <a:lnTo>
                  <a:pt x="3304674" y="0"/>
                </a:lnTo>
                <a:close/>
              </a:path>
            </a:pathLst>
          </a:cu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文本框 84"/>
          <p:cNvSpPr txBox="1"/>
          <p:nvPr/>
        </p:nvSpPr>
        <p:spPr>
          <a:xfrm>
            <a:off x="4393620" y="2572883"/>
            <a:ext cx="3260857" cy="2802306"/>
          </a:xfrm>
          <a:prstGeom prst="rect">
            <a:avLst/>
          </a:prstGeom>
          <a:noFill/>
        </p:spPr>
        <p:txBody>
          <a:bodyPr wrap="square" rtlCol="0" anchor="ctr">
            <a:spAutoFit/>
          </a:bodyPr>
          <a:lstStyle/>
          <a:p>
            <a:pPr algn="ctr">
              <a:lnSpc>
                <a:spcPct val="105000"/>
              </a:lnSpc>
            </a:pPr>
            <a:r>
              <a:rPr lang="en-US" altLang="zh-CN" sz="5400" b="1" dirty="0">
                <a:solidFill>
                  <a:schemeClr val="bg1"/>
                </a:solidFill>
                <a:latin typeface="Microsoft YaHei UI" panose="020B0503020204020204" pitchFamily="34" charset="-122"/>
                <a:ea typeface="Microsoft YaHei UI" panose="020B0503020204020204" pitchFamily="34" charset="-122"/>
              </a:rPr>
              <a:t>PART 03</a:t>
            </a:r>
          </a:p>
          <a:p>
            <a:pPr algn="ctr">
              <a:lnSpc>
                <a:spcPct val="105000"/>
              </a:lnSpc>
            </a:pPr>
            <a:r>
              <a:rPr lang="zh-CN" altLang="en-US" sz="3600" b="1" dirty="0">
                <a:solidFill>
                  <a:schemeClr val="bg1"/>
                </a:solidFill>
                <a:latin typeface="黑体" panose="02010609060101010101" pitchFamily="49" charset="-122"/>
                <a:ea typeface="黑体" panose="02010609060101010101" pitchFamily="49" charset="-122"/>
              </a:rPr>
              <a:t>插入标题内容</a:t>
            </a:r>
            <a:endParaRPr lang="en-US" altLang="zh-CN" sz="3600" b="1" dirty="0">
              <a:solidFill>
                <a:schemeClr val="bg1"/>
              </a:solidFill>
              <a:latin typeface="黑体" panose="02010609060101010101" pitchFamily="49" charset="-122"/>
              <a:ea typeface="黑体" panose="02010609060101010101" pitchFamily="49" charset="-122"/>
            </a:endParaRPr>
          </a:p>
          <a:p>
            <a:pPr lvl="0" algn="ctr">
              <a:lnSpc>
                <a:spcPct val="120000"/>
              </a:lnSpc>
            </a:pPr>
            <a:r>
              <a:rPr lang="zh-CN" altLang="en-US" sz="1600" dirty="0">
                <a:solidFill>
                  <a:prstClr val="white"/>
                </a:solidFill>
                <a:latin typeface="黑体" panose="02010609060101010101" pitchFamily="49" charset="-122"/>
                <a:ea typeface="黑体" panose="02010609060101010101" pitchFamily="49" charset="-122"/>
              </a:rPr>
              <a:t>请插入文本内容请插入文本内容请插入文本内容请插入</a:t>
            </a:r>
          </a:p>
          <a:p>
            <a:pPr algn="ctr">
              <a:lnSpc>
                <a:spcPct val="120000"/>
              </a:lnSpc>
            </a:pPr>
            <a:endParaRPr lang="zh-CN" altLang="en-US" sz="3600" b="1" dirty="0">
              <a:solidFill>
                <a:schemeClr val="bg1"/>
              </a:solidFill>
              <a:latin typeface="黑体" panose="02010609060101010101" pitchFamily="49" charset="-122"/>
              <a:ea typeface="黑体" panose="02010609060101010101" pitchFamily="49" charset="-122"/>
            </a:endParaRPr>
          </a:p>
        </p:txBody>
      </p:sp>
      <p:grpSp>
        <p:nvGrpSpPr>
          <p:cNvPr id="96" name="组合 95"/>
          <p:cNvGrpSpPr/>
          <p:nvPr/>
        </p:nvGrpSpPr>
        <p:grpSpPr>
          <a:xfrm>
            <a:off x="9368589" y="0"/>
            <a:ext cx="2983832" cy="5375189"/>
            <a:chOff x="9368589" y="0"/>
            <a:chExt cx="2983832" cy="5375189"/>
          </a:xfrm>
        </p:grpSpPr>
        <p:cxnSp>
          <p:nvCxnSpPr>
            <p:cNvPr id="10" name="直接连接符 9"/>
            <p:cNvCxnSpPr/>
            <p:nvPr/>
          </p:nvCxnSpPr>
          <p:spPr>
            <a:xfrm flipH="1">
              <a:off x="9705474" y="0"/>
              <a:ext cx="978568" cy="834189"/>
            </a:xfrm>
            <a:prstGeom prst="line">
              <a:avLst/>
            </a:prstGeom>
            <a:ln w="12700">
              <a:solidFill>
                <a:srgbClr val="FF9933"/>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H="1" flipV="1">
              <a:off x="9705474" y="834189"/>
              <a:ext cx="1267326" cy="192506"/>
            </a:xfrm>
            <a:prstGeom prst="line">
              <a:avLst/>
            </a:prstGeom>
            <a:ln w="12700">
              <a:solidFill>
                <a:srgbClr val="FF9933"/>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H="1">
              <a:off x="9368589" y="1026695"/>
              <a:ext cx="1604211" cy="2197768"/>
            </a:xfrm>
            <a:prstGeom prst="line">
              <a:avLst/>
            </a:prstGeom>
            <a:ln w="12700">
              <a:solidFill>
                <a:srgbClr val="FF9933"/>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H="1">
              <a:off x="9368589" y="3031958"/>
              <a:ext cx="1315453" cy="192505"/>
            </a:xfrm>
            <a:prstGeom prst="line">
              <a:avLst/>
            </a:prstGeom>
            <a:ln w="12700">
              <a:solidFill>
                <a:srgbClr val="FF9933"/>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a:off x="10684042" y="3031958"/>
              <a:ext cx="0" cy="609600"/>
            </a:xfrm>
            <a:prstGeom prst="line">
              <a:avLst/>
            </a:prstGeom>
            <a:ln w="12700">
              <a:solidFill>
                <a:srgbClr val="FF9933"/>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a:off x="10684042" y="3641558"/>
              <a:ext cx="1668379" cy="304800"/>
            </a:xfrm>
            <a:prstGeom prst="line">
              <a:avLst/>
            </a:prstGeom>
            <a:ln w="12700">
              <a:solidFill>
                <a:srgbClr val="FF9933"/>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V="1">
              <a:off x="10684042" y="3946358"/>
              <a:ext cx="1668379" cy="1428831"/>
            </a:xfrm>
            <a:prstGeom prst="line">
              <a:avLst/>
            </a:prstGeom>
            <a:ln w="12700">
              <a:solidFill>
                <a:srgbClr val="FF9933"/>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93" name="椭圆 92"/>
            <p:cNvSpPr/>
            <p:nvPr/>
          </p:nvSpPr>
          <p:spPr>
            <a:xfrm>
              <a:off x="10042357" y="2013284"/>
              <a:ext cx="224589" cy="224589"/>
            </a:xfrm>
            <a:prstGeom prst="ellipse">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椭圆 93"/>
            <p:cNvSpPr/>
            <p:nvPr/>
          </p:nvSpPr>
          <p:spPr>
            <a:xfrm>
              <a:off x="10571746" y="3569368"/>
              <a:ext cx="224589" cy="224589"/>
            </a:xfrm>
            <a:prstGeom prst="ellipse">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椭圆 94"/>
            <p:cNvSpPr/>
            <p:nvPr/>
          </p:nvSpPr>
          <p:spPr>
            <a:xfrm>
              <a:off x="11293642" y="4660773"/>
              <a:ext cx="224589" cy="224589"/>
            </a:xfrm>
            <a:prstGeom prst="ellipse">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7" name="组合 96"/>
          <p:cNvGrpSpPr/>
          <p:nvPr/>
        </p:nvGrpSpPr>
        <p:grpSpPr>
          <a:xfrm rot="11700000">
            <a:off x="-192505" y="1628273"/>
            <a:ext cx="2983832" cy="5375189"/>
            <a:chOff x="9368589" y="0"/>
            <a:chExt cx="2983832" cy="5375189"/>
          </a:xfrm>
        </p:grpSpPr>
        <p:cxnSp>
          <p:nvCxnSpPr>
            <p:cNvPr id="98" name="直接连接符 97"/>
            <p:cNvCxnSpPr/>
            <p:nvPr/>
          </p:nvCxnSpPr>
          <p:spPr>
            <a:xfrm flipH="1">
              <a:off x="9705474" y="0"/>
              <a:ext cx="978568" cy="834189"/>
            </a:xfrm>
            <a:prstGeom prst="line">
              <a:avLst/>
            </a:prstGeom>
            <a:ln w="12700">
              <a:solidFill>
                <a:srgbClr val="FF9933"/>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flipH="1" flipV="1">
              <a:off x="9705474" y="834189"/>
              <a:ext cx="1267326" cy="192506"/>
            </a:xfrm>
            <a:prstGeom prst="line">
              <a:avLst/>
            </a:prstGeom>
            <a:ln w="12700">
              <a:solidFill>
                <a:srgbClr val="FF9933"/>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H="1">
              <a:off x="9368589" y="1026695"/>
              <a:ext cx="1604211" cy="2197768"/>
            </a:xfrm>
            <a:prstGeom prst="line">
              <a:avLst/>
            </a:prstGeom>
            <a:ln w="12700">
              <a:solidFill>
                <a:srgbClr val="FF9933"/>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flipH="1">
              <a:off x="9368589" y="3031958"/>
              <a:ext cx="1315453" cy="192505"/>
            </a:xfrm>
            <a:prstGeom prst="line">
              <a:avLst/>
            </a:prstGeom>
            <a:ln w="12700">
              <a:solidFill>
                <a:srgbClr val="FF9933"/>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a:off x="10684042" y="3031958"/>
              <a:ext cx="0" cy="609600"/>
            </a:xfrm>
            <a:prstGeom prst="line">
              <a:avLst/>
            </a:prstGeom>
            <a:ln w="12700">
              <a:solidFill>
                <a:srgbClr val="FF9933"/>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a:off x="10684042" y="3641558"/>
              <a:ext cx="1668379" cy="304800"/>
            </a:xfrm>
            <a:prstGeom prst="line">
              <a:avLst/>
            </a:prstGeom>
            <a:ln w="12700">
              <a:solidFill>
                <a:srgbClr val="FF9933"/>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flipV="1">
              <a:off x="10684042" y="3946358"/>
              <a:ext cx="1668379" cy="1428831"/>
            </a:xfrm>
            <a:prstGeom prst="line">
              <a:avLst/>
            </a:prstGeom>
            <a:ln w="12700">
              <a:solidFill>
                <a:srgbClr val="FF9933"/>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05" name="椭圆 104"/>
            <p:cNvSpPr/>
            <p:nvPr/>
          </p:nvSpPr>
          <p:spPr>
            <a:xfrm>
              <a:off x="10042357" y="2013284"/>
              <a:ext cx="224589" cy="224589"/>
            </a:xfrm>
            <a:prstGeom prst="ellipse">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椭圆 105"/>
            <p:cNvSpPr/>
            <p:nvPr/>
          </p:nvSpPr>
          <p:spPr>
            <a:xfrm>
              <a:off x="10571746" y="3569368"/>
              <a:ext cx="224589" cy="224589"/>
            </a:xfrm>
            <a:prstGeom prst="ellipse">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椭圆 106"/>
            <p:cNvSpPr/>
            <p:nvPr/>
          </p:nvSpPr>
          <p:spPr>
            <a:xfrm>
              <a:off x="11293642" y="4660773"/>
              <a:ext cx="224589" cy="224589"/>
            </a:xfrm>
            <a:prstGeom prst="ellipse">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1" nodeType="withEffect">
                                  <p:stCondLst>
                                    <p:cond delay="0"/>
                                  </p:stCondLst>
                                  <p:iterate type="lt">
                                    <p:tmPct val="15000"/>
                                  </p:iterate>
                                  <p:childTnLst>
                                    <p:set>
                                      <p:cBhvr>
                                        <p:cTn id="6" dur="1" fill="hold">
                                          <p:stCondLst>
                                            <p:cond delay="0"/>
                                          </p:stCondLst>
                                        </p:cTn>
                                        <p:tgtEl>
                                          <p:spTgt spid="85"/>
                                        </p:tgtEl>
                                        <p:attrNameLst>
                                          <p:attrName>style.visibility</p:attrName>
                                        </p:attrNameLst>
                                      </p:cBhvr>
                                      <p:to>
                                        <p:strVal val="visible"/>
                                      </p:to>
                                    </p:set>
                                    <p:anim calcmode="lin" valueType="num">
                                      <p:cBhvr>
                                        <p:cTn id="7" dur="500" fill="hold"/>
                                        <p:tgtEl>
                                          <p:spTgt spid="85"/>
                                        </p:tgtEl>
                                        <p:attrNameLst>
                                          <p:attrName>ppt_w</p:attrName>
                                        </p:attrNameLst>
                                      </p:cBhvr>
                                      <p:tavLst>
                                        <p:tav tm="0">
                                          <p:val>
                                            <p:fltVal val="0"/>
                                          </p:val>
                                        </p:tav>
                                        <p:tav tm="100000">
                                          <p:val>
                                            <p:strVal val="#ppt_w"/>
                                          </p:val>
                                        </p:tav>
                                      </p:tavLst>
                                    </p:anim>
                                    <p:anim calcmode="lin" valueType="num">
                                      <p:cBhvr>
                                        <p:cTn id="8" dur="500" fill="hold"/>
                                        <p:tgtEl>
                                          <p:spTgt spid="85"/>
                                        </p:tgtEl>
                                        <p:attrNameLst>
                                          <p:attrName>ppt_h</p:attrName>
                                        </p:attrNameLst>
                                      </p:cBhvr>
                                      <p:tavLst>
                                        <p:tav tm="0">
                                          <p:val>
                                            <p:fltVal val="0"/>
                                          </p:val>
                                        </p:tav>
                                        <p:tav tm="100000">
                                          <p:val>
                                            <p:strVal val="#ppt_h"/>
                                          </p:val>
                                        </p:tav>
                                      </p:tavLst>
                                    </p:anim>
                                    <p:anim calcmode="lin" valueType="num">
                                      <p:cBhvr>
                                        <p:cTn id="9" dur="500" fill="hold"/>
                                        <p:tgtEl>
                                          <p:spTgt spid="85"/>
                                        </p:tgtEl>
                                        <p:attrNameLst>
                                          <p:attrName>ppt_x</p:attrName>
                                        </p:attrNameLst>
                                      </p:cBhvr>
                                      <p:tavLst>
                                        <p:tav tm="0">
                                          <p:val>
                                            <p:fltVal val="0.5"/>
                                          </p:val>
                                        </p:tav>
                                        <p:tav tm="100000">
                                          <p:val>
                                            <p:strVal val="#ppt_x"/>
                                          </p:val>
                                        </p:tav>
                                      </p:tavLst>
                                    </p:anim>
                                    <p:anim calcmode="lin" valueType="num">
                                      <p:cBhvr>
                                        <p:cTn id="10" dur="500" fill="hold"/>
                                        <p:tgtEl>
                                          <p:spTgt spid="85"/>
                                        </p:tgtEl>
                                        <p:attrNameLst>
                                          <p:attrName>ppt_y</p:attrName>
                                        </p:attrNameLst>
                                      </p:cBhvr>
                                      <p:tavLst>
                                        <p:tav tm="0">
                                          <p:val>
                                            <p:fltVal val="0.5"/>
                                          </p:val>
                                        </p:tav>
                                        <p:tav tm="100000">
                                          <p:val>
                                            <p:strVal val="#ppt_y"/>
                                          </p:val>
                                        </p:tav>
                                      </p:tavLst>
                                    </p:anim>
                                  </p:childTnLst>
                                </p:cTn>
                              </p:par>
                              <p:par>
                                <p:cTn id="11" presetID="49" presetClass="entr" presetSubtype="0" decel="100000" fill="hold" grpId="0" nodeType="withEffect">
                                  <p:stCondLst>
                                    <p:cond delay="0"/>
                                  </p:stCondLst>
                                  <p:iterate type="lt">
                                    <p:tmPct val="15000"/>
                                  </p:iterate>
                                  <p:childTnLst>
                                    <p:set>
                                      <p:cBhvr>
                                        <p:cTn id="12" dur="1" fill="hold">
                                          <p:stCondLst>
                                            <p:cond delay="0"/>
                                          </p:stCondLst>
                                        </p:cTn>
                                        <p:tgtEl>
                                          <p:spTgt spid="85"/>
                                        </p:tgtEl>
                                        <p:attrNameLst>
                                          <p:attrName>style.visibility</p:attrName>
                                        </p:attrNameLst>
                                      </p:cBhvr>
                                      <p:to>
                                        <p:strVal val="visible"/>
                                      </p:to>
                                    </p:set>
                                    <p:anim calcmode="lin" valueType="num">
                                      <p:cBhvr>
                                        <p:cTn id="13" dur="500" fill="hold"/>
                                        <p:tgtEl>
                                          <p:spTgt spid="85"/>
                                        </p:tgtEl>
                                        <p:attrNameLst>
                                          <p:attrName>ppt_w</p:attrName>
                                        </p:attrNameLst>
                                      </p:cBhvr>
                                      <p:tavLst>
                                        <p:tav tm="0">
                                          <p:val>
                                            <p:fltVal val="0"/>
                                          </p:val>
                                        </p:tav>
                                        <p:tav tm="100000">
                                          <p:val>
                                            <p:strVal val="#ppt_w"/>
                                          </p:val>
                                        </p:tav>
                                      </p:tavLst>
                                    </p:anim>
                                    <p:anim calcmode="lin" valueType="num">
                                      <p:cBhvr>
                                        <p:cTn id="14" dur="500" fill="hold"/>
                                        <p:tgtEl>
                                          <p:spTgt spid="85"/>
                                        </p:tgtEl>
                                        <p:attrNameLst>
                                          <p:attrName>ppt_h</p:attrName>
                                        </p:attrNameLst>
                                      </p:cBhvr>
                                      <p:tavLst>
                                        <p:tav tm="0">
                                          <p:val>
                                            <p:fltVal val="0"/>
                                          </p:val>
                                        </p:tav>
                                        <p:tav tm="100000">
                                          <p:val>
                                            <p:strVal val="#ppt_h"/>
                                          </p:val>
                                        </p:tav>
                                      </p:tavLst>
                                    </p:anim>
                                    <p:anim calcmode="lin" valueType="num">
                                      <p:cBhvr>
                                        <p:cTn id="15" dur="500" fill="hold"/>
                                        <p:tgtEl>
                                          <p:spTgt spid="85"/>
                                        </p:tgtEl>
                                        <p:attrNameLst>
                                          <p:attrName>style.rotation</p:attrName>
                                        </p:attrNameLst>
                                      </p:cBhvr>
                                      <p:tavLst>
                                        <p:tav tm="0">
                                          <p:val>
                                            <p:fltVal val="360"/>
                                          </p:val>
                                        </p:tav>
                                        <p:tav tm="100000">
                                          <p:val>
                                            <p:fltVal val="0"/>
                                          </p:val>
                                        </p:tav>
                                      </p:tavLst>
                                    </p:anim>
                                    <p:animEffect transition="in" filter="fade">
                                      <p:cBhvr>
                                        <p:cTn id="16"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85"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任意多边形 57"/>
          <p:cNvSpPr/>
          <p:nvPr/>
        </p:nvSpPr>
        <p:spPr>
          <a:xfrm rot="5400000">
            <a:off x="2291612" y="1828295"/>
            <a:ext cx="1804625" cy="1737248"/>
          </a:xfrm>
          <a:custGeom>
            <a:avLst/>
            <a:gdLst>
              <a:gd name="connsiteX0" fmla="*/ 0 w 3684814"/>
              <a:gd name="connsiteY0" fmla="*/ 1773620 h 3547239"/>
              <a:gd name="connsiteX1" fmla="*/ 886810 w 3684814"/>
              <a:gd name="connsiteY1" fmla="*/ 0 h 3547239"/>
              <a:gd name="connsiteX2" fmla="*/ 3227990 w 3684814"/>
              <a:gd name="connsiteY2" fmla="*/ 0 h 3547239"/>
              <a:gd name="connsiteX3" fmla="*/ 3684813 w 3684814"/>
              <a:gd name="connsiteY3" fmla="*/ 913647 h 3547239"/>
              <a:gd name="connsiteX4" fmla="*/ 3254827 w 3684814"/>
              <a:gd name="connsiteY4" fmla="*/ 1773619 h 3547239"/>
              <a:gd name="connsiteX5" fmla="*/ 3684814 w 3684814"/>
              <a:gd name="connsiteY5" fmla="*/ 2633591 h 3547239"/>
              <a:gd name="connsiteX6" fmla="*/ 3227990 w 3684814"/>
              <a:gd name="connsiteY6" fmla="*/ 3547239 h 3547239"/>
              <a:gd name="connsiteX7" fmla="*/ 886810 w 3684814"/>
              <a:gd name="connsiteY7" fmla="*/ 3547239 h 3547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84814" h="3547239">
                <a:moveTo>
                  <a:pt x="0" y="1773620"/>
                </a:moveTo>
                <a:lnTo>
                  <a:pt x="886810" y="0"/>
                </a:lnTo>
                <a:lnTo>
                  <a:pt x="3227990" y="0"/>
                </a:lnTo>
                <a:lnTo>
                  <a:pt x="3684813" y="913647"/>
                </a:lnTo>
                <a:lnTo>
                  <a:pt x="3254827" y="1773619"/>
                </a:lnTo>
                <a:lnTo>
                  <a:pt x="3684814" y="2633591"/>
                </a:lnTo>
                <a:lnTo>
                  <a:pt x="3227990" y="3547239"/>
                </a:lnTo>
                <a:lnTo>
                  <a:pt x="886810" y="3547239"/>
                </a:ln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六边形 56"/>
          <p:cNvSpPr/>
          <p:nvPr/>
        </p:nvSpPr>
        <p:spPr>
          <a:xfrm rot="5400000">
            <a:off x="2707260" y="3666358"/>
            <a:ext cx="973327" cy="839075"/>
          </a:xfrm>
          <a:prstGeom prst="hexagon">
            <a:avLst/>
          </a:prstGeom>
          <a:solidFill>
            <a:srgbClr val="FF993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任意多边形 58"/>
          <p:cNvSpPr/>
          <p:nvPr/>
        </p:nvSpPr>
        <p:spPr>
          <a:xfrm rot="16200000">
            <a:off x="3664738" y="3488316"/>
            <a:ext cx="1804625" cy="1737248"/>
          </a:xfrm>
          <a:custGeom>
            <a:avLst/>
            <a:gdLst>
              <a:gd name="connsiteX0" fmla="*/ 0 w 3684814"/>
              <a:gd name="connsiteY0" fmla="*/ 1773620 h 3547239"/>
              <a:gd name="connsiteX1" fmla="*/ 886810 w 3684814"/>
              <a:gd name="connsiteY1" fmla="*/ 0 h 3547239"/>
              <a:gd name="connsiteX2" fmla="*/ 3227990 w 3684814"/>
              <a:gd name="connsiteY2" fmla="*/ 0 h 3547239"/>
              <a:gd name="connsiteX3" fmla="*/ 3684813 w 3684814"/>
              <a:gd name="connsiteY3" fmla="*/ 913647 h 3547239"/>
              <a:gd name="connsiteX4" fmla="*/ 3254827 w 3684814"/>
              <a:gd name="connsiteY4" fmla="*/ 1773619 h 3547239"/>
              <a:gd name="connsiteX5" fmla="*/ 3684814 w 3684814"/>
              <a:gd name="connsiteY5" fmla="*/ 2633591 h 3547239"/>
              <a:gd name="connsiteX6" fmla="*/ 3227990 w 3684814"/>
              <a:gd name="connsiteY6" fmla="*/ 3547239 h 3547239"/>
              <a:gd name="connsiteX7" fmla="*/ 886810 w 3684814"/>
              <a:gd name="connsiteY7" fmla="*/ 3547239 h 3547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84814" h="3547239">
                <a:moveTo>
                  <a:pt x="0" y="1773620"/>
                </a:moveTo>
                <a:lnTo>
                  <a:pt x="886810" y="0"/>
                </a:lnTo>
                <a:lnTo>
                  <a:pt x="3227990" y="0"/>
                </a:lnTo>
                <a:lnTo>
                  <a:pt x="3684813" y="913647"/>
                </a:lnTo>
                <a:lnTo>
                  <a:pt x="3254827" y="1773619"/>
                </a:lnTo>
                <a:lnTo>
                  <a:pt x="3684814" y="2633591"/>
                </a:lnTo>
                <a:lnTo>
                  <a:pt x="3227990" y="3547239"/>
                </a:lnTo>
                <a:lnTo>
                  <a:pt x="886810" y="3547239"/>
                </a:ln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六边形 59"/>
          <p:cNvSpPr/>
          <p:nvPr/>
        </p:nvSpPr>
        <p:spPr>
          <a:xfrm rot="5400000">
            <a:off x="4080388" y="2578031"/>
            <a:ext cx="973327" cy="839075"/>
          </a:xfrm>
          <a:prstGeom prst="hexagon">
            <a:avLst/>
          </a:prstGeom>
          <a:solidFill>
            <a:srgbClr val="FF993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任意多边形 60"/>
          <p:cNvSpPr/>
          <p:nvPr/>
        </p:nvSpPr>
        <p:spPr>
          <a:xfrm rot="5400000">
            <a:off x="5083641" y="1833763"/>
            <a:ext cx="1804625" cy="1737248"/>
          </a:xfrm>
          <a:custGeom>
            <a:avLst/>
            <a:gdLst>
              <a:gd name="connsiteX0" fmla="*/ 0 w 3684814"/>
              <a:gd name="connsiteY0" fmla="*/ 1773620 h 3547239"/>
              <a:gd name="connsiteX1" fmla="*/ 886810 w 3684814"/>
              <a:gd name="connsiteY1" fmla="*/ 0 h 3547239"/>
              <a:gd name="connsiteX2" fmla="*/ 3227990 w 3684814"/>
              <a:gd name="connsiteY2" fmla="*/ 0 h 3547239"/>
              <a:gd name="connsiteX3" fmla="*/ 3684813 w 3684814"/>
              <a:gd name="connsiteY3" fmla="*/ 913647 h 3547239"/>
              <a:gd name="connsiteX4" fmla="*/ 3254827 w 3684814"/>
              <a:gd name="connsiteY4" fmla="*/ 1773619 h 3547239"/>
              <a:gd name="connsiteX5" fmla="*/ 3684814 w 3684814"/>
              <a:gd name="connsiteY5" fmla="*/ 2633591 h 3547239"/>
              <a:gd name="connsiteX6" fmla="*/ 3227990 w 3684814"/>
              <a:gd name="connsiteY6" fmla="*/ 3547239 h 3547239"/>
              <a:gd name="connsiteX7" fmla="*/ 886810 w 3684814"/>
              <a:gd name="connsiteY7" fmla="*/ 3547239 h 3547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84814" h="3547239">
                <a:moveTo>
                  <a:pt x="0" y="1773620"/>
                </a:moveTo>
                <a:lnTo>
                  <a:pt x="886810" y="0"/>
                </a:lnTo>
                <a:lnTo>
                  <a:pt x="3227990" y="0"/>
                </a:lnTo>
                <a:lnTo>
                  <a:pt x="3684813" y="913647"/>
                </a:lnTo>
                <a:lnTo>
                  <a:pt x="3254827" y="1773619"/>
                </a:lnTo>
                <a:lnTo>
                  <a:pt x="3684814" y="2633591"/>
                </a:lnTo>
                <a:lnTo>
                  <a:pt x="3227990" y="3547239"/>
                </a:lnTo>
                <a:lnTo>
                  <a:pt x="886810" y="3547239"/>
                </a:ln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六边形 61"/>
          <p:cNvSpPr/>
          <p:nvPr/>
        </p:nvSpPr>
        <p:spPr>
          <a:xfrm rot="5400000">
            <a:off x="5584254" y="3666357"/>
            <a:ext cx="973327" cy="839075"/>
          </a:xfrm>
          <a:prstGeom prst="hexagon">
            <a:avLst/>
          </a:prstGeom>
          <a:solidFill>
            <a:srgbClr val="FF993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任意多边形 62"/>
          <p:cNvSpPr/>
          <p:nvPr/>
        </p:nvSpPr>
        <p:spPr>
          <a:xfrm rot="16200000">
            <a:off x="6519512" y="3488315"/>
            <a:ext cx="1804625" cy="1737248"/>
          </a:xfrm>
          <a:custGeom>
            <a:avLst/>
            <a:gdLst>
              <a:gd name="connsiteX0" fmla="*/ 0 w 3684814"/>
              <a:gd name="connsiteY0" fmla="*/ 1773620 h 3547239"/>
              <a:gd name="connsiteX1" fmla="*/ 886810 w 3684814"/>
              <a:gd name="connsiteY1" fmla="*/ 0 h 3547239"/>
              <a:gd name="connsiteX2" fmla="*/ 3227990 w 3684814"/>
              <a:gd name="connsiteY2" fmla="*/ 0 h 3547239"/>
              <a:gd name="connsiteX3" fmla="*/ 3684813 w 3684814"/>
              <a:gd name="connsiteY3" fmla="*/ 913647 h 3547239"/>
              <a:gd name="connsiteX4" fmla="*/ 3254827 w 3684814"/>
              <a:gd name="connsiteY4" fmla="*/ 1773619 h 3547239"/>
              <a:gd name="connsiteX5" fmla="*/ 3684814 w 3684814"/>
              <a:gd name="connsiteY5" fmla="*/ 2633591 h 3547239"/>
              <a:gd name="connsiteX6" fmla="*/ 3227990 w 3684814"/>
              <a:gd name="connsiteY6" fmla="*/ 3547239 h 3547239"/>
              <a:gd name="connsiteX7" fmla="*/ 886810 w 3684814"/>
              <a:gd name="connsiteY7" fmla="*/ 3547239 h 3547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84814" h="3547239">
                <a:moveTo>
                  <a:pt x="0" y="1773620"/>
                </a:moveTo>
                <a:lnTo>
                  <a:pt x="886810" y="0"/>
                </a:lnTo>
                <a:lnTo>
                  <a:pt x="3227990" y="0"/>
                </a:lnTo>
                <a:lnTo>
                  <a:pt x="3684813" y="913647"/>
                </a:lnTo>
                <a:lnTo>
                  <a:pt x="3254827" y="1773619"/>
                </a:lnTo>
                <a:lnTo>
                  <a:pt x="3684814" y="2633591"/>
                </a:lnTo>
                <a:lnTo>
                  <a:pt x="3227990" y="3547239"/>
                </a:lnTo>
                <a:lnTo>
                  <a:pt x="886810" y="3547239"/>
                </a:ln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六边形 63"/>
          <p:cNvSpPr/>
          <p:nvPr/>
        </p:nvSpPr>
        <p:spPr>
          <a:xfrm rot="5400000">
            <a:off x="6978967" y="2578030"/>
            <a:ext cx="973327" cy="839075"/>
          </a:xfrm>
          <a:prstGeom prst="hexagon">
            <a:avLst/>
          </a:prstGeom>
          <a:solidFill>
            <a:srgbClr val="FF993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任意多边形 64"/>
          <p:cNvSpPr/>
          <p:nvPr/>
        </p:nvSpPr>
        <p:spPr>
          <a:xfrm rot="5400000">
            <a:off x="7955384" y="1828295"/>
            <a:ext cx="1804625" cy="1737248"/>
          </a:xfrm>
          <a:custGeom>
            <a:avLst/>
            <a:gdLst>
              <a:gd name="connsiteX0" fmla="*/ 0 w 3684814"/>
              <a:gd name="connsiteY0" fmla="*/ 1773620 h 3547239"/>
              <a:gd name="connsiteX1" fmla="*/ 886810 w 3684814"/>
              <a:gd name="connsiteY1" fmla="*/ 0 h 3547239"/>
              <a:gd name="connsiteX2" fmla="*/ 3227990 w 3684814"/>
              <a:gd name="connsiteY2" fmla="*/ 0 h 3547239"/>
              <a:gd name="connsiteX3" fmla="*/ 3684813 w 3684814"/>
              <a:gd name="connsiteY3" fmla="*/ 913647 h 3547239"/>
              <a:gd name="connsiteX4" fmla="*/ 3254827 w 3684814"/>
              <a:gd name="connsiteY4" fmla="*/ 1773619 h 3547239"/>
              <a:gd name="connsiteX5" fmla="*/ 3684814 w 3684814"/>
              <a:gd name="connsiteY5" fmla="*/ 2633591 h 3547239"/>
              <a:gd name="connsiteX6" fmla="*/ 3227990 w 3684814"/>
              <a:gd name="connsiteY6" fmla="*/ 3547239 h 3547239"/>
              <a:gd name="connsiteX7" fmla="*/ 886810 w 3684814"/>
              <a:gd name="connsiteY7" fmla="*/ 3547239 h 3547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84814" h="3547239">
                <a:moveTo>
                  <a:pt x="0" y="1773620"/>
                </a:moveTo>
                <a:lnTo>
                  <a:pt x="886810" y="0"/>
                </a:lnTo>
                <a:lnTo>
                  <a:pt x="3227990" y="0"/>
                </a:lnTo>
                <a:lnTo>
                  <a:pt x="3684813" y="913647"/>
                </a:lnTo>
                <a:lnTo>
                  <a:pt x="3254827" y="1773619"/>
                </a:lnTo>
                <a:lnTo>
                  <a:pt x="3684814" y="2633591"/>
                </a:lnTo>
                <a:lnTo>
                  <a:pt x="3227990" y="3547239"/>
                </a:lnTo>
                <a:lnTo>
                  <a:pt x="886810" y="3547239"/>
                </a:ln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六边形 65"/>
          <p:cNvSpPr/>
          <p:nvPr/>
        </p:nvSpPr>
        <p:spPr>
          <a:xfrm rot="5400000">
            <a:off x="8371032" y="3666356"/>
            <a:ext cx="973327" cy="839075"/>
          </a:xfrm>
          <a:prstGeom prst="hexagon">
            <a:avLst/>
          </a:prstGeom>
          <a:solidFill>
            <a:srgbClr val="FF993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矩形 66"/>
          <p:cNvSpPr/>
          <p:nvPr/>
        </p:nvSpPr>
        <p:spPr>
          <a:xfrm>
            <a:off x="2812565" y="3794123"/>
            <a:ext cx="755335" cy="646331"/>
          </a:xfrm>
          <a:prstGeom prst="rect">
            <a:avLst/>
          </a:prstGeom>
        </p:spPr>
        <p:txBody>
          <a:bodyPr wrap="none">
            <a:spAutoFit/>
          </a:bodyPr>
          <a:lstStyle/>
          <a:p>
            <a:r>
              <a:rPr lang="en-US" altLang="zh-CN" sz="3600" b="1" dirty="0">
                <a:solidFill>
                  <a:schemeClr val="bg1"/>
                </a:solidFill>
                <a:latin typeface="微软雅黑" panose="020B0503020204020204" pitchFamily="34" charset="-122"/>
                <a:ea typeface="微软雅黑" panose="020B0503020204020204" pitchFamily="34" charset="-122"/>
              </a:rPr>
              <a:t>01</a:t>
            </a:r>
            <a:endParaRPr lang="zh-CN" altLang="en-US" sz="3600" dirty="0">
              <a:solidFill>
                <a:schemeClr val="bg1"/>
              </a:solidFill>
            </a:endParaRPr>
          </a:p>
        </p:txBody>
      </p:sp>
      <p:sp>
        <p:nvSpPr>
          <p:cNvPr id="68" name="矩形 67"/>
          <p:cNvSpPr/>
          <p:nvPr/>
        </p:nvSpPr>
        <p:spPr>
          <a:xfrm>
            <a:off x="4179516" y="2691888"/>
            <a:ext cx="755335" cy="646331"/>
          </a:xfrm>
          <a:prstGeom prst="rect">
            <a:avLst/>
          </a:prstGeom>
        </p:spPr>
        <p:txBody>
          <a:bodyPr wrap="none">
            <a:spAutoFit/>
          </a:bodyPr>
          <a:lstStyle/>
          <a:p>
            <a:r>
              <a:rPr lang="en-US" altLang="zh-CN" sz="3600" b="1" dirty="0">
                <a:solidFill>
                  <a:schemeClr val="bg1"/>
                </a:solidFill>
                <a:latin typeface="微软雅黑" panose="020B0503020204020204" pitchFamily="34" charset="-122"/>
                <a:ea typeface="微软雅黑" panose="020B0503020204020204" pitchFamily="34" charset="-122"/>
              </a:rPr>
              <a:t>02</a:t>
            </a:r>
            <a:endParaRPr lang="zh-CN" altLang="en-US" sz="3600" dirty="0">
              <a:solidFill>
                <a:schemeClr val="bg1"/>
              </a:solidFill>
            </a:endParaRPr>
          </a:p>
        </p:txBody>
      </p:sp>
      <p:sp>
        <p:nvSpPr>
          <p:cNvPr id="69" name="矩形 68"/>
          <p:cNvSpPr/>
          <p:nvPr/>
        </p:nvSpPr>
        <p:spPr>
          <a:xfrm>
            <a:off x="5680245" y="3794123"/>
            <a:ext cx="755335" cy="646331"/>
          </a:xfrm>
          <a:prstGeom prst="rect">
            <a:avLst/>
          </a:prstGeom>
        </p:spPr>
        <p:txBody>
          <a:bodyPr wrap="none">
            <a:spAutoFit/>
          </a:bodyPr>
          <a:lstStyle/>
          <a:p>
            <a:r>
              <a:rPr lang="en-US" altLang="zh-CN" sz="3600" b="1" dirty="0">
                <a:solidFill>
                  <a:schemeClr val="bg1"/>
                </a:solidFill>
                <a:latin typeface="微软雅黑" panose="020B0503020204020204" pitchFamily="34" charset="-122"/>
                <a:ea typeface="微软雅黑" panose="020B0503020204020204" pitchFamily="34" charset="-122"/>
              </a:rPr>
              <a:t>03</a:t>
            </a:r>
            <a:endParaRPr lang="zh-CN" altLang="en-US" sz="3600" dirty="0">
              <a:solidFill>
                <a:schemeClr val="bg1"/>
              </a:solidFill>
            </a:endParaRPr>
          </a:p>
        </p:txBody>
      </p:sp>
      <p:sp>
        <p:nvSpPr>
          <p:cNvPr id="70" name="矩形 69"/>
          <p:cNvSpPr/>
          <p:nvPr/>
        </p:nvSpPr>
        <p:spPr>
          <a:xfrm>
            <a:off x="7043946" y="2705782"/>
            <a:ext cx="755335" cy="646331"/>
          </a:xfrm>
          <a:prstGeom prst="rect">
            <a:avLst/>
          </a:prstGeom>
        </p:spPr>
        <p:txBody>
          <a:bodyPr wrap="none">
            <a:spAutoFit/>
          </a:bodyPr>
          <a:lstStyle/>
          <a:p>
            <a:r>
              <a:rPr lang="en-US" altLang="zh-CN" sz="3600" b="1" dirty="0">
                <a:solidFill>
                  <a:schemeClr val="bg1"/>
                </a:solidFill>
                <a:latin typeface="微软雅黑" panose="020B0503020204020204" pitchFamily="34" charset="-122"/>
                <a:ea typeface="微软雅黑" panose="020B0503020204020204" pitchFamily="34" charset="-122"/>
              </a:rPr>
              <a:t>04</a:t>
            </a:r>
            <a:endParaRPr lang="zh-CN" altLang="en-US" sz="3600" dirty="0">
              <a:solidFill>
                <a:schemeClr val="bg1"/>
              </a:solidFill>
            </a:endParaRPr>
          </a:p>
        </p:txBody>
      </p:sp>
      <p:sp>
        <p:nvSpPr>
          <p:cNvPr id="71" name="矩形 70"/>
          <p:cNvSpPr/>
          <p:nvPr/>
        </p:nvSpPr>
        <p:spPr>
          <a:xfrm>
            <a:off x="8445682" y="3757709"/>
            <a:ext cx="755335" cy="646331"/>
          </a:xfrm>
          <a:prstGeom prst="rect">
            <a:avLst/>
          </a:prstGeom>
        </p:spPr>
        <p:txBody>
          <a:bodyPr wrap="none">
            <a:spAutoFit/>
          </a:bodyPr>
          <a:lstStyle/>
          <a:p>
            <a:r>
              <a:rPr lang="en-US" altLang="zh-CN" sz="3600" b="1" dirty="0">
                <a:solidFill>
                  <a:schemeClr val="bg1"/>
                </a:solidFill>
                <a:latin typeface="微软雅黑" panose="020B0503020204020204" pitchFamily="34" charset="-122"/>
                <a:ea typeface="微软雅黑" panose="020B0503020204020204" pitchFamily="34" charset="-122"/>
              </a:rPr>
              <a:t>05</a:t>
            </a:r>
            <a:endParaRPr lang="zh-CN" altLang="en-US" sz="3600" dirty="0">
              <a:solidFill>
                <a:schemeClr val="bg1"/>
              </a:solidFill>
            </a:endParaRPr>
          </a:p>
        </p:txBody>
      </p:sp>
      <p:grpSp>
        <p:nvGrpSpPr>
          <p:cNvPr id="72" name="组合 71"/>
          <p:cNvGrpSpPr/>
          <p:nvPr/>
        </p:nvGrpSpPr>
        <p:grpSpPr>
          <a:xfrm>
            <a:off x="2567206" y="2355028"/>
            <a:ext cx="1279498" cy="1016885"/>
            <a:chOff x="1428837" y="2270419"/>
            <a:chExt cx="1607504" cy="1016885"/>
          </a:xfrm>
        </p:grpSpPr>
        <p:sp>
          <p:nvSpPr>
            <p:cNvPr id="73" name="矩形 72"/>
            <p:cNvSpPr/>
            <p:nvPr/>
          </p:nvSpPr>
          <p:spPr>
            <a:xfrm>
              <a:off x="1428837" y="2270419"/>
              <a:ext cx="1520929" cy="400110"/>
            </a:xfrm>
            <a:prstGeom prst="rect">
              <a:avLst/>
            </a:prstGeom>
          </p:spPr>
          <p:txBody>
            <a:bodyPr wrap="none">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标题内容</a:t>
              </a:r>
            </a:p>
          </p:txBody>
        </p:sp>
        <p:sp>
          <p:nvSpPr>
            <p:cNvPr id="74" name="矩形 73"/>
            <p:cNvSpPr/>
            <p:nvPr/>
          </p:nvSpPr>
          <p:spPr>
            <a:xfrm>
              <a:off x="1454264" y="2702529"/>
              <a:ext cx="1582077" cy="584775"/>
            </a:xfrm>
            <a:prstGeom prst="rect">
              <a:avLst/>
            </a:prstGeom>
          </p:spPr>
          <p:txBody>
            <a:bodyPr wrap="square">
              <a:spAutoFit/>
            </a:bodyPr>
            <a:lstStyle/>
            <a:p>
              <a:r>
                <a:rPr lang="zh-CN" altLang="en-US" sz="1600" dirty="0">
                  <a:solidFill>
                    <a:schemeClr val="bg1"/>
                  </a:solidFill>
                </a:rPr>
                <a:t>插入您的文本内容</a:t>
              </a:r>
            </a:p>
          </p:txBody>
        </p:sp>
      </p:grpSp>
      <p:grpSp>
        <p:nvGrpSpPr>
          <p:cNvPr id="75" name="组合 74"/>
          <p:cNvGrpSpPr/>
          <p:nvPr/>
        </p:nvGrpSpPr>
        <p:grpSpPr>
          <a:xfrm>
            <a:off x="5351039" y="2324250"/>
            <a:ext cx="1360095" cy="1017783"/>
            <a:chOff x="1422052" y="2269521"/>
            <a:chExt cx="1708763" cy="1017783"/>
          </a:xfrm>
        </p:grpSpPr>
        <p:sp>
          <p:nvSpPr>
            <p:cNvPr id="76" name="矩形 75"/>
            <p:cNvSpPr/>
            <p:nvPr/>
          </p:nvSpPr>
          <p:spPr>
            <a:xfrm>
              <a:off x="1422052" y="2269521"/>
              <a:ext cx="1520929" cy="400110"/>
            </a:xfrm>
            <a:prstGeom prst="rect">
              <a:avLst/>
            </a:prstGeom>
          </p:spPr>
          <p:txBody>
            <a:bodyPr wrap="none">
              <a:spAutoFit/>
            </a:bodyPr>
            <a:lstStyle/>
            <a:p>
              <a:pPr lvl="0" algn="ctr"/>
              <a:r>
                <a:rPr lang="zh-CN" altLang="en-US" sz="2000" dirty="0">
                  <a:solidFill>
                    <a:prstClr val="white"/>
                  </a:solidFill>
                  <a:latin typeface="微软雅黑" panose="020B0503020204020204" pitchFamily="34" charset="-122"/>
                  <a:ea typeface="微软雅黑" panose="020B0503020204020204" pitchFamily="34" charset="-122"/>
                </a:rPr>
                <a:t>标题内容</a:t>
              </a:r>
            </a:p>
          </p:txBody>
        </p:sp>
        <p:sp>
          <p:nvSpPr>
            <p:cNvPr id="77" name="矩形 76"/>
            <p:cNvSpPr/>
            <p:nvPr/>
          </p:nvSpPr>
          <p:spPr>
            <a:xfrm>
              <a:off x="1454265" y="2702529"/>
              <a:ext cx="1676550" cy="584775"/>
            </a:xfrm>
            <a:prstGeom prst="rect">
              <a:avLst/>
            </a:prstGeom>
          </p:spPr>
          <p:txBody>
            <a:bodyPr wrap="square">
              <a:spAutoFit/>
            </a:bodyPr>
            <a:lstStyle/>
            <a:p>
              <a:pPr lvl="0"/>
              <a:r>
                <a:rPr lang="zh-CN" altLang="en-US" sz="1600" dirty="0">
                  <a:solidFill>
                    <a:prstClr val="white"/>
                  </a:solidFill>
                </a:rPr>
                <a:t>插入您的文本内容</a:t>
              </a:r>
            </a:p>
          </p:txBody>
        </p:sp>
      </p:grpSp>
      <p:grpSp>
        <p:nvGrpSpPr>
          <p:cNvPr id="78" name="组合 77"/>
          <p:cNvGrpSpPr/>
          <p:nvPr/>
        </p:nvGrpSpPr>
        <p:grpSpPr>
          <a:xfrm>
            <a:off x="8256319" y="2307790"/>
            <a:ext cx="1244718" cy="1064123"/>
            <a:chOff x="1454265" y="2223181"/>
            <a:chExt cx="1563808" cy="1064123"/>
          </a:xfrm>
        </p:grpSpPr>
        <p:sp>
          <p:nvSpPr>
            <p:cNvPr id="79" name="矩形 78"/>
            <p:cNvSpPr/>
            <p:nvPr/>
          </p:nvSpPr>
          <p:spPr>
            <a:xfrm>
              <a:off x="1497144" y="2223181"/>
              <a:ext cx="1520929" cy="400110"/>
            </a:xfrm>
            <a:prstGeom prst="rect">
              <a:avLst/>
            </a:prstGeom>
          </p:spPr>
          <p:txBody>
            <a:bodyPr wrap="none">
              <a:spAutoFit/>
            </a:bodyPr>
            <a:lstStyle/>
            <a:p>
              <a:pPr lvl="0" algn="ctr"/>
              <a:r>
                <a:rPr lang="zh-CN" altLang="en-US" sz="2000" dirty="0">
                  <a:solidFill>
                    <a:prstClr val="white"/>
                  </a:solidFill>
                  <a:latin typeface="微软雅黑" panose="020B0503020204020204" pitchFamily="34" charset="-122"/>
                  <a:ea typeface="微软雅黑" panose="020B0503020204020204" pitchFamily="34" charset="-122"/>
                </a:rPr>
                <a:t>标题内容</a:t>
              </a:r>
            </a:p>
          </p:txBody>
        </p:sp>
        <p:sp>
          <p:nvSpPr>
            <p:cNvPr id="80" name="矩形 79"/>
            <p:cNvSpPr/>
            <p:nvPr/>
          </p:nvSpPr>
          <p:spPr>
            <a:xfrm>
              <a:off x="1454265" y="2702529"/>
              <a:ext cx="1563808" cy="584775"/>
            </a:xfrm>
            <a:prstGeom prst="rect">
              <a:avLst/>
            </a:prstGeom>
          </p:spPr>
          <p:txBody>
            <a:bodyPr wrap="square">
              <a:spAutoFit/>
            </a:bodyPr>
            <a:lstStyle/>
            <a:p>
              <a:pPr lvl="0"/>
              <a:r>
                <a:rPr lang="zh-CN" altLang="en-US" sz="1600" dirty="0">
                  <a:solidFill>
                    <a:prstClr val="white"/>
                  </a:solidFill>
                </a:rPr>
                <a:t>插入您的文本内容</a:t>
              </a:r>
            </a:p>
          </p:txBody>
        </p:sp>
      </p:grpSp>
      <p:grpSp>
        <p:nvGrpSpPr>
          <p:cNvPr id="81" name="组合 80"/>
          <p:cNvGrpSpPr/>
          <p:nvPr/>
        </p:nvGrpSpPr>
        <p:grpSpPr>
          <a:xfrm>
            <a:off x="3940806" y="3785683"/>
            <a:ext cx="1290351" cy="1034269"/>
            <a:chOff x="1454265" y="2253035"/>
            <a:chExt cx="1621139" cy="1034269"/>
          </a:xfrm>
        </p:grpSpPr>
        <p:sp>
          <p:nvSpPr>
            <p:cNvPr id="82" name="矩形 81"/>
            <p:cNvSpPr/>
            <p:nvPr/>
          </p:nvSpPr>
          <p:spPr>
            <a:xfrm>
              <a:off x="1495993" y="2253035"/>
              <a:ext cx="1520929" cy="400110"/>
            </a:xfrm>
            <a:prstGeom prst="rect">
              <a:avLst/>
            </a:prstGeom>
          </p:spPr>
          <p:txBody>
            <a:bodyPr wrap="none">
              <a:spAutoFit/>
            </a:bodyPr>
            <a:lstStyle/>
            <a:p>
              <a:pPr lvl="0" algn="ctr"/>
              <a:r>
                <a:rPr lang="zh-CN" altLang="en-US" sz="2000" dirty="0">
                  <a:solidFill>
                    <a:prstClr val="white"/>
                  </a:solidFill>
                  <a:latin typeface="微软雅黑" panose="020B0503020204020204" pitchFamily="34" charset="-122"/>
                  <a:ea typeface="微软雅黑" panose="020B0503020204020204" pitchFamily="34" charset="-122"/>
                </a:rPr>
                <a:t>标题内容</a:t>
              </a:r>
            </a:p>
          </p:txBody>
        </p:sp>
        <p:sp>
          <p:nvSpPr>
            <p:cNvPr id="83" name="矩形 82"/>
            <p:cNvSpPr/>
            <p:nvPr/>
          </p:nvSpPr>
          <p:spPr>
            <a:xfrm>
              <a:off x="1454265" y="2702529"/>
              <a:ext cx="1621139" cy="584775"/>
            </a:xfrm>
            <a:prstGeom prst="rect">
              <a:avLst/>
            </a:prstGeom>
          </p:spPr>
          <p:txBody>
            <a:bodyPr wrap="square">
              <a:spAutoFit/>
            </a:bodyPr>
            <a:lstStyle/>
            <a:p>
              <a:pPr lvl="0"/>
              <a:r>
                <a:rPr lang="zh-CN" altLang="en-US" sz="1600" dirty="0">
                  <a:solidFill>
                    <a:prstClr val="white"/>
                  </a:solidFill>
                </a:rPr>
                <a:t>插入您的文本内容</a:t>
              </a:r>
            </a:p>
          </p:txBody>
        </p:sp>
      </p:grpSp>
      <p:grpSp>
        <p:nvGrpSpPr>
          <p:cNvPr id="84" name="组合 83"/>
          <p:cNvGrpSpPr/>
          <p:nvPr/>
        </p:nvGrpSpPr>
        <p:grpSpPr>
          <a:xfrm>
            <a:off x="6796391" y="3763581"/>
            <a:ext cx="1230517" cy="1048482"/>
            <a:chOff x="1454265" y="2238822"/>
            <a:chExt cx="1545966" cy="1048482"/>
          </a:xfrm>
        </p:grpSpPr>
        <p:sp>
          <p:nvSpPr>
            <p:cNvPr id="85" name="矩形 84"/>
            <p:cNvSpPr/>
            <p:nvPr/>
          </p:nvSpPr>
          <p:spPr>
            <a:xfrm>
              <a:off x="1479302" y="2238822"/>
              <a:ext cx="1520929" cy="400110"/>
            </a:xfrm>
            <a:prstGeom prst="rect">
              <a:avLst/>
            </a:prstGeom>
          </p:spPr>
          <p:txBody>
            <a:bodyPr wrap="none">
              <a:spAutoFit/>
            </a:bodyPr>
            <a:lstStyle/>
            <a:p>
              <a:pPr lvl="0" algn="ctr"/>
              <a:r>
                <a:rPr lang="zh-CN" altLang="en-US" sz="2000" dirty="0">
                  <a:solidFill>
                    <a:prstClr val="white"/>
                  </a:solidFill>
                  <a:latin typeface="微软雅黑" panose="020B0503020204020204" pitchFamily="34" charset="-122"/>
                  <a:ea typeface="微软雅黑" panose="020B0503020204020204" pitchFamily="34" charset="-122"/>
                </a:rPr>
                <a:t>标题内容</a:t>
              </a:r>
            </a:p>
          </p:txBody>
        </p:sp>
        <p:sp>
          <p:nvSpPr>
            <p:cNvPr id="86" name="矩形 85"/>
            <p:cNvSpPr/>
            <p:nvPr/>
          </p:nvSpPr>
          <p:spPr>
            <a:xfrm>
              <a:off x="1454265" y="2702529"/>
              <a:ext cx="1545965" cy="584775"/>
            </a:xfrm>
            <a:prstGeom prst="rect">
              <a:avLst/>
            </a:prstGeom>
          </p:spPr>
          <p:txBody>
            <a:bodyPr wrap="square">
              <a:spAutoFit/>
            </a:bodyPr>
            <a:lstStyle/>
            <a:p>
              <a:pPr lvl="0"/>
              <a:r>
                <a:rPr lang="zh-CN" altLang="en-US" sz="1600" dirty="0">
                  <a:solidFill>
                    <a:prstClr val="white"/>
                  </a:solidFill>
                </a:rPr>
                <a:t>插入您的文本内容</a:t>
              </a:r>
            </a:p>
          </p:txBody>
        </p:sp>
      </p:grpSp>
      <p:sp>
        <p:nvSpPr>
          <p:cNvPr id="2" name="灯片编号占位符 1"/>
          <p:cNvSpPr>
            <a:spLocks noGrp="1"/>
          </p:cNvSpPr>
          <p:nvPr>
            <p:ph type="sldNum" sz="quarter" idx="4294967295"/>
          </p:nvPr>
        </p:nvSpPr>
        <p:spPr>
          <a:xfrm>
            <a:off x="9448800" y="6356350"/>
            <a:ext cx="2743200" cy="365125"/>
          </a:xfrm>
        </p:spPr>
        <p:txBody>
          <a:bodyPr/>
          <a:lstStyle/>
          <a:p>
            <a:fld id="{72EE6FEF-E9BA-41CD-AA1A-3FB39300DA1F}" type="slidenum">
              <a:rPr lang="zh-CN" altLang="en-US" smtClean="0"/>
              <a:t>17</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Oval 13"/>
          <p:cNvSpPr/>
          <p:nvPr/>
        </p:nvSpPr>
        <p:spPr bwMode="auto">
          <a:xfrm>
            <a:off x="643483" y="1729145"/>
            <a:ext cx="1681548" cy="1681548"/>
          </a:xfrm>
          <a:prstGeom prst="ellipse">
            <a:avLst/>
          </a:prstGeom>
          <a:solidFill>
            <a:srgbClr val="FF9933"/>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pPr>
            <a:endParaRPr kumimoji="0" lang="en-US" sz="40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9" name="Oval 14"/>
          <p:cNvSpPr/>
          <p:nvPr/>
        </p:nvSpPr>
        <p:spPr bwMode="auto">
          <a:xfrm>
            <a:off x="6734925" y="1693802"/>
            <a:ext cx="1681548" cy="1681548"/>
          </a:xfrm>
          <a:prstGeom prst="ellipse">
            <a:avLst/>
          </a:prstGeom>
          <a:solidFill>
            <a:srgbClr val="FF9933"/>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pPr>
            <a:endParaRPr kumimoji="0" lang="en-US" sz="40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0" name="Oval 13"/>
          <p:cNvSpPr/>
          <p:nvPr/>
        </p:nvSpPr>
        <p:spPr bwMode="auto">
          <a:xfrm>
            <a:off x="3593525" y="1698571"/>
            <a:ext cx="1681548" cy="1681548"/>
          </a:xfrm>
          <a:prstGeom prst="ellipse">
            <a:avLst/>
          </a:prstGeom>
          <a:solidFill>
            <a:srgbClr val="FF9933"/>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pPr>
            <a:endParaRPr kumimoji="0" lang="en-US" sz="40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41" name="Picture 2" descr="C:\Users\User\Desktop\Indalia\Icons\adult.png"/>
          <p:cNvPicPr>
            <a:picLocks noChangeAspect="1" noChangeArrowheads="1"/>
          </p:cNvPicPr>
          <p:nvPr/>
        </p:nvPicPr>
        <p:blipFill>
          <a:blip r:embed="rId3" cstate="screen"/>
          <a:srcRect/>
          <a:stretch>
            <a:fillRect/>
          </a:stretch>
        </p:blipFill>
        <p:spPr bwMode="auto">
          <a:xfrm>
            <a:off x="1145681" y="2026886"/>
            <a:ext cx="763828" cy="989252"/>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42" name="Picture 3" descr="C:\Users\User\Desktop\Indalia\Icons\amount.png"/>
          <p:cNvPicPr>
            <a:picLocks noChangeAspect="1" noChangeArrowheads="1"/>
          </p:cNvPicPr>
          <p:nvPr/>
        </p:nvPicPr>
        <p:blipFill>
          <a:blip r:embed="rId4" cstate="screen"/>
          <a:srcRect/>
          <a:stretch>
            <a:fillRect/>
          </a:stretch>
        </p:blipFill>
        <p:spPr bwMode="auto">
          <a:xfrm>
            <a:off x="7151359" y="2156275"/>
            <a:ext cx="848677" cy="701153"/>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43" name="Picture 4" descr="C:\Users\User\Desktop\Indalia\Icons\like3.png"/>
          <p:cNvPicPr>
            <a:picLocks noChangeAspect="1" noChangeArrowheads="1"/>
          </p:cNvPicPr>
          <p:nvPr/>
        </p:nvPicPr>
        <p:blipFill>
          <a:blip r:embed="rId5" cstate="screen"/>
          <a:srcRect/>
          <a:stretch>
            <a:fillRect/>
          </a:stretch>
        </p:blipFill>
        <p:spPr bwMode="auto">
          <a:xfrm>
            <a:off x="4100753" y="2193453"/>
            <a:ext cx="667092" cy="626796"/>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44" name="Picture 5" descr="C:\Users\User\Desktop\Indalia\Icons\money31.png"/>
          <p:cNvPicPr>
            <a:picLocks noChangeAspect="1" noChangeArrowheads="1"/>
          </p:cNvPicPr>
          <p:nvPr/>
        </p:nvPicPr>
        <p:blipFill>
          <a:blip r:embed="rId6" cstate="email">
            <a:duotone>
              <a:prstClr val="black"/>
              <a:schemeClr val="accent2">
                <a:tint val="45000"/>
                <a:satMod val="400000"/>
              </a:schemeClr>
            </a:duotone>
          </a:blip>
          <a:srcRect/>
          <a:stretch>
            <a:fillRect/>
          </a:stretch>
        </p:blipFill>
        <p:spPr bwMode="auto">
          <a:xfrm>
            <a:off x="9941450" y="1729145"/>
            <a:ext cx="1601152" cy="1601152"/>
          </a:xfrm>
          <a:prstGeom prst="rect">
            <a:avLst/>
          </a:prstGeom>
          <a:noFill/>
          <a:effectLst/>
          <a:extLst>
            <a:ext uri="{909E8E84-426E-40DD-AFC4-6F175D3DCCD1}">
              <a14:hiddenFill xmlns:a14="http://schemas.microsoft.com/office/drawing/2010/main">
                <a:solidFill>
                  <a:srgbClr val="FFFFFF"/>
                </a:solidFill>
              </a14:hiddenFill>
            </a:ext>
          </a:extLst>
        </p:spPr>
      </p:pic>
      <p:sp>
        <p:nvSpPr>
          <p:cNvPr id="45" name="Plus 2"/>
          <p:cNvSpPr/>
          <p:nvPr/>
        </p:nvSpPr>
        <p:spPr bwMode="auto">
          <a:xfrm>
            <a:off x="2545037" y="2182664"/>
            <a:ext cx="694111" cy="694112"/>
          </a:xfrm>
          <a:prstGeom prst="mathPlus">
            <a:avLst/>
          </a:prstGeom>
          <a:solidFill>
            <a:schemeClr val="accent2">
              <a:lumMod val="75000"/>
            </a:scheme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pPr>
            <a:endParaRPr kumimoji="0" lang="en-US" sz="40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6" name="Equal 3"/>
          <p:cNvSpPr/>
          <p:nvPr/>
        </p:nvSpPr>
        <p:spPr bwMode="auto">
          <a:xfrm>
            <a:off x="8856485" y="2240659"/>
            <a:ext cx="578122" cy="578122"/>
          </a:xfrm>
          <a:prstGeom prst="mathEqual">
            <a:avLst/>
          </a:prstGeom>
          <a:solidFill>
            <a:schemeClr val="accent2">
              <a:lumMod val="75000"/>
            </a:scheme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pPr>
            <a:endParaRPr kumimoji="0" lang="en-US" sz="40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53" name="Equal 34"/>
          <p:cNvSpPr/>
          <p:nvPr/>
        </p:nvSpPr>
        <p:spPr bwMode="auto">
          <a:xfrm>
            <a:off x="5751763" y="2240659"/>
            <a:ext cx="578122" cy="578122"/>
          </a:xfrm>
          <a:prstGeom prst="mathEqual">
            <a:avLst/>
          </a:prstGeom>
          <a:solidFill>
            <a:schemeClr val="accent2">
              <a:lumMod val="75000"/>
            </a:scheme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pPr>
            <a:endParaRPr kumimoji="0" lang="en-US" sz="40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grpSp>
        <p:nvGrpSpPr>
          <p:cNvPr id="27" name="组合 26"/>
          <p:cNvGrpSpPr/>
          <p:nvPr/>
        </p:nvGrpSpPr>
        <p:grpSpPr>
          <a:xfrm>
            <a:off x="395107" y="3919764"/>
            <a:ext cx="2264975" cy="1435458"/>
            <a:chOff x="1124496" y="2270419"/>
            <a:chExt cx="2264975" cy="1435458"/>
          </a:xfrm>
        </p:grpSpPr>
        <p:sp>
          <p:nvSpPr>
            <p:cNvPr id="28" name="矩形 27"/>
            <p:cNvSpPr/>
            <p:nvPr/>
          </p:nvSpPr>
          <p:spPr>
            <a:xfrm>
              <a:off x="1228578" y="2270419"/>
              <a:ext cx="1980029" cy="400110"/>
            </a:xfrm>
            <a:prstGeom prst="rect">
              <a:avLst/>
            </a:prstGeom>
          </p:spPr>
          <p:txBody>
            <a:bodyPr wrap="none">
              <a:spAutoFit/>
            </a:bodyPr>
            <a:lstStyle/>
            <a:p>
              <a:pPr lvl="0">
                <a:spcBef>
                  <a:spcPct val="20000"/>
                </a:spcBef>
                <a:spcAft>
                  <a:spcPts val="600"/>
                </a:spcAft>
                <a:buClr>
                  <a:srgbClr val="1F608B"/>
                </a:buClr>
                <a:buSzPct val="145000"/>
              </a:pPr>
              <a:r>
                <a:rPr lang="zh-CN" altLang="en-US" sz="2000" b="1" dirty="0">
                  <a:solidFill>
                    <a:srgbClr val="527582"/>
                  </a:solidFill>
                  <a:latin typeface="微软雅黑" panose="020B0503020204020204" pitchFamily="34" charset="-122"/>
                  <a:ea typeface="微软雅黑" panose="020B0503020204020204" pitchFamily="34" charset="-122"/>
                  <a:cs typeface="Roboto" pitchFamily="2" charset="0"/>
                </a:rPr>
                <a:t>请插入标题内容</a:t>
              </a:r>
              <a:endParaRPr lang="id-ID" altLang="zh-CN" sz="2000" dirty="0">
                <a:solidFill>
                  <a:srgbClr val="527582"/>
                </a:solidFill>
                <a:latin typeface="微软雅黑" panose="020B0503020204020204" pitchFamily="34" charset="-122"/>
                <a:ea typeface="微软雅黑" panose="020B0503020204020204" pitchFamily="34" charset="-122"/>
                <a:cs typeface="Roboto" pitchFamily="2" charset="0"/>
              </a:endParaRPr>
            </a:p>
          </p:txBody>
        </p:sp>
        <p:sp>
          <p:nvSpPr>
            <p:cNvPr id="29" name="矩形 28"/>
            <p:cNvSpPr/>
            <p:nvPr/>
          </p:nvSpPr>
          <p:spPr>
            <a:xfrm>
              <a:off x="1124496" y="2727148"/>
              <a:ext cx="2264975" cy="978729"/>
            </a:xfrm>
            <a:prstGeom prst="rect">
              <a:avLst/>
            </a:prstGeom>
          </p:spPr>
          <p:txBody>
            <a:bodyPr wrap="square">
              <a:spAutoFit/>
            </a:bodyPr>
            <a:lstStyle/>
            <a:p>
              <a:pPr lvl="0">
                <a:lnSpc>
                  <a:spcPct val="120000"/>
                </a:lnSpc>
                <a:buClr>
                  <a:srgbClr val="1F608B"/>
                </a:buClr>
              </a:pPr>
              <a:r>
                <a:rPr lang="zh-CN" altLang="en-US" sz="1600" dirty="0">
                  <a:ln w="3175">
                    <a:noFill/>
                  </a:ln>
                  <a:solidFill>
                    <a:srgbClr val="424242"/>
                  </a:solidFill>
                  <a:latin typeface="微软雅黑" panose="020B0503020204020204" pitchFamily="34" charset="-122"/>
                  <a:ea typeface="微软雅黑" panose="020B0503020204020204" pitchFamily="34" charset="-122"/>
                  <a:cs typeface="Roboto" pitchFamily="2" charset="0"/>
                </a:rPr>
                <a:t>请插入文本的内容请插入文本的内容请插入文本的内容</a:t>
              </a:r>
              <a:endParaRPr lang="en-US" altLang="zh-CN" sz="1600" dirty="0">
                <a:ln w="3175">
                  <a:noFill/>
                </a:ln>
                <a:solidFill>
                  <a:srgbClr val="424242"/>
                </a:solidFill>
                <a:latin typeface="微软雅黑" panose="020B0503020204020204" pitchFamily="34" charset="-122"/>
                <a:ea typeface="微软雅黑" panose="020B0503020204020204" pitchFamily="34" charset="-122"/>
                <a:cs typeface="Roboto" pitchFamily="2" charset="0"/>
              </a:endParaRPr>
            </a:p>
          </p:txBody>
        </p:sp>
      </p:grpSp>
      <p:grpSp>
        <p:nvGrpSpPr>
          <p:cNvPr id="30" name="组合 29"/>
          <p:cNvGrpSpPr/>
          <p:nvPr/>
        </p:nvGrpSpPr>
        <p:grpSpPr>
          <a:xfrm>
            <a:off x="3301811" y="3919764"/>
            <a:ext cx="2264975" cy="1435458"/>
            <a:chOff x="1124496" y="2270419"/>
            <a:chExt cx="2264975" cy="1435458"/>
          </a:xfrm>
        </p:grpSpPr>
        <p:sp>
          <p:nvSpPr>
            <p:cNvPr id="31" name="矩形 30"/>
            <p:cNvSpPr/>
            <p:nvPr/>
          </p:nvSpPr>
          <p:spPr>
            <a:xfrm>
              <a:off x="1228578" y="2270419"/>
              <a:ext cx="1980029" cy="400110"/>
            </a:xfrm>
            <a:prstGeom prst="rect">
              <a:avLst/>
            </a:prstGeom>
          </p:spPr>
          <p:txBody>
            <a:bodyPr wrap="none">
              <a:spAutoFit/>
            </a:bodyPr>
            <a:lstStyle/>
            <a:p>
              <a:pPr lvl="0">
                <a:spcBef>
                  <a:spcPct val="20000"/>
                </a:spcBef>
                <a:spcAft>
                  <a:spcPts val="600"/>
                </a:spcAft>
                <a:buClr>
                  <a:srgbClr val="1F608B"/>
                </a:buClr>
                <a:buSzPct val="145000"/>
              </a:pPr>
              <a:r>
                <a:rPr lang="zh-CN" altLang="en-US" sz="2000" b="1" dirty="0">
                  <a:solidFill>
                    <a:srgbClr val="527582"/>
                  </a:solidFill>
                  <a:latin typeface="微软雅黑" panose="020B0503020204020204" pitchFamily="34" charset="-122"/>
                  <a:ea typeface="微软雅黑" panose="020B0503020204020204" pitchFamily="34" charset="-122"/>
                  <a:cs typeface="Roboto" pitchFamily="2" charset="0"/>
                </a:rPr>
                <a:t>请插入标题内容</a:t>
              </a:r>
              <a:endParaRPr lang="id-ID" altLang="zh-CN" sz="2000" dirty="0">
                <a:solidFill>
                  <a:srgbClr val="527582"/>
                </a:solidFill>
                <a:latin typeface="微软雅黑" panose="020B0503020204020204" pitchFamily="34" charset="-122"/>
                <a:ea typeface="微软雅黑" panose="020B0503020204020204" pitchFamily="34" charset="-122"/>
                <a:cs typeface="Roboto" pitchFamily="2" charset="0"/>
              </a:endParaRPr>
            </a:p>
          </p:txBody>
        </p:sp>
        <p:sp>
          <p:nvSpPr>
            <p:cNvPr id="32" name="矩形 31"/>
            <p:cNvSpPr/>
            <p:nvPr/>
          </p:nvSpPr>
          <p:spPr>
            <a:xfrm>
              <a:off x="1124496" y="2727148"/>
              <a:ext cx="2264975" cy="978729"/>
            </a:xfrm>
            <a:prstGeom prst="rect">
              <a:avLst/>
            </a:prstGeom>
          </p:spPr>
          <p:txBody>
            <a:bodyPr wrap="square">
              <a:spAutoFit/>
            </a:bodyPr>
            <a:lstStyle/>
            <a:p>
              <a:pPr lvl="0">
                <a:lnSpc>
                  <a:spcPct val="120000"/>
                </a:lnSpc>
                <a:buClr>
                  <a:srgbClr val="1F608B"/>
                </a:buClr>
              </a:pPr>
              <a:r>
                <a:rPr lang="zh-CN" altLang="en-US" sz="1600" dirty="0">
                  <a:ln w="3175">
                    <a:noFill/>
                  </a:ln>
                  <a:solidFill>
                    <a:srgbClr val="424242"/>
                  </a:solidFill>
                  <a:latin typeface="微软雅黑" panose="020B0503020204020204" pitchFamily="34" charset="-122"/>
                  <a:ea typeface="微软雅黑" panose="020B0503020204020204" pitchFamily="34" charset="-122"/>
                  <a:cs typeface="Roboto" pitchFamily="2" charset="0"/>
                </a:rPr>
                <a:t>请插入文本的内容请插入文本的内容请插入文本的内容</a:t>
              </a:r>
              <a:endParaRPr lang="en-US" altLang="zh-CN" sz="1600" dirty="0">
                <a:ln w="3175">
                  <a:noFill/>
                </a:ln>
                <a:solidFill>
                  <a:srgbClr val="424242"/>
                </a:solidFill>
                <a:latin typeface="微软雅黑" panose="020B0503020204020204" pitchFamily="34" charset="-122"/>
                <a:ea typeface="微软雅黑" panose="020B0503020204020204" pitchFamily="34" charset="-122"/>
                <a:cs typeface="Roboto" pitchFamily="2" charset="0"/>
              </a:endParaRPr>
            </a:p>
          </p:txBody>
        </p:sp>
      </p:grpSp>
      <p:grpSp>
        <p:nvGrpSpPr>
          <p:cNvPr id="33" name="组合 32"/>
          <p:cNvGrpSpPr/>
          <p:nvPr/>
        </p:nvGrpSpPr>
        <p:grpSpPr>
          <a:xfrm>
            <a:off x="6545747" y="3919764"/>
            <a:ext cx="2264975" cy="1435458"/>
            <a:chOff x="1124496" y="2270419"/>
            <a:chExt cx="2264975" cy="1435458"/>
          </a:xfrm>
        </p:grpSpPr>
        <p:sp>
          <p:nvSpPr>
            <p:cNvPr id="34" name="矩形 33"/>
            <p:cNvSpPr/>
            <p:nvPr/>
          </p:nvSpPr>
          <p:spPr>
            <a:xfrm>
              <a:off x="1228578" y="2270419"/>
              <a:ext cx="1980029" cy="400110"/>
            </a:xfrm>
            <a:prstGeom prst="rect">
              <a:avLst/>
            </a:prstGeom>
          </p:spPr>
          <p:txBody>
            <a:bodyPr wrap="none">
              <a:spAutoFit/>
            </a:bodyPr>
            <a:lstStyle/>
            <a:p>
              <a:pPr lvl="0">
                <a:spcBef>
                  <a:spcPct val="20000"/>
                </a:spcBef>
                <a:spcAft>
                  <a:spcPts val="600"/>
                </a:spcAft>
                <a:buClr>
                  <a:srgbClr val="1F608B"/>
                </a:buClr>
                <a:buSzPct val="145000"/>
              </a:pPr>
              <a:r>
                <a:rPr lang="zh-CN" altLang="en-US" sz="2000" b="1" dirty="0">
                  <a:solidFill>
                    <a:srgbClr val="527582"/>
                  </a:solidFill>
                  <a:latin typeface="微软雅黑" panose="020B0503020204020204" pitchFamily="34" charset="-122"/>
                  <a:ea typeface="微软雅黑" panose="020B0503020204020204" pitchFamily="34" charset="-122"/>
                  <a:cs typeface="Roboto" pitchFamily="2" charset="0"/>
                </a:rPr>
                <a:t>请插入标题内容</a:t>
              </a:r>
              <a:endParaRPr lang="id-ID" altLang="zh-CN" sz="2000" dirty="0">
                <a:solidFill>
                  <a:srgbClr val="527582"/>
                </a:solidFill>
                <a:latin typeface="微软雅黑" panose="020B0503020204020204" pitchFamily="34" charset="-122"/>
                <a:ea typeface="微软雅黑" panose="020B0503020204020204" pitchFamily="34" charset="-122"/>
                <a:cs typeface="Roboto" pitchFamily="2" charset="0"/>
              </a:endParaRPr>
            </a:p>
          </p:txBody>
        </p:sp>
        <p:sp>
          <p:nvSpPr>
            <p:cNvPr id="35" name="矩形 34"/>
            <p:cNvSpPr/>
            <p:nvPr/>
          </p:nvSpPr>
          <p:spPr>
            <a:xfrm>
              <a:off x="1124496" y="2727148"/>
              <a:ext cx="2264975" cy="978729"/>
            </a:xfrm>
            <a:prstGeom prst="rect">
              <a:avLst/>
            </a:prstGeom>
          </p:spPr>
          <p:txBody>
            <a:bodyPr wrap="square">
              <a:spAutoFit/>
            </a:bodyPr>
            <a:lstStyle/>
            <a:p>
              <a:pPr lvl="0">
                <a:lnSpc>
                  <a:spcPct val="120000"/>
                </a:lnSpc>
                <a:buClr>
                  <a:srgbClr val="1F608B"/>
                </a:buClr>
              </a:pPr>
              <a:r>
                <a:rPr lang="zh-CN" altLang="en-US" sz="1600" dirty="0">
                  <a:ln w="3175">
                    <a:noFill/>
                  </a:ln>
                  <a:solidFill>
                    <a:srgbClr val="424242"/>
                  </a:solidFill>
                  <a:latin typeface="微软雅黑" panose="020B0503020204020204" pitchFamily="34" charset="-122"/>
                  <a:ea typeface="微软雅黑" panose="020B0503020204020204" pitchFamily="34" charset="-122"/>
                  <a:cs typeface="Roboto" pitchFamily="2" charset="0"/>
                </a:rPr>
                <a:t>请插入文本的内容请插入文本的内容请插入文本的内容</a:t>
              </a:r>
              <a:endParaRPr lang="en-US" altLang="zh-CN" sz="1600" dirty="0">
                <a:ln w="3175">
                  <a:noFill/>
                </a:ln>
                <a:solidFill>
                  <a:srgbClr val="424242"/>
                </a:solidFill>
                <a:latin typeface="微软雅黑" panose="020B0503020204020204" pitchFamily="34" charset="-122"/>
                <a:ea typeface="微软雅黑" panose="020B0503020204020204" pitchFamily="34" charset="-122"/>
                <a:cs typeface="Roboto" pitchFamily="2" charset="0"/>
              </a:endParaRPr>
            </a:p>
          </p:txBody>
        </p:sp>
      </p:grpSp>
      <p:grpSp>
        <p:nvGrpSpPr>
          <p:cNvPr id="36" name="组合 35"/>
          <p:cNvGrpSpPr/>
          <p:nvPr/>
        </p:nvGrpSpPr>
        <p:grpSpPr>
          <a:xfrm>
            <a:off x="9609538" y="3919764"/>
            <a:ext cx="2264975" cy="1435458"/>
            <a:chOff x="1124496" y="2270419"/>
            <a:chExt cx="2264975" cy="1435458"/>
          </a:xfrm>
        </p:grpSpPr>
        <p:sp>
          <p:nvSpPr>
            <p:cNvPr id="37" name="矩形 36"/>
            <p:cNvSpPr/>
            <p:nvPr/>
          </p:nvSpPr>
          <p:spPr>
            <a:xfrm>
              <a:off x="1228578" y="2270419"/>
              <a:ext cx="1980029" cy="400110"/>
            </a:xfrm>
            <a:prstGeom prst="rect">
              <a:avLst/>
            </a:prstGeom>
            <a:noFill/>
          </p:spPr>
          <p:txBody>
            <a:bodyPr wrap="none">
              <a:spAutoFit/>
            </a:bodyPr>
            <a:lstStyle/>
            <a:p>
              <a:pPr lvl="0">
                <a:spcBef>
                  <a:spcPct val="20000"/>
                </a:spcBef>
                <a:spcAft>
                  <a:spcPts val="600"/>
                </a:spcAft>
                <a:buClr>
                  <a:srgbClr val="1F608B"/>
                </a:buClr>
                <a:buSzPct val="145000"/>
              </a:pPr>
              <a:r>
                <a:rPr lang="zh-CN" altLang="en-US" sz="2000" b="1" dirty="0">
                  <a:solidFill>
                    <a:srgbClr val="D36A0D"/>
                  </a:solidFill>
                  <a:latin typeface="微软雅黑" panose="020B0503020204020204" pitchFamily="34" charset="-122"/>
                  <a:ea typeface="微软雅黑" panose="020B0503020204020204" pitchFamily="34" charset="-122"/>
                  <a:cs typeface="Roboto" pitchFamily="2" charset="0"/>
                </a:rPr>
                <a:t>请插入标题内容</a:t>
              </a:r>
              <a:endParaRPr lang="id-ID" altLang="zh-CN" sz="2000" dirty="0">
                <a:solidFill>
                  <a:srgbClr val="D36A0D"/>
                </a:solidFill>
                <a:latin typeface="微软雅黑" panose="020B0503020204020204" pitchFamily="34" charset="-122"/>
                <a:ea typeface="微软雅黑" panose="020B0503020204020204" pitchFamily="34" charset="-122"/>
                <a:cs typeface="Roboto" pitchFamily="2" charset="0"/>
              </a:endParaRPr>
            </a:p>
          </p:txBody>
        </p:sp>
        <p:sp>
          <p:nvSpPr>
            <p:cNvPr id="38" name="矩形 37"/>
            <p:cNvSpPr/>
            <p:nvPr/>
          </p:nvSpPr>
          <p:spPr>
            <a:xfrm>
              <a:off x="1124496" y="2727148"/>
              <a:ext cx="2264975" cy="978729"/>
            </a:xfrm>
            <a:prstGeom prst="rect">
              <a:avLst/>
            </a:prstGeom>
          </p:spPr>
          <p:txBody>
            <a:bodyPr wrap="square">
              <a:spAutoFit/>
            </a:bodyPr>
            <a:lstStyle/>
            <a:p>
              <a:pPr lvl="0">
                <a:lnSpc>
                  <a:spcPct val="120000"/>
                </a:lnSpc>
                <a:buClr>
                  <a:srgbClr val="1F608B"/>
                </a:buClr>
              </a:pPr>
              <a:r>
                <a:rPr lang="zh-CN" altLang="en-US" sz="1600" dirty="0">
                  <a:ln w="3175">
                    <a:noFill/>
                  </a:ln>
                  <a:solidFill>
                    <a:srgbClr val="424242"/>
                  </a:solidFill>
                  <a:latin typeface="微软雅黑" panose="020B0503020204020204" pitchFamily="34" charset="-122"/>
                  <a:ea typeface="微软雅黑" panose="020B0503020204020204" pitchFamily="34" charset="-122"/>
                  <a:cs typeface="Roboto" pitchFamily="2" charset="0"/>
                </a:rPr>
                <a:t>请插入文本的内容请插入文本的内容请插入文本的内容</a:t>
              </a:r>
              <a:endParaRPr lang="en-US" altLang="zh-CN" sz="1600" dirty="0">
                <a:ln w="3175">
                  <a:noFill/>
                </a:ln>
                <a:solidFill>
                  <a:srgbClr val="424242"/>
                </a:solidFill>
                <a:latin typeface="微软雅黑" panose="020B0503020204020204" pitchFamily="34" charset="-122"/>
                <a:ea typeface="微软雅黑" panose="020B0503020204020204" pitchFamily="34" charset="-122"/>
                <a:cs typeface="Roboto" pitchFamily="2" charset="0"/>
              </a:endParaRPr>
            </a:p>
          </p:txBody>
        </p:sp>
      </p:grpSp>
      <p:sp>
        <p:nvSpPr>
          <p:cNvPr id="2" name="灯片编号占位符 1"/>
          <p:cNvSpPr>
            <a:spLocks noGrp="1"/>
          </p:cNvSpPr>
          <p:nvPr>
            <p:ph type="sldNum" sz="quarter" idx="4294967295"/>
          </p:nvPr>
        </p:nvSpPr>
        <p:spPr>
          <a:xfrm>
            <a:off x="9448800" y="6356350"/>
            <a:ext cx="2743200" cy="365125"/>
          </a:xfrm>
        </p:spPr>
        <p:txBody>
          <a:bodyPr/>
          <a:lstStyle/>
          <a:p>
            <a:fld id="{72EE6FEF-E9BA-41CD-AA1A-3FB39300DA1F}" type="slidenum">
              <a:rPr lang="zh-CN" altLang="en-US" smtClean="0"/>
              <a:t>18</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1070785" y="2110920"/>
            <a:ext cx="2341038" cy="2709185"/>
            <a:chOff x="2609212" y="1408365"/>
            <a:chExt cx="2341038" cy="2709185"/>
          </a:xfrm>
        </p:grpSpPr>
        <p:sp>
          <p:nvSpPr>
            <p:cNvPr id="59" name="任意多边形 58"/>
            <p:cNvSpPr/>
            <p:nvPr/>
          </p:nvSpPr>
          <p:spPr>
            <a:xfrm rot="15032136">
              <a:off x="2751710" y="1265867"/>
              <a:ext cx="1733824" cy="2018819"/>
            </a:xfrm>
            <a:custGeom>
              <a:avLst/>
              <a:gdLst>
                <a:gd name="connsiteX0" fmla="*/ 2850118 w 2850118"/>
                <a:gd name="connsiteY0" fmla="*/ 600689 h 3318602"/>
                <a:gd name="connsiteX1" fmla="*/ 2133914 w 2850118"/>
                <a:gd name="connsiteY1" fmla="*/ 2627190 h 3318602"/>
                <a:gd name="connsiteX2" fmla="*/ 2124718 w 2850118"/>
                <a:gd name="connsiteY2" fmla="*/ 2623940 h 3318602"/>
                <a:gd name="connsiteX3" fmla="*/ 2045230 w 2850118"/>
                <a:gd name="connsiteY3" fmla="*/ 2717666 h 3318602"/>
                <a:gd name="connsiteX4" fmla="*/ 0 w 2850118"/>
                <a:gd name="connsiteY4" fmla="*/ 3284528 h 3318602"/>
                <a:gd name="connsiteX5" fmla="*/ 434267 w 2850118"/>
                <a:gd name="connsiteY5" fmla="*/ 2026502 h 3318602"/>
                <a:gd name="connsiteX6" fmla="*/ 434266 w 2850118"/>
                <a:gd name="connsiteY6" fmla="*/ 2026501 h 3318602"/>
                <a:gd name="connsiteX7" fmla="*/ 1150470 w 2850118"/>
                <a:gd name="connsiteY7" fmla="*/ 0 h 3318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0118" h="3318602">
                  <a:moveTo>
                    <a:pt x="2850118" y="600689"/>
                  </a:moveTo>
                  <a:lnTo>
                    <a:pt x="2133914" y="2627190"/>
                  </a:lnTo>
                  <a:lnTo>
                    <a:pt x="2124718" y="2623940"/>
                  </a:lnTo>
                  <a:lnTo>
                    <a:pt x="2045230" y="2717666"/>
                  </a:lnTo>
                  <a:cubicBezTo>
                    <a:pt x="1614710" y="3178932"/>
                    <a:pt x="795680" y="3410643"/>
                    <a:pt x="0" y="3284528"/>
                  </a:cubicBezTo>
                  <a:lnTo>
                    <a:pt x="434267" y="2026502"/>
                  </a:lnTo>
                  <a:lnTo>
                    <a:pt x="434266" y="2026501"/>
                  </a:lnTo>
                  <a:lnTo>
                    <a:pt x="1150470" y="0"/>
                  </a:lnTo>
                  <a:close/>
                </a:path>
              </a:pathLst>
            </a:custGeom>
            <a:solidFill>
              <a:srgbClr val="FF993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0" name="任意多边形 59"/>
            <p:cNvSpPr/>
            <p:nvPr/>
          </p:nvSpPr>
          <p:spPr>
            <a:xfrm rot="4269039">
              <a:off x="3073929" y="2241228"/>
              <a:ext cx="1733824" cy="2018819"/>
            </a:xfrm>
            <a:custGeom>
              <a:avLst/>
              <a:gdLst>
                <a:gd name="connsiteX0" fmla="*/ 2850118 w 2850118"/>
                <a:gd name="connsiteY0" fmla="*/ 600689 h 3318602"/>
                <a:gd name="connsiteX1" fmla="*/ 2133914 w 2850118"/>
                <a:gd name="connsiteY1" fmla="*/ 2627190 h 3318602"/>
                <a:gd name="connsiteX2" fmla="*/ 2124718 w 2850118"/>
                <a:gd name="connsiteY2" fmla="*/ 2623940 h 3318602"/>
                <a:gd name="connsiteX3" fmla="*/ 2045230 w 2850118"/>
                <a:gd name="connsiteY3" fmla="*/ 2717666 h 3318602"/>
                <a:gd name="connsiteX4" fmla="*/ 0 w 2850118"/>
                <a:gd name="connsiteY4" fmla="*/ 3284528 h 3318602"/>
                <a:gd name="connsiteX5" fmla="*/ 434267 w 2850118"/>
                <a:gd name="connsiteY5" fmla="*/ 2026502 h 3318602"/>
                <a:gd name="connsiteX6" fmla="*/ 434266 w 2850118"/>
                <a:gd name="connsiteY6" fmla="*/ 2026501 h 3318602"/>
                <a:gd name="connsiteX7" fmla="*/ 1150470 w 2850118"/>
                <a:gd name="connsiteY7" fmla="*/ 0 h 3318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0118" h="3318602">
                  <a:moveTo>
                    <a:pt x="2850118" y="600689"/>
                  </a:moveTo>
                  <a:lnTo>
                    <a:pt x="2133914" y="2627190"/>
                  </a:lnTo>
                  <a:lnTo>
                    <a:pt x="2124718" y="2623940"/>
                  </a:lnTo>
                  <a:lnTo>
                    <a:pt x="2045230" y="2717666"/>
                  </a:lnTo>
                  <a:cubicBezTo>
                    <a:pt x="1614710" y="3178932"/>
                    <a:pt x="795680" y="3410643"/>
                    <a:pt x="0" y="3284528"/>
                  </a:cubicBezTo>
                  <a:lnTo>
                    <a:pt x="434267" y="2026502"/>
                  </a:lnTo>
                  <a:lnTo>
                    <a:pt x="434266" y="2026501"/>
                  </a:lnTo>
                  <a:lnTo>
                    <a:pt x="115047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grpSp>
      <p:grpSp>
        <p:nvGrpSpPr>
          <p:cNvPr id="65" name="组合 64"/>
          <p:cNvGrpSpPr/>
          <p:nvPr/>
        </p:nvGrpSpPr>
        <p:grpSpPr>
          <a:xfrm>
            <a:off x="3648243" y="2110920"/>
            <a:ext cx="2341038" cy="2709185"/>
            <a:chOff x="2609212" y="1408365"/>
            <a:chExt cx="2341038" cy="2709185"/>
          </a:xfrm>
        </p:grpSpPr>
        <p:sp>
          <p:nvSpPr>
            <p:cNvPr id="66" name="任意多边形 65"/>
            <p:cNvSpPr/>
            <p:nvPr/>
          </p:nvSpPr>
          <p:spPr>
            <a:xfrm rot="15032136">
              <a:off x="2751710" y="1265867"/>
              <a:ext cx="1733824" cy="2018819"/>
            </a:xfrm>
            <a:custGeom>
              <a:avLst/>
              <a:gdLst>
                <a:gd name="connsiteX0" fmla="*/ 2850118 w 2850118"/>
                <a:gd name="connsiteY0" fmla="*/ 600689 h 3318602"/>
                <a:gd name="connsiteX1" fmla="*/ 2133914 w 2850118"/>
                <a:gd name="connsiteY1" fmla="*/ 2627190 h 3318602"/>
                <a:gd name="connsiteX2" fmla="*/ 2124718 w 2850118"/>
                <a:gd name="connsiteY2" fmla="*/ 2623940 h 3318602"/>
                <a:gd name="connsiteX3" fmla="*/ 2045230 w 2850118"/>
                <a:gd name="connsiteY3" fmla="*/ 2717666 h 3318602"/>
                <a:gd name="connsiteX4" fmla="*/ 0 w 2850118"/>
                <a:gd name="connsiteY4" fmla="*/ 3284528 h 3318602"/>
                <a:gd name="connsiteX5" fmla="*/ 434267 w 2850118"/>
                <a:gd name="connsiteY5" fmla="*/ 2026502 h 3318602"/>
                <a:gd name="connsiteX6" fmla="*/ 434266 w 2850118"/>
                <a:gd name="connsiteY6" fmla="*/ 2026501 h 3318602"/>
                <a:gd name="connsiteX7" fmla="*/ 1150470 w 2850118"/>
                <a:gd name="connsiteY7" fmla="*/ 0 h 3318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0118" h="3318602">
                  <a:moveTo>
                    <a:pt x="2850118" y="600689"/>
                  </a:moveTo>
                  <a:lnTo>
                    <a:pt x="2133914" y="2627190"/>
                  </a:lnTo>
                  <a:lnTo>
                    <a:pt x="2124718" y="2623940"/>
                  </a:lnTo>
                  <a:lnTo>
                    <a:pt x="2045230" y="2717666"/>
                  </a:lnTo>
                  <a:cubicBezTo>
                    <a:pt x="1614710" y="3178932"/>
                    <a:pt x="795680" y="3410643"/>
                    <a:pt x="0" y="3284528"/>
                  </a:cubicBezTo>
                  <a:lnTo>
                    <a:pt x="434267" y="2026502"/>
                  </a:lnTo>
                  <a:lnTo>
                    <a:pt x="434266" y="2026501"/>
                  </a:lnTo>
                  <a:lnTo>
                    <a:pt x="1150470" y="0"/>
                  </a:lnTo>
                  <a:close/>
                </a:path>
              </a:pathLst>
            </a:custGeom>
            <a:solidFill>
              <a:srgbClr val="FF993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67" name="任意多边形 66"/>
            <p:cNvSpPr/>
            <p:nvPr/>
          </p:nvSpPr>
          <p:spPr>
            <a:xfrm rot="4269039">
              <a:off x="3073929" y="2241228"/>
              <a:ext cx="1733824" cy="2018819"/>
            </a:xfrm>
            <a:custGeom>
              <a:avLst/>
              <a:gdLst>
                <a:gd name="connsiteX0" fmla="*/ 2850118 w 2850118"/>
                <a:gd name="connsiteY0" fmla="*/ 600689 h 3318602"/>
                <a:gd name="connsiteX1" fmla="*/ 2133914 w 2850118"/>
                <a:gd name="connsiteY1" fmla="*/ 2627190 h 3318602"/>
                <a:gd name="connsiteX2" fmla="*/ 2124718 w 2850118"/>
                <a:gd name="connsiteY2" fmla="*/ 2623940 h 3318602"/>
                <a:gd name="connsiteX3" fmla="*/ 2045230 w 2850118"/>
                <a:gd name="connsiteY3" fmla="*/ 2717666 h 3318602"/>
                <a:gd name="connsiteX4" fmla="*/ 0 w 2850118"/>
                <a:gd name="connsiteY4" fmla="*/ 3284528 h 3318602"/>
                <a:gd name="connsiteX5" fmla="*/ 434267 w 2850118"/>
                <a:gd name="connsiteY5" fmla="*/ 2026502 h 3318602"/>
                <a:gd name="connsiteX6" fmla="*/ 434266 w 2850118"/>
                <a:gd name="connsiteY6" fmla="*/ 2026501 h 3318602"/>
                <a:gd name="connsiteX7" fmla="*/ 1150470 w 2850118"/>
                <a:gd name="connsiteY7" fmla="*/ 0 h 3318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0118" h="3318602">
                  <a:moveTo>
                    <a:pt x="2850118" y="600689"/>
                  </a:moveTo>
                  <a:lnTo>
                    <a:pt x="2133914" y="2627190"/>
                  </a:lnTo>
                  <a:lnTo>
                    <a:pt x="2124718" y="2623940"/>
                  </a:lnTo>
                  <a:lnTo>
                    <a:pt x="2045230" y="2717666"/>
                  </a:lnTo>
                  <a:cubicBezTo>
                    <a:pt x="1614710" y="3178932"/>
                    <a:pt x="795680" y="3410643"/>
                    <a:pt x="0" y="3284528"/>
                  </a:cubicBezTo>
                  <a:lnTo>
                    <a:pt x="434267" y="2026502"/>
                  </a:lnTo>
                  <a:lnTo>
                    <a:pt x="434266" y="2026501"/>
                  </a:lnTo>
                  <a:lnTo>
                    <a:pt x="115047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grpSp>
      <p:grpSp>
        <p:nvGrpSpPr>
          <p:cNvPr id="68" name="组合 67"/>
          <p:cNvGrpSpPr/>
          <p:nvPr/>
        </p:nvGrpSpPr>
        <p:grpSpPr>
          <a:xfrm>
            <a:off x="6215231" y="2110920"/>
            <a:ext cx="2341038" cy="2709185"/>
            <a:chOff x="2609212" y="1408365"/>
            <a:chExt cx="2341038" cy="2709185"/>
          </a:xfrm>
        </p:grpSpPr>
        <p:sp>
          <p:nvSpPr>
            <p:cNvPr id="69" name="任意多边形 68"/>
            <p:cNvSpPr/>
            <p:nvPr/>
          </p:nvSpPr>
          <p:spPr>
            <a:xfrm rot="15032136">
              <a:off x="2751710" y="1265867"/>
              <a:ext cx="1733824" cy="2018819"/>
            </a:xfrm>
            <a:custGeom>
              <a:avLst/>
              <a:gdLst>
                <a:gd name="connsiteX0" fmla="*/ 2850118 w 2850118"/>
                <a:gd name="connsiteY0" fmla="*/ 600689 h 3318602"/>
                <a:gd name="connsiteX1" fmla="*/ 2133914 w 2850118"/>
                <a:gd name="connsiteY1" fmla="*/ 2627190 h 3318602"/>
                <a:gd name="connsiteX2" fmla="*/ 2124718 w 2850118"/>
                <a:gd name="connsiteY2" fmla="*/ 2623940 h 3318602"/>
                <a:gd name="connsiteX3" fmla="*/ 2045230 w 2850118"/>
                <a:gd name="connsiteY3" fmla="*/ 2717666 h 3318602"/>
                <a:gd name="connsiteX4" fmla="*/ 0 w 2850118"/>
                <a:gd name="connsiteY4" fmla="*/ 3284528 h 3318602"/>
                <a:gd name="connsiteX5" fmla="*/ 434267 w 2850118"/>
                <a:gd name="connsiteY5" fmla="*/ 2026502 h 3318602"/>
                <a:gd name="connsiteX6" fmla="*/ 434266 w 2850118"/>
                <a:gd name="connsiteY6" fmla="*/ 2026501 h 3318602"/>
                <a:gd name="connsiteX7" fmla="*/ 1150470 w 2850118"/>
                <a:gd name="connsiteY7" fmla="*/ 0 h 3318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0118" h="3318602">
                  <a:moveTo>
                    <a:pt x="2850118" y="600689"/>
                  </a:moveTo>
                  <a:lnTo>
                    <a:pt x="2133914" y="2627190"/>
                  </a:lnTo>
                  <a:lnTo>
                    <a:pt x="2124718" y="2623940"/>
                  </a:lnTo>
                  <a:lnTo>
                    <a:pt x="2045230" y="2717666"/>
                  </a:lnTo>
                  <a:cubicBezTo>
                    <a:pt x="1614710" y="3178932"/>
                    <a:pt x="795680" y="3410643"/>
                    <a:pt x="0" y="3284528"/>
                  </a:cubicBezTo>
                  <a:lnTo>
                    <a:pt x="434267" y="2026502"/>
                  </a:lnTo>
                  <a:lnTo>
                    <a:pt x="434266" y="2026501"/>
                  </a:lnTo>
                  <a:lnTo>
                    <a:pt x="1150470" y="0"/>
                  </a:lnTo>
                  <a:close/>
                </a:path>
              </a:pathLst>
            </a:custGeom>
            <a:solidFill>
              <a:srgbClr val="FF993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70" name="任意多边形 69"/>
            <p:cNvSpPr/>
            <p:nvPr/>
          </p:nvSpPr>
          <p:spPr>
            <a:xfrm rot="4269039">
              <a:off x="3073929" y="2241228"/>
              <a:ext cx="1733824" cy="2018819"/>
            </a:xfrm>
            <a:custGeom>
              <a:avLst/>
              <a:gdLst>
                <a:gd name="connsiteX0" fmla="*/ 2850118 w 2850118"/>
                <a:gd name="connsiteY0" fmla="*/ 600689 h 3318602"/>
                <a:gd name="connsiteX1" fmla="*/ 2133914 w 2850118"/>
                <a:gd name="connsiteY1" fmla="*/ 2627190 h 3318602"/>
                <a:gd name="connsiteX2" fmla="*/ 2124718 w 2850118"/>
                <a:gd name="connsiteY2" fmla="*/ 2623940 h 3318602"/>
                <a:gd name="connsiteX3" fmla="*/ 2045230 w 2850118"/>
                <a:gd name="connsiteY3" fmla="*/ 2717666 h 3318602"/>
                <a:gd name="connsiteX4" fmla="*/ 0 w 2850118"/>
                <a:gd name="connsiteY4" fmla="*/ 3284528 h 3318602"/>
                <a:gd name="connsiteX5" fmla="*/ 434267 w 2850118"/>
                <a:gd name="connsiteY5" fmla="*/ 2026502 h 3318602"/>
                <a:gd name="connsiteX6" fmla="*/ 434266 w 2850118"/>
                <a:gd name="connsiteY6" fmla="*/ 2026501 h 3318602"/>
                <a:gd name="connsiteX7" fmla="*/ 1150470 w 2850118"/>
                <a:gd name="connsiteY7" fmla="*/ 0 h 3318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0118" h="3318602">
                  <a:moveTo>
                    <a:pt x="2850118" y="600689"/>
                  </a:moveTo>
                  <a:lnTo>
                    <a:pt x="2133914" y="2627190"/>
                  </a:lnTo>
                  <a:lnTo>
                    <a:pt x="2124718" y="2623940"/>
                  </a:lnTo>
                  <a:lnTo>
                    <a:pt x="2045230" y="2717666"/>
                  </a:lnTo>
                  <a:cubicBezTo>
                    <a:pt x="1614710" y="3178932"/>
                    <a:pt x="795680" y="3410643"/>
                    <a:pt x="0" y="3284528"/>
                  </a:cubicBezTo>
                  <a:lnTo>
                    <a:pt x="434267" y="2026502"/>
                  </a:lnTo>
                  <a:lnTo>
                    <a:pt x="434266" y="2026501"/>
                  </a:lnTo>
                  <a:lnTo>
                    <a:pt x="1150470" y="0"/>
                  </a:lnTo>
                  <a:close/>
                </a:path>
              </a:pathLst>
            </a:cu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grpSp>
      <p:grpSp>
        <p:nvGrpSpPr>
          <p:cNvPr id="71" name="组合 70"/>
          <p:cNvGrpSpPr/>
          <p:nvPr/>
        </p:nvGrpSpPr>
        <p:grpSpPr>
          <a:xfrm>
            <a:off x="8889335" y="2110920"/>
            <a:ext cx="2341038" cy="2709185"/>
            <a:chOff x="2609212" y="1408365"/>
            <a:chExt cx="2341038" cy="2709185"/>
          </a:xfrm>
        </p:grpSpPr>
        <p:sp>
          <p:nvSpPr>
            <p:cNvPr id="72" name="任意多边形 71"/>
            <p:cNvSpPr/>
            <p:nvPr/>
          </p:nvSpPr>
          <p:spPr>
            <a:xfrm rot="15032136">
              <a:off x="2751710" y="1265867"/>
              <a:ext cx="1733824" cy="2018819"/>
            </a:xfrm>
            <a:custGeom>
              <a:avLst/>
              <a:gdLst>
                <a:gd name="connsiteX0" fmla="*/ 2850118 w 2850118"/>
                <a:gd name="connsiteY0" fmla="*/ 600689 h 3318602"/>
                <a:gd name="connsiteX1" fmla="*/ 2133914 w 2850118"/>
                <a:gd name="connsiteY1" fmla="*/ 2627190 h 3318602"/>
                <a:gd name="connsiteX2" fmla="*/ 2124718 w 2850118"/>
                <a:gd name="connsiteY2" fmla="*/ 2623940 h 3318602"/>
                <a:gd name="connsiteX3" fmla="*/ 2045230 w 2850118"/>
                <a:gd name="connsiteY3" fmla="*/ 2717666 h 3318602"/>
                <a:gd name="connsiteX4" fmla="*/ 0 w 2850118"/>
                <a:gd name="connsiteY4" fmla="*/ 3284528 h 3318602"/>
                <a:gd name="connsiteX5" fmla="*/ 434267 w 2850118"/>
                <a:gd name="connsiteY5" fmla="*/ 2026502 h 3318602"/>
                <a:gd name="connsiteX6" fmla="*/ 434266 w 2850118"/>
                <a:gd name="connsiteY6" fmla="*/ 2026501 h 3318602"/>
                <a:gd name="connsiteX7" fmla="*/ 1150470 w 2850118"/>
                <a:gd name="connsiteY7" fmla="*/ 0 h 3318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0118" h="3318602">
                  <a:moveTo>
                    <a:pt x="2850118" y="600689"/>
                  </a:moveTo>
                  <a:lnTo>
                    <a:pt x="2133914" y="2627190"/>
                  </a:lnTo>
                  <a:lnTo>
                    <a:pt x="2124718" y="2623940"/>
                  </a:lnTo>
                  <a:lnTo>
                    <a:pt x="2045230" y="2717666"/>
                  </a:lnTo>
                  <a:cubicBezTo>
                    <a:pt x="1614710" y="3178932"/>
                    <a:pt x="795680" y="3410643"/>
                    <a:pt x="0" y="3284528"/>
                  </a:cubicBezTo>
                  <a:lnTo>
                    <a:pt x="434267" y="2026502"/>
                  </a:lnTo>
                  <a:lnTo>
                    <a:pt x="434266" y="2026501"/>
                  </a:lnTo>
                  <a:lnTo>
                    <a:pt x="1150470" y="0"/>
                  </a:lnTo>
                  <a:close/>
                </a:path>
              </a:pathLst>
            </a:custGeom>
            <a:solidFill>
              <a:srgbClr val="FF993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3" name="任意多边形 72"/>
            <p:cNvSpPr/>
            <p:nvPr/>
          </p:nvSpPr>
          <p:spPr>
            <a:xfrm rot="4269039">
              <a:off x="3073929" y="2241228"/>
              <a:ext cx="1733824" cy="2018819"/>
            </a:xfrm>
            <a:custGeom>
              <a:avLst/>
              <a:gdLst>
                <a:gd name="connsiteX0" fmla="*/ 2850118 w 2850118"/>
                <a:gd name="connsiteY0" fmla="*/ 600689 h 3318602"/>
                <a:gd name="connsiteX1" fmla="*/ 2133914 w 2850118"/>
                <a:gd name="connsiteY1" fmla="*/ 2627190 h 3318602"/>
                <a:gd name="connsiteX2" fmla="*/ 2124718 w 2850118"/>
                <a:gd name="connsiteY2" fmla="*/ 2623940 h 3318602"/>
                <a:gd name="connsiteX3" fmla="*/ 2045230 w 2850118"/>
                <a:gd name="connsiteY3" fmla="*/ 2717666 h 3318602"/>
                <a:gd name="connsiteX4" fmla="*/ 0 w 2850118"/>
                <a:gd name="connsiteY4" fmla="*/ 3284528 h 3318602"/>
                <a:gd name="connsiteX5" fmla="*/ 434267 w 2850118"/>
                <a:gd name="connsiteY5" fmla="*/ 2026502 h 3318602"/>
                <a:gd name="connsiteX6" fmla="*/ 434266 w 2850118"/>
                <a:gd name="connsiteY6" fmla="*/ 2026501 h 3318602"/>
                <a:gd name="connsiteX7" fmla="*/ 1150470 w 2850118"/>
                <a:gd name="connsiteY7" fmla="*/ 0 h 3318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0118" h="3318602">
                  <a:moveTo>
                    <a:pt x="2850118" y="600689"/>
                  </a:moveTo>
                  <a:lnTo>
                    <a:pt x="2133914" y="2627190"/>
                  </a:lnTo>
                  <a:lnTo>
                    <a:pt x="2124718" y="2623940"/>
                  </a:lnTo>
                  <a:lnTo>
                    <a:pt x="2045230" y="2717666"/>
                  </a:lnTo>
                  <a:cubicBezTo>
                    <a:pt x="1614710" y="3178932"/>
                    <a:pt x="795680" y="3410643"/>
                    <a:pt x="0" y="3284528"/>
                  </a:cubicBezTo>
                  <a:lnTo>
                    <a:pt x="434267" y="2026502"/>
                  </a:lnTo>
                  <a:lnTo>
                    <a:pt x="434266" y="2026501"/>
                  </a:lnTo>
                  <a:lnTo>
                    <a:pt x="1150470" y="0"/>
                  </a:lnTo>
                  <a:close/>
                </a:path>
              </a:pathLst>
            </a:cu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74" name="Freeform 13"/>
          <p:cNvSpPr>
            <a:spLocks noEditPoints="1"/>
          </p:cNvSpPr>
          <p:nvPr/>
        </p:nvSpPr>
        <p:spPr bwMode="auto">
          <a:xfrm>
            <a:off x="9684483" y="2597898"/>
            <a:ext cx="557121" cy="558048"/>
          </a:xfrm>
          <a:custGeom>
            <a:avLst/>
            <a:gdLst>
              <a:gd name="T0" fmla="*/ 101 w 254"/>
              <a:gd name="T1" fmla="*/ 63 h 254"/>
              <a:gd name="T2" fmla="*/ 62 w 254"/>
              <a:gd name="T3" fmla="*/ 102 h 254"/>
              <a:gd name="T4" fmla="*/ 94 w 254"/>
              <a:gd name="T5" fmla="*/ 18 h 254"/>
              <a:gd name="T6" fmla="*/ 152 w 254"/>
              <a:gd name="T7" fmla="*/ 63 h 254"/>
              <a:gd name="T8" fmla="*/ 191 w 254"/>
              <a:gd name="T9" fmla="*/ 102 h 254"/>
              <a:gd name="T10" fmla="*/ 159 w 254"/>
              <a:gd name="T11" fmla="*/ 18 h 254"/>
              <a:gd name="T12" fmla="*/ 191 w 254"/>
              <a:gd name="T13" fmla="*/ 152 h 254"/>
              <a:gd name="T14" fmla="*/ 152 w 254"/>
              <a:gd name="T15" fmla="*/ 191 h 254"/>
              <a:gd name="T16" fmla="*/ 236 w 254"/>
              <a:gd name="T17" fmla="*/ 160 h 254"/>
              <a:gd name="T18" fmla="*/ 17 w 254"/>
              <a:gd name="T19" fmla="*/ 160 h 254"/>
              <a:gd name="T20" fmla="*/ 101 w 254"/>
              <a:gd name="T21" fmla="*/ 191 h 254"/>
              <a:gd name="T22" fmla="*/ 62 w 254"/>
              <a:gd name="T23" fmla="*/ 152 h 254"/>
              <a:gd name="T24" fmla="*/ 240 w 254"/>
              <a:gd name="T25" fmla="*/ 105 h 254"/>
              <a:gd name="T26" fmla="*/ 194 w 254"/>
              <a:gd name="T27" fmla="*/ 141 h 254"/>
              <a:gd name="T28" fmla="*/ 244 w 254"/>
              <a:gd name="T29" fmla="*/ 145 h 254"/>
              <a:gd name="T30" fmla="*/ 160 w 254"/>
              <a:gd name="T31" fmla="*/ 241 h 254"/>
              <a:gd name="T32" fmla="*/ 216 w 254"/>
              <a:gd name="T33" fmla="*/ 215 h 254"/>
              <a:gd name="T34" fmla="*/ 251 w 254"/>
              <a:gd name="T35" fmla="*/ 135 h 254"/>
              <a:gd name="T36" fmla="*/ 251 w 254"/>
              <a:gd name="T37" fmla="*/ 119 h 254"/>
              <a:gd name="T38" fmla="*/ 249 w 254"/>
              <a:gd name="T39" fmla="*/ 129 h 254"/>
              <a:gd name="T40" fmla="*/ 247 w 254"/>
              <a:gd name="T41" fmla="*/ 127 h 254"/>
              <a:gd name="T42" fmla="*/ 245 w 254"/>
              <a:gd name="T43" fmla="*/ 131 h 254"/>
              <a:gd name="T44" fmla="*/ 246 w 254"/>
              <a:gd name="T45" fmla="*/ 122 h 254"/>
              <a:gd name="T46" fmla="*/ 249 w 254"/>
              <a:gd name="T47" fmla="*/ 130 h 254"/>
              <a:gd name="T48" fmla="*/ 112 w 254"/>
              <a:gd name="T49" fmla="*/ 195 h 254"/>
              <a:gd name="T50" fmla="*/ 110 w 254"/>
              <a:gd name="T51" fmla="*/ 244 h 254"/>
              <a:gd name="T52" fmla="*/ 12 w 254"/>
              <a:gd name="T53" fmla="*/ 160 h 254"/>
              <a:gd name="T54" fmla="*/ 36 w 254"/>
              <a:gd name="T55" fmla="*/ 214 h 254"/>
              <a:gd name="T56" fmla="*/ 118 w 254"/>
              <a:gd name="T57" fmla="*/ 251 h 254"/>
              <a:gd name="T58" fmla="*/ 135 w 254"/>
              <a:gd name="T59" fmla="*/ 251 h 254"/>
              <a:gd name="T60" fmla="*/ 141 w 254"/>
              <a:gd name="T61" fmla="*/ 195 h 254"/>
              <a:gd name="T62" fmla="*/ 124 w 254"/>
              <a:gd name="T63" fmla="*/ 250 h 254"/>
              <a:gd name="T64" fmla="*/ 125 w 254"/>
              <a:gd name="T65" fmla="*/ 250 h 254"/>
              <a:gd name="T66" fmla="*/ 125 w 254"/>
              <a:gd name="T67" fmla="*/ 245 h 254"/>
              <a:gd name="T68" fmla="*/ 127 w 254"/>
              <a:gd name="T69" fmla="*/ 242 h 254"/>
              <a:gd name="T70" fmla="*/ 127 w 254"/>
              <a:gd name="T71" fmla="*/ 251 h 254"/>
              <a:gd name="T72" fmla="*/ 13 w 254"/>
              <a:gd name="T73" fmla="*/ 105 h 254"/>
              <a:gd name="T74" fmla="*/ 41 w 254"/>
              <a:gd name="T75" fmla="*/ 44 h 254"/>
              <a:gd name="T76" fmla="*/ 93 w 254"/>
              <a:gd name="T77" fmla="*/ 9 h 254"/>
              <a:gd name="T78" fmla="*/ 4 w 254"/>
              <a:gd name="T79" fmla="*/ 117 h 254"/>
              <a:gd name="T80" fmla="*/ 0 w 254"/>
              <a:gd name="T81" fmla="*/ 127 h 254"/>
              <a:gd name="T82" fmla="*/ 13 w 254"/>
              <a:gd name="T83" fmla="*/ 149 h 254"/>
              <a:gd name="T84" fmla="*/ 59 w 254"/>
              <a:gd name="T85" fmla="*/ 113 h 254"/>
              <a:gd name="T86" fmla="*/ 3 w 254"/>
              <a:gd name="T87" fmla="*/ 127 h 254"/>
              <a:gd name="T88" fmla="*/ 4 w 254"/>
              <a:gd name="T89" fmla="*/ 126 h 254"/>
              <a:gd name="T90" fmla="*/ 6 w 254"/>
              <a:gd name="T91" fmla="*/ 129 h 254"/>
              <a:gd name="T92" fmla="*/ 8 w 254"/>
              <a:gd name="T93" fmla="*/ 123 h 254"/>
              <a:gd name="T94" fmla="*/ 7 w 254"/>
              <a:gd name="T95" fmla="*/ 132 h 254"/>
              <a:gd name="T96" fmla="*/ 138 w 254"/>
              <a:gd name="T97" fmla="*/ 5 h 254"/>
              <a:gd name="T98" fmla="*/ 127 w 254"/>
              <a:gd name="T99" fmla="*/ 0 h 254"/>
              <a:gd name="T100" fmla="*/ 105 w 254"/>
              <a:gd name="T101" fmla="*/ 14 h 254"/>
              <a:gd name="T102" fmla="*/ 141 w 254"/>
              <a:gd name="T103" fmla="*/ 59 h 254"/>
              <a:gd name="T104" fmla="*/ 144 w 254"/>
              <a:gd name="T105" fmla="*/ 10 h 254"/>
              <a:gd name="T106" fmla="*/ 240 w 254"/>
              <a:gd name="T107" fmla="*/ 94 h 254"/>
              <a:gd name="T108" fmla="*/ 216 w 254"/>
              <a:gd name="T109" fmla="*/ 39 h 254"/>
              <a:gd name="T110" fmla="*/ 122 w 254"/>
              <a:gd name="T111" fmla="*/ 7 h 254"/>
              <a:gd name="T112" fmla="*/ 130 w 254"/>
              <a:gd name="T113" fmla="*/ 5 h 254"/>
              <a:gd name="T114" fmla="*/ 128 w 254"/>
              <a:gd name="T115" fmla="*/ 5 h 254"/>
              <a:gd name="T116" fmla="*/ 128 w 254"/>
              <a:gd name="T117" fmla="*/ 9 h 254"/>
              <a:gd name="T118" fmla="*/ 127 w 254"/>
              <a:gd name="T119" fmla="*/ 12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4" h="254">
                <a:moveTo>
                  <a:pt x="94" y="18"/>
                </a:moveTo>
                <a:cubicBezTo>
                  <a:pt x="101" y="63"/>
                  <a:pt x="101" y="63"/>
                  <a:pt x="101" y="63"/>
                </a:cubicBezTo>
                <a:cubicBezTo>
                  <a:pt x="93" y="66"/>
                  <a:pt x="85" y="71"/>
                  <a:pt x="78" y="78"/>
                </a:cubicBezTo>
                <a:cubicBezTo>
                  <a:pt x="71" y="85"/>
                  <a:pt x="66" y="93"/>
                  <a:pt x="62" y="102"/>
                </a:cubicBezTo>
                <a:cubicBezTo>
                  <a:pt x="17" y="94"/>
                  <a:pt x="17" y="94"/>
                  <a:pt x="17" y="94"/>
                </a:cubicBezTo>
                <a:cubicBezTo>
                  <a:pt x="28" y="58"/>
                  <a:pt x="57" y="29"/>
                  <a:pt x="94" y="18"/>
                </a:cubicBezTo>
                <a:close/>
                <a:moveTo>
                  <a:pt x="159" y="18"/>
                </a:moveTo>
                <a:cubicBezTo>
                  <a:pt x="152" y="63"/>
                  <a:pt x="152" y="63"/>
                  <a:pt x="152" y="63"/>
                </a:cubicBezTo>
                <a:cubicBezTo>
                  <a:pt x="161" y="66"/>
                  <a:pt x="169" y="71"/>
                  <a:pt x="176" y="78"/>
                </a:cubicBezTo>
                <a:cubicBezTo>
                  <a:pt x="183" y="85"/>
                  <a:pt x="188" y="93"/>
                  <a:pt x="191" y="102"/>
                </a:cubicBezTo>
                <a:cubicBezTo>
                  <a:pt x="236" y="94"/>
                  <a:pt x="236" y="94"/>
                  <a:pt x="236" y="94"/>
                </a:cubicBezTo>
                <a:cubicBezTo>
                  <a:pt x="225" y="58"/>
                  <a:pt x="196" y="29"/>
                  <a:pt x="159" y="18"/>
                </a:cubicBezTo>
                <a:close/>
                <a:moveTo>
                  <a:pt x="236" y="160"/>
                </a:moveTo>
                <a:cubicBezTo>
                  <a:pt x="191" y="152"/>
                  <a:pt x="191" y="152"/>
                  <a:pt x="191" y="152"/>
                </a:cubicBezTo>
                <a:cubicBezTo>
                  <a:pt x="188" y="161"/>
                  <a:pt x="183" y="169"/>
                  <a:pt x="176" y="176"/>
                </a:cubicBezTo>
                <a:cubicBezTo>
                  <a:pt x="169" y="183"/>
                  <a:pt x="161" y="188"/>
                  <a:pt x="152" y="191"/>
                </a:cubicBezTo>
                <a:cubicBezTo>
                  <a:pt x="159" y="236"/>
                  <a:pt x="159" y="236"/>
                  <a:pt x="159" y="236"/>
                </a:cubicBezTo>
                <a:cubicBezTo>
                  <a:pt x="196" y="225"/>
                  <a:pt x="225" y="196"/>
                  <a:pt x="236" y="160"/>
                </a:cubicBezTo>
                <a:close/>
                <a:moveTo>
                  <a:pt x="62" y="152"/>
                </a:moveTo>
                <a:cubicBezTo>
                  <a:pt x="17" y="160"/>
                  <a:pt x="17" y="160"/>
                  <a:pt x="17" y="160"/>
                </a:cubicBezTo>
                <a:cubicBezTo>
                  <a:pt x="28" y="196"/>
                  <a:pt x="57" y="225"/>
                  <a:pt x="94" y="236"/>
                </a:cubicBezTo>
                <a:cubicBezTo>
                  <a:pt x="101" y="191"/>
                  <a:pt x="101" y="191"/>
                  <a:pt x="101" y="191"/>
                </a:cubicBezTo>
                <a:cubicBezTo>
                  <a:pt x="93" y="188"/>
                  <a:pt x="85" y="183"/>
                  <a:pt x="78" y="176"/>
                </a:cubicBezTo>
                <a:cubicBezTo>
                  <a:pt x="71" y="169"/>
                  <a:pt x="66" y="161"/>
                  <a:pt x="62" y="152"/>
                </a:cubicBezTo>
                <a:close/>
                <a:moveTo>
                  <a:pt x="251" y="119"/>
                </a:moveTo>
                <a:cubicBezTo>
                  <a:pt x="249" y="117"/>
                  <a:pt x="240" y="105"/>
                  <a:pt x="240" y="105"/>
                </a:cubicBezTo>
                <a:cubicBezTo>
                  <a:pt x="194" y="113"/>
                  <a:pt x="194" y="113"/>
                  <a:pt x="194" y="113"/>
                </a:cubicBezTo>
                <a:cubicBezTo>
                  <a:pt x="196" y="122"/>
                  <a:pt x="196" y="132"/>
                  <a:pt x="194" y="141"/>
                </a:cubicBezTo>
                <a:cubicBezTo>
                  <a:pt x="240" y="149"/>
                  <a:pt x="240" y="149"/>
                  <a:pt x="240" y="149"/>
                </a:cubicBezTo>
                <a:cubicBezTo>
                  <a:pt x="240" y="149"/>
                  <a:pt x="242" y="147"/>
                  <a:pt x="244" y="145"/>
                </a:cubicBezTo>
                <a:cubicBezTo>
                  <a:pt x="240" y="171"/>
                  <a:pt x="230" y="195"/>
                  <a:pt x="213" y="212"/>
                </a:cubicBezTo>
                <a:cubicBezTo>
                  <a:pt x="200" y="226"/>
                  <a:pt x="181" y="236"/>
                  <a:pt x="160" y="241"/>
                </a:cubicBezTo>
                <a:cubicBezTo>
                  <a:pt x="161" y="246"/>
                  <a:pt x="161" y="246"/>
                  <a:pt x="161" y="246"/>
                </a:cubicBezTo>
                <a:cubicBezTo>
                  <a:pt x="183" y="240"/>
                  <a:pt x="202" y="229"/>
                  <a:pt x="216" y="215"/>
                </a:cubicBezTo>
                <a:cubicBezTo>
                  <a:pt x="235" y="196"/>
                  <a:pt x="247" y="168"/>
                  <a:pt x="249" y="138"/>
                </a:cubicBezTo>
                <a:cubicBezTo>
                  <a:pt x="250" y="137"/>
                  <a:pt x="250" y="136"/>
                  <a:pt x="251" y="135"/>
                </a:cubicBezTo>
                <a:cubicBezTo>
                  <a:pt x="252" y="133"/>
                  <a:pt x="254" y="131"/>
                  <a:pt x="254" y="127"/>
                </a:cubicBezTo>
                <a:cubicBezTo>
                  <a:pt x="254" y="123"/>
                  <a:pt x="252" y="121"/>
                  <a:pt x="251" y="119"/>
                </a:cubicBezTo>
                <a:close/>
                <a:moveTo>
                  <a:pt x="249" y="130"/>
                </a:moveTo>
                <a:cubicBezTo>
                  <a:pt x="249" y="130"/>
                  <a:pt x="249" y="129"/>
                  <a:pt x="249" y="129"/>
                </a:cubicBezTo>
                <a:cubicBezTo>
                  <a:pt x="249" y="128"/>
                  <a:pt x="248" y="127"/>
                  <a:pt x="247" y="127"/>
                </a:cubicBezTo>
                <a:cubicBezTo>
                  <a:pt x="247" y="127"/>
                  <a:pt x="247" y="127"/>
                  <a:pt x="247" y="127"/>
                </a:cubicBezTo>
                <a:cubicBezTo>
                  <a:pt x="246" y="127"/>
                  <a:pt x="245" y="128"/>
                  <a:pt x="245" y="129"/>
                </a:cubicBezTo>
                <a:cubicBezTo>
                  <a:pt x="245" y="130"/>
                  <a:pt x="245" y="130"/>
                  <a:pt x="245" y="131"/>
                </a:cubicBezTo>
                <a:cubicBezTo>
                  <a:pt x="243" y="131"/>
                  <a:pt x="242" y="129"/>
                  <a:pt x="242" y="127"/>
                </a:cubicBezTo>
                <a:cubicBezTo>
                  <a:pt x="242" y="125"/>
                  <a:pt x="244" y="122"/>
                  <a:pt x="246" y="122"/>
                </a:cubicBezTo>
                <a:cubicBezTo>
                  <a:pt x="249" y="122"/>
                  <a:pt x="251" y="125"/>
                  <a:pt x="251" y="127"/>
                </a:cubicBezTo>
                <a:cubicBezTo>
                  <a:pt x="251" y="128"/>
                  <a:pt x="250" y="130"/>
                  <a:pt x="249" y="130"/>
                </a:cubicBezTo>
                <a:close/>
                <a:moveTo>
                  <a:pt x="141" y="195"/>
                </a:moveTo>
                <a:cubicBezTo>
                  <a:pt x="132" y="197"/>
                  <a:pt x="122" y="197"/>
                  <a:pt x="112" y="195"/>
                </a:cubicBezTo>
                <a:cubicBezTo>
                  <a:pt x="105" y="241"/>
                  <a:pt x="105" y="241"/>
                  <a:pt x="105" y="241"/>
                </a:cubicBezTo>
                <a:cubicBezTo>
                  <a:pt x="105" y="241"/>
                  <a:pt x="107" y="242"/>
                  <a:pt x="110" y="244"/>
                </a:cubicBezTo>
                <a:cubicBezTo>
                  <a:pt x="82" y="241"/>
                  <a:pt x="57" y="229"/>
                  <a:pt x="39" y="211"/>
                </a:cubicBezTo>
                <a:cubicBezTo>
                  <a:pt x="26" y="198"/>
                  <a:pt x="17" y="181"/>
                  <a:pt x="12" y="160"/>
                </a:cubicBezTo>
                <a:cubicBezTo>
                  <a:pt x="7" y="161"/>
                  <a:pt x="7" y="161"/>
                  <a:pt x="7" y="161"/>
                </a:cubicBezTo>
                <a:cubicBezTo>
                  <a:pt x="12" y="182"/>
                  <a:pt x="22" y="200"/>
                  <a:pt x="36" y="214"/>
                </a:cubicBezTo>
                <a:cubicBezTo>
                  <a:pt x="56" y="234"/>
                  <a:pt x="85" y="247"/>
                  <a:pt x="116" y="249"/>
                </a:cubicBezTo>
                <a:cubicBezTo>
                  <a:pt x="117" y="250"/>
                  <a:pt x="118" y="251"/>
                  <a:pt x="118" y="251"/>
                </a:cubicBezTo>
                <a:cubicBezTo>
                  <a:pt x="121" y="253"/>
                  <a:pt x="123" y="254"/>
                  <a:pt x="127" y="254"/>
                </a:cubicBezTo>
                <a:cubicBezTo>
                  <a:pt x="131" y="254"/>
                  <a:pt x="133" y="252"/>
                  <a:pt x="135" y="251"/>
                </a:cubicBezTo>
                <a:cubicBezTo>
                  <a:pt x="137" y="250"/>
                  <a:pt x="149" y="241"/>
                  <a:pt x="149" y="241"/>
                </a:cubicBezTo>
                <a:lnTo>
                  <a:pt x="141" y="195"/>
                </a:lnTo>
                <a:close/>
                <a:moveTo>
                  <a:pt x="127" y="251"/>
                </a:moveTo>
                <a:cubicBezTo>
                  <a:pt x="126" y="251"/>
                  <a:pt x="124" y="251"/>
                  <a:pt x="124" y="250"/>
                </a:cubicBezTo>
                <a:cubicBezTo>
                  <a:pt x="124" y="250"/>
                  <a:pt x="124" y="250"/>
                  <a:pt x="125" y="250"/>
                </a:cubicBezTo>
                <a:cubicBezTo>
                  <a:pt x="125" y="250"/>
                  <a:pt x="125" y="250"/>
                  <a:pt x="125" y="250"/>
                </a:cubicBezTo>
                <a:cubicBezTo>
                  <a:pt x="126" y="250"/>
                  <a:pt x="127" y="249"/>
                  <a:pt x="127" y="248"/>
                </a:cubicBezTo>
                <a:cubicBezTo>
                  <a:pt x="127" y="246"/>
                  <a:pt x="126" y="245"/>
                  <a:pt x="125" y="245"/>
                </a:cubicBezTo>
                <a:cubicBezTo>
                  <a:pt x="124" y="245"/>
                  <a:pt x="123" y="245"/>
                  <a:pt x="123" y="245"/>
                </a:cubicBezTo>
                <a:cubicBezTo>
                  <a:pt x="123" y="243"/>
                  <a:pt x="125" y="242"/>
                  <a:pt x="127" y="242"/>
                </a:cubicBezTo>
                <a:cubicBezTo>
                  <a:pt x="129" y="242"/>
                  <a:pt x="131" y="244"/>
                  <a:pt x="131" y="247"/>
                </a:cubicBezTo>
                <a:cubicBezTo>
                  <a:pt x="131" y="249"/>
                  <a:pt x="129" y="251"/>
                  <a:pt x="127" y="251"/>
                </a:cubicBezTo>
                <a:close/>
                <a:moveTo>
                  <a:pt x="59" y="113"/>
                </a:moveTo>
                <a:cubicBezTo>
                  <a:pt x="13" y="105"/>
                  <a:pt x="13" y="105"/>
                  <a:pt x="13" y="105"/>
                </a:cubicBezTo>
                <a:cubicBezTo>
                  <a:pt x="13" y="105"/>
                  <a:pt x="11" y="108"/>
                  <a:pt x="9" y="110"/>
                </a:cubicBezTo>
                <a:cubicBezTo>
                  <a:pt x="13" y="84"/>
                  <a:pt x="23" y="62"/>
                  <a:pt x="41" y="44"/>
                </a:cubicBezTo>
                <a:cubicBezTo>
                  <a:pt x="55" y="30"/>
                  <a:pt x="74" y="19"/>
                  <a:pt x="94" y="14"/>
                </a:cubicBezTo>
                <a:cubicBezTo>
                  <a:pt x="93" y="9"/>
                  <a:pt x="93" y="9"/>
                  <a:pt x="93" y="9"/>
                </a:cubicBezTo>
                <a:cubicBezTo>
                  <a:pt x="72" y="15"/>
                  <a:pt x="53" y="26"/>
                  <a:pt x="38" y="41"/>
                </a:cubicBezTo>
                <a:cubicBezTo>
                  <a:pt x="18" y="61"/>
                  <a:pt x="6" y="87"/>
                  <a:pt x="4" y="117"/>
                </a:cubicBezTo>
                <a:cubicBezTo>
                  <a:pt x="4" y="118"/>
                  <a:pt x="3" y="118"/>
                  <a:pt x="3" y="119"/>
                </a:cubicBezTo>
                <a:cubicBezTo>
                  <a:pt x="1" y="121"/>
                  <a:pt x="0" y="123"/>
                  <a:pt x="0" y="127"/>
                </a:cubicBezTo>
                <a:cubicBezTo>
                  <a:pt x="0" y="131"/>
                  <a:pt x="1" y="133"/>
                  <a:pt x="3" y="135"/>
                </a:cubicBezTo>
                <a:cubicBezTo>
                  <a:pt x="4" y="138"/>
                  <a:pt x="13" y="149"/>
                  <a:pt x="13" y="149"/>
                </a:cubicBezTo>
                <a:cubicBezTo>
                  <a:pt x="59" y="141"/>
                  <a:pt x="59" y="141"/>
                  <a:pt x="59" y="141"/>
                </a:cubicBezTo>
                <a:cubicBezTo>
                  <a:pt x="57" y="132"/>
                  <a:pt x="57" y="122"/>
                  <a:pt x="59" y="113"/>
                </a:cubicBezTo>
                <a:close/>
                <a:moveTo>
                  <a:pt x="7" y="132"/>
                </a:moveTo>
                <a:cubicBezTo>
                  <a:pt x="5" y="132"/>
                  <a:pt x="3" y="130"/>
                  <a:pt x="3" y="127"/>
                </a:cubicBezTo>
                <a:cubicBezTo>
                  <a:pt x="3" y="126"/>
                  <a:pt x="3" y="125"/>
                  <a:pt x="4" y="124"/>
                </a:cubicBezTo>
                <a:cubicBezTo>
                  <a:pt x="4" y="125"/>
                  <a:pt x="4" y="126"/>
                  <a:pt x="4" y="126"/>
                </a:cubicBezTo>
                <a:cubicBezTo>
                  <a:pt x="4" y="128"/>
                  <a:pt x="5" y="129"/>
                  <a:pt x="6" y="129"/>
                </a:cubicBezTo>
                <a:cubicBezTo>
                  <a:pt x="6" y="129"/>
                  <a:pt x="6" y="129"/>
                  <a:pt x="6" y="129"/>
                </a:cubicBezTo>
                <a:cubicBezTo>
                  <a:pt x="7" y="129"/>
                  <a:pt x="8" y="128"/>
                  <a:pt x="8" y="126"/>
                </a:cubicBezTo>
                <a:cubicBezTo>
                  <a:pt x="8" y="125"/>
                  <a:pt x="8" y="124"/>
                  <a:pt x="8" y="123"/>
                </a:cubicBezTo>
                <a:cubicBezTo>
                  <a:pt x="10" y="123"/>
                  <a:pt x="12" y="125"/>
                  <a:pt x="12" y="127"/>
                </a:cubicBezTo>
                <a:cubicBezTo>
                  <a:pt x="12" y="130"/>
                  <a:pt x="10" y="132"/>
                  <a:pt x="7" y="132"/>
                </a:cubicBezTo>
                <a:close/>
                <a:moveTo>
                  <a:pt x="216" y="39"/>
                </a:moveTo>
                <a:cubicBezTo>
                  <a:pt x="197" y="20"/>
                  <a:pt x="169" y="7"/>
                  <a:pt x="138" y="5"/>
                </a:cubicBezTo>
                <a:cubicBezTo>
                  <a:pt x="137" y="4"/>
                  <a:pt x="136" y="3"/>
                  <a:pt x="135" y="3"/>
                </a:cubicBezTo>
                <a:cubicBezTo>
                  <a:pt x="133" y="2"/>
                  <a:pt x="131" y="0"/>
                  <a:pt x="127" y="0"/>
                </a:cubicBezTo>
                <a:cubicBezTo>
                  <a:pt x="123" y="0"/>
                  <a:pt x="121" y="2"/>
                  <a:pt x="118" y="3"/>
                </a:cubicBezTo>
                <a:cubicBezTo>
                  <a:pt x="116" y="5"/>
                  <a:pt x="105" y="14"/>
                  <a:pt x="105" y="14"/>
                </a:cubicBezTo>
                <a:cubicBezTo>
                  <a:pt x="112" y="59"/>
                  <a:pt x="112" y="59"/>
                  <a:pt x="112" y="59"/>
                </a:cubicBezTo>
                <a:cubicBezTo>
                  <a:pt x="122" y="57"/>
                  <a:pt x="132" y="57"/>
                  <a:pt x="141" y="59"/>
                </a:cubicBezTo>
                <a:cubicBezTo>
                  <a:pt x="149" y="14"/>
                  <a:pt x="149" y="14"/>
                  <a:pt x="149" y="14"/>
                </a:cubicBezTo>
                <a:cubicBezTo>
                  <a:pt x="149" y="14"/>
                  <a:pt x="147" y="12"/>
                  <a:pt x="144" y="10"/>
                </a:cubicBezTo>
                <a:cubicBezTo>
                  <a:pt x="171" y="14"/>
                  <a:pt x="196" y="25"/>
                  <a:pt x="213" y="42"/>
                </a:cubicBezTo>
                <a:cubicBezTo>
                  <a:pt x="226" y="56"/>
                  <a:pt x="235" y="74"/>
                  <a:pt x="240" y="94"/>
                </a:cubicBezTo>
                <a:cubicBezTo>
                  <a:pt x="245" y="93"/>
                  <a:pt x="245" y="93"/>
                  <a:pt x="245" y="93"/>
                </a:cubicBezTo>
                <a:cubicBezTo>
                  <a:pt x="240" y="72"/>
                  <a:pt x="230" y="53"/>
                  <a:pt x="216" y="39"/>
                </a:cubicBezTo>
                <a:close/>
                <a:moveTo>
                  <a:pt x="127" y="12"/>
                </a:moveTo>
                <a:cubicBezTo>
                  <a:pt x="124" y="12"/>
                  <a:pt x="122" y="10"/>
                  <a:pt x="122" y="7"/>
                </a:cubicBezTo>
                <a:cubicBezTo>
                  <a:pt x="122" y="5"/>
                  <a:pt x="124" y="3"/>
                  <a:pt x="127" y="3"/>
                </a:cubicBezTo>
                <a:cubicBezTo>
                  <a:pt x="128" y="3"/>
                  <a:pt x="129" y="4"/>
                  <a:pt x="130" y="5"/>
                </a:cubicBezTo>
                <a:cubicBezTo>
                  <a:pt x="129" y="5"/>
                  <a:pt x="129" y="5"/>
                  <a:pt x="128" y="5"/>
                </a:cubicBezTo>
                <a:cubicBezTo>
                  <a:pt x="128" y="5"/>
                  <a:pt x="128" y="5"/>
                  <a:pt x="128" y="5"/>
                </a:cubicBezTo>
                <a:cubicBezTo>
                  <a:pt x="127" y="5"/>
                  <a:pt x="126" y="6"/>
                  <a:pt x="125" y="7"/>
                </a:cubicBezTo>
                <a:cubicBezTo>
                  <a:pt x="125" y="8"/>
                  <a:pt x="126" y="9"/>
                  <a:pt x="128" y="9"/>
                </a:cubicBezTo>
                <a:cubicBezTo>
                  <a:pt x="129" y="9"/>
                  <a:pt x="130" y="9"/>
                  <a:pt x="131" y="9"/>
                </a:cubicBezTo>
                <a:cubicBezTo>
                  <a:pt x="130" y="11"/>
                  <a:pt x="129" y="12"/>
                  <a:pt x="127" y="12"/>
                </a:cubicBezTo>
                <a:close/>
              </a:path>
            </a:pathLst>
          </a:custGeom>
          <a:solidFill>
            <a:srgbClr val="E77F07"/>
          </a:solidFill>
          <a:ln>
            <a:noFill/>
          </a:ln>
        </p:spPr>
        <p:txBody>
          <a:bodyPr vert="horz" wrap="square" lIns="91440" tIns="45720" rIns="91440" bIns="45720" numCol="1" anchor="t" anchorCtr="0" compatLnSpc="1"/>
          <a:lstStyle/>
          <a:p>
            <a:endParaRPr lang="zh-CN" altLang="en-US"/>
          </a:p>
        </p:txBody>
      </p:sp>
      <p:sp>
        <p:nvSpPr>
          <p:cNvPr id="75" name="Freeform 21"/>
          <p:cNvSpPr>
            <a:spLocks noEditPoints="1"/>
          </p:cNvSpPr>
          <p:nvPr/>
        </p:nvSpPr>
        <p:spPr bwMode="auto">
          <a:xfrm>
            <a:off x="4359716" y="2642123"/>
            <a:ext cx="620156" cy="585857"/>
          </a:xfrm>
          <a:custGeom>
            <a:avLst/>
            <a:gdLst>
              <a:gd name="T0" fmla="*/ 68 w 283"/>
              <a:gd name="T1" fmla="*/ 150 h 267"/>
              <a:gd name="T2" fmla="*/ 92 w 283"/>
              <a:gd name="T3" fmla="*/ 161 h 267"/>
              <a:gd name="T4" fmla="*/ 115 w 283"/>
              <a:gd name="T5" fmla="*/ 149 h 267"/>
              <a:gd name="T6" fmla="*/ 138 w 283"/>
              <a:gd name="T7" fmla="*/ 161 h 267"/>
              <a:gd name="T8" fmla="*/ 163 w 283"/>
              <a:gd name="T9" fmla="*/ 148 h 267"/>
              <a:gd name="T10" fmla="*/ 182 w 283"/>
              <a:gd name="T11" fmla="*/ 149 h 267"/>
              <a:gd name="T12" fmla="*/ 208 w 283"/>
              <a:gd name="T13" fmla="*/ 152 h 267"/>
              <a:gd name="T14" fmla="*/ 228 w 283"/>
              <a:gd name="T15" fmla="*/ 147 h 267"/>
              <a:gd name="T16" fmla="*/ 199 w 283"/>
              <a:gd name="T17" fmla="*/ 107 h 267"/>
              <a:gd name="T18" fmla="*/ 169 w 283"/>
              <a:gd name="T19" fmla="*/ 90 h 267"/>
              <a:gd name="T20" fmla="*/ 141 w 283"/>
              <a:gd name="T21" fmla="*/ 108 h 267"/>
              <a:gd name="T22" fmla="*/ 114 w 283"/>
              <a:gd name="T23" fmla="*/ 90 h 267"/>
              <a:gd name="T24" fmla="*/ 84 w 283"/>
              <a:gd name="T25" fmla="*/ 107 h 267"/>
              <a:gd name="T26" fmla="*/ 55 w 283"/>
              <a:gd name="T27" fmla="*/ 147 h 267"/>
              <a:gd name="T28" fmla="*/ 89 w 283"/>
              <a:gd name="T29" fmla="*/ 97 h 267"/>
              <a:gd name="T30" fmla="*/ 92 w 283"/>
              <a:gd name="T31" fmla="*/ 79 h 267"/>
              <a:gd name="T32" fmla="*/ 205 w 283"/>
              <a:gd name="T33" fmla="*/ 80 h 267"/>
              <a:gd name="T34" fmla="*/ 183 w 283"/>
              <a:gd name="T35" fmla="*/ 77 h 267"/>
              <a:gd name="T36" fmla="*/ 205 w 283"/>
              <a:gd name="T37" fmla="*/ 80 h 267"/>
              <a:gd name="T38" fmla="*/ 129 w 283"/>
              <a:gd name="T39" fmla="*/ 82 h 267"/>
              <a:gd name="T40" fmla="*/ 141 w 283"/>
              <a:gd name="T41" fmla="*/ 79 h 267"/>
              <a:gd name="T42" fmla="*/ 283 w 283"/>
              <a:gd name="T43" fmla="*/ 267 h 267"/>
              <a:gd name="T44" fmla="*/ 283 w 283"/>
              <a:gd name="T45" fmla="*/ 256 h 267"/>
              <a:gd name="T46" fmla="*/ 230 w 283"/>
              <a:gd name="T47" fmla="*/ 192 h 267"/>
              <a:gd name="T48" fmla="*/ 200 w 283"/>
              <a:gd name="T49" fmla="*/ 172 h 267"/>
              <a:gd name="T50" fmla="*/ 169 w 283"/>
              <a:gd name="T51" fmla="*/ 193 h 267"/>
              <a:gd name="T52" fmla="*/ 138 w 283"/>
              <a:gd name="T53" fmla="*/ 172 h 267"/>
              <a:gd name="T54" fmla="*/ 111 w 283"/>
              <a:gd name="T55" fmla="*/ 191 h 267"/>
              <a:gd name="T56" fmla="*/ 63 w 283"/>
              <a:gd name="T57" fmla="*/ 192 h 267"/>
              <a:gd name="T58" fmla="*/ 38 w 283"/>
              <a:gd name="T59" fmla="*/ 174 h 267"/>
              <a:gd name="T60" fmla="*/ 260 w 283"/>
              <a:gd name="T61" fmla="*/ 243 h 267"/>
              <a:gd name="T62" fmla="*/ 70 w 283"/>
              <a:gd name="T63" fmla="*/ 162 h 267"/>
              <a:gd name="T64" fmla="*/ 48 w 283"/>
              <a:gd name="T65" fmla="*/ 165 h 267"/>
              <a:gd name="T66" fmla="*/ 70 w 283"/>
              <a:gd name="T67" fmla="*/ 162 h 267"/>
              <a:gd name="T68" fmla="*/ 214 w 283"/>
              <a:gd name="T69" fmla="*/ 162 h 267"/>
              <a:gd name="T70" fmla="*/ 236 w 283"/>
              <a:gd name="T71" fmla="*/ 165 h 267"/>
              <a:gd name="T72" fmla="*/ 115 w 283"/>
              <a:gd name="T73" fmla="*/ 181 h 267"/>
              <a:gd name="T74" fmla="*/ 115 w 283"/>
              <a:gd name="T75" fmla="*/ 163 h 267"/>
              <a:gd name="T76" fmla="*/ 128 w 283"/>
              <a:gd name="T77" fmla="*/ 167 h 267"/>
              <a:gd name="T78" fmla="*/ 156 w 283"/>
              <a:gd name="T79" fmla="*/ 167 h 267"/>
              <a:gd name="T80" fmla="*/ 169 w 283"/>
              <a:gd name="T81" fmla="*/ 163 h 267"/>
              <a:gd name="T82" fmla="*/ 191 w 283"/>
              <a:gd name="T83" fmla="*/ 33 h 267"/>
              <a:gd name="T84" fmla="*/ 125 w 283"/>
              <a:gd name="T85" fmla="*/ 64 h 267"/>
              <a:gd name="T86" fmla="*/ 134 w 283"/>
              <a:gd name="T87" fmla="*/ 12 h 267"/>
              <a:gd name="T88" fmla="*/ 182 w 283"/>
              <a:gd name="T89" fmla="*/ 33 h 267"/>
              <a:gd name="T90" fmla="*/ 137 w 283"/>
              <a:gd name="T91" fmla="*/ 41 h 267"/>
              <a:gd name="T92" fmla="*/ 129 w 283"/>
              <a:gd name="T93" fmla="*/ 20 h 267"/>
              <a:gd name="T94" fmla="*/ 125 w 283"/>
              <a:gd name="T95" fmla="*/ 56 h 267"/>
              <a:gd name="T96" fmla="*/ 146 w 283"/>
              <a:gd name="T97" fmla="*/ 20 h 267"/>
              <a:gd name="T98" fmla="*/ 158 w 283"/>
              <a:gd name="T99" fmla="*/ 56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3" h="267">
                <a:moveTo>
                  <a:pt x="55" y="147"/>
                </a:moveTo>
                <a:cubicBezTo>
                  <a:pt x="59" y="147"/>
                  <a:pt x="63" y="148"/>
                  <a:pt x="66" y="150"/>
                </a:cubicBezTo>
                <a:cubicBezTo>
                  <a:pt x="66" y="150"/>
                  <a:pt x="67" y="150"/>
                  <a:pt x="68" y="150"/>
                </a:cubicBezTo>
                <a:cubicBezTo>
                  <a:pt x="70" y="150"/>
                  <a:pt x="73" y="151"/>
                  <a:pt x="76" y="152"/>
                </a:cubicBezTo>
                <a:cubicBezTo>
                  <a:pt x="79" y="154"/>
                  <a:pt x="82" y="157"/>
                  <a:pt x="84" y="161"/>
                </a:cubicBezTo>
                <a:cubicBezTo>
                  <a:pt x="92" y="161"/>
                  <a:pt x="92" y="161"/>
                  <a:pt x="92" y="161"/>
                </a:cubicBezTo>
                <a:cubicBezTo>
                  <a:pt x="93" y="156"/>
                  <a:pt x="97" y="151"/>
                  <a:pt x="102" y="149"/>
                </a:cubicBezTo>
                <a:cubicBezTo>
                  <a:pt x="104" y="148"/>
                  <a:pt x="106" y="148"/>
                  <a:pt x="109" y="148"/>
                </a:cubicBezTo>
                <a:cubicBezTo>
                  <a:pt x="111" y="148"/>
                  <a:pt x="113" y="148"/>
                  <a:pt x="115" y="149"/>
                </a:cubicBezTo>
                <a:cubicBezTo>
                  <a:pt x="117" y="148"/>
                  <a:pt x="119" y="148"/>
                  <a:pt x="121" y="148"/>
                </a:cubicBezTo>
                <a:cubicBezTo>
                  <a:pt x="124" y="148"/>
                  <a:pt x="126" y="148"/>
                  <a:pt x="128" y="149"/>
                </a:cubicBezTo>
                <a:cubicBezTo>
                  <a:pt x="133" y="151"/>
                  <a:pt x="137" y="156"/>
                  <a:pt x="138" y="161"/>
                </a:cubicBezTo>
                <a:cubicBezTo>
                  <a:pt x="146" y="161"/>
                  <a:pt x="146" y="161"/>
                  <a:pt x="146" y="161"/>
                </a:cubicBezTo>
                <a:cubicBezTo>
                  <a:pt x="147" y="156"/>
                  <a:pt x="151" y="151"/>
                  <a:pt x="156" y="149"/>
                </a:cubicBezTo>
                <a:cubicBezTo>
                  <a:pt x="158" y="148"/>
                  <a:pt x="160" y="148"/>
                  <a:pt x="163" y="148"/>
                </a:cubicBezTo>
                <a:cubicBezTo>
                  <a:pt x="165" y="148"/>
                  <a:pt x="167" y="148"/>
                  <a:pt x="169" y="149"/>
                </a:cubicBezTo>
                <a:cubicBezTo>
                  <a:pt x="171" y="148"/>
                  <a:pt x="173" y="148"/>
                  <a:pt x="175" y="148"/>
                </a:cubicBezTo>
                <a:cubicBezTo>
                  <a:pt x="178" y="148"/>
                  <a:pt x="180" y="148"/>
                  <a:pt x="182" y="149"/>
                </a:cubicBezTo>
                <a:cubicBezTo>
                  <a:pt x="187" y="151"/>
                  <a:pt x="191" y="156"/>
                  <a:pt x="193" y="161"/>
                </a:cubicBezTo>
                <a:cubicBezTo>
                  <a:pt x="200" y="161"/>
                  <a:pt x="200" y="161"/>
                  <a:pt x="200" y="161"/>
                </a:cubicBezTo>
                <a:cubicBezTo>
                  <a:pt x="202" y="157"/>
                  <a:pt x="205" y="154"/>
                  <a:pt x="208" y="152"/>
                </a:cubicBezTo>
                <a:cubicBezTo>
                  <a:pt x="211" y="151"/>
                  <a:pt x="214" y="150"/>
                  <a:pt x="216" y="150"/>
                </a:cubicBezTo>
                <a:cubicBezTo>
                  <a:pt x="217" y="150"/>
                  <a:pt x="218" y="150"/>
                  <a:pt x="218" y="150"/>
                </a:cubicBezTo>
                <a:cubicBezTo>
                  <a:pt x="221" y="148"/>
                  <a:pt x="224" y="147"/>
                  <a:pt x="228" y="147"/>
                </a:cubicBezTo>
                <a:cubicBezTo>
                  <a:pt x="228" y="115"/>
                  <a:pt x="228" y="115"/>
                  <a:pt x="228" y="115"/>
                </a:cubicBezTo>
                <a:cubicBezTo>
                  <a:pt x="228" y="105"/>
                  <a:pt x="222" y="96"/>
                  <a:pt x="214" y="92"/>
                </a:cubicBezTo>
                <a:cubicBezTo>
                  <a:pt x="209" y="101"/>
                  <a:pt x="200" y="106"/>
                  <a:pt x="199" y="107"/>
                </a:cubicBezTo>
                <a:cubicBezTo>
                  <a:pt x="195" y="109"/>
                  <a:pt x="195" y="109"/>
                  <a:pt x="195" y="109"/>
                </a:cubicBezTo>
                <a:cubicBezTo>
                  <a:pt x="190" y="108"/>
                  <a:pt x="190" y="108"/>
                  <a:pt x="190" y="108"/>
                </a:cubicBezTo>
                <a:cubicBezTo>
                  <a:pt x="187" y="107"/>
                  <a:pt x="174" y="101"/>
                  <a:pt x="169" y="90"/>
                </a:cubicBezTo>
                <a:cubicBezTo>
                  <a:pt x="164" y="90"/>
                  <a:pt x="164" y="90"/>
                  <a:pt x="164" y="90"/>
                </a:cubicBezTo>
                <a:cubicBezTo>
                  <a:pt x="160" y="101"/>
                  <a:pt x="147" y="106"/>
                  <a:pt x="146" y="107"/>
                </a:cubicBezTo>
                <a:cubicBezTo>
                  <a:pt x="141" y="108"/>
                  <a:pt x="141" y="108"/>
                  <a:pt x="141" y="108"/>
                </a:cubicBezTo>
                <a:cubicBezTo>
                  <a:pt x="137" y="107"/>
                  <a:pt x="137" y="107"/>
                  <a:pt x="137" y="107"/>
                </a:cubicBezTo>
                <a:cubicBezTo>
                  <a:pt x="135" y="105"/>
                  <a:pt x="123" y="100"/>
                  <a:pt x="119" y="90"/>
                </a:cubicBezTo>
                <a:cubicBezTo>
                  <a:pt x="114" y="90"/>
                  <a:pt x="114" y="90"/>
                  <a:pt x="114" y="90"/>
                </a:cubicBezTo>
                <a:cubicBezTo>
                  <a:pt x="109" y="101"/>
                  <a:pt x="96" y="107"/>
                  <a:pt x="93" y="108"/>
                </a:cubicBezTo>
                <a:cubicBezTo>
                  <a:pt x="88" y="109"/>
                  <a:pt x="88" y="109"/>
                  <a:pt x="88" y="109"/>
                </a:cubicBezTo>
                <a:cubicBezTo>
                  <a:pt x="84" y="107"/>
                  <a:pt x="84" y="107"/>
                  <a:pt x="84" y="107"/>
                </a:cubicBezTo>
                <a:cubicBezTo>
                  <a:pt x="83" y="106"/>
                  <a:pt x="74" y="101"/>
                  <a:pt x="69" y="92"/>
                </a:cubicBezTo>
                <a:cubicBezTo>
                  <a:pt x="61" y="96"/>
                  <a:pt x="55" y="105"/>
                  <a:pt x="55" y="115"/>
                </a:cubicBezTo>
                <a:cubicBezTo>
                  <a:pt x="55" y="147"/>
                  <a:pt x="55" y="147"/>
                  <a:pt x="55" y="147"/>
                </a:cubicBezTo>
                <a:cubicBezTo>
                  <a:pt x="55" y="147"/>
                  <a:pt x="55" y="147"/>
                  <a:pt x="55" y="147"/>
                </a:cubicBezTo>
                <a:close/>
                <a:moveTo>
                  <a:pt x="104" y="84"/>
                </a:moveTo>
                <a:cubicBezTo>
                  <a:pt x="102" y="92"/>
                  <a:pt x="89" y="97"/>
                  <a:pt x="89" y="97"/>
                </a:cubicBezTo>
                <a:cubicBezTo>
                  <a:pt x="89" y="97"/>
                  <a:pt x="77" y="90"/>
                  <a:pt x="78" y="80"/>
                </a:cubicBezTo>
                <a:cubicBezTo>
                  <a:pt x="78" y="77"/>
                  <a:pt x="81" y="74"/>
                  <a:pt x="84" y="74"/>
                </a:cubicBezTo>
                <a:cubicBezTo>
                  <a:pt x="88" y="73"/>
                  <a:pt x="92" y="75"/>
                  <a:pt x="92" y="79"/>
                </a:cubicBezTo>
                <a:cubicBezTo>
                  <a:pt x="94" y="77"/>
                  <a:pt x="97" y="76"/>
                  <a:pt x="100" y="77"/>
                </a:cubicBezTo>
                <a:cubicBezTo>
                  <a:pt x="103" y="79"/>
                  <a:pt x="104" y="81"/>
                  <a:pt x="104" y="84"/>
                </a:cubicBezTo>
                <a:close/>
                <a:moveTo>
                  <a:pt x="205" y="80"/>
                </a:moveTo>
                <a:cubicBezTo>
                  <a:pt x="206" y="90"/>
                  <a:pt x="194" y="97"/>
                  <a:pt x="194" y="97"/>
                </a:cubicBezTo>
                <a:cubicBezTo>
                  <a:pt x="194" y="97"/>
                  <a:pt x="181" y="92"/>
                  <a:pt x="179" y="84"/>
                </a:cubicBezTo>
                <a:cubicBezTo>
                  <a:pt x="179" y="81"/>
                  <a:pt x="180" y="79"/>
                  <a:pt x="183" y="77"/>
                </a:cubicBezTo>
                <a:cubicBezTo>
                  <a:pt x="186" y="76"/>
                  <a:pt x="189" y="77"/>
                  <a:pt x="191" y="79"/>
                </a:cubicBezTo>
                <a:cubicBezTo>
                  <a:pt x="191" y="75"/>
                  <a:pt x="195" y="73"/>
                  <a:pt x="199" y="74"/>
                </a:cubicBezTo>
                <a:cubicBezTo>
                  <a:pt x="202" y="74"/>
                  <a:pt x="205" y="77"/>
                  <a:pt x="205" y="80"/>
                </a:cubicBezTo>
                <a:close/>
                <a:moveTo>
                  <a:pt x="154" y="82"/>
                </a:moveTo>
                <a:cubicBezTo>
                  <a:pt x="154" y="91"/>
                  <a:pt x="141" y="96"/>
                  <a:pt x="141" y="96"/>
                </a:cubicBezTo>
                <a:cubicBezTo>
                  <a:pt x="141" y="96"/>
                  <a:pt x="129" y="91"/>
                  <a:pt x="129" y="82"/>
                </a:cubicBezTo>
                <a:cubicBezTo>
                  <a:pt x="128" y="79"/>
                  <a:pt x="130" y="76"/>
                  <a:pt x="133" y="75"/>
                </a:cubicBezTo>
                <a:cubicBezTo>
                  <a:pt x="137" y="73"/>
                  <a:pt x="140" y="76"/>
                  <a:pt x="141" y="79"/>
                </a:cubicBezTo>
                <a:cubicBezTo>
                  <a:pt x="141" y="79"/>
                  <a:pt x="141" y="79"/>
                  <a:pt x="141" y="79"/>
                </a:cubicBezTo>
                <a:cubicBezTo>
                  <a:pt x="143" y="76"/>
                  <a:pt x="146" y="73"/>
                  <a:pt x="150" y="75"/>
                </a:cubicBezTo>
                <a:cubicBezTo>
                  <a:pt x="153" y="76"/>
                  <a:pt x="155" y="79"/>
                  <a:pt x="154" y="82"/>
                </a:cubicBezTo>
                <a:close/>
                <a:moveTo>
                  <a:pt x="283" y="267"/>
                </a:moveTo>
                <a:cubicBezTo>
                  <a:pt x="0" y="267"/>
                  <a:pt x="0" y="267"/>
                  <a:pt x="0" y="267"/>
                </a:cubicBezTo>
                <a:cubicBezTo>
                  <a:pt x="0" y="256"/>
                  <a:pt x="0" y="256"/>
                  <a:pt x="0" y="256"/>
                </a:cubicBezTo>
                <a:cubicBezTo>
                  <a:pt x="283" y="256"/>
                  <a:pt x="283" y="256"/>
                  <a:pt x="283" y="256"/>
                </a:cubicBezTo>
                <a:cubicBezTo>
                  <a:pt x="283" y="267"/>
                  <a:pt x="283" y="267"/>
                  <a:pt x="283" y="267"/>
                </a:cubicBezTo>
                <a:close/>
                <a:moveTo>
                  <a:pt x="246" y="175"/>
                </a:moveTo>
                <a:cubicBezTo>
                  <a:pt x="242" y="185"/>
                  <a:pt x="232" y="191"/>
                  <a:pt x="230" y="192"/>
                </a:cubicBezTo>
                <a:cubicBezTo>
                  <a:pt x="226" y="194"/>
                  <a:pt x="226" y="194"/>
                  <a:pt x="226" y="194"/>
                </a:cubicBezTo>
                <a:cubicBezTo>
                  <a:pt x="221" y="192"/>
                  <a:pt x="221" y="192"/>
                  <a:pt x="221" y="192"/>
                </a:cubicBezTo>
                <a:cubicBezTo>
                  <a:pt x="218" y="191"/>
                  <a:pt x="203" y="185"/>
                  <a:pt x="200" y="172"/>
                </a:cubicBezTo>
                <a:cubicBezTo>
                  <a:pt x="192" y="172"/>
                  <a:pt x="192" y="172"/>
                  <a:pt x="192" y="172"/>
                </a:cubicBezTo>
                <a:cubicBezTo>
                  <a:pt x="189" y="185"/>
                  <a:pt x="175" y="191"/>
                  <a:pt x="173" y="191"/>
                </a:cubicBezTo>
                <a:cubicBezTo>
                  <a:pt x="169" y="193"/>
                  <a:pt x="169" y="193"/>
                  <a:pt x="169" y="193"/>
                </a:cubicBezTo>
                <a:cubicBezTo>
                  <a:pt x="165" y="191"/>
                  <a:pt x="165" y="191"/>
                  <a:pt x="165" y="191"/>
                </a:cubicBezTo>
                <a:cubicBezTo>
                  <a:pt x="162" y="190"/>
                  <a:pt x="149" y="184"/>
                  <a:pt x="146" y="172"/>
                </a:cubicBezTo>
                <a:cubicBezTo>
                  <a:pt x="138" y="172"/>
                  <a:pt x="138" y="172"/>
                  <a:pt x="138" y="172"/>
                </a:cubicBezTo>
                <a:cubicBezTo>
                  <a:pt x="135" y="185"/>
                  <a:pt x="121" y="191"/>
                  <a:pt x="119" y="191"/>
                </a:cubicBezTo>
                <a:cubicBezTo>
                  <a:pt x="115" y="193"/>
                  <a:pt x="115" y="193"/>
                  <a:pt x="115" y="193"/>
                </a:cubicBezTo>
                <a:cubicBezTo>
                  <a:pt x="111" y="191"/>
                  <a:pt x="111" y="191"/>
                  <a:pt x="111" y="191"/>
                </a:cubicBezTo>
                <a:cubicBezTo>
                  <a:pt x="108" y="190"/>
                  <a:pt x="95" y="184"/>
                  <a:pt x="92" y="172"/>
                </a:cubicBezTo>
                <a:cubicBezTo>
                  <a:pt x="84" y="172"/>
                  <a:pt x="84" y="172"/>
                  <a:pt x="84" y="172"/>
                </a:cubicBezTo>
                <a:cubicBezTo>
                  <a:pt x="81" y="185"/>
                  <a:pt x="66" y="191"/>
                  <a:pt x="63" y="192"/>
                </a:cubicBezTo>
                <a:cubicBezTo>
                  <a:pt x="58" y="194"/>
                  <a:pt x="58" y="194"/>
                  <a:pt x="58" y="194"/>
                </a:cubicBezTo>
                <a:cubicBezTo>
                  <a:pt x="54" y="192"/>
                  <a:pt x="54" y="192"/>
                  <a:pt x="54" y="192"/>
                </a:cubicBezTo>
                <a:cubicBezTo>
                  <a:pt x="52" y="191"/>
                  <a:pt x="42" y="185"/>
                  <a:pt x="38" y="174"/>
                </a:cubicBezTo>
                <a:cubicBezTo>
                  <a:pt x="29" y="178"/>
                  <a:pt x="22" y="187"/>
                  <a:pt x="22" y="197"/>
                </a:cubicBezTo>
                <a:cubicBezTo>
                  <a:pt x="22" y="243"/>
                  <a:pt x="22" y="243"/>
                  <a:pt x="22" y="243"/>
                </a:cubicBezTo>
                <a:cubicBezTo>
                  <a:pt x="260" y="243"/>
                  <a:pt x="260" y="243"/>
                  <a:pt x="260" y="243"/>
                </a:cubicBezTo>
                <a:cubicBezTo>
                  <a:pt x="260" y="197"/>
                  <a:pt x="260" y="197"/>
                  <a:pt x="260" y="197"/>
                </a:cubicBezTo>
                <a:cubicBezTo>
                  <a:pt x="260" y="187"/>
                  <a:pt x="254" y="179"/>
                  <a:pt x="246" y="175"/>
                </a:cubicBezTo>
                <a:close/>
                <a:moveTo>
                  <a:pt x="70" y="162"/>
                </a:moveTo>
                <a:cubicBezTo>
                  <a:pt x="67" y="160"/>
                  <a:pt x="64" y="162"/>
                  <a:pt x="62" y="164"/>
                </a:cubicBezTo>
                <a:cubicBezTo>
                  <a:pt x="62" y="160"/>
                  <a:pt x="58" y="158"/>
                  <a:pt x="54" y="158"/>
                </a:cubicBezTo>
                <a:cubicBezTo>
                  <a:pt x="51" y="159"/>
                  <a:pt x="48" y="162"/>
                  <a:pt x="48" y="165"/>
                </a:cubicBezTo>
                <a:cubicBezTo>
                  <a:pt x="47" y="175"/>
                  <a:pt x="59" y="182"/>
                  <a:pt x="59" y="182"/>
                </a:cubicBezTo>
                <a:cubicBezTo>
                  <a:pt x="59" y="182"/>
                  <a:pt x="72" y="177"/>
                  <a:pt x="74" y="169"/>
                </a:cubicBezTo>
                <a:cubicBezTo>
                  <a:pt x="74" y="166"/>
                  <a:pt x="73" y="163"/>
                  <a:pt x="70" y="162"/>
                </a:cubicBezTo>
                <a:close/>
                <a:moveTo>
                  <a:pt x="225" y="182"/>
                </a:moveTo>
                <a:cubicBezTo>
                  <a:pt x="225" y="182"/>
                  <a:pt x="212" y="177"/>
                  <a:pt x="210" y="169"/>
                </a:cubicBezTo>
                <a:cubicBezTo>
                  <a:pt x="210" y="166"/>
                  <a:pt x="211" y="163"/>
                  <a:pt x="214" y="162"/>
                </a:cubicBezTo>
                <a:cubicBezTo>
                  <a:pt x="217" y="160"/>
                  <a:pt x="220" y="162"/>
                  <a:pt x="222" y="164"/>
                </a:cubicBezTo>
                <a:cubicBezTo>
                  <a:pt x="222" y="160"/>
                  <a:pt x="226" y="158"/>
                  <a:pt x="230" y="158"/>
                </a:cubicBezTo>
                <a:cubicBezTo>
                  <a:pt x="233" y="159"/>
                  <a:pt x="236" y="162"/>
                  <a:pt x="236" y="165"/>
                </a:cubicBezTo>
                <a:cubicBezTo>
                  <a:pt x="237" y="175"/>
                  <a:pt x="225" y="182"/>
                  <a:pt x="225" y="182"/>
                </a:cubicBezTo>
                <a:close/>
                <a:moveTo>
                  <a:pt x="128" y="167"/>
                </a:moveTo>
                <a:cubicBezTo>
                  <a:pt x="127" y="176"/>
                  <a:pt x="115" y="181"/>
                  <a:pt x="115" y="181"/>
                </a:cubicBezTo>
                <a:cubicBezTo>
                  <a:pt x="115" y="181"/>
                  <a:pt x="103" y="176"/>
                  <a:pt x="102" y="167"/>
                </a:cubicBezTo>
                <a:cubicBezTo>
                  <a:pt x="102" y="164"/>
                  <a:pt x="103" y="161"/>
                  <a:pt x="106" y="160"/>
                </a:cubicBezTo>
                <a:cubicBezTo>
                  <a:pt x="110" y="158"/>
                  <a:pt x="114" y="161"/>
                  <a:pt x="115" y="163"/>
                </a:cubicBezTo>
                <a:cubicBezTo>
                  <a:pt x="115" y="163"/>
                  <a:pt x="115" y="163"/>
                  <a:pt x="115" y="163"/>
                </a:cubicBezTo>
                <a:cubicBezTo>
                  <a:pt x="116" y="161"/>
                  <a:pt x="120" y="158"/>
                  <a:pt x="124" y="160"/>
                </a:cubicBezTo>
                <a:cubicBezTo>
                  <a:pt x="126" y="161"/>
                  <a:pt x="128" y="164"/>
                  <a:pt x="128" y="167"/>
                </a:cubicBezTo>
                <a:close/>
                <a:moveTo>
                  <a:pt x="182" y="167"/>
                </a:moveTo>
                <a:cubicBezTo>
                  <a:pt x="181" y="176"/>
                  <a:pt x="169" y="181"/>
                  <a:pt x="169" y="181"/>
                </a:cubicBezTo>
                <a:cubicBezTo>
                  <a:pt x="169" y="181"/>
                  <a:pt x="157" y="176"/>
                  <a:pt x="156" y="167"/>
                </a:cubicBezTo>
                <a:cubicBezTo>
                  <a:pt x="156" y="164"/>
                  <a:pt x="158" y="161"/>
                  <a:pt x="160" y="160"/>
                </a:cubicBezTo>
                <a:cubicBezTo>
                  <a:pt x="164" y="158"/>
                  <a:pt x="168" y="161"/>
                  <a:pt x="169" y="163"/>
                </a:cubicBezTo>
                <a:cubicBezTo>
                  <a:pt x="169" y="163"/>
                  <a:pt x="169" y="163"/>
                  <a:pt x="169" y="163"/>
                </a:cubicBezTo>
                <a:cubicBezTo>
                  <a:pt x="170" y="161"/>
                  <a:pt x="174" y="158"/>
                  <a:pt x="178" y="160"/>
                </a:cubicBezTo>
                <a:cubicBezTo>
                  <a:pt x="181" y="161"/>
                  <a:pt x="182" y="164"/>
                  <a:pt x="182" y="167"/>
                </a:cubicBezTo>
                <a:close/>
                <a:moveTo>
                  <a:pt x="191" y="33"/>
                </a:moveTo>
                <a:cubicBezTo>
                  <a:pt x="191" y="50"/>
                  <a:pt x="176" y="65"/>
                  <a:pt x="158" y="65"/>
                </a:cubicBezTo>
                <a:cubicBezTo>
                  <a:pt x="152" y="65"/>
                  <a:pt x="146" y="63"/>
                  <a:pt x="141" y="59"/>
                </a:cubicBezTo>
                <a:cubicBezTo>
                  <a:pt x="136" y="62"/>
                  <a:pt x="131" y="64"/>
                  <a:pt x="125" y="64"/>
                </a:cubicBezTo>
                <a:cubicBezTo>
                  <a:pt x="110" y="64"/>
                  <a:pt x="98" y="52"/>
                  <a:pt x="98" y="37"/>
                </a:cubicBezTo>
                <a:cubicBezTo>
                  <a:pt x="98" y="23"/>
                  <a:pt x="110" y="11"/>
                  <a:pt x="125" y="11"/>
                </a:cubicBezTo>
                <a:cubicBezTo>
                  <a:pt x="128" y="11"/>
                  <a:pt x="131" y="11"/>
                  <a:pt x="134" y="12"/>
                </a:cubicBezTo>
                <a:cubicBezTo>
                  <a:pt x="140" y="5"/>
                  <a:pt x="148" y="0"/>
                  <a:pt x="158" y="0"/>
                </a:cubicBezTo>
                <a:cubicBezTo>
                  <a:pt x="176" y="0"/>
                  <a:pt x="191" y="15"/>
                  <a:pt x="191" y="33"/>
                </a:cubicBezTo>
                <a:close/>
                <a:moveTo>
                  <a:pt x="182" y="33"/>
                </a:moveTo>
                <a:cubicBezTo>
                  <a:pt x="182" y="20"/>
                  <a:pt x="171" y="9"/>
                  <a:pt x="158" y="9"/>
                </a:cubicBezTo>
                <a:cubicBezTo>
                  <a:pt x="146" y="9"/>
                  <a:pt x="135" y="20"/>
                  <a:pt x="135" y="33"/>
                </a:cubicBezTo>
                <a:cubicBezTo>
                  <a:pt x="135" y="36"/>
                  <a:pt x="136" y="39"/>
                  <a:pt x="137" y="41"/>
                </a:cubicBezTo>
                <a:cubicBezTo>
                  <a:pt x="136" y="44"/>
                  <a:pt x="133" y="47"/>
                  <a:pt x="131" y="49"/>
                </a:cubicBezTo>
                <a:cubicBezTo>
                  <a:pt x="128" y="44"/>
                  <a:pt x="126" y="38"/>
                  <a:pt x="126" y="33"/>
                </a:cubicBezTo>
                <a:cubicBezTo>
                  <a:pt x="126" y="28"/>
                  <a:pt x="127" y="24"/>
                  <a:pt x="129" y="20"/>
                </a:cubicBezTo>
                <a:cubicBezTo>
                  <a:pt x="128" y="20"/>
                  <a:pt x="126" y="19"/>
                  <a:pt x="125" y="19"/>
                </a:cubicBezTo>
                <a:cubicBezTo>
                  <a:pt x="115" y="19"/>
                  <a:pt x="107" y="27"/>
                  <a:pt x="107" y="37"/>
                </a:cubicBezTo>
                <a:cubicBezTo>
                  <a:pt x="107" y="48"/>
                  <a:pt x="115" y="56"/>
                  <a:pt x="125" y="56"/>
                </a:cubicBezTo>
                <a:cubicBezTo>
                  <a:pt x="135" y="56"/>
                  <a:pt x="143" y="48"/>
                  <a:pt x="143" y="37"/>
                </a:cubicBezTo>
                <a:cubicBezTo>
                  <a:pt x="143" y="35"/>
                  <a:pt x="142" y="32"/>
                  <a:pt x="141" y="29"/>
                </a:cubicBezTo>
                <a:cubicBezTo>
                  <a:pt x="142" y="26"/>
                  <a:pt x="143" y="23"/>
                  <a:pt x="146" y="20"/>
                </a:cubicBezTo>
                <a:cubicBezTo>
                  <a:pt x="149" y="25"/>
                  <a:pt x="152" y="31"/>
                  <a:pt x="152" y="37"/>
                </a:cubicBezTo>
                <a:cubicBezTo>
                  <a:pt x="152" y="43"/>
                  <a:pt x="150" y="49"/>
                  <a:pt x="147" y="53"/>
                </a:cubicBezTo>
                <a:cubicBezTo>
                  <a:pt x="150" y="55"/>
                  <a:pt x="154" y="56"/>
                  <a:pt x="158" y="56"/>
                </a:cubicBezTo>
                <a:cubicBezTo>
                  <a:pt x="171" y="56"/>
                  <a:pt x="182" y="46"/>
                  <a:pt x="182" y="33"/>
                </a:cubicBezTo>
                <a:close/>
              </a:path>
            </a:pathLst>
          </a:custGeom>
          <a:solidFill>
            <a:srgbClr val="E77F07"/>
          </a:solidFill>
          <a:ln>
            <a:noFill/>
          </a:ln>
        </p:spPr>
        <p:txBody>
          <a:bodyPr vert="horz" wrap="square" lIns="91440" tIns="45720" rIns="91440" bIns="45720" numCol="1" anchor="t" anchorCtr="0" compatLnSpc="1"/>
          <a:lstStyle/>
          <a:p>
            <a:endParaRPr lang="zh-CN" altLang="en-US"/>
          </a:p>
        </p:txBody>
      </p:sp>
      <p:sp>
        <p:nvSpPr>
          <p:cNvPr id="76" name="Freeform 27"/>
          <p:cNvSpPr>
            <a:spLocks noEditPoints="1"/>
          </p:cNvSpPr>
          <p:nvPr/>
        </p:nvSpPr>
        <p:spPr bwMode="auto">
          <a:xfrm>
            <a:off x="7077803" y="2614584"/>
            <a:ext cx="469057" cy="541362"/>
          </a:xfrm>
          <a:custGeom>
            <a:avLst/>
            <a:gdLst>
              <a:gd name="T0" fmla="*/ 86 w 214"/>
              <a:gd name="T1" fmla="*/ 47 h 247"/>
              <a:gd name="T2" fmla="*/ 86 w 214"/>
              <a:gd name="T3" fmla="*/ 42 h 247"/>
              <a:gd name="T4" fmla="*/ 100 w 214"/>
              <a:gd name="T5" fmla="*/ 28 h 247"/>
              <a:gd name="T6" fmla="*/ 114 w 214"/>
              <a:gd name="T7" fmla="*/ 28 h 247"/>
              <a:gd name="T8" fmla="*/ 128 w 214"/>
              <a:gd name="T9" fmla="*/ 42 h 247"/>
              <a:gd name="T10" fmla="*/ 128 w 214"/>
              <a:gd name="T11" fmla="*/ 47 h 247"/>
              <a:gd name="T12" fmla="*/ 114 w 214"/>
              <a:gd name="T13" fmla="*/ 61 h 247"/>
              <a:gd name="T14" fmla="*/ 100 w 214"/>
              <a:gd name="T15" fmla="*/ 61 h 247"/>
              <a:gd name="T16" fmla="*/ 86 w 214"/>
              <a:gd name="T17" fmla="*/ 47 h 247"/>
              <a:gd name="T18" fmla="*/ 139 w 214"/>
              <a:gd name="T19" fmla="*/ 42 h 247"/>
              <a:gd name="T20" fmla="*/ 139 w 214"/>
              <a:gd name="T21" fmla="*/ 47 h 247"/>
              <a:gd name="T22" fmla="*/ 137 w 214"/>
              <a:gd name="T23" fmla="*/ 58 h 247"/>
              <a:gd name="T24" fmla="*/ 177 w 214"/>
              <a:gd name="T25" fmla="*/ 62 h 247"/>
              <a:gd name="T26" fmla="*/ 190 w 214"/>
              <a:gd name="T27" fmla="*/ 47 h 247"/>
              <a:gd name="T28" fmla="*/ 179 w 214"/>
              <a:gd name="T29" fmla="*/ 30 h 247"/>
              <a:gd name="T30" fmla="*/ 182 w 214"/>
              <a:gd name="T31" fmla="*/ 10 h 247"/>
              <a:gd name="T32" fmla="*/ 164 w 214"/>
              <a:gd name="T33" fmla="*/ 2 h 247"/>
              <a:gd name="T34" fmla="*/ 130 w 214"/>
              <a:gd name="T35" fmla="*/ 22 h 247"/>
              <a:gd name="T36" fmla="*/ 139 w 214"/>
              <a:gd name="T37" fmla="*/ 42 h 247"/>
              <a:gd name="T38" fmla="*/ 37 w 214"/>
              <a:gd name="T39" fmla="*/ 62 h 247"/>
              <a:gd name="T40" fmla="*/ 77 w 214"/>
              <a:gd name="T41" fmla="*/ 58 h 247"/>
              <a:gd name="T42" fmla="*/ 75 w 214"/>
              <a:gd name="T43" fmla="*/ 47 h 247"/>
              <a:gd name="T44" fmla="*/ 75 w 214"/>
              <a:gd name="T45" fmla="*/ 42 h 247"/>
              <a:gd name="T46" fmla="*/ 84 w 214"/>
              <a:gd name="T47" fmla="*/ 22 h 247"/>
              <a:gd name="T48" fmla="*/ 50 w 214"/>
              <a:gd name="T49" fmla="*/ 2 h 247"/>
              <a:gd name="T50" fmla="*/ 31 w 214"/>
              <a:gd name="T51" fmla="*/ 10 h 247"/>
              <a:gd name="T52" fmla="*/ 35 w 214"/>
              <a:gd name="T53" fmla="*/ 30 h 247"/>
              <a:gd name="T54" fmla="*/ 23 w 214"/>
              <a:gd name="T55" fmla="*/ 47 h 247"/>
              <a:gd name="T56" fmla="*/ 37 w 214"/>
              <a:gd name="T57" fmla="*/ 62 h 247"/>
              <a:gd name="T58" fmla="*/ 9 w 214"/>
              <a:gd name="T59" fmla="*/ 142 h 247"/>
              <a:gd name="T60" fmla="*/ 205 w 214"/>
              <a:gd name="T61" fmla="*/ 142 h 247"/>
              <a:gd name="T62" fmla="*/ 205 w 214"/>
              <a:gd name="T63" fmla="*/ 247 h 247"/>
              <a:gd name="T64" fmla="*/ 9 w 214"/>
              <a:gd name="T65" fmla="*/ 247 h 247"/>
              <a:gd name="T66" fmla="*/ 9 w 214"/>
              <a:gd name="T67" fmla="*/ 142 h 247"/>
              <a:gd name="T68" fmla="*/ 186 w 214"/>
              <a:gd name="T69" fmla="*/ 73 h 247"/>
              <a:gd name="T70" fmla="*/ 28 w 214"/>
              <a:gd name="T71" fmla="*/ 73 h 247"/>
              <a:gd name="T72" fmla="*/ 0 w 214"/>
              <a:gd name="T73" fmla="*/ 100 h 247"/>
              <a:gd name="T74" fmla="*/ 0 w 214"/>
              <a:gd name="T75" fmla="*/ 131 h 247"/>
              <a:gd name="T76" fmla="*/ 89 w 214"/>
              <a:gd name="T77" fmla="*/ 131 h 247"/>
              <a:gd name="T78" fmla="*/ 89 w 214"/>
              <a:gd name="T79" fmla="*/ 85 h 247"/>
              <a:gd name="T80" fmla="*/ 124 w 214"/>
              <a:gd name="T81" fmla="*/ 85 h 247"/>
              <a:gd name="T82" fmla="*/ 124 w 214"/>
              <a:gd name="T83" fmla="*/ 131 h 247"/>
              <a:gd name="T84" fmla="*/ 214 w 214"/>
              <a:gd name="T85" fmla="*/ 131 h 247"/>
              <a:gd name="T86" fmla="*/ 214 w 214"/>
              <a:gd name="T87" fmla="*/ 100 h 247"/>
              <a:gd name="T88" fmla="*/ 186 w 214"/>
              <a:gd name="T89" fmla="*/ 73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4" h="247">
                <a:moveTo>
                  <a:pt x="86" y="47"/>
                </a:moveTo>
                <a:cubicBezTo>
                  <a:pt x="86" y="42"/>
                  <a:pt x="86" y="42"/>
                  <a:pt x="86" y="42"/>
                </a:cubicBezTo>
                <a:cubicBezTo>
                  <a:pt x="86" y="33"/>
                  <a:pt x="91" y="28"/>
                  <a:pt x="100" y="28"/>
                </a:cubicBezTo>
                <a:cubicBezTo>
                  <a:pt x="114" y="28"/>
                  <a:pt x="114" y="28"/>
                  <a:pt x="114" y="28"/>
                </a:cubicBezTo>
                <a:cubicBezTo>
                  <a:pt x="123" y="28"/>
                  <a:pt x="128" y="33"/>
                  <a:pt x="128" y="42"/>
                </a:cubicBezTo>
                <a:cubicBezTo>
                  <a:pt x="128" y="47"/>
                  <a:pt x="128" y="47"/>
                  <a:pt x="128" y="47"/>
                </a:cubicBezTo>
                <a:cubicBezTo>
                  <a:pt x="128" y="56"/>
                  <a:pt x="123" y="61"/>
                  <a:pt x="114" y="61"/>
                </a:cubicBezTo>
                <a:cubicBezTo>
                  <a:pt x="100" y="61"/>
                  <a:pt x="100" y="61"/>
                  <a:pt x="100" y="61"/>
                </a:cubicBezTo>
                <a:cubicBezTo>
                  <a:pt x="91" y="61"/>
                  <a:pt x="86" y="56"/>
                  <a:pt x="86" y="47"/>
                </a:cubicBezTo>
                <a:close/>
                <a:moveTo>
                  <a:pt x="139" y="42"/>
                </a:moveTo>
                <a:cubicBezTo>
                  <a:pt x="139" y="47"/>
                  <a:pt x="139" y="47"/>
                  <a:pt x="139" y="47"/>
                </a:cubicBezTo>
                <a:cubicBezTo>
                  <a:pt x="139" y="51"/>
                  <a:pt x="138" y="55"/>
                  <a:pt x="137" y="58"/>
                </a:cubicBezTo>
                <a:cubicBezTo>
                  <a:pt x="150" y="62"/>
                  <a:pt x="164" y="65"/>
                  <a:pt x="177" y="62"/>
                </a:cubicBezTo>
                <a:cubicBezTo>
                  <a:pt x="184" y="60"/>
                  <a:pt x="190" y="55"/>
                  <a:pt x="190" y="47"/>
                </a:cubicBezTo>
                <a:cubicBezTo>
                  <a:pt x="191" y="39"/>
                  <a:pt x="185" y="32"/>
                  <a:pt x="179" y="30"/>
                </a:cubicBezTo>
                <a:cubicBezTo>
                  <a:pt x="184" y="26"/>
                  <a:pt x="187" y="17"/>
                  <a:pt x="182" y="10"/>
                </a:cubicBezTo>
                <a:cubicBezTo>
                  <a:pt x="178" y="3"/>
                  <a:pt x="171" y="0"/>
                  <a:pt x="164" y="2"/>
                </a:cubicBezTo>
                <a:cubicBezTo>
                  <a:pt x="152" y="5"/>
                  <a:pt x="140" y="13"/>
                  <a:pt x="130" y="22"/>
                </a:cubicBezTo>
                <a:cubicBezTo>
                  <a:pt x="136" y="26"/>
                  <a:pt x="139" y="33"/>
                  <a:pt x="139" y="42"/>
                </a:cubicBezTo>
                <a:close/>
                <a:moveTo>
                  <a:pt x="37" y="62"/>
                </a:moveTo>
                <a:cubicBezTo>
                  <a:pt x="50" y="65"/>
                  <a:pt x="64" y="62"/>
                  <a:pt x="77" y="58"/>
                </a:cubicBezTo>
                <a:cubicBezTo>
                  <a:pt x="75" y="55"/>
                  <a:pt x="75" y="51"/>
                  <a:pt x="75" y="47"/>
                </a:cubicBezTo>
                <a:cubicBezTo>
                  <a:pt x="75" y="42"/>
                  <a:pt x="75" y="42"/>
                  <a:pt x="75" y="42"/>
                </a:cubicBezTo>
                <a:cubicBezTo>
                  <a:pt x="75" y="33"/>
                  <a:pt x="78" y="26"/>
                  <a:pt x="84" y="22"/>
                </a:cubicBezTo>
                <a:cubicBezTo>
                  <a:pt x="74" y="13"/>
                  <a:pt x="62" y="5"/>
                  <a:pt x="50" y="2"/>
                </a:cubicBezTo>
                <a:cubicBezTo>
                  <a:pt x="42" y="0"/>
                  <a:pt x="35" y="3"/>
                  <a:pt x="31" y="10"/>
                </a:cubicBezTo>
                <a:cubicBezTo>
                  <a:pt x="27" y="17"/>
                  <a:pt x="30" y="26"/>
                  <a:pt x="35" y="30"/>
                </a:cubicBezTo>
                <a:cubicBezTo>
                  <a:pt x="29" y="32"/>
                  <a:pt x="22" y="39"/>
                  <a:pt x="23" y="47"/>
                </a:cubicBezTo>
                <a:cubicBezTo>
                  <a:pt x="24" y="55"/>
                  <a:pt x="30" y="60"/>
                  <a:pt x="37" y="62"/>
                </a:cubicBezTo>
                <a:close/>
                <a:moveTo>
                  <a:pt x="9" y="142"/>
                </a:moveTo>
                <a:cubicBezTo>
                  <a:pt x="205" y="142"/>
                  <a:pt x="205" y="142"/>
                  <a:pt x="205" y="142"/>
                </a:cubicBezTo>
                <a:cubicBezTo>
                  <a:pt x="205" y="247"/>
                  <a:pt x="205" y="247"/>
                  <a:pt x="205" y="247"/>
                </a:cubicBezTo>
                <a:cubicBezTo>
                  <a:pt x="9" y="247"/>
                  <a:pt x="9" y="247"/>
                  <a:pt x="9" y="247"/>
                </a:cubicBezTo>
                <a:lnTo>
                  <a:pt x="9" y="142"/>
                </a:lnTo>
                <a:close/>
                <a:moveTo>
                  <a:pt x="186" y="73"/>
                </a:moveTo>
                <a:cubicBezTo>
                  <a:pt x="28" y="73"/>
                  <a:pt x="28" y="73"/>
                  <a:pt x="28" y="73"/>
                </a:cubicBezTo>
                <a:cubicBezTo>
                  <a:pt x="12" y="73"/>
                  <a:pt x="0" y="85"/>
                  <a:pt x="0" y="100"/>
                </a:cubicBezTo>
                <a:cubicBezTo>
                  <a:pt x="0" y="131"/>
                  <a:pt x="0" y="131"/>
                  <a:pt x="0" y="131"/>
                </a:cubicBezTo>
                <a:cubicBezTo>
                  <a:pt x="89" y="131"/>
                  <a:pt x="89" y="131"/>
                  <a:pt x="89" y="131"/>
                </a:cubicBezTo>
                <a:cubicBezTo>
                  <a:pt x="89" y="85"/>
                  <a:pt x="89" y="85"/>
                  <a:pt x="89" y="85"/>
                </a:cubicBezTo>
                <a:cubicBezTo>
                  <a:pt x="124" y="85"/>
                  <a:pt x="124" y="85"/>
                  <a:pt x="124" y="85"/>
                </a:cubicBezTo>
                <a:cubicBezTo>
                  <a:pt x="124" y="131"/>
                  <a:pt x="124" y="131"/>
                  <a:pt x="124" y="131"/>
                </a:cubicBezTo>
                <a:cubicBezTo>
                  <a:pt x="214" y="131"/>
                  <a:pt x="214" y="131"/>
                  <a:pt x="214" y="131"/>
                </a:cubicBezTo>
                <a:cubicBezTo>
                  <a:pt x="214" y="100"/>
                  <a:pt x="214" y="100"/>
                  <a:pt x="214" y="100"/>
                </a:cubicBezTo>
                <a:cubicBezTo>
                  <a:pt x="214" y="85"/>
                  <a:pt x="202" y="73"/>
                  <a:pt x="186" y="73"/>
                </a:cubicBezTo>
                <a:close/>
              </a:path>
            </a:pathLst>
          </a:custGeom>
          <a:solidFill>
            <a:srgbClr val="E77F07"/>
          </a:solidFill>
          <a:ln>
            <a:noFill/>
          </a:ln>
        </p:spPr>
        <p:txBody>
          <a:bodyPr vert="horz" wrap="square" lIns="91440" tIns="45720" rIns="91440" bIns="45720" numCol="1" anchor="t" anchorCtr="0" compatLnSpc="1"/>
          <a:lstStyle/>
          <a:p>
            <a:endParaRPr lang="zh-CN" altLang="en-US"/>
          </a:p>
        </p:txBody>
      </p:sp>
      <p:sp>
        <p:nvSpPr>
          <p:cNvPr id="77" name="Freeform 31"/>
          <p:cNvSpPr>
            <a:spLocks noEditPoints="1"/>
          </p:cNvSpPr>
          <p:nvPr/>
        </p:nvSpPr>
        <p:spPr bwMode="auto">
          <a:xfrm>
            <a:off x="1774288" y="2651960"/>
            <a:ext cx="611813" cy="598835"/>
          </a:xfrm>
          <a:custGeom>
            <a:avLst/>
            <a:gdLst>
              <a:gd name="T0" fmla="*/ 261 w 279"/>
              <a:gd name="T1" fmla="*/ 149 h 273"/>
              <a:gd name="T2" fmla="*/ 259 w 279"/>
              <a:gd name="T3" fmla="*/ 135 h 273"/>
              <a:gd name="T4" fmla="*/ 253 w 279"/>
              <a:gd name="T5" fmla="*/ 115 h 273"/>
              <a:gd name="T6" fmla="*/ 252 w 279"/>
              <a:gd name="T7" fmla="*/ 105 h 273"/>
              <a:gd name="T8" fmla="*/ 250 w 279"/>
              <a:gd name="T9" fmla="*/ 97 h 273"/>
              <a:gd name="T10" fmla="*/ 264 w 279"/>
              <a:gd name="T11" fmla="*/ 98 h 273"/>
              <a:gd name="T12" fmla="*/ 261 w 279"/>
              <a:gd name="T13" fmla="*/ 149 h 273"/>
              <a:gd name="T14" fmla="*/ 232 w 279"/>
              <a:gd name="T15" fmla="*/ 212 h 273"/>
              <a:gd name="T16" fmla="*/ 232 w 279"/>
              <a:gd name="T17" fmla="*/ 212 h 273"/>
              <a:gd name="T18" fmla="*/ 232 w 279"/>
              <a:gd name="T19" fmla="*/ 212 h 273"/>
              <a:gd name="T20" fmla="*/ 222 w 279"/>
              <a:gd name="T21" fmla="*/ 225 h 273"/>
              <a:gd name="T22" fmla="*/ 189 w 279"/>
              <a:gd name="T23" fmla="*/ 273 h 273"/>
              <a:gd name="T24" fmla="*/ 158 w 279"/>
              <a:gd name="T25" fmla="*/ 273 h 273"/>
              <a:gd name="T26" fmla="*/ 159 w 279"/>
              <a:gd name="T27" fmla="*/ 261 h 273"/>
              <a:gd name="T28" fmla="*/ 154 w 279"/>
              <a:gd name="T29" fmla="*/ 262 h 273"/>
              <a:gd name="T30" fmla="*/ 109 w 279"/>
              <a:gd name="T31" fmla="*/ 263 h 273"/>
              <a:gd name="T32" fmla="*/ 102 w 279"/>
              <a:gd name="T33" fmla="*/ 273 h 273"/>
              <a:gd name="T34" fmla="*/ 71 w 279"/>
              <a:gd name="T35" fmla="*/ 273 h 273"/>
              <a:gd name="T36" fmla="*/ 70 w 279"/>
              <a:gd name="T37" fmla="*/ 262 h 273"/>
              <a:gd name="T38" fmla="*/ 50 w 279"/>
              <a:gd name="T39" fmla="*/ 235 h 273"/>
              <a:gd name="T40" fmla="*/ 32 w 279"/>
              <a:gd name="T41" fmla="*/ 214 h 273"/>
              <a:gd name="T42" fmla="*/ 32 w 279"/>
              <a:gd name="T43" fmla="*/ 214 h 273"/>
              <a:gd name="T44" fmla="*/ 0 w 279"/>
              <a:gd name="T45" fmla="*/ 181 h 273"/>
              <a:gd name="T46" fmla="*/ 0 w 279"/>
              <a:gd name="T47" fmla="*/ 149 h 273"/>
              <a:gd name="T48" fmla="*/ 28 w 279"/>
              <a:gd name="T49" fmla="*/ 120 h 273"/>
              <a:gd name="T50" fmla="*/ 29 w 279"/>
              <a:gd name="T51" fmla="*/ 119 h 273"/>
              <a:gd name="T52" fmla="*/ 50 w 279"/>
              <a:gd name="T53" fmla="*/ 90 h 273"/>
              <a:gd name="T54" fmla="*/ 29 w 279"/>
              <a:gd name="T55" fmla="*/ 59 h 273"/>
              <a:gd name="T56" fmla="*/ 47 w 279"/>
              <a:gd name="T57" fmla="*/ 43 h 273"/>
              <a:gd name="T58" fmla="*/ 100 w 279"/>
              <a:gd name="T59" fmla="*/ 73 h 273"/>
              <a:gd name="T60" fmla="*/ 107 w 279"/>
              <a:gd name="T61" fmla="*/ 31 h 273"/>
              <a:gd name="T62" fmla="*/ 162 w 279"/>
              <a:gd name="T63" fmla="*/ 0 h 273"/>
              <a:gd name="T64" fmla="*/ 193 w 279"/>
              <a:gd name="T65" fmla="*/ 8 h 273"/>
              <a:gd name="T66" fmla="*/ 220 w 279"/>
              <a:gd name="T67" fmla="*/ 86 h 273"/>
              <a:gd name="T68" fmla="*/ 248 w 279"/>
              <a:gd name="T69" fmla="*/ 137 h 273"/>
              <a:gd name="T70" fmla="*/ 232 w 279"/>
              <a:gd name="T71" fmla="*/ 212 h 273"/>
              <a:gd name="T72" fmla="*/ 113 w 279"/>
              <a:gd name="T73" fmla="*/ 73 h 273"/>
              <a:gd name="T74" fmla="*/ 117 w 279"/>
              <a:gd name="T75" fmla="*/ 72 h 273"/>
              <a:gd name="T76" fmla="*/ 150 w 279"/>
              <a:gd name="T77" fmla="*/ 71 h 273"/>
              <a:gd name="T78" fmla="*/ 165 w 279"/>
              <a:gd name="T79" fmla="*/ 46 h 273"/>
              <a:gd name="T80" fmla="*/ 154 w 279"/>
              <a:gd name="T81" fmla="*/ 49 h 273"/>
              <a:gd name="T82" fmla="*/ 151 w 279"/>
              <a:gd name="T83" fmla="*/ 34 h 273"/>
              <a:gd name="T84" fmla="*/ 175 w 279"/>
              <a:gd name="T85" fmla="*/ 29 h 273"/>
              <a:gd name="T86" fmla="*/ 188 w 279"/>
              <a:gd name="T87" fmla="*/ 37 h 273"/>
              <a:gd name="T88" fmla="*/ 188 w 279"/>
              <a:gd name="T89" fmla="*/ 37 h 273"/>
              <a:gd name="T90" fmla="*/ 167 w 279"/>
              <a:gd name="T91" fmla="*/ 74 h 273"/>
              <a:gd name="T92" fmla="*/ 202 w 279"/>
              <a:gd name="T93" fmla="*/ 92 h 273"/>
              <a:gd name="T94" fmla="*/ 204 w 279"/>
              <a:gd name="T95" fmla="*/ 88 h 273"/>
              <a:gd name="T96" fmla="*/ 187 w 279"/>
              <a:gd name="T97" fmla="*/ 20 h 273"/>
              <a:gd name="T98" fmla="*/ 162 w 279"/>
              <a:gd name="T99" fmla="*/ 13 h 273"/>
              <a:gd name="T100" fmla="*/ 119 w 279"/>
              <a:gd name="T101" fmla="*/ 37 h 273"/>
              <a:gd name="T102" fmla="*/ 113 w 279"/>
              <a:gd name="T103" fmla="*/ 7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9" h="273">
                <a:moveTo>
                  <a:pt x="261" y="149"/>
                </a:moveTo>
                <a:cubicBezTo>
                  <a:pt x="261" y="144"/>
                  <a:pt x="260" y="139"/>
                  <a:pt x="259" y="135"/>
                </a:cubicBezTo>
                <a:cubicBezTo>
                  <a:pt x="258" y="128"/>
                  <a:pt x="256" y="121"/>
                  <a:pt x="253" y="115"/>
                </a:cubicBezTo>
                <a:cubicBezTo>
                  <a:pt x="259" y="113"/>
                  <a:pt x="258" y="105"/>
                  <a:pt x="252" y="105"/>
                </a:cubicBezTo>
                <a:cubicBezTo>
                  <a:pt x="247" y="106"/>
                  <a:pt x="245" y="99"/>
                  <a:pt x="250" y="97"/>
                </a:cubicBezTo>
                <a:cubicBezTo>
                  <a:pt x="255" y="94"/>
                  <a:pt x="261" y="96"/>
                  <a:pt x="264" y="98"/>
                </a:cubicBezTo>
                <a:cubicBezTo>
                  <a:pt x="279" y="109"/>
                  <a:pt x="270" y="132"/>
                  <a:pt x="261" y="149"/>
                </a:cubicBezTo>
                <a:close/>
                <a:moveTo>
                  <a:pt x="232" y="212"/>
                </a:moveTo>
                <a:cubicBezTo>
                  <a:pt x="232" y="212"/>
                  <a:pt x="232" y="212"/>
                  <a:pt x="232" y="212"/>
                </a:cubicBezTo>
                <a:cubicBezTo>
                  <a:pt x="232" y="212"/>
                  <a:pt x="232" y="212"/>
                  <a:pt x="232" y="212"/>
                </a:cubicBezTo>
                <a:cubicBezTo>
                  <a:pt x="229" y="216"/>
                  <a:pt x="226" y="221"/>
                  <a:pt x="222" y="225"/>
                </a:cubicBezTo>
                <a:cubicBezTo>
                  <a:pt x="201" y="253"/>
                  <a:pt x="201" y="266"/>
                  <a:pt x="189" y="273"/>
                </a:cubicBezTo>
                <a:cubicBezTo>
                  <a:pt x="180" y="273"/>
                  <a:pt x="158" y="273"/>
                  <a:pt x="158" y="273"/>
                </a:cubicBezTo>
                <a:cubicBezTo>
                  <a:pt x="158" y="273"/>
                  <a:pt x="160" y="268"/>
                  <a:pt x="159" y="261"/>
                </a:cubicBezTo>
                <a:cubicBezTo>
                  <a:pt x="157" y="261"/>
                  <a:pt x="156" y="262"/>
                  <a:pt x="154" y="262"/>
                </a:cubicBezTo>
                <a:cubicBezTo>
                  <a:pt x="139" y="265"/>
                  <a:pt x="124" y="265"/>
                  <a:pt x="109" y="263"/>
                </a:cubicBezTo>
                <a:cubicBezTo>
                  <a:pt x="107" y="267"/>
                  <a:pt x="105" y="270"/>
                  <a:pt x="102" y="273"/>
                </a:cubicBezTo>
                <a:cubicBezTo>
                  <a:pt x="71" y="273"/>
                  <a:pt x="71" y="273"/>
                  <a:pt x="71" y="273"/>
                </a:cubicBezTo>
                <a:cubicBezTo>
                  <a:pt x="71" y="269"/>
                  <a:pt x="71" y="266"/>
                  <a:pt x="70" y="262"/>
                </a:cubicBezTo>
                <a:cubicBezTo>
                  <a:pt x="68" y="255"/>
                  <a:pt x="58" y="243"/>
                  <a:pt x="50" y="235"/>
                </a:cubicBezTo>
                <a:cubicBezTo>
                  <a:pt x="43" y="229"/>
                  <a:pt x="37" y="222"/>
                  <a:pt x="32" y="214"/>
                </a:cubicBezTo>
                <a:cubicBezTo>
                  <a:pt x="32" y="214"/>
                  <a:pt x="32" y="214"/>
                  <a:pt x="32" y="214"/>
                </a:cubicBezTo>
                <a:cubicBezTo>
                  <a:pt x="25" y="201"/>
                  <a:pt x="0" y="200"/>
                  <a:pt x="0" y="181"/>
                </a:cubicBezTo>
                <a:cubicBezTo>
                  <a:pt x="0" y="167"/>
                  <a:pt x="0" y="162"/>
                  <a:pt x="0" y="149"/>
                </a:cubicBezTo>
                <a:cubicBezTo>
                  <a:pt x="0" y="130"/>
                  <a:pt x="18" y="134"/>
                  <a:pt x="28" y="120"/>
                </a:cubicBezTo>
                <a:cubicBezTo>
                  <a:pt x="28" y="119"/>
                  <a:pt x="28" y="119"/>
                  <a:pt x="29" y="119"/>
                </a:cubicBezTo>
                <a:cubicBezTo>
                  <a:pt x="34" y="109"/>
                  <a:pt x="41" y="99"/>
                  <a:pt x="50" y="90"/>
                </a:cubicBezTo>
                <a:cubicBezTo>
                  <a:pt x="45" y="79"/>
                  <a:pt x="36" y="68"/>
                  <a:pt x="29" y="59"/>
                </a:cubicBezTo>
                <a:cubicBezTo>
                  <a:pt x="22" y="50"/>
                  <a:pt x="36" y="43"/>
                  <a:pt x="47" y="43"/>
                </a:cubicBezTo>
                <a:cubicBezTo>
                  <a:pt x="68" y="42"/>
                  <a:pt x="87" y="53"/>
                  <a:pt x="100" y="73"/>
                </a:cubicBezTo>
                <a:cubicBezTo>
                  <a:pt x="97" y="59"/>
                  <a:pt x="100" y="44"/>
                  <a:pt x="107" y="31"/>
                </a:cubicBezTo>
                <a:cubicBezTo>
                  <a:pt x="119" y="12"/>
                  <a:pt x="139" y="0"/>
                  <a:pt x="162" y="0"/>
                </a:cubicBezTo>
                <a:cubicBezTo>
                  <a:pt x="173" y="0"/>
                  <a:pt x="184" y="3"/>
                  <a:pt x="193" y="8"/>
                </a:cubicBezTo>
                <a:cubicBezTo>
                  <a:pt x="220" y="24"/>
                  <a:pt x="231" y="57"/>
                  <a:pt x="220" y="86"/>
                </a:cubicBezTo>
                <a:cubicBezTo>
                  <a:pt x="234" y="99"/>
                  <a:pt x="244" y="117"/>
                  <a:pt x="248" y="137"/>
                </a:cubicBezTo>
                <a:cubicBezTo>
                  <a:pt x="254" y="163"/>
                  <a:pt x="247" y="190"/>
                  <a:pt x="232" y="212"/>
                </a:cubicBezTo>
                <a:close/>
                <a:moveTo>
                  <a:pt x="113" y="73"/>
                </a:moveTo>
                <a:cubicBezTo>
                  <a:pt x="114" y="73"/>
                  <a:pt x="115" y="72"/>
                  <a:pt x="117" y="72"/>
                </a:cubicBezTo>
                <a:cubicBezTo>
                  <a:pt x="128" y="70"/>
                  <a:pt x="139" y="69"/>
                  <a:pt x="150" y="71"/>
                </a:cubicBezTo>
                <a:cubicBezTo>
                  <a:pt x="165" y="46"/>
                  <a:pt x="165" y="46"/>
                  <a:pt x="165" y="46"/>
                </a:cubicBezTo>
                <a:cubicBezTo>
                  <a:pt x="154" y="49"/>
                  <a:pt x="154" y="49"/>
                  <a:pt x="154" y="49"/>
                </a:cubicBezTo>
                <a:cubicBezTo>
                  <a:pt x="151" y="34"/>
                  <a:pt x="151" y="34"/>
                  <a:pt x="151" y="34"/>
                </a:cubicBezTo>
                <a:cubicBezTo>
                  <a:pt x="175" y="29"/>
                  <a:pt x="175" y="29"/>
                  <a:pt x="175" y="29"/>
                </a:cubicBezTo>
                <a:cubicBezTo>
                  <a:pt x="188" y="37"/>
                  <a:pt x="188" y="37"/>
                  <a:pt x="188" y="37"/>
                </a:cubicBezTo>
                <a:cubicBezTo>
                  <a:pt x="188" y="37"/>
                  <a:pt x="188" y="37"/>
                  <a:pt x="188" y="37"/>
                </a:cubicBezTo>
                <a:cubicBezTo>
                  <a:pt x="167" y="74"/>
                  <a:pt x="167" y="74"/>
                  <a:pt x="167" y="74"/>
                </a:cubicBezTo>
                <a:cubicBezTo>
                  <a:pt x="180" y="77"/>
                  <a:pt x="192" y="83"/>
                  <a:pt x="202" y="92"/>
                </a:cubicBezTo>
                <a:cubicBezTo>
                  <a:pt x="203" y="90"/>
                  <a:pt x="203" y="89"/>
                  <a:pt x="204" y="88"/>
                </a:cubicBezTo>
                <a:cubicBezTo>
                  <a:pt x="218" y="64"/>
                  <a:pt x="210" y="34"/>
                  <a:pt x="187" y="20"/>
                </a:cubicBezTo>
                <a:cubicBezTo>
                  <a:pt x="179" y="15"/>
                  <a:pt x="170" y="13"/>
                  <a:pt x="162" y="13"/>
                </a:cubicBezTo>
                <a:cubicBezTo>
                  <a:pt x="144" y="13"/>
                  <a:pt x="128" y="22"/>
                  <a:pt x="119" y="37"/>
                </a:cubicBezTo>
                <a:cubicBezTo>
                  <a:pt x="112" y="49"/>
                  <a:pt x="110" y="61"/>
                  <a:pt x="113" y="73"/>
                </a:cubicBezTo>
                <a:close/>
              </a:path>
            </a:pathLst>
          </a:custGeom>
          <a:solidFill>
            <a:srgbClr val="E77F07"/>
          </a:solidFill>
          <a:ln>
            <a:noFill/>
          </a:ln>
        </p:spPr>
        <p:txBody>
          <a:bodyPr vert="horz" wrap="square" lIns="91440" tIns="45720" rIns="91440" bIns="45720" numCol="1" anchor="t" anchorCtr="0" compatLnSpc="1"/>
          <a:lstStyle/>
          <a:p>
            <a:endParaRPr lang="zh-CN" altLang="en-US"/>
          </a:p>
        </p:txBody>
      </p:sp>
      <p:sp>
        <p:nvSpPr>
          <p:cNvPr id="26" name="矩形 25"/>
          <p:cNvSpPr/>
          <p:nvPr/>
        </p:nvSpPr>
        <p:spPr>
          <a:xfrm>
            <a:off x="1504860" y="3670506"/>
            <a:ext cx="1723549" cy="400110"/>
          </a:xfrm>
          <a:prstGeom prst="rect">
            <a:avLst/>
          </a:prstGeom>
        </p:spPr>
        <p:txBody>
          <a:bodyPr wrap="none">
            <a:spAutoFit/>
          </a:bodyPr>
          <a:lstStyle/>
          <a:p>
            <a:pPr lvl="0">
              <a:spcBef>
                <a:spcPct val="20000"/>
              </a:spcBef>
              <a:spcAft>
                <a:spcPts val="600"/>
              </a:spcAft>
              <a:buClr>
                <a:srgbClr val="1F608B"/>
              </a:buClr>
              <a:buSzPct val="145000"/>
            </a:pPr>
            <a:r>
              <a:rPr lang="zh-CN" altLang="en-US" sz="2000" b="1" dirty="0">
                <a:solidFill>
                  <a:schemeClr val="bg1"/>
                </a:solidFill>
                <a:latin typeface="微软雅黑" panose="020B0503020204020204" pitchFamily="34" charset="-122"/>
                <a:ea typeface="微软雅黑" panose="020B0503020204020204" pitchFamily="34" charset="-122"/>
                <a:cs typeface="Roboto" pitchFamily="2" charset="0"/>
              </a:rPr>
              <a:t>插入标题内容</a:t>
            </a:r>
            <a:endParaRPr lang="id-ID" altLang="zh-CN" sz="2000" dirty="0">
              <a:solidFill>
                <a:schemeClr val="bg1"/>
              </a:solidFill>
              <a:latin typeface="微软雅黑" panose="020B0503020204020204" pitchFamily="34" charset="-122"/>
              <a:ea typeface="微软雅黑" panose="020B0503020204020204" pitchFamily="34" charset="-122"/>
              <a:cs typeface="Roboto" pitchFamily="2" charset="0"/>
            </a:endParaRPr>
          </a:p>
        </p:txBody>
      </p:sp>
      <p:sp>
        <p:nvSpPr>
          <p:cNvPr id="78" name="矩形 77"/>
          <p:cNvSpPr/>
          <p:nvPr/>
        </p:nvSpPr>
        <p:spPr>
          <a:xfrm>
            <a:off x="4034924" y="3658270"/>
            <a:ext cx="1723549" cy="400110"/>
          </a:xfrm>
          <a:prstGeom prst="rect">
            <a:avLst/>
          </a:prstGeom>
        </p:spPr>
        <p:txBody>
          <a:bodyPr wrap="none">
            <a:spAutoFit/>
          </a:bodyPr>
          <a:lstStyle/>
          <a:p>
            <a:pPr lvl="0">
              <a:spcBef>
                <a:spcPct val="20000"/>
              </a:spcBef>
              <a:spcAft>
                <a:spcPts val="600"/>
              </a:spcAft>
              <a:buClr>
                <a:srgbClr val="1F608B"/>
              </a:buClr>
              <a:buSzPct val="145000"/>
            </a:pPr>
            <a:r>
              <a:rPr lang="zh-CN" altLang="en-US" sz="2000" b="1" dirty="0">
                <a:solidFill>
                  <a:prstClr val="white"/>
                </a:solidFill>
                <a:latin typeface="微软雅黑" panose="020B0503020204020204" pitchFamily="34" charset="-122"/>
                <a:ea typeface="微软雅黑" panose="020B0503020204020204" pitchFamily="34" charset="-122"/>
                <a:cs typeface="Roboto" pitchFamily="2" charset="0"/>
              </a:rPr>
              <a:t>插入标题内容</a:t>
            </a:r>
            <a:endParaRPr lang="id-ID" altLang="zh-CN" sz="2000" dirty="0">
              <a:solidFill>
                <a:prstClr val="white"/>
              </a:solidFill>
              <a:latin typeface="微软雅黑" panose="020B0503020204020204" pitchFamily="34" charset="-122"/>
              <a:ea typeface="微软雅黑" panose="020B0503020204020204" pitchFamily="34" charset="-122"/>
              <a:cs typeface="Roboto" pitchFamily="2" charset="0"/>
            </a:endParaRPr>
          </a:p>
        </p:txBody>
      </p:sp>
      <p:sp>
        <p:nvSpPr>
          <p:cNvPr id="79" name="矩形 78"/>
          <p:cNvSpPr/>
          <p:nvPr/>
        </p:nvSpPr>
        <p:spPr>
          <a:xfrm>
            <a:off x="6617618" y="3673363"/>
            <a:ext cx="1723549" cy="400110"/>
          </a:xfrm>
          <a:prstGeom prst="rect">
            <a:avLst/>
          </a:prstGeom>
        </p:spPr>
        <p:txBody>
          <a:bodyPr wrap="none">
            <a:spAutoFit/>
          </a:bodyPr>
          <a:lstStyle/>
          <a:p>
            <a:pPr lvl="0">
              <a:spcBef>
                <a:spcPct val="20000"/>
              </a:spcBef>
              <a:spcAft>
                <a:spcPts val="600"/>
              </a:spcAft>
              <a:buClr>
                <a:srgbClr val="1F608B"/>
              </a:buClr>
              <a:buSzPct val="145000"/>
            </a:pPr>
            <a:r>
              <a:rPr lang="zh-CN" altLang="en-US" sz="2000" b="1" dirty="0">
                <a:solidFill>
                  <a:prstClr val="white"/>
                </a:solidFill>
                <a:latin typeface="微软雅黑" panose="020B0503020204020204" pitchFamily="34" charset="-122"/>
                <a:ea typeface="微软雅黑" panose="020B0503020204020204" pitchFamily="34" charset="-122"/>
                <a:cs typeface="Roboto" pitchFamily="2" charset="0"/>
              </a:rPr>
              <a:t>插入标题内容</a:t>
            </a:r>
            <a:endParaRPr lang="id-ID" altLang="zh-CN" sz="2000" dirty="0">
              <a:solidFill>
                <a:prstClr val="white"/>
              </a:solidFill>
              <a:latin typeface="微软雅黑" panose="020B0503020204020204" pitchFamily="34" charset="-122"/>
              <a:ea typeface="微软雅黑" panose="020B0503020204020204" pitchFamily="34" charset="-122"/>
              <a:cs typeface="Roboto" pitchFamily="2" charset="0"/>
            </a:endParaRPr>
          </a:p>
        </p:txBody>
      </p:sp>
      <p:sp>
        <p:nvSpPr>
          <p:cNvPr id="80" name="矩形 79"/>
          <p:cNvSpPr/>
          <p:nvPr/>
        </p:nvSpPr>
        <p:spPr>
          <a:xfrm>
            <a:off x="9201610" y="3670506"/>
            <a:ext cx="1723549" cy="400110"/>
          </a:xfrm>
          <a:prstGeom prst="rect">
            <a:avLst/>
          </a:prstGeom>
        </p:spPr>
        <p:txBody>
          <a:bodyPr wrap="none">
            <a:spAutoFit/>
          </a:bodyPr>
          <a:lstStyle/>
          <a:p>
            <a:pPr lvl="0">
              <a:spcBef>
                <a:spcPct val="20000"/>
              </a:spcBef>
              <a:spcAft>
                <a:spcPts val="600"/>
              </a:spcAft>
              <a:buClr>
                <a:srgbClr val="1F608B"/>
              </a:buClr>
              <a:buSzPct val="145000"/>
            </a:pPr>
            <a:r>
              <a:rPr lang="zh-CN" altLang="en-US" sz="2000" b="1" dirty="0">
                <a:solidFill>
                  <a:prstClr val="white"/>
                </a:solidFill>
                <a:latin typeface="微软雅黑" panose="020B0503020204020204" pitchFamily="34" charset="-122"/>
                <a:ea typeface="微软雅黑" panose="020B0503020204020204" pitchFamily="34" charset="-122"/>
                <a:cs typeface="Roboto" pitchFamily="2" charset="0"/>
              </a:rPr>
              <a:t>插入标题内容</a:t>
            </a:r>
            <a:endParaRPr lang="id-ID" altLang="zh-CN" sz="2000" dirty="0">
              <a:solidFill>
                <a:prstClr val="white"/>
              </a:solidFill>
              <a:latin typeface="微软雅黑" panose="020B0503020204020204" pitchFamily="34" charset="-122"/>
              <a:ea typeface="微软雅黑" panose="020B0503020204020204" pitchFamily="34" charset="-122"/>
              <a:cs typeface="Roboto" pitchFamily="2" charset="0"/>
            </a:endParaRPr>
          </a:p>
        </p:txBody>
      </p:sp>
      <p:sp>
        <p:nvSpPr>
          <p:cNvPr id="96" name="Rectangle 4"/>
          <p:cNvSpPr/>
          <p:nvPr/>
        </p:nvSpPr>
        <p:spPr bwMode="auto">
          <a:xfrm>
            <a:off x="1504860" y="4765180"/>
            <a:ext cx="1681548" cy="173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20000"/>
              </a:lnSpc>
              <a:buClr>
                <a:srgbClr val="1F608B"/>
              </a:buClr>
            </a:pPr>
            <a:r>
              <a:rPr lang="zh-CN" altLang="en-US" sz="1600" dirty="0">
                <a:ln w="3175">
                  <a:noFill/>
                </a:ln>
                <a:solidFill>
                  <a:srgbClr val="424242"/>
                </a:solidFill>
                <a:latin typeface="微软雅黑" panose="020B0503020204020204" pitchFamily="34" charset="-122"/>
                <a:ea typeface="微软雅黑" panose="020B0503020204020204" pitchFamily="34" charset="-122"/>
                <a:cs typeface="Roboto" pitchFamily="2" charset="0"/>
              </a:rPr>
              <a:t>请插入文本的内容请插入文本的内容请插入文本的内容</a:t>
            </a:r>
            <a:endParaRPr lang="en-US" altLang="zh-CN" sz="1600" dirty="0">
              <a:ln w="3175">
                <a:noFill/>
              </a:ln>
              <a:solidFill>
                <a:srgbClr val="424242"/>
              </a:solidFill>
              <a:latin typeface="微软雅黑" panose="020B0503020204020204" pitchFamily="34" charset="-122"/>
              <a:ea typeface="微软雅黑" panose="020B0503020204020204" pitchFamily="34" charset="-122"/>
              <a:cs typeface="Roboto" pitchFamily="2" charset="0"/>
            </a:endParaRPr>
          </a:p>
        </p:txBody>
      </p:sp>
      <p:sp>
        <p:nvSpPr>
          <p:cNvPr id="97" name="Rectangle 4"/>
          <p:cNvSpPr/>
          <p:nvPr/>
        </p:nvSpPr>
        <p:spPr bwMode="auto">
          <a:xfrm>
            <a:off x="4076925" y="4765179"/>
            <a:ext cx="1681548" cy="173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20000"/>
              </a:lnSpc>
              <a:buClr>
                <a:srgbClr val="1F608B"/>
              </a:buClr>
            </a:pPr>
            <a:r>
              <a:rPr lang="zh-CN" altLang="en-US" sz="1600" dirty="0">
                <a:ln w="3175">
                  <a:noFill/>
                </a:ln>
                <a:solidFill>
                  <a:srgbClr val="424242"/>
                </a:solidFill>
                <a:latin typeface="微软雅黑" panose="020B0503020204020204" pitchFamily="34" charset="-122"/>
                <a:ea typeface="微软雅黑" panose="020B0503020204020204" pitchFamily="34" charset="-122"/>
                <a:cs typeface="Roboto" pitchFamily="2" charset="0"/>
              </a:rPr>
              <a:t>请插入文本的内容请插入文本的内容请插入文本的内容</a:t>
            </a:r>
            <a:endParaRPr lang="en-US" altLang="zh-CN" sz="1600" dirty="0">
              <a:ln w="3175">
                <a:noFill/>
              </a:ln>
              <a:solidFill>
                <a:srgbClr val="424242"/>
              </a:solidFill>
              <a:latin typeface="微软雅黑" panose="020B0503020204020204" pitchFamily="34" charset="-122"/>
              <a:ea typeface="微软雅黑" panose="020B0503020204020204" pitchFamily="34" charset="-122"/>
              <a:cs typeface="Roboto" pitchFamily="2" charset="0"/>
            </a:endParaRPr>
          </a:p>
        </p:txBody>
      </p:sp>
      <p:sp>
        <p:nvSpPr>
          <p:cNvPr id="98" name="Rectangle 4"/>
          <p:cNvSpPr/>
          <p:nvPr/>
        </p:nvSpPr>
        <p:spPr bwMode="auto">
          <a:xfrm>
            <a:off x="6863350" y="4768215"/>
            <a:ext cx="1681548" cy="173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20000"/>
              </a:lnSpc>
              <a:buClr>
                <a:srgbClr val="1F608B"/>
              </a:buClr>
            </a:pPr>
            <a:r>
              <a:rPr lang="zh-CN" altLang="en-US" sz="1600" dirty="0">
                <a:ln w="3175">
                  <a:noFill/>
                </a:ln>
                <a:solidFill>
                  <a:srgbClr val="424242"/>
                </a:solidFill>
                <a:latin typeface="微软雅黑" panose="020B0503020204020204" pitchFamily="34" charset="-122"/>
                <a:ea typeface="微软雅黑" panose="020B0503020204020204" pitchFamily="34" charset="-122"/>
                <a:cs typeface="Roboto" pitchFamily="2" charset="0"/>
              </a:rPr>
              <a:t>请插入文本的内容请插入文本的内容请插入文本的内容</a:t>
            </a:r>
            <a:endParaRPr lang="en-US" altLang="zh-CN" sz="1600" dirty="0">
              <a:ln w="3175">
                <a:noFill/>
              </a:ln>
              <a:solidFill>
                <a:srgbClr val="424242"/>
              </a:solidFill>
              <a:latin typeface="微软雅黑" panose="020B0503020204020204" pitchFamily="34" charset="-122"/>
              <a:ea typeface="微软雅黑" panose="020B0503020204020204" pitchFamily="34" charset="-122"/>
              <a:cs typeface="Roboto" pitchFamily="2" charset="0"/>
            </a:endParaRPr>
          </a:p>
        </p:txBody>
      </p:sp>
      <p:sp>
        <p:nvSpPr>
          <p:cNvPr id="99" name="Rectangle 4"/>
          <p:cNvSpPr/>
          <p:nvPr/>
        </p:nvSpPr>
        <p:spPr bwMode="auto">
          <a:xfrm>
            <a:off x="9480273" y="4765179"/>
            <a:ext cx="1681548" cy="173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20000"/>
              </a:lnSpc>
              <a:buClr>
                <a:srgbClr val="1F608B"/>
              </a:buClr>
            </a:pPr>
            <a:r>
              <a:rPr lang="zh-CN" altLang="en-US" sz="1600" dirty="0">
                <a:ln w="3175">
                  <a:noFill/>
                </a:ln>
                <a:solidFill>
                  <a:srgbClr val="424242"/>
                </a:solidFill>
                <a:latin typeface="微软雅黑" panose="020B0503020204020204" pitchFamily="34" charset="-122"/>
                <a:ea typeface="微软雅黑" panose="020B0503020204020204" pitchFamily="34" charset="-122"/>
                <a:cs typeface="Roboto" pitchFamily="2" charset="0"/>
              </a:rPr>
              <a:t>请插入文本的内容请插入文本的内容请插入文本的内容</a:t>
            </a:r>
            <a:endParaRPr lang="en-US" altLang="zh-CN" sz="1600" dirty="0">
              <a:ln w="3175">
                <a:noFill/>
              </a:ln>
              <a:solidFill>
                <a:srgbClr val="424242"/>
              </a:solidFill>
              <a:latin typeface="微软雅黑" panose="020B0503020204020204" pitchFamily="34" charset="-122"/>
              <a:ea typeface="微软雅黑" panose="020B0503020204020204" pitchFamily="34" charset="-122"/>
              <a:cs typeface="Roboto" pitchFamily="2" charset="0"/>
            </a:endParaRPr>
          </a:p>
        </p:txBody>
      </p:sp>
      <p:sp>
        <p:nvSpPr>
          <p:cNvPr id="9" name="灯片编号占位符 8"/>
          <p:cNvSpPr>
            <a:spLocks noGrp="1"/>
          </p:cNvSpPr>
          <p:nvPr>
            <p:ph type="sldNum" sz="quarter" idx="4294967295"/>
          </p:nvPr>
        </p:nvSpPr>
        <p:spPr>
          <a:xfrm>
            <a:off x="9448800" y="6356350"/>
            <a:ext cx="2743200" cy="365125"/>
          </a:xfrm>
        </p:spPr>
        <p:txBody>
          <a:bodyPr/>
          <a:lstStyle/>
          <a:p>
            <a:fld id="{72EE6FEF-E9BA-41CD-AA1A-3FB39300DA1F}" type="slidenum">
              <a:rPr lang="zh-CN" altLang="en-US" smtClean="0"/>
              <a:t>19</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PA_矩形: 圆角 39"/>
          <p:cNvSpPr/>
          <p:nvPr>
            <p:custDataLst>
              <p:tags r:id="rId1"/>
            </p:custDataLst>
          </p:nvPr>
        </p:nvSpPr>
        <p:spPr>
          <a:xfrm rot="20696633">
            <a:off x="328926" y="-1521765"/>
            <a:ext cx="12892083" cy="5678706"/>
          </a:xfrm>
          <a:custGeom>
            <a:avLst/>
            <a:gdLst>
              <a:gd name="connsiteX0" fmla="*/ 0 w 13378111"/>
              <a:gd name="connsiteY0" fmla="*/ 486028 h 6164734"/>
              <a:gd name="connsiteX1" fmla="*/ 486028 w 13378111"/>
              <a:gd name="connsiteY1" fmla="*/ 0 h 6164734"/>
              <a:gd name="connsiteX2" fmla="*/ 12892083 w 13378111"/>
              <a:gd name="connsiteY2" fmla="*/ 0 h 6164734"/>
              <a:gd name="connsiteX3" fmla="*/ 13378111 w 13378111"/>
              <a:gd name="connsiteY3" fmla="*/ 486028 h 6164734"/>
              <a:gd name="connsiteX4" fmla="*/ 13378111 w 13378111"/>
              <a:gd name="connsiteY4" fmla="*/ 5678706 h 6164734"/>
              <a:gd name="connsiteX5" fmla="*/ 12892083 w 13378111"/>
              <a:gd name="connsiteY5" fmla="*/ 6164734 h 6164734"/>
              <a:gd name="connsiteX6" fmla="*/ 486028 w 13378111"/>
              <a:gd name="connsiteY6" fmla="*/ 6164734 h 6164734"/>
              <a:gd name="connsiteX7" fmla="*/ 0 w 13378111"/>
              <a:gd name="connsiteY7" fmla="*/ 5678706 h 6164734"/>
              <a:gd name="connsiteX8" fmla="*/ 0 w 13378111"/>
              <a:gd name="connsiteY8" fmla="*/ 486028 h 6164734"/>
              <a:gd name="connsiteX0-1" fmla="*/ 486028 w 13378111"/>
              <a:gd name="connsiteY0-2" fmla="*/ 0 h 6164734"/>
              <a:gd name="connsiteX1-3" fmla="*/ 12892083 w 13378111"/>
              <a:gd name="connsiteY1-4" fmla="*/ 0 h 6164734"/>
              <a:gd name="connsiteX2-5" fmla="*/ 13378111 w 13378111"/>
              <a:gd name="connsiteY2-6" fmla="*/ 486028 h 6164734"/>
              <a:gd name="connsiteX3-7" fmla="*/ 13378111 w 13378111"/>
              <a:gd name="connsiteY3-8" fmla="*/ 5678706 h 6164734"/>
              <a:gd name="connsiteX4-9" fmla="*/ 12892083 w 13378111"/>
              <a:gd name="connsiteY4-10" fmla="*/ 6164734 h 6164734"/>
              <a:gd name="connsiteX5-11" fmla="*/ 486028 w 13378111"/>
              <a:gd name="connsiteY5-12" fmla="*/ 6164734 h 6164734"/>
              <a:gd name="connsiteX6-13" fmla="*/ 0 w 13378111"/>
              <a:gd name="connsiteY6-14" fmla="*/ 5678706 h 6164734"/>
              <a:gd name="connsiteX7-15" fmla="*/ 0 w 13378111"/>
              <a:gd name="connsiteY7-16" fmla="*/ 486028 h 6164734"/>
              <a:gd name="connsiteX8-17" fmla="*/ 577468 w 13378111"/>
              <a:gd name="connsiteY8-18" fmla="*/ 91440 h 6164734"/>
              <a:gd name="connsiteX0-19" fmla="*/ 12892083 w 13378111"/>
              <a:gd name="connsiteY0-20" fmla="*/ 0 h 6164734"/>
              <a:gd name="connsiteX1-21" fmla="*/ 13378111 w 13378111"/>
              <a:gd name="connsiteY1-22" fmla="*/ 486028 h 6164734"/>
              <a:gd name="connsiteX2-23" fmla="*/ 13378111 w 13378111"/>
              <a:gd name="connsiteY2-24" fmla="*/ 5678706 h 6164734"/>
              <a:gd name="connsiteX3-25" fmla="*/ 12892083 w 13378111"/>
              <a:gd name="connsiteY3-26" fmla="*/ 6164734 h 6164734"/>
              <a:gd name="connsiteX4-27" fmla="*/ 486028 w 13378111"/>
              <a:gd name="connsiteY4-28" fmla="*/ 6164734 h 6164734"/>
              <a:gd name="connsiteX5-29" fmla="*/ 0 w 13378111"/>
              <a:gd name="connsiteY5-30" fmla="*/ 5678706 h 6164734"/>
              <a:gd name="connsiteX6-31" fmla="*/ 0 w 13378111"/>
              <a:gd name="connsiteY6-32" fmla="*/ 486028 h 6164734"/>
              <a:gd name="connsiteX7-33" fmla="*/ 577468 w 13378111"/>
              <a:gd name="connsiteY7-34" fmla="*/ 91440 h 6164734"/>
              <a:gd name="connsiteX0-35" fmla="*/ 13378111 w 13378111"/>
              <a:gd name="connsiteY0-36" fmla="*/ 415805 h 6094511"/>
              <a:gd name="connsiteX1-37" fmla="*/ 13378111 w 13378111"/>
              <a:gd name="connsiteY1-38" fmla="*/ 5608483 h 6094511"/>
              <a:gd name="connsiteX2-39" fmla="*/ 12892083 w 13378111"/>
              <a:gd name="connsiteY2-40" fmla="*/ 6094511 h 6094511"/>
              <a:gd name="connsiteX3-41" fmla="*/ 486028 w 13378111"/>
              <a:gd name="connsiteY3-42" fmla="*/ 6094511 h 6094511"/>
              <a:gd name="connsiteX4-43" fmla="*/ 0 w 13378111"/>
              <a:gd name="connsiteY4-44" fmla="*/ 5608483 h 6094511"/>
              <a:gd name="connsiteX5-45" fmla="*/ 0 w 13378111"/>
              <a:gd name="connsiteY5-46" fmla="*/ 415805 h 6094511"/>
              <a:gd name="connsiteX6-47" fmla="*/ 577468 w 13378111"/>
              <a:gd name="connsiteY6-48" fmla="*/ 21217 h 6094511"/>
              <a:gd name="connsiteX0-49" fmla="*/ 13378111 w 13378111"/>
              <a:gd name="connsiteY0-50" fmla="*/ 5608483 h 6094511"/>
              <a:gd name="connsiteX1-51" fmla="*/ 12892083 w 13378111"/>
              <a:gd name="connsiteY1-52" fmla="*/ 6094511 h 6094511"/>
              <a:gd name="connsiteX2-53" fmla="*/ 486028 w 13378111"/>
              <a:gd name="connsiteY2-54" fmla="*/ 6094511 h 6094511"/>
              <a:gd name="connsiteX3-55" fmla="*/ 0 w 13378111"/>
              <a:gd name="connsiteY3-56" fmla="*/ 5608483 h 6094511"/>
              <a:gd name="connsiteX4-57" fmla="*/ 0 w 13378111"/>
              <a:gd name="connsiteY4-58" fmla="*/ 415805 h 6094511"/>
              <a:gd name="connsiteX5-59" fmla="*/ 577468 w 13378111"/>
              <a:gd name="connsiteY5-60" fmla="*/ 21217 h 6094511"/>
              <a:gd name="connsiteX0-61" fmla="*/ 13378111 w 13378111"/>
              <a:gd name="connsiteY0-62" fmla="*/ 5192678 h 5678706"/>
              <a:gd name="connsiteX1-63" fmla="*/ 12892083 w 13378111"/>
              <a:gd name="connsiteY1-64" fmla="*/ 5678706 h 5678706"/>
              <a:gd name="connsiteX2-65" fmla="*/ 486028 w 13378111"/>
              <a:gd name="connsiteY2-66" fmla="*/ 5678706 h 5678706"/>
              <a:gd name="connsiteX3-67" fmla="*/ 0 w 13378111"/>
              <a:gd name="connsiteY3-68" fmla="*/ 5192678 h 5678706"/>
              <a:gd name="connsiteX4-69" fmla="*/ 0 w 13378111"/>
              <a:gd name="connsiteY4-70" fmla="*/ 0 h 5678706"/>
              <a:gd name="connsiteX0-71" fmla="*/ 12892083 w 12892083"/>
              <a:gd name="connsiteY0-72" fmla="*/ 5678706 h 5678706"/>
              <a:gd name="connsiteX1-73" fmla="*/ 486028 w 12892083"/>
              <a:gd name="connsiteY1-74" fmla="*/ 5678706 h 5678706"/>
              <a:gd name="connsiteX2-75" fmla="*/ 0 w 12892083"/>
              <a:gd name="connsiteY2-76" fmla="*/ 5192678 h 5678706"/>
              <a:gd name="connsiteX3-77" fmla="*/ 0 w 12892083"/>
              <a:gd name="connsiteY3-78" fmla="*/ 0 h 5678706"/>
            </a:gdLst>
            <a:ahLst/>
            <a:cxnLst>
              <a:cxn ang="0">
                <a:pos x="connsiteX0-1" y="connsiteY0-2"/>
              </a:cxn>
              <a:cxn ang="0">
                <a:pos x="connsiteX1-3" y="connsiteY1-4"/>
              </a:cxn>
              <a:cxn ang="0">
                <a:pos x="connsiteX2-5" y="connsiteY2-6"/>
              </a:cxn>
              <a:cxn ang="0">
                <a:pos x="connsiteX3-7" y="connsiteY3-8"/>
              </a:cxn>
            </a:cxnLst>
            <a:rect l="l" t="t" r="r" b="b"/>
            <a:pathLst>
              <a:path w="12892083" h="5678706">
                <a:moveTo>
                  <a:pt x="12892083" y="5678706"/>
                </a:moveTo>
                <a:lnTo>
                  <a:pt x="486028" y="5678706"/>
                </a:lnTo>
                <a:cubicBezTo>
                  <a:pt x="217602" y="5678706"/>
                  <a:pt x="0" y="5461104"/>
                  <a:pt x="0" y="5192678"/>
                </a:cubicBezTo>
                <a:lnTo>
                  <a:pt x="0" y="0"/>
                </a:lnTo>
              </a:path>
            </a:pathLst>
          </a:custGeom>
          <a:noFill/>
          <a:ln w="7620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39" name="图片 38"/>
          <p:cNvPicPr>
            <a:picLocks noChangeAspect="1"/>
          </p:cNvPicPr>
          <p:nvPr/>
        </p:nvPicPr>
        <p:blipFill>
          <a:blip r:embed="rId22"/>
          <a:stretch>
            <a:fillRect/>
          </a:stretch>
        </p:blipFill>
        <p:spPr>
          <a:xfrm rot="20700000">
            <a:off x="92971" y="-3297656"/>
            <a:ext cx="13255141" cy="7456016"/>
          </a:xfrm>
          <a:prstGeom prst="roundRect">
            <a:avLst>
              <a:gd name="adj" fmla="val 5849"/>
            </a:avLst>
          </a:prstGeom>
        </p:spPr>
      </p:pic>
      <p:pic>
        <p:nvPicPr>
          <p:cNvPr id="2" name="PA_图片 1" hidden="1"/>
          <p:cNvPicPr>
            <a:picLocks noChangeAspect="1"/>
          </p:cNvPicPr>
          <p:nvPr>
            <p:custDataLst>
              <p:tags r:id="rId2"/>
            </p:custDataLst>
          </p:nvPr>
        </p:nvPicPr>
        <p:blipFill>
          <a:blip r:embed="rId23">
            <a:extLst>
              <a:ext uri="{28A0092B-C50C-407E-A947-70E740481C1C}">
                <a14:useLocalDpi xmlns:a14="http://schemas.microsoft.com/office/drawing/2010/main" val="0"/>
              </a:ext>
            </a:extLst>
          </a:blip>
          <a:stretch>
            <a:fillRect/>
          </a:stretch>
        </p:blipFill>
        <p:spPr>
          <a:xfrm>
            <a:off x="0" y="0"/>
            <a:ext cx="12192000" cy="6933618"/>
          </a:xfrm>
          <a:prstGeom prst="rect">
            <a:avLst/>
          </a:prstGeom>
        </p:spPr>
      </p:pic>
      <p:sp>
        <p:nvSpPr>
          <p:cNvPr id="6" name="PA_文本框 5"/>
          <p:cNvSpPr txBox="1"/>
          <p:nvPr>
            <p:custDataLst>
              <p:tags r:id="rId3"/>
            </p:custDataLst>
          </p:nvPr>
        </p:nvSpPr>
        <p:spPr>
          <a:xfrm>
            <a:off x="863599" y="1442720"/>
            <a:ext cx="3108960" cy="923330"/>
          </a:xfrm>
          <a:prstGeom prst="rect">
            <a:avLst/>
          </a:prstGeom>
          <a:noFill/>
        </p:spPr>
        <p:txBody>
          <a:bodyPr wrap="square" rtlCol="0">
            <a:spAutoFit/>
          </a:bodyPr>
          <a:lstStyle/>
          <a:p>
            <a:pPr algn="dist"/>
            <a:r>
              <a:rPr lang="en-US" altLang="zh-CN" sz="5400" dirty="0">
                <a:solidFill>
                  <a:schemeClr val="bg1"/>
                </a:solidFill>
                <a:latin typeface="Calibri" panose="020F0502020204030204" pitchFamily="34" charset="0"/>
                <a:cs typeface="Calibri" panose="020F0502020204030204" pitchFamily="34" charset="0"/>
              </a:rPr>
              <a:t>CONTENT</a:t>
            </a:r>
            <a:endParaRPr lang="zh-CN" altLang="en-US" sz="5400" dirty="0">
              <a:solidFill>
                <a:schemeClr val="bg1"/>
              </a:solidFill>
              <a:latin typeface="Calibri" panose="020F0502020204030204" pitchFamily="34" charset="0"/>
              <a:cs typeface="Calibri" panose="020F0502020204030204" pitchFamily="34" charset="0"/>
            </a:endParaRPr>
          </a:p>
        </p:txBody>
      </p:sp>
      <p:sp>
        <p:nvSpPr>
          <p:cNvPr id="7" name="PA_文本框 6"/>
          <p:cNvSpPr txBox="1"/>
          <p:nvPr>
            <p:custDataLst>
              <p:tags r:id="rId4"/>
            </p:custDataLst>
          </p:nvPr>
        </p:nvSpPr>
        <p:spPr>
          <a:xfrm flipH="1">
            <a:off x="863599" y="2279812"/>
            <a:ext cx="4135120" cy="683264"/>
          </a:xfrm>
          <a:prstGeom prst="rect">
            <a:avLst/>
          </a:prstGeom>
          <a:noFill/>
        </p:spPr>
        <p:txBody>
          <a:bodyPr wrap="square" rtlCol="0">
            <a:spAutoFit/>
          </a:bodyPr>
          <a:lstStyle/>
          <a:p>
            <a:pPr lvl="0">
              <a:lnSpc>
                <a:spcPct val="120000"/>
              </a:lnSpc>
            </a:pPr>
            <a:r>
              <a:rPr lang="zh-CN" altLang="en-US" sz="1600" dirty="0">
                <a:solidFill>
                  <a:schemeClr val="bg1"/>
                </a:solidFill>
                <a:latin typeface="微软雅黑" panose="020B0503020204020204" pitchFamily="34" charset="-122"/>
                <a:ea typeface="微软雅黑" panose="020B0503020204020204" pitchFamily="34" charset="-122"/>
                <a:cs typeface="Calibri" panose="020F0502020204030204" pitchFamily="34" charset="0"/>
              </a:rPr>
              <a:t>请插入您的文本内容请插入您的文本内容请插入您的文本内容请插入您的文本内容</a:t>
            </a:r>
            <a:endParaRPr lang="en-US" altLang="zh-CN" sz="1600" dirty="0">
              <a:solidFill>
                <a:schemeClr val="bg1"/>
              </a:solidFill>
              <a:latin typeface="微软雅黑" panose="020B0503020204020204" pitchFamily="34" charset="-122"/>
              <a:ea typeface="微软雅黑" panose="020B0503020204020204" pitchFamily="34" charset="-122"/>
              <a:cs typeface="Calibri" panose="020F0502020204030204" pitchFamily="34" charset="0"/>
            </a:endParaRPr>
          </a:p>
        </p:txBody>
      </p:sp>
      <p:grpSp>
        <p:nvGrpSpPr>
          <p:cNvPr id="10" name="PA_组合 9"/>
          <p:cNvGrpSpPr/>
          <p:nvPr>
            <p:custDataLst>
              <p:tags r:id="rId5"/>
            </p:custDataLst>
          </p:nvPr>
        </p:nvGrpSpPr>
        <p:grpSpPr>
          <a:xfrm>
            <a:off x="3042607" y="5048798"/>
            <a:ext cx="372111" cy="372111"/>
            <a:chOff x="3822895" y="4890302"/>
            <a:chExt cx="372111" cy="372111"/>
          </a:xfrm>
        </p:grpSpPr>
        <p:sp>
          <p:nvSpPr>
            <p:cNvPr id="8" name="椭圆 7"/>
            <p:cNvSpPr/>
            <p:nvPr/>
          </p:nvSpPr>
          <p:spPr>
            <a:xfrm>
              <a:off x="3822895" y="4890302"/>
              <a:ext cx="372111" cy="3721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六边形 8"/>
            <p:cNvSpPr/>
            <p:nvPr/>
          </p:nvSpPr>
          <p:spPr>
            <a:xfrm rot="1800000" flipV="1">
              <a:off x="3938225" y="5015388"/>
              <a:ext cx="141450" cy="121939"/>
            </a:xfrm>
            <a:prstGeom prst="hexagon">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PA_文本框 10"/>
          <p:cNvSpPr txBox="1"/>
          <p:nvPr>
            <p:custDataLst>
              <p:tags r:id="rId6"/>
            </p:custDataLst>
          </p:nvPr>
        </p:nvSpPr>
        <p:spPr>
          <a:xfrm>
            <a:off x="2582491" y="5426287"/>
            <a:ext cx="1210588" cy="400110"/>
          </a:xfrm>
          <a:prstGeom prst="rect">
            <a:avLst/>
          </a:prstGeom>
          <a:noFill/>
        </p:spPr>
        <p:txBody>
          <a:bodyPr wrap="none" rtlCol="0">
            <a:spAutoFit/>
          </a:bodyPr>
          <a:lstStyle/>
          <a:p>
            <a:r>
              <a:rPr lang="zh-CN" altLang="en-US" sz="2000" dirty="0">
                <a:latin typeface="微软雅黑" panose="020B0503020204020204" pitchFamily="34" charset="-122"/>
                <a:ea typeface="微软雅黑" panose="020B0503020204020204" pitchFamily="34" charset="-122"/>
              </a:rPr>
              <a:t>标题内容</a:t>
            </a:r>
          </a:p>
        </p:txBody>
      </p:sp>
      <p:sp>
        <p:nvSpPr>
          <p:cNvPr id="12" name="PA_文本框 11"/>
          <p:cNvSpPr txBox="1"/>
          <p:nvPr>
            <p:custDataLst>
              <p:tags r:id="rId7"/>
            </p:custDataLst>
          </p:nvPr>
        </p:nvSpPr>
        <p:spPr>
          <a:xfrm>
            <a:off x="2918319" y="5632259"/>
            <a:ext cx="620683" cy="707886"/>
          </a:xfrm>
          <a:prstGeom prst="rect">
            <a:avLst/>
          </a:prstGeom>
          <a:noFill/>
        </p:spPr>
        <p:txBody>
          <a:bodyPr wrap="none" rtlCol="0">
            <a:spAutoFit/>
          </a:bodyPr>
          <a:lstStyle/>
          <a:p>
            <a:r>
              <a:rPr lang="en-US" altLang="zh-CN" sz="2800" dirty="0">
                <a:latin typeface="Adobe Garamond Pro" panose="02020502060506020403" pitchFamily="18" charset="0"/>
              </a:rPr>
              <a:t>0</a:t>
            </a:r>
            <a:r>
              <a:rPr lang="en-US" altLang="zh-CN" sz="4000" dirty="0">
                <a:latin typeface="Adobe Garamond Pro" panose="02020502060506020403" pitchFamily="18" charset="0"/>
              </a:rPr>
              <a:t>1</a:t>
            </a:r>
            <a:endParaRPr lang="zh-CN" altLang="en-US" sz="2800" dirty="0">
              <a:latin typeface="Adobe Garamond Pro" panose="02020502060506020403" pitchFamily="18" charset="0"/>
            </a:endParaRPr>
          </a:p>
        </p:txBody>
      </p:sp>
      <p:grpSp>
        <p:nvGrpSpPr>
          <p:cNvPr id="15" name="PA_组合 14"/>
          <p:cNvGrpSpPr/>
          <p:nvPr>
            <p:custDataLst>
              <p:tags r:id="rId8"/>
            </p:custDataLst>
          </p:nvPr>
        </p:nvGrpSpPr>
        <p:grpSpPr>
          <a:xfrm>
            <a:off x="4694623" y="4603790"/>
            <a:ext cx="372111" cy="372111"/>
            <a:chOff x="3822895" y="4890302"/>
            <a:chExt cx="372111" cy="372111"/>
          </a:xfrm>
        </p:grpSpPr>
        <p:sp>
          <p:nvSpPr>
            <p:cNvPr id="18" name="椭圆 17"/>
            <p:cNvSpPr/>
            <p:nvPr/>
          </p:nvSpPr>
          <p:spPr>
            <a:xfrm>
              <a:off x="3822895" y="4890302"/>
              <a:ext cx="372111" cy="3721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六边形 18"/>
            <p:cNvSpPr/>
            <p:nvPr/>
          </p:nvSpPr>
          <p:spPr>
            <a:xfrm rot="1800000" flipV="1">
              <a:off x="3938225" y="5015388"/>
              <a:ext cx="141450" cy="121939"/>
            </a:xfrm>
            <a:prstGeom prst="hexagon">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6" name="PA_文本框 15"/>
          <p:cNvSpPr txBox="1"/>
          <p:nvPr>
            <p:custDataLst>
              <p:tags r:id="rId9"/>
            </p:custDataLst>
          </p:nvPr>
        </p:nvSpPr>
        <p:spPr>
          <a:xfrm>
            <a:off x="4234507" y="4981279"/>
            <a:ext cx="1210588" cy="400110"/>
          </a:xfrm>
          <a:prstGeom prst="rect">
            <a:avLst/>
          </a:prstGeom>
          <a:noFill/>
        </p:spPr>
        <p:txBody>
          <a:bodyPr wrap="none" rtlCol="0">
            <a:spAutoFit/>
          </a:bodyPr>
          <a:lstStyle/>
          <a:p>
            <a:pPr lvl="0"/>
            <a:r>
              <a:rPr lang="zh-CN" altLang="en-US" sz="2000" dirty="0">
                <a:solidFill>
                  <a:prstClr val="black"/>
                </a:solidFill>
                <a:latin typeface="微软雅黑" panose="020B0503020204020204" pitchFamily="34" charset="-122"/>
                <a:ea typeface="微软雅黑" panose="020B0503020204020204" pitchFamily="34" charset="-122"/>
              </a:rPr>
              <a:t>标题内容</a:t>
            </a:r>
          </a:p>
        </p:txBody>
      </p:sp>
      <p:sp>
        <p:nvSpPr>
          <p:cNvPr id="17" name="PA_文本框 16"/>
          <p:cNvSpPr txBox="1"/>
          <p:nvPr>
            <p:custDataLst>
              <p:tags r:id="rId10"/>
            </p:custDataLst>
          </p:nvPr>
        </p:nvSpPr>
        <p:spPr>
          <a:xfrm>
            <a:off x="4570335" y="5187251"/>
            <a:ext cx="620683" cy="707886"/>
          </a:xfrm>
          <a:prstGeom prst="rect">
            <a:avLst/>
          </a:prstGeom>
          <a:noFill/>
        </p:spPr>
        <p:txBody>
          <a:bodyPr wrap="none" rtlCol="0">
            <a:spAutoFit/>
          </a:bodyPr>
          <a:lstStyle/>
          <a:p>
            <a:r>
              <a:rPr lang="en-US" altLang="zh-CN" sz="2800" dirty="0">
                <a:latin typeface="Adobe Garamond Pro" panose="02020502060506020403" pitchFamily="18" charset="0"/>
              </a:rPr>
              <a:t>0</a:t>
            </a:r>
            <a:r>
              <a:rPr lang="en-US" altLang="zh-CN" sz="4000" dirty="0">
                <a:latin typeface="Adobe Garamond Pro" panose="02020502060506020403" pitchFamily="18" charset="0"/>
              </a:rPr>
              <a:t>2</a:t>
            </a:r>
            <a:endParaRPr lang="zh-CN" altLang="en-US" sz="2800" dirty="0">
              <a:latin typeface="Adobe Garamond Pro" panose="02020502060506020403" pitchFamily="18" charset="0"/>
            </a:endParaRPr>
          </a:p>
        </p:txBody>
      </p:sp>
      <p:grpSp>
        <p:nvGrpSpPr>
          <p:cNvPr id="21" name="PA_组合 20"/>
          <p:cNvGrpSpPr/>
          <p:nvPr>
            <p:custDataLst>
              <p:tags r:id="rId11"/>
            </p:custDataLst>
          </p:nvPr>
        </p:nvGrpSpPr>
        <p:grpSpPr>
          <a:xfrm>
            <a:off x="6240188" y="4158782"/>
            <a:ext cx="372111" cy="372111"/>
            <a:chOff x="3822895" y="4890302"/>
            <a:chExt cx="372111" cy="372111"/>
          </a:xfrm>
        </p:grpSpPr>
        <p:sp>
          <p:nvSpPr>
            <p:cNvPr id="24" name="椭圆 23"/>
            <p:cNvSpPr/>
            <p:nvPr/>
          </p:nvSpPr>
          <p:spPr>
            <a:xfrm>
              <a:off x="3822895" y="4890302"/>
              <a:ext cx="372111" cy="3721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六边形 24"/>
            <p:cNvSpPr/>
            <p:nvPr/>
          </p:nvSpPr>
          <p:spPr>
            <a:xfrm rot="1800000" flipV="1">
              <a:off x="3938225" y="5015388"/>
              <a:ext cx="141450" cy="121939"/>
            </a:xfrm>
            <a:prstGeom prst="hexagon">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PA_文本框 21"/>
          <p:cNvSpPr txBox="1"/>
          <p:nvPr>
            <p:custDataLst>
              <p:tags r:id="rId12"/>
            </p:custDataLst>
          </p:nvPr>
        </p:nvSpPr>
        <p:spPr>
          <a:xfrm>
            <a:off x="5780072" y="4536271"/>
            <a:ext cx="1210588" cy="400110"/>
          </a:xfrm>
          <a:prstGeom prst="rect">
            <a:avLst/>
          </a:prstGeom>
          <a:noFill/>
        </p:spPr>
        <p:txBody>
          <a:bodyPr wrap="none" rtlCol="0">
            <a:spAutoFit/>
          </a:bodyPr>
          <a:lstStyle/>
          <a:p>
            <a:pPr lvl="0"/>
            <a:r>
              <a:rPr lang="zh-CN" altLang="en-US" sz="2000" dirty="0">
                <a:solidFill>
                  <a:prstClr val="black"/>
                </a:solidFill>
                <a:latin typeface="微软雅黑" panose="020B0503020204020204" pitchFamily="34" charset="-122"/>
                <a:ea typeface="微软雅黑" panose="020B0503020204020204" pitchFamily="34" charset="-122"/>
              </a:rPr>
              <a:t>标题内容</a:t>
            </a:r>
          </a:p>
        </p:txBody>
      </p:sp>
      <p:sp>
        <p:nvSpPr>
          <p:cNvPr id="23" name="PA_文本框 22"/>
          <p:cNvSpPr txBox="1"/>
          <p:nvPr>
            <p:custDataLst>
              <p:tags r:id="rId13"/>
            </p:custDataLst>
          </p:nvPr>
        </p:nvSpPr>
        <p:spPr>
          <a:xfrm>
            <a:off x="6115900" y="4742243"/>
            <a:ext cx="620683" cy="707886"/>
          </a:xfrm>
          <a:prstGeom prst="rect">
            <a:avLst/>
          </a:prstGeom>
          <a:noFill/>
        </p:spPr>
        <p:txBody>
          <a:bodyPr wrap="none" rtlCol="0">
            <a:spAutoFit/>
          </a:bodyPr>
          <a:lstStyle/>
          <a:p>
            <a:r>
              <a:rPr lang="en-US" altLang="zh-CN" sz="2800" dirty="0">
                <a:latin typeface="Adobe Garamond Pro" panose="02020502060506020403" pitchFamily="18" charset="0"/>
              </a:rPr>
              <a:t>0</a:t>
            </a:r>
            <a:r>
              <a:rPr lang="en-US" altLang="zh-CN" sz="4000" dirty="0">
                <a:latin typeface="Adobe Garamond Pro" panose="02020502060506020403" pitchFamily="18" charset="0"/>
              </a:rPr>
              <a:t>3</a:t>
            </a:r>
            <a:endParaRPr lang="zh-CN" altLang="en-US" sz="2800" dirty="0">
              <a:latin typeface="Adobe Garamond Pro" panose="02020502060506020403" pitchFamily="18" charset="0"/>
            </a:endParaRPr>
          </a:p>
        </p:txBody>
      </p:sp>
      <p:grpSp>
        <p:nvGrpSpPr>
          <p:cNvPr id="27" name="PA_组合 26"/>
          <p:cNvGrpSpPr/>
          <p:nvPr>
            <p:custDataLst>
              <p:tags r:id="rId14"/>
            </p:custDataLst>
          </p:nvPr>
        </p:nvGrpSpPr>
        <p:grpSpPr>
          <a:xfrm>
            <a:off x="7785751" y="3787328"/>
            <a:ext cx="372111" cy="372111"/>
            <a:chOff x="3822895" y="4890302"/>
            <a:chExt cx="372111" cy="372111"/>
          </a:xfrm>
        </p:grpSpPr>
        <p:sp>
          <p:nvSpPr>
            <p:cNvPr id="30" name="椭圆 29"/>
            <p:cNvSpPr/>
            <p:nvPr/>
          </p:nvSpPr>
          <p:spPr>
            <a:xfrm>
              <a:off x="3822895" y="4890302"/>
              <a:ext cx="372111" cy="3721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六边形 30"/>
            <p:cNvSpPr/>
            <p:nvPr/>
          </p:nvSpPr>
          <p:spPr>
            <a:xfrm rot="1800000" flipV="1">
              <a:off x="3938225" y="5015388"/>
              <a:ext cx="141450" cy="121939"/>
            </a:xfrm>
            <a:prstGeom prst="hexagon">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28" name="PA_文本框 27"/>
          <p:cNvSpPr txBox="1"/>
          <p:nvPr>
            <p:custDataLst>
              <p:tags r:id="rId15"/>
            </p:custDataLst>
          </p:nvPr>
        </p:nvSpPr>
        <p:spPr>
          <a:xfrm>
            <a:off x="7325635" y="4164817"/>
            <a:ext cx="1210588" cy="400110"/>
          </a:xfrm>
          <a:prstGeom prst="rect">
            <a:avLst/>
          </a:prstGeom>
          <a:noFill/>
        </p:spPr>
        <p:txBody>
          <a:bodyPr wrap="none" rtlCol="0">
            <a:spAutoFit/>
          </a:bodyPr>
          <a:lstStyle/>
          <a:p>
            <a:pPr lvl="0"/>
            <a:r>
              <a:rPr lang="zh-CN" altLang="en-US" sz="2000" dirty="0">
                <a:solidFill>
                  <a:prstClr val="black"/>
                </a:solidFill>
                <a:latin typeface="微软雅黑" panose="020B0503020204020204" pitchFamily="34" charset="-122"/>
                <a:ea typeface="微软雅黑" panose="020B0503020204020204" pitchFamily="34" charset="-122"/>
              </a:rPr>
              <a:t>标题内容</a:t>
            </a:r>
          </a:p>
        </p:txBody>
      </p:sp>
      <p:sp>
        <p:nvSpPr>
          <p:cNvPr id="29" name="PA_文本框 28"/>
          <p:cNvSpPr txBox="1"/>
          <p:nvPr>
            <p:custDataLst>
              <p:tags r:id="rId16"/>
            </p:custDataLst>
          </p:nvPr>
        </p:nvSpPr>
        <p:spPr>
          <a:xfrm>
            <a:off x="7661463" y="4370789"/>
            <a:ext cx="620683" cy="707886"/>
          </a:xfrm>
          <a:prstGeom prst="rect">
            <a:avLst/>
          </a:prstGeom>
          <a:noFill/>
        </p:spPr>
        <p:txBody>
          <a:bodyPr wrap="none" rtlCol="0">
            <a:spAutoFit/>
          </a:bodyPr>
          <a:lstStyle/>
          <a:p>
            <a:r>
              <a:rPr lang="en-US" altLang="zh-CN" sz="2800" dirty="0">
                <a:latin typeface="Adobe Garamond Pro" panose="02020502060506020403" pitchFamily="18" charset="0"/>
              </a:rPr>
              <a:t>0</a:t>
            </a:r>
            <a:r>
              <a:rPr lang="en-US" altLang="zh-CN" sz="4000" dirty="0">
                <a:latin typeface="Adobe Garamond Pro" panose="02020502060506020403" pitchFamily="18" charset="0"/>
              </a:rPr>
              <a:t>4</a:t>
            </a:r>
            <a:endParaRPr lang="zh-CN" altLang="en-US" sz="2800" dirty="0">
              <a:latin typeface="Adobe Garamond Pro" panose="02020502060506020403" pitchFamily="18" charset="0"/>
            </a:endParaRPr>
          </a:p>
        </p:txBody>
      </p:sp>
      <p:grpSp>
        <p:nvGrpSpPr>
          <p:cNvPr id="33" name="PA_组合 32"/>
          <p:cNvGrpSpPr/>
          <p:nvPr>
            <p:custDataLst>
              <p:tags r:id="rId17"/>
            </p:custDataLst>
          </p:nvPr>
        </p:nvGrpSpPr>
        <p:grpSpPr>
          <a:xfrm>
            <a:off x="9511299" y="3312443"/>
            <a:ext cx="372111" cy="372111"/>
            <a:chOff x="3822895" y="4890302"/>
            <a:chExt cx="372111" cy="372111"/>
          </a:xfrm>
        </p:grpSpPr>
        <p:sp>
          <p:nvSpPr>
            <p:cNvPr id="36" name="椭圆 35"/>
            <p:cNvSpPr/>
            <p:nvPr/>
          </p:nvSpPr>
          <p:spPr>
            <a:xfrm>
              <a:off x="3822895" y="4890302"/>
              <a:ext cx="372111" cy="3721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六边形 36"/>
            <p:cNvSpPr/>
            <p:nvPr/>
          </p:nvSpPr>
          <p:spPr>
            <a:xfrm rot="1800000" flipV="1">
              <a:off x="3938225" y="5015388"/>
              <a:ext cx="141450" cy="121939"/>
            </a:xfrm>
            <a:prstGeom prst="hexagon">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4" name="PA_文本框 33"/>
          <p:cNvSpPr txBox="1"/>
          <p:nvPr>
            <p:custDataLst>
              <p:tags r:id="rId18"/>
            </p:custDataLst>
          </p:nvPr>
        </p:nvSpPr>
        <p:spPr>
          <a:xfrm>
            <a:off x="9051183" y="3689932"/>
            <a:ext cx="1210588" cy="400110"/>
          </a:xfrm>
          <a:prstGeom prst="rect">
            <a:avLst/>
          </a:prstGeom>
          <a:noFill/>
        </p:spPr>
        <p:txBody>
          <a:bodyPr wrap="none" rtlCol="0">
            <a:spAutoFit/>
          </a:bodyPr>
          <a:lstStyle/>
          <a:p>
            <a:pPr lvl="0"/>
            <a:r>
              <a:rPr lang="zh-CN" altLang="en-US" sz="2000" dirty="0">
                <a:solidFill>
                  <a:prstClr val="black"/>
                </a:solidFill>
                <a:latin typeface="微软雅黑" panose="020B0503020204020204" pitchFamily="34" charset="-122"/>
                <a:ea typeface="微软雅黑" panose="020B0503020204020204" pitchFamily="34" charset="-122"/>
              </a:rPr>
              <a:t>标题内容</a:t>
            </a:r>
          </a:p>
        </p:txBody>
      </p:sp>
      <p:sp>
        <p:nvSpPr>
          <p:cNvPr id="35" name="PA_文本框 34"/>
          <p:cNvSpPr txBox="1"/>
          <p:nvPr>
            <p:custDataLst>
              <p:tags r:id="rId19"/>
            </p:custDataLst>
          </p:nvPr>
        </p:nvSpPr>
        <p:spPr>
          <a:xfrm>
            <a:off x="9387011" y="3895904"/>
            <a:ext cx="620683" cy="707886"/>
          </a:xfrm>
          <a:prstGeom prst="rect">
            <a:avLst/>
          </a:prstGeom>
          <a:noFill/>
        </p:spPr>
        <p:txBody>
          <a:bodyPr wrap="none" rtlCol="0">
            <a:spAutoFit/>
          </a:bodyPr>
          <a:lstStyle/>
          <a:p>
            <a:r>
              <a:rPr lang="en-US" altLang="zh-CN" sz="2800" dirty="0">
                <a:latin typeface="Adobe Garamond Pro" panose="02020502060506020403" pitchFamily="18" charset="0"/>
              </a:rPr>
              <a:t>0</a:t>
            </a:r>
            <a:r>
              <a:rPr lang="en-US" altLang="zh-CN" sz="4000" dirty="0">
                <a:latin typeface="Adobe Garamond Pro" panose="02020502060506020403" pitchFamily="18" charset="0"/>
              </a:rPr>
              <a:t>5</a:t>
            </a:r>
            <a:endParaRPr lang="zh-CN" altLang="en-US" sz="2800" dirty="0">
              <a:latin typeface="Adobe Garamond Pro" panose="02020502060506020403" pitchFamily="18" charset="0"/>
            </a:endParaRPr>
          </a:p>
        </p:txBody>
      </p:sp>
      <p:sp>
        <p:nvSpPr>
          <p:cNvPr id="38" name="PA_文本框 37"/>
          <p:cNvSpPr txBox="1"/>
          <p:nvPr>
            <p:custDataLst>
              <p:tags r:id="rId20"/>
            </p:custDataLst>
          </p:nvPr>
        </p:nvSpPr>
        <p:spPr>
          <a:xfrm flipH="1">
            <a:off x="7629792" y="5795619"/>
            <a:ext cx="4135120" cy="658257"/>
          </a:xfrm>
          <a:prstGeom prst="rect">
            <a:avLst/>
          </a:prstGeom>
          <a:noFill/>
        </p:spPr>
        <p:txBody>
          <a:bodyPr wrap="square" rtlCol="0">
            <a:spAutoFit/>
          </a:bodyPr>
          <a:lstStyle/>
          <a:p>
            <a:pPr algn="r">
              <a:lnSpc>
                <a:spcPct val="120000"/>
              </a:lnSpc>
            </a:pPr>
            <a:r>
              <a:rPr lang="zh-CN" altLang="en-US" sz="1600" dirty="0">
                <a:latin typeface="微软雅黑" panose="020B0503020204020204" pitchFamily="34" charset="-122"/>
                <a:ea typeface="微软雅黑" panose="020B0503020204020204" pitchFamily="34" charset="-122"/>
                <a:cs typeface="Calibri" panose="020F0502020204030204" pitchFamily="34" charset="0"/>
              </a:rPr>
              <a:t>请插入您的文本内容请插入您的文本内容请插入您的文本内容请插入您的文本内容</a:t>
            </a:r>
            <a:endParaRPr lang="en-US" altLang="zh-CN" sz="1600" dirty="0">
              <a:latin typeface="微软雅黑" panose="020B0503020204020204" pitchFamily="34" charset="-122"/>
              <a:ea typeface="微软雅黑" panose="020B0503020204020204" pitchFamily="34" charset="-122"/>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1000"/>
                                        <p:tgtEl>
                                          <p:spTgt spid="40"/>
                                        </p:tgtEl>
                                      </p:cBhvr>
                                    </p:animEffect>
                                  </p:childTnLst>
                                </p:cTn>
                              </p:par>
                              <p:par>
                                <p:cTn id="8" presetID="22" presetClass="entr" presetSubtype="4" fill="hold" nodeType="withEffect">
                                  <p:stCondLst>
                                    <p:cond delay="1000"/>
                                  </p:stCondLst>
                                  <p:childTnLst>
                                    <p:set>
                                      <p:cBhvr>
                                        <p:cTn id="9" dur="1" fill="hold">
                                          <p:stCondLst>
                                            <p:cond delay="0"/>
                                          </p:stCondLst>
                                        </p:cTn>
                                        <p:tgtEl>
                                          <p:spTgt spid="39"/>
                                        </p:tgtEl>
                                        <p:attrNameLst>
                                          <p:attrName>style.visibility</p:attrName>
                                        </p:attrNameLst>
                                      </p:cBhvr>
                                      <p:to>
                                        <p:strVal val="visible"/>
                                      </p:to>
                                    </p:set>
                                    <p:animEffect transition="in" filter="wipe(down)">
                                      <p:cBhvr>
                                        <p:cTn id="10" dur="1000"/>
                                        <p:tgtEl>
                                          <p:spTgt spid="39"/>
                                        </p:tgtEl>
                                      </p:cBhvr>
                                    </p:animEffect>
                                  </p:childTnLst>
                                </p:cTn>
                              </p:par>
                            </p:childTnLst>
                          </p:cTn>
                        </p:par>
                        <p:par>
                          <p:cTn id="11" fill="hold">
                            <p:stCondLst>
                              <p:cond delay="1000"/>
                            </p:stCondLst>
                            <p:childTnLst>
                              <p:par>
                                <p:cTn id="12" presetID="23" presetClass="entr" presetSubtype="16"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6" presetClass="emph" presetSubtype="0" autoRev="1" fill="hold" nodeType="withEffect">
                                  <p:stCondLst>
                                    <p:cond delay="500"/>
                                  </p:stCondLst>
                                  <p:childTnLst>
                                    <p:animScale>
                                      <p:cBhvr>
                                        <p:cTn id="17" dur="150" fill="hold"/>
                                        <p:tgtEl>
                                          <p:spTgt spid="10"/>
                                        </p:tgtEl>
                                      </p:cBhvr>
                                      <p:by x="110000" y="110000"/>
                                    </p:animScale>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23" presetClass="entr" presetSubtype="16"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childTnLst>
                                </p:cTn>
                              </p:par>
                              <p:par>
                                <p:cTn id="30" presetID="6" presetClass="emph" presetSubtype="0" autoRev="1" fill="hold" nodeType="withEffect">
                                  <p:stCondLst>
                                    <p:cond delay="500"/>
                                  </p:stCondLst>
                                  <p:childTnLst>
                                    <p:animScale>
                                      <p:cBhvr>
                                        <p:cTn id="31" dur="150" fill="hold"/>
                                        <p:tgtEl>
                                          <p:spTgt spid="15"/>
                                        </p:tgtEl>
                                      </p:cBhvr>
                                      <p:by x="110000" y="110000"/>
                                    </p:animScale>
                                  </p:childTnLst>
                                </p:cTn>
                              </p:par>
                            </p:childTnLst>
                          </p:cTn>
                        </p:par>
                        <p:par>
                          <p:cTn id="32" fill="hold">
                            <p:stCondLst>
                              <p:cond delay="2500"/>
                            </p:stCondLst>
                            <p:childTnLst>
                              <p:par>
                                <p:cTn id="33" presetID="10" presetClass="entr" presetSubtype="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par>
                          <p:cTn id="36" fill="hold">
                            <p:stCondLst>
                              <p:cond delay="3000"/>
                            </p:stCondLst>
                            <p:childTnLst>
                              <p:par>
                                <p:cTn id="37" presetID="10" presetClass="entr" presetSubtype="0"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par>
                                <p:cTn id="40" presetID="23" presetClass="entr" presetSubtype="16" fill="hold" nodeType="withEffect">
                                  <p:stCondLst>
                                    <p:cond delay="0"/>
                                  </p:stCondLst>
                                  <p:childTnLst>
                                    <p:set>
                                      <p:cBhvr>
                                        <p:cTn id="41" dur="1" fill="hold">
                                          <p:stCondLst>
                                            <p:cond delay="0"/>
                                          </p:stCondLst>
                                        </p:cTn>
                                        <p:tgtEl>
                                          <p:spTgt spid="21"/>
                                        </p:tgtEl>
                                        <p:attrNameLst>
                                          <p:attrName>style.visibility</p:attrName>
                                        </p:attrNameLst>
                                      </p:cBhvr>
                                      <p:to>
                                        <p:strVal val="visible"/>
                                      </p:to>
                                    </p:set>
                                    <p:anim calcmode="lin" valueType="num">
                                      <p:cBhvr>
                                        <p:cTn id="42" dur="500" fill="hold"/>
                                        <p:tgtEl>
                                          <p:spTgt spid="21"/>
                                        </p:tgtEl>
                                        <p:attrNameLst>
                                          <p:attrName>ppt_w</p:attrName>
                                        </p:attrNameLst>
                                      </p:cBhvr>
                                      <p:tavLst>
                                        <p:tav tm="0">
                                          <p:val>
                                            <p:fltVal val="0"/>
                                          </p:val>
                                        </p:tav>
                                        <p:tav tm="100000">
                                          <p:val>
                                            <p:strVal val="#ppt_w"/>
                                          </p:val>
                                        </p:tav>
                                      </p:tavLst>
                                    </p:anim>
                                    <p:anim calcmode="lin" valueType="num">
                                      <p:cBhvr>
                                        <p:cTn id="43" dur="500" fill="hold"/>
                                        <p:tgtEl>
                                          <p:spTgt spid="21"/>
                                        </p:tgtEl>
                                        <p:attrNameLst>
                                          <p:attrName>ppt_h</p:attrName>
                                        </p:attrNameLst>
                                      </p:cBhvr>
                                      <p:tavLst>
                                        <p:tav tm="0">
                                          <p:val>
                                            <p:fltVal val="0"/>
                                          </p:val>
                                        </p:tav>
                                        <p:tav tm="100000">
                                          <p:val>
                                            <p:strVal val="#ppt_h"/>
                                          </p:val>
                                        </p:tav>
                                      </p:tavLst>
                                    </p:anim>
                                  </p:childTnLst>
                                </p:cTn>
                              </p:par>
                              <p:par>
                                <p:cTn id="44" presetID="6" presetClass="emph" presetSubtype="0" autoRev="1" fill="hold" nodeType="withEffect">
                                  <p:stCondLst>
                                    <p:cond delay="500"/>
                                  </p:stCondLst>
                                  <p:childTnLst>
                                    <p:animScale>
                                      <p:cBhvr>
                                        <p:cTn id="45" dur="150" fill="hold"/>
                                        <p:tgtEl>
                                          <p:spTgt spid="21"/>
                                        </p:tgtEl>
                                      </p:cBhvr>
                                      <p:by x="110000" y="110000"/>
                                    </p:animScale>
                                  </p:childTnLst>
                                </p:cTn>
                              </p:par>
                            </p:childTnLst>
                          </p:cTn>
                        </p:par>
                        <p:par>
                          <p:cTn id="46" fill="hold">
                            <p:stCondLst>
                              <p:cond delay="3500"/>
                            </p:stCondLst>
                            <p:childTnLst>
                              <p:par>
                                <p:cTn id="47" presetID="10"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500"/>
                                        <p:tgtEl>
                                          <p:spTgt spid="22"/>
                                        </p:tgtEl>
                                      </p:cBhvr>
                                    </p:animEffect>
                                  </p:childTnLst>
                                </p:cTn>
                              </p:par>
                            </p:childTnLst>
                          </p:cTn>
                        </p:par>
                        <p:par>
                          <p:cTn id="50" fill="hold">
                            <p:stCondLst>
                              <p:cond delay="4000"/>
                            </p:stCondLst>
                            <p:childTnLst>
                              <p:par>
                                <p:cTn id="51" presetID="10" presetClass="entr" presetSubtype="0" fill="hold" grpId="0" nodeType="after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500"/>
                                        <p:tgtEl>
                                          <p:spTgt spid="23"/>
                                        </p:tgtEl>
                                      </p:cBhvr>
                                    </p:animEffect>
                                  </p:childTnLst>
                                </p:cTn>
                              </p:par>
                              <p:par>
                                <p:cTn id="54" presetID="23" presetClass="entr" presetSubtype="16" fill="hold" nodeType="withEffect">
                                  <p:stCondLst>
                                    <p:cond delay="0"/>
                                  </p:stCondLst>
                                  <p:childTnLst>
                                    <p:set>
                                      <p:cBhvr>
                                        <p:cTn id="55" dur="1" fill="hold">
                                          <p:stCondLst>
                                            <p:cond delay="0"/>
                                          </p:stCondLst>
                                        </p:cTn>
                                        <p:tgtEl>
                                          <p:spTgt spid="27"/>
                                        </p:tgtEl>
                                        <p:attrNameLst>
                                          <p:attrName>style.visibility</p:attrName>
                                        </p:attrNameLst>
                                      </p:cBhvr>
                                      <p:to>
                                        <p:strVal val="visible"/>
                                      </p:to>
                                    </p:set>
                                    <p:anim calcmode="lin" valueType="num">
                                      <p:cBhvr>
                                        <p:cTn id="56" dur="500" fill="hold"/>
                                        <p:tgtEl>
                                          <p:spTgt spid="27"/>
                                        </p:tgtEl>
                                        <p:attrNameLst>
                                          <p:attrName>ppt_w</p:attrName>
                                        </p:attrNameLst>
                                      </p:cBhvr>
                                      <p:tavLst>
                                        <p:tav tm="0">
                                          <p:val>
                                            <p:fltVal val="0"/>
                                          </p:val>
                                        </p:tav>
                                        <p:tav tm="100000">
                                          <p:val>
                                            <p:strVal val="#ppt_w"/>
                                          </p:val>
                                        </p:tav>
                                      </p:tavLst>
                                    </p:anim>
                                    <p:anim calcmode="lin" valueType="num">
                                      <p:cBhvr>
                                        <p:cTn id="57" dur="500" fill="hold"/>
                                        <p:tgtEl>
                                          <p:spTgt spid="27"/>
                                        </p:tgtEl>
                                        <p:attrNameLst>
                                          <p:attrName>ppt_h</p:attrName>
                                        </p:attrNameLst>
                                      </p:cBhvr>
                                      <p:tavLst>
                                        <p:tav tm="0">
                                          <p:val>
                                            <p:fltVal val="0"/>
                                          </p:val>
                                        </p:tav>
                                        <p:tav tm="100000">
                                          <p:val>
                                            <p:strVal val="#ppt_h"/>
                                          </p:val>
                                        </p:tav>
                                      </p:tavLst>
                                    </p:anim>
                                  </p:childTnLst>
                                </p:cTn>
                              </p:par>
                              <p:par>
                                <p:cTn id="58" presetID="6" presetClass="emph" presetSubtype="0" autoRev="1" fill="hold" nodeType="withEffect">
                                  <p:stCondLst>
                                    <p:cond delay="500"/>
                                  </p:stCondLst>
                                  <p:childTnLst>
                                    <p:animScale>
                                      <p:cBhvr>
                                        <p:cTn id="59" dur="150" fill="hold"/>
                                        <p:tgtEl>
                                          <p:spTgt spid="27"/>
                                        </p:tgtEl>
                                      </p:cBhvr>
                                      <p:by x="110000" y="110000"/>
                                    </p:animScale>
                                  </p:childTnLst>
                                </p:cTn>
                              </p:par>
                            </p:childTnLst>
                          </p:cTn>
                        </p:par>
                        <p:par>
                          <p:cTn id="60" fill="hold">
                            <p:stCondLst>
                              <p:cond delay="4500"/>
                            </p:stCondLst>
                            <p:childTnLst>
                              <p:par>
                                <p:cTn id="61" presetID="10" presetClass="entr" presetSubtype="0"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fade">
                                      <p:cBhvr>
                                        <p:cTn id="63" dur="500"/>
                                        <p:tgtEl>
                                          <p:spTgt spid="28"/>
                                        </p:tgtEl>
                                      </p:cBhvr>
                                    </p:animEffect>
                                  </p:childTnLst>
                                </p:cTn>
                              </p:par>
                            </p:childTnLst>
                          </p:cTn>
                        </p:par>
                        <p:par>
                          <p:cTn id="64" fill="hold">
                            <p:stCondLst>
                              <p:cond delay="5000"/>
                            </p:stCondLst>
                            <p:childTnLst>
                              <p:par>
                                <p:cTn id="65" presetID="10" presetClass="entr" presetSubtype="0"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500"/>
                                        <p:tgtEl>
                                          <p:spTgt spid="29"/>
                                        </p:tgtEl>
                                      </p:cBhvr>
                                    </p:animEffect>
                                  </p:childTnLst>
                                </p:cTn>
                              </p:par>
                              <p:par>
                                <p:cTn id="68" presetID="23" presetClass="entr" presetSubtype="16" fill="hold" nodeType="withEffect">
                                  <p:stCondLst>
                                    <p:cond delay="0"/>
                                  </p:stCondLst>
                                  <p:childTnLst>
                                    <p:set>
                                      <p:cBhvr>
                                        <p:cTn id="69" dur="1" fill="hold">
                                          <p:stCondLst>
                                            <p:cond delay="0"/>
                                          </p:stCondLst>
                                        </p:cTn>
                                        <p:tgtEl>
                                          <p:spTgt spid="33"/>
                                        </p:tgtEl>
                                        <p:attrNameLst>
                                          <p:attrName>style.visibility</p:attrName>
                                        </p:attrNameLst>
                                      </p:cBhvr>
                                      <p:to>
                                        <p:strVal val="visible"/>
                                      </p:to>
                                    </p:set>
                                    <p:anim calcmode="lin" valueType="num">
                                      <p:cBhvr>
                                        <p:cTn id="70" dur="500" fill="hold"/>
                                        <p:tgtEl>
                                          <p:spTgt spid="33"/>
                                        </p:tgtEl>
                                        <p:attrNameLst>
                                          <p:attrName>ppt_w</p:attrName>
                                        </p:attrNameLst>
                                      </p:cBhvr>
                                      <p:tavLst>
                                        <p:tav tm="0">
                                          <p:val>
                                            <p:fltVal val="0"/>
                                          </p:val>
                                        </p:tav>
                                        <p:tav tm="100000">
                                          <p:val>
                                            <p:strVal val="#ppt_w"/>
                                          </p:val>
                                        </p:tav>
                                      </p:tavLst>
                                    </p:anim>
                                    <p:anim calcmode="lin" valueType="num">
                                      <p:cBhvr>
                                        <p:cTn id="71" dur="500" fill="hold"/>
                                        <p:tgtEl>
                                          <p:spTgt spid="33"/>
                                        </p:tgtEl>
                                        <p:attrNameLst>
                                          <p:attrName>ppt_h</p:attrName>
                                        </p:attrNameLst>
                                      </p:cBhvr>
                                      <p:tavLst>
                                        <p:tav tm="0">
                                          <p:val>
                                            <p:fltVal val="0"/>
                                          </p:val>
                                        </p:tav>
                                        <p:tav tm="100000">
                                          <p:val>
                                            <p:strVal val="#ppt_h"/>
                                          </p:val>
                                        </p:tav>
                                      </p:tavLst>
                                    </p:anim>
                                  </p:childTnLst>
                                </p:cTn>
                              </p:par>
                              <p:par>
                                <p:cTn id="72" presetID="6" presetClass="emph" presetSubtype="0" autoRev="1" fill="hold" nodeType="withEffect">
                                  <p:stCondLst>
                                    <p:cond delay="500"/>
                                  </p:stCondLst>
                                  <p:childTnLst>
                                    <p:animScale>
                                      <p:cBhvr>
                                        <p:cTn id="73" dur="150" fill="hold"/>
                                        <p:tgtEl>
                                          <p:spTgt spid="33"/>
                                        </p:tgtEl>
                                      </p:cBhvr>
                                      <p:by x="110000" y="110000"/>
                                    </p:animScale>
                                  </p:childTnLst>
                                </p:cTn>
                              </p:par>
                            </p:childTnLst>
                          </p:cTn>
                        </p:par>
                        <p:par>
                          <p:cTn id="74" fill="hold">
                            <p:stCondLst>
                              <p:cond delay="5500"/>
                            </p:stCondLst>
                            <p:childTnLst>
                              <p:par>
                                <p:cTn id="75" presetID="10" presetClass="entr" presetSubtype="0" fill="hold" grpId="0" nodeType="afterEffect">
                                  <p:stCondLst>
                                    <p:cond delay="0"/>
                                  </p:stCondLst>
                                  <p:childTnLst>
                                    <p:set>
                                      <p:cBhvr>
                                        <p:cTn id="76" dur="1" fill="hold">
                                          <p:stCondLst>
                                            <p:cond delay="0"/>
                                          </p:stCondLst>
                                        </p:cTn>
                                        <p:tgtEl>
                                          <p:spTgt spid="34"/>
                                        </p:tgtEl>
                                        <p:attrNameLst>
                                          <p:attrName>style.visibility</p:attrName>
                                        </p:attrNameLst>
                                      </p:cBhvr>
                                      <p:to>
                                        <p:strVal val="visible"/>
                                      </p:to>
                                    </p:set>
                                    <p:animEffect transition="in" filter="fade">
                                      <p:cBhvr>
                                        <p:cTn id="77" dur="500"/>
                                        <p:tgtEl>
                                          <p:spTgt spid="34"/>
                                        </p:tgtEl>
                                      </p:cBhvr>
                                    </p:animEffect>
                                  </p:childTnLst>
                                </p:cTn>
                              </p:par>
                            </p:childTnLst>
                          </p:cTn>
                        </p:par>
                        <p:par>
                          <p:cTn id="78" fill="hold">
                            <p:stCondLst>
                              <p:cond delay="6000"/>
                            </p:stCondLst>
                            <p:childTnLst>
                              <p:par>
                                <p:cTn id="79" presetID="10" presetClass="entr" presetSubtype="0"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fade">
                                      <p:cBhvr>
                                        <p:cTn id="81" dur="500"/>
                                        <p:tgtEl>
                                          <p:spTgt spid="35"/>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11" grpId="0"/>
      <p:bldP spid="12" grpId="0"/>
      <p:bldP spid="16" grpId="0"/>
      <p:bldP spid="17" grpId="0"/>
      <p:bldP spid="22" grpId="0"/>
      <p:bldP spid="23" grpId="0"/>
      <p:bldP spid="28" grpId="0"/>
      <p:bldP spid="29" grpId="0"/>
      <p:bldP spid="34" grpId="0"/>
      <p:bldP spid="35" grpId="0"/>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菱形 1"/>
          <p:cNvSpPr/>
          <p:nvPr/>
        </p:nvSpPr>
        <p:spPr>
          <a:xfrm>
            <a:off x="5572375" y="1705838"/>
            <a:ext cx="1074092" cy="2112667"/>
          </a:xfrm>
          <a:prstGeom prst="diamond">
            <a:avLst/>
          </a:prstGeom>
          <a:solidFill>
            <a:srgbClr val="FF993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菱形 69"/>
          <p:cNvSpPr/>
          <p:nvPr/>
        </p:nvSpPr>
        <p:spPr>
          <a:xfrm rot="3432964">
            <a:off x="6472437" y="2349732"/>
            <a:ext cx="1074092" cy="2112667"/>
          </a:xfrm>
          <a:prstGeom prst="diamond">
            <a:avLst/>
          </a:prstGeom>
          <a:solidFill>
            <a:srgbClr val="FF9933">
              <a:alpha val="8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菱形 70"/>
          <p:cNvSpPr/>
          <p:nvPr/>
        </p:nvSpPr>
        <p:spPr>
          <a:xfrm rot="18394540">
            <a:off x="4669615" y="2279622"/>
            <a:ext cx="1074092" cy="2112667"/>
          </a:xfrm>
          <a:prstGeom prst="diamond">
            <a:avLst/>
          </a:prstGeom>
          <a:solidFill>
            <a:srgbClr val="FF9933">
              <a:alpha val="8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菱形 71"/>
          <p:cNvSpPr/>
          <p:nvPr/>
        </p:nvSpPr>
        <p:spPr>
          <a:xfrm rot="6662234">
            <a:off x="6524183" y="3373213"/>
            <a:ext cx="1074092" cy="2112667"/>
          </a:xfrm>
          <a:prstGeom prst="diamond">
            <a:avLst/>
          </a:prstGeom>
          <a:solidFill>
            <a:srgbClr val="FF9933">
              <a:alpha val="8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菱形 73"/>
          <p:cNvSpPr/>
          <p:nvPr/>
        </p:nvSpPr>
        <p:spPr>
          <a:xfrm rot="14971836">
            <a:off x="4618143" y="3353036"/>
            <a:ext cx="1074092" cy="2112667"/>
          </a:xfrm>
          <a:prstGeom prst="diamond">
            <a:avLst/>
          </a:prstGeom>
          <a:solidFill>
            <a:srgbClr val="FF9933">
              <a:alpha val="8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菱形 75"/>
          <p:cNvSpPr/>
          <p:nvPr/>
        </p:nvSpPr>
        <p:spPr>
          <a:xfrm>
            <a:off x="5549212" y="4054467"/>
            <a:ext cx="1074092" cy="2112667"/>
          </a:xfrm>
          <a:prstGeom prst="diamond">
            <a:avLst/>
          </a:prstGeom>
          <a:solidFill>
            <a:srgbClr val="FF9933">
              <a:alpha val="8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7" name="组合 76"/>
          <p:cNvGrpSpPr/>
          <p:nvPr/>
        </p:nvGrpSpPr>
        <p:grpSpPr>
          <a:xfrm>
            <a:off x="1485654" y="3333789"/>
            <a:ext cx="2264975" cy="1435458"/>
            <a:chOff x="1124496" y="2270419"/>
            <a:chExt cx="2264975" cy="1435458"/>
          </a:xfrm>
        </p:grpSpPr>
        <p:sp>
          <p:nvSpPr>
            <p:cNvPr id="78" name="矩形 77"/>
            <p:cNvSpPr/>
            <p:nvPr/>
          </p:nvSpPr>
          <p:spPr>
            <a:xfrm>
              <a:off x="1228578" y="2270419"/>
              <a:ext cx="1980029" cy="400110"/>
            </a:xfrm>
            <a:prstGeom prst="rect">
              <a:avLst/>
            </a:prstGeom>
          </p:spPr>
          <p:txBody>
            <a:bodyPr wrap="none">
              <a:spAutoFit/>
            </a:bodyPr>
            <a:lstStyle/>
            <a:p>
              <a:pPr lvl="0">
                <a:spcBef>
                  <a:spcPct val="20000"/>
                </a:spcBef>
                <a:spcAft>
                  <a:spcPts val="600"/>
                </a:spcAft>
                <a:buClr>
                  <a:srgbClr val="1F608B"/>
                </a:buClr>
                <a:buSzPct val="145000"/>
              </a:pPr>
              <a:r>
                <a:rPr lang="zh-CN" altLang="en-US" sz="2000" b="1" dirty="0">
                  <a:solidFill>
                    <a:schemeClr val="accent2">
                      <a:lumMod val="50000"/>
                    </a:schemeClr>
                  </a:solidFill>
                  <a:latin typeface="微软雅黑" panose="020B0503020204020204" pitchFamily="34" charset="-122"/>
                  <a:ea typeface="微软雅黑" panose="020B0503020204020204" pitchFamily="34" charset="-122"/>
                </a:rPr>
                <a:t>请插入标题内容</a:t>
              </a:r>
              <a:endParaRPr lang="id-ID" altLang="zh-CN" sz="2000" b="1"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79" name="矩形 78"/>
            <p:cNvSpPr/>
            <p:nvPr/>
          </p:nvSpPr>
          <p:spPr>
            <a:xfrm>
              <a:off x="1124496" y="2727148"/>
              <a:ext cx="2264975" cy="978729"/>
            </a:xfrm>
            <a:prstGeom prst="rect">
              <a:avLst/>
            </a:prstGeom>
          </p:spPr>
          <p:txBody>
            <a:bodyPr wrap="square">
              <a:spAutoFit/>
            </a:bodyPr>
            <a:lstStyle/>
            <a:p>
              <a:pPr lvl="0">
                <a:lnSpc>
                  <a:spcPct val="120000"/>
                </a:lnSpc>
                <a:buClr>
                  <a:srgbClr val="1F608B"/>
                </a:buClr>
              </a:pPr>
              <a:r>
                <a:rPr lang="zh-CN" altLang="en-US" sz="1600" dirty="0">
                  <a:ln w="3175">
                    <a:noFill/>
                  </a:ln>
                  <a:solidFill>
                    <a:srgbClr val="424242"/>
                  </a:solidFill>
                  <a:latin typeface="微软雅黑" panose="020B0503020204020204" pitchFamily="34" charset="-122"/>
                  <a:ea typeface="微软雅黑" panose="020B0503020204020204" pitchFamily="34" charset="-122"/>
                  <a:cs typeface="Roboto" pitchFamily="2" charset="0"/>
                </a:rPr>
                <a:t>请插入文本的内容请插入文本的内容请插入文本的内容</a:t>
              </a:r>
              <a:endParaRPr lang="en-US" altLang="zh-CN" sz="1600" dirty="0">
                <a:ln w="3175">
                  <a:noFill/>
                </a:ln>
                <a:solidFill>
                  <a:srgbClr val="424242"/>
                </a:solidFill>
                <a:latin typeface="微软雅黑" panose="020B0503020204020204" pitchFamily="34" charset="-122"/>
                <a:ea typeface="微软雅黑" panose="020B0503020204020204" pitchFamily="34" charset="-122"/>
                <a:cs typeface="Roboto" pitchFamily="2" charset="0"/>
              </a:endParaRPr>
            </a:p>
          </p:txBody>
        </p:sp>
      </p:grpSp>
      <p:grpSp>
        <p:nvGrpSpPr>
          <p:cNvPr id="80" name="组合 79"/>
          <p:cNvGrpSpPr/>
          <p:nvPr/>
        </p:nvGrpSpPr>
        <p:grpSpPr>
          <a:xfrm>
            <a:off x="1485654" y="4961739"/>
            <a:ext cx="2264975" cy="1435458"/>
            <a:chOff x="1124496" y="2270419"/>
            <a:chExt cx="2264975" cy="1435458"/>
          </a:xfrm>
        </p:grpSpPr>
        <p:sp>
          <p:nvSpPr>
            <p:cNvPr id="81" name="矩形 80"/>
            <p:cNvSpPr/>
            <p:nvPr/>
          </p:nvSpPr>
          <p:spPr>
            <a:xfrm>
              <a:off x="1228578" y="2270419"/>
              <a:ext cx="1980029" cy="400110"/>
            </a:xfrm>
            <a:prstGeom prst="rect">
              <a:avLst/>
            </a:prstGeom>
          </p:spPr>
          <p:txBody>
            <a:bodyPr wrap="none">
              <a:spAutoFit/>
            </a:bodyPr>
            <a:lstStyle/>
            <a:p>
              <a:pPr>
                <a:spcBef>
                  <a:spcPct val="20000"/>
                </a:spcBef>
                <a:spcAft>
                  <a:spcPts val="600"/>
                </a:spcAft>
                <a:buClr>
                  <a:srgbClr val="1F608B"/>
                </a:buClr>
                <a:buSzPct val="145000"/>
              </a:pPr>
              <a:r>
                <a:rPr lang="zh-CN" altLang="en-US" sz="2000" b="1" dirty="0">
                  <a:solidFill>
                    <a:schemeClr val="accent2">
                      <a:lumMod val="50000"/>
                    </a:schemeClr>
                  </a:solidFill>
                  <a:latin typeface="微软雅黑" panose="020B0503020204020204" pitchFamily="34" charset="-122"/>
                  <a:ea typeface="微软雅黑" panose="020B0503020204020204" pitchFamily="34" charset="-122"/>
                </a:rPr>
                <a:t>请插入标题内容</a:t>
              </a:r>
              <a:endParaRPr lang="id-ID" altLang="zh-CN" sz="2000" b="1"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82" name="矩形 81"/>
            <p:cNvSpPr/>
            <p:nvPr/>
          </p:nvSpPr>
          <p:spPr>
            <a:xfrm>
              <a:off x="1124496" y="2727148"/>
              <a:ext cx="2264975" cy="978729"/>
            </a:xfrm>
            <a:prstGeom prst="rect">
              <a:avLst/>
            </a:prstGeom>
          </p:spPr>
          <p:txBody>
            <a:bodyPr wrap="square">
              <a:spAutoFit/>
            </a:bodyPr>
            <a:lstStyle/>
            <a:p>
              <a:pPr lvl="0">
                <a:lnSpc>
                  <a:spcPct val="120000"/>
                </a:lnSpc>
                <a:buClr>
                  <a:srgbClr val="1F608B"/>
                </a:buClr>
              </a:pPr>
              <a:r>
                <a:rPr lang="zh-CN" altLang="en-US" sz="1600" dirty="0">
                  <a:ln w="3175">
                    <a:noFill/>
                  </a:ln>
                  <a:solidFill>
                    <a:srgbClr val="424242"/>
                  </a:solidFill>
                  <a:latin typeface="微软雅黑" panose="020B0503020204020204" pitchFamily="34" charset="-122"/>
                  <a:ea typeface="微软雅黑" panose="020B0503020204020204" pitchFamily="34" charset="-122"/>
                  <a:cs typeface="Roboto" pitchFamily="2" charset="0"/>
                </a:rPr>
                <a:t>请插入文本的内容请插入文本的内容请插入文本的内容</a:t>
              </a:r>
              <a:endParaRPr lang="en-US" altLang="zh-CN" sz="1600" dirty="0">
                <a:ln w="3175">
                  <a:noFill/>
                </a:ln>
                <a:solidFill>
                  <a:srgbClr val="424242"/>
                </a:solidFill>
                <a:latin typeface="微软雅黑" panose="020B0503020204020204" pitchFamily="34" charset="-122"/>
                <a:ea typeface="微软雅黑" panose="020B0503020204020204" pitchFamily="34" charset="-122"/>
                <a:cs typeface="Roboto" pitchFamily="2" charset="0"/>
              </a:endParaRPr>
            </a:p>
          </p:txBody>
        </p:sp>
      </p:grpSp>
      <p:grpSp>
        <p:nvGrpSpPr>
          <p:cNvPr id="83" name="组合 82"/>
          <p:cNvGrpSpPr/>
          <p:nvPr/>
        </p:nvGrpSpPr>
        <p:grpSpPr>
          <a:xfrm>
            <a:off x="8543836" y="4995505"/>
            <a:ext cx="2264975" cy="1435458"/>
            <a:chOff x="1124496" y="2270419"/>
            <a:chExt cx="2264975" cy="1435458"/>
          </a:xfrm>
        </p:grpSpPr>
        <p:sp>
          <p:nvSpPr>
            <p:cNvPr id="84" name="矩形 83"/>
            <p:cNvSpPr/>
            <p:nvPr/>
          </p:nvSpPr>
          <p:spPr>
            <a:xfrm>
              <a:off x="1228578" y="2270419"/>
              <a:ext cx="1980029" cy="400110"/>
            </a:xfrm>
            <a:prstGeom prst="rect">
              <a:avLst/>
            </a:prstGeom>
          </p:spPr>
          <p:txBody>
            <a:bodyPr wrap="none">
              <a:spAutoFit/>
            </a:bodyPr>
            <a:lstStyle/>
            <a:p>
              <a:pPr>
                <a:spcBef>
                  <a:spcPct val="20000"/>
                </a:spcBef>
                <a:spcAft>
                  <a:spcPts val="600"/>
                </a:spcAft>
                <a:buClr>
                  <a:srgbClr val="1F608B"/>
                </a:buClr>
                <a:buSzPct val="145000"/>
              </a:pPr>
              <a:r>
                <a:rPr lang="zh-CN" altLang="en-US" sz="2000" b="1" dirty="0">
                  <a:solidFill>
                    <a:schemeClr val="accent2">
                      <a:lumMod val="50000"/>
                    </a:schemeClr>
                  </a:solidFill>
                  <a:latin typeface="微软雅黑" panose="020B0503020204020204" pitchFamily="34" charset="-122"/>
                  <a:ea typeface="微软雅黑" panose="020B0503020204020204" pitchFamily="34" charset="-122"/>
                </a:rPr>
                <a:t>请插入标题内容</a:t>
              </a:r>
              <a:endParaRPr lang="id-ID" altLang="zh-CN" sz="2000" b="1"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85" name="矩形 84"/>
            <p:cNvSpPr/>
            <p:nvPr/>
          </p:nvSpPr>
          <p:spPr>
            <a:xfrm>
              <a:off x="1124496" y="2727148"/>
              <a:ext cx="2264975" cy="978729"/>
            </a:xfrm>
            <a:prstGeom prst="rect">
              <a:avLst/>
            </a:prstGeom>
          </p:spPr>
          <p:txBody>
            <a:bodyPr wrap="square">
              <a:spAutoFit/>
            </a:bodyPr>
            <a:lstStyle/>
            <a:p>
              <a:pPr lvl="0">
                <a:lnSpc>
                  <a:spcPct val="120000"/>
                </a:lnSpc>
                <a:buClr>
                  <a:srgbClr val="1F608B"/>
                </a:buClr>
              </a:pPr>
              <a:r>
                <a:rPr lang="zh-CN" altLang="en-US" sz="1600" dirty="0">
                  <a:ln w="3175">
                    <a:noFill/>
                  </a:ln>
                  <a:solidFill>
                    <a:srgbClr val="424242"/>
                  </a:solidFill>
                  <a:latin typeface="微软雅黑" panose="020B0503020204020204" pitchFamily="34" charset="-122"/>
                  <a:ea typeface="微软雅黑" panose="020B0503020204020204" pitchFamily="34" charset="-122"/>
                  <a:cs typeface="Roboto" pitchFamily="2" charset="0"/>
                </a:rPr>
                <a:t>请插入文本的内容请插入文本的内容请插入文本的内容</a:t>
              </a:r>
              <a:endParaRPr lang="en-US" altLang="zh-CN" sz="1600" dirty="0">
                <a:ln w="3175">
                  <a:noFill/>
                </a:ln>
                <a:solidFill>
                  <a:srgbClr val="424242"/>
                </a:solidFill>
                <a:latin typeface="微软雅黑" panose="020B0503020204020204" pitchFamily="34" charset="-122"/>
                <a:ea typeface="微软雅黑" panose="020B0503020204020204" pitchFamily="34" charset="-122"/>
                <a:cs typeface="Roboto" pitchFamily="2" charset="0"/>
              </a:endParaRPr>
            </a:p>
          </p:txBody>
        </p:sp>
      </p:grpSp>
      <p:grpSp>
        <p:nvGrpSpPr>
          <p:cNvPr id="86" name="组合 85"/>
          <p:cNvGrpSpPr/>
          <p:nvPr/>
        </p:nvGrpSpPr>
        <p:grpSpPr>
          <a:xfrm>
            <a:off x="8543836" y="3314513"/>
            <a:ext cx="2264975" cy="1435458"/>
            <a:chOff x="1124496" y="2270419"/>
            <a:chExt cx="2264975" cy="1435458"/>
          </a:xfrm>
        </p:grpSpPr>
        <p:sp>
          <p:nvSpPr>
            <p:cNvPr id="87" name="矩形 86"/>
            <p:cNvSpPr/>
            <p:nvPr/>
          </p:nvSpPr>
          <p:spPr>
            <a:xfrm>
              <a:off x="1228578" y="2270419"/>
              <a:ext cx="1980029" cy="400110"/>
            </a:xfrm>
            <a:prstGeom prst="rect">
              <a:avLst/>
            </a:prstGeom>
          </p:spPr>
          <p:txBody>
            <a:bodyPr wrap="none">
              <a:spAutoFit/>
            </a:bodyPr>
            <a:lstStyle/>
            <a:p>
              <a:pPr>
                <a:spcBef>
                  <a:spcPct val="20000"/>
                </a:spcBef>
                <a:spcAft>
                  <a:spcPts val="600"/>
                </a:spcAft>
                <a:buClr>
                  <a:srgbClr val="1F608B"/>
                </a:buClr>
                <a:buSzPct val="145000"/>
              </a:pPr>
              <a:r>
                <a:rPr lang="zh-CN" altLang="en-US" sz="2000" b="1" dirty="0">
                  <a:solidFill>
                    <a:schemeClr val="accent2">
                      <a:lumMod val="50000"/>
                    </a:schemeClr>
                  </a:solidFill>
                  <a:latin typeface="微软雅黑" panose="020B0503020204020204" pitchFamily="34" charset="-122"/>
                  <a:ea typeface="微软雅黑" panose="020B0503020204020204" pitchFamily="34" charset="-122"/>
                </a:rPr>
                <a:t>请插入标题内容</a:t>
              </a:r>
              <a:endParaRPr lang="id-ID" altLang="zh-CN" sz="2000" b="1"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88" name="矩形 87"/>
            <p:cNvSpPr/>
            <p:nvPr/>
          </p:nvSpPr>
          <p:spPr>
            <a:xfrm>
              <a:off x="1124496" y="2727148"/>
              <a:ext cx="2264975" cy="978729"/>
            </a:xfrm>
            <a:prstGeom prst="rect">
              <a:avLst/>
            </a:prstGeom>
          </p:spPr>
          <p:txBody>
            <a:bodyPr wrap="square">
              <a:spAutoFit/>
            </a:bodyPr>
            <a:lstStyle/>
            <a:p>
              <a:pPr lvl="0">
                <a:lnSpc>
                  <a:spcPct val="120000"/>
                </a:lnSpc>
                <a:buClr>
                  <a:srgbClr val="1F608B"/>
                </a:buClr>
              </a:pPr>
              <a:r>
                <a:rPr lang="zh-CN" altLang="en-US" sz="1600" dirty="0">
                  <a:ln w="3175">
                    <a:noFill/>
                  </a:ln>
                  <a:solidFill>
                    <a:srgbClr val="424242"/>
                  </a:solidFill>
                  <a:latin typeface="微软雅黑" panose="020B0503020204020204" pitchFamily="34" charset="-122"/>
                  <a:ea typeface="微软雅黑" panose="020B0503020204020204" pitchFamily="34" charset="-122"/>
                  <a:cs typeface="Roboto" pitchFamily="2" charset="0"/>
                </a:rPr>
                <a:t>请插入文本的内容请插入文本的内容请插入文本的内容</a:t>
              </a:r>
              <a:endParaRPr lang="en-US" altLang="zh-CN" sz="1600" dirty="0">
                <a:ln w="3175">
                  <a:noFill/>
                </a:ln>
                <a:solidFill>
                  <a:srgbClr val="424242"/>
                </a:solidFill>
                <a:latin typeface="微软雅黑" panose="020B0503020204020204" pitchFamily="34" charset="-122"/>
                <a:ea typeface="微软雅黑" panose="020B0503020204020204" pitchFamily="34" charset="-122"/>
                <a:cs typeface="Roboto" pitchFamily="2" charset="0"/>
              </a:endParaRPr>
            </a:p>
          </p:txBody>
        </p:sp>
      </p:grpSp>
      <p:grpSp>
        <p:nvGrpSpPr>
          <p:cNvPr id="89" name="组合 88"/>
          <p:cNvGrpSpPr/>
          <p:nvPr/>
        </p:nvGrpSpPr>
        <p:grpSpPr>
          <a:xfrm>
            <a:off x="8543836" y="1633522"/>
            <a:ext cx="2264975" cy="1435458"/>
            <a:chOff x="1124496" y="2270419"/>
            <a:chExt cx="2264975" cy="1435458"/>
          </a:xfrm>
        </p:grpSpPr>
        <p:sp>
          <p:nvSpPr>
            <p:cNvPr id="90" name="矩形 89"/>
            <p:cNvSpPr/>
            <p:nvPr/>
          </p:nvSpPr>
          <p:spPr>
            <a:xfrm>
              <a:off x="1228578" y="2270419"/>
              <a:ext cx="1980029" cy="400110"/>
            </a:xfrm>
            <a:prstGeom prst="rect">
              <a:avLst/>
            </a:prstGeom>
          </p:spPr>
          <p:txBody>
            <a:bodyPr wrap="none">
              <a:spAutoFit/>
            </a:bodyPr>
            <a:lstStyle/>
            <a:p>
              <a:pPr lvl="0">
                <a:spcBef>
                  <a:spcPct val="20000"/>
                </a:spcBef>
                <a:spcAft>
                  <a:spcPts val="600"/>
                </a:spcAft>
                <a:buClr>
                  <a:srgbClr val="1F608B"/>
                </a:buClr>
                <a:buSzPct val="145000"/>
              </a:pPr>
              <a:r>
                <a:rPr lang="zh-CN" altLang="en-US" sz="2000" b="1" dirty="0">
                  <a:solidFill>
                    <a:schemeClr val="accent2">
                      <a:lumMod val="50000"/>
                    </a:schemeClr>
                  </a:solidFill>
                  <a:latin typeface="微软雅黑" panose="020B0503020204020204" pitchFamily="34" charset="-122"/>
                  <a:ea typeface="微软雅黑" panose="020B0503020204020204" pitchFamily="34" charset="-122"/>
                  <a:cs typeface="Roboto" pitchFamily="2" charset="0"/>
                </a:rPr>
                <a:t>请插入标题内容</a:t>
              </a:r>
              <a:endParaRPr lang="id-ID" altLang="zh-CN" sz="2000" dirty="0">
                <a:solidFill>
                  <a:schemeClr val="accent2">
                    <a:lumMod val="50000"/>
                  </a:schemeClr>
                </a:solidFill>
                <a:latin typeface="微软雅黑" panose="020B0503020204020204" pitchFamily="34" charset="-122"/>
                <a:ea typeface="微软雅黑" panose="020B0503020204020204" pitchFamily="34" charset="-122"/>
                <a:cs typeface="Roboto" pitchFamily="2" charset="0"/>
              </a:endParaRPr>
            </a:p>
          </p:txBody>
        </p:sp>
        <p:sp>
          <p:nvSpPr>
            <p:cNvPr id="91" name="矩形 90"/>
            <p:cNvSpPr/>
            <p:nvPr/>
          </p:nvSpPr>
          <p:spPr>
            <a:xfrm>
              <a:off x="1124496" y="2727148"/>
              <a:ext cx="2264975" cy="978729"/>
            </a:xfrm>
            <a:prstGeom prst="rect">
              <a:avLst/>
            </a:prstGeom>
          </p:spPr>
          <p:txBody>
            <a:bodyPr wrap="square">
              <a:spAutoFit/>
            </a:bodyPr>
            <a:lstStyle/>
            <a:p>
              <a:pPr lvl="0">
                <a:lnSpc>
                  <a:spcPct val="120000"/>
                </a:lnSpc>
                <a:buClr>
                  <a:srgbClr val="1F608B"/>
                </a:buClr>
              </a:pPr>
              <a:r>
                <a:rPr lang="zh-CN" altLang="en-US" sz="1600" dirty="0">
                  <a:ln w="3175">
                    <a:noFill/>
                  </a:ln>
                  <a:solidFill>
                    <a:srgbClr val="424242"/>
                  </a:solidFill>
                  <a:latin typeface="微软雅黑" panose="020B0503020204020204" pitchFamily="34" charset="-122"/>
                  <a:ea typeface="微软雅黑" panose="020B0503020204020204" pitchFamily="34" charset="-122"/>
                  <a:cs typeface="Roboto" pitchFamily="2" charset="0"/>
                </a:rPr>
                <a:t>请插入文本的内容请插入文本的内容请插入文本的内容</a:t>
              </a:r>
              <a:endParaRPr lang="en-US" altLang="zh-CN" sz="1600" dirty="0">
                <a:ln w="3175">
                  <a:noFill/>
                </a:ln>
                <a:solidFill>
                  <a:srgbClr val="424242"/>
                </a:solidFill>
                <a:latin typeface="微软雅黑" panose="020B0503020204020204" pitchFamily="34" charset="-122"/>
                <a:ea typeface="微软雅黑" panose="020B0503020204020204" pitchFamily="34" charset="-122"/>
                <a:cs typeface="Roboto" pitchFamily="2" charset="0"/>
              </a:endParaRPr>
            </a:p>
          </p:txBody>
        </p:sp>
      </p:grpSp>
      <p:grpSp>
        <p:nvGrpSpPr>
          <p:cNvPr id="92" name="组合 91"/>
          <p:cNvGrpSpPr/>
          <p:nvPr/>
        </p:nvGrpSpPr>
        <p:grpSpPr>
          <a:xfrm>
            <a:off x="6755684" y="4219153"/>
            <a:ext cx="445644" cy="384279"/>
            <a:chOff x="411163" y="573088"/>
            <a:chExt cx="1739900" cy="1549400"/>
          </a:xfrm>
          <a:solidFill>
            <a:schemeClr val="bg1"/>
          </a:solidFill>
        </p:grpSpPr>
        <p:sp>
          <p:nvSpPr>
            <p:cNvPr id="93" name="Freeform 6"/>
            <p:cNvSpPr/>
            <p:nvPr/>
          </p:nvSpPr>
          <p:spPr bwMode="auto">
            <a:xfrm>
              <a:off x="411163" y="622300"/>
              <a:ext cx="1739900" cy="857250"/>
            </a:xfrm>
            <a:custGeom>
              <a:avLst/>
              <a:gdLst>
                <a:gd name="T0" fmla="*/ 544 w 595"/>
                <a:gd name="T1" fmla="*/ 283 h 293"/>
                <a:gd name="T2" fmla="*/ 297 w 595"/>
                <a:gd name="T3" fmla="*/ 69 h 293"/>
                <a:gd name="T4" fmla="*/ 51 w 595"/>
                <a:gd name="T5" fmla="*/ 283 h 293"/>
                <a:gd name="T6" fmla="*/ 10 w 595"/>
                <a:gd name="T7" fmla="*/ 280 h 293"/>
                <a:gd name="T8" fmla="*/ 10 w 595"/>
                <a:gd name="T9" fmla="*/ 280 h 293"/>
                <a:gd name="T10" fmla="*/ 13 w 595"/>
                <a:gd name="T11" fmla="*/ 239 h 293"/>
                <a:gd name="T12" fmla="*/ 13 w 595"/>
                <a:gd name="T13" fmla="*/ 239 h 293"/>
                <a:gd name="T14" fmla="*/ 279 w 595"/>
                <a:gd name="T15" fmla="*/ 9 h 293"/>
                <a:gd name="T16" fmla="*/ 316 w 595"/>
                <a:gd name="T17" fmla="*/ 9 h 293"/>
                <a:gd name="T18" fmla="*/ 316 w 595"/>
                <a:gd name="T19" fmla="*/ 9 h 293"/>
                <a:gd name="T20" fmla="*/ 581 w 595"/>
                <a:gd name="T21" fmla="*/ 239 h 293"/>
                <a:gd name="T22" fmla="*/ 584 w 595"/>
                <a:gd name="T23" fmla="*/ 280 h 293"/>
                <a:gd name="T24" fmla="*/ 584 w 595"/>
                <a:gd name="T25" fmla="*/ 280 h 293"/>
                <a:gd name="T26" fmla="*/ 563 w 595"/>
                <a:gd name="T27" fmla="*/ 290 h 293"/>
                <a:gd name="T28" fmla="*/ 563 w 595"/>
                <a:gd name="T29" fmla="*/ 290 h 293"/>
                <a:gd name="T30" fmla="*/ 544 w 595"/>
                <a:gd name="T31" fmla="*/ 28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293">
                  <a:moveTo>
                    <a:pt x="544" y="283"/>
                  </a:moveTo>
                  <a:cubicBezTo>
                    <a:pt x="297" y="69"/>
                    <a:pt x="297" y="69"/>
                    <a:pt x="297" y="69"/>
                  </a:cubicBezTo>
                  <a:cubicBezTo>
                    <a:pt x="51" y="283"/>
                    <a:pt x="51" y="283"/>
                    <a:pt x="51" y="283"/>
                  </a:cubicBezTo>
                  <a:cubicBezTo>
                    <a:pt x="39" y="293"/>
                    <a:pt x="21" y="292"/>
                    <a:pt x="10" y="280"/>
                  </a:cubicBezTo>
                  <a:cubicBezTo>
                    <a:pt x="10" y="280"/>
                    <a:pt x="10" y="280"/>
                    <a:pt x="10" y="280"/>
                  </a:cubicBezTo>
                  <a:cubicBezTo>
                    <a:pt x="0" y="268"/>
                    <a:pt x="1" y="250"/>
                    <a:pt x="13" y="239"/>
                  </a:cubicBezTo>
                  <a:cubicBezTo>
                    <a:pt x="13" y="239"/>
                    <a:pt x="13" y="239"/>
                    <a:pt x="13" y="239"/>
                  </a:cubicBezTo>
                  <a:cubicBezTo>
                    <a:pt x="279" y="9"/>
                    <a:pt x="279" y="9"/>
                    <a:pt x="279" y="9"/>
                  </a:cubicBezTo>
                  <a:cubicBezTo>
                    <a:pt x="289" y="0"/>
                    <a:pt x="305" y="0"/>
                    <a:pt x="316" y="9"/>
                  </a:cubicBezTo>
                  <a:cubicBezTo>
                    <a:pt x="316" y="9"/>
                    <a:pt x="316" y="9"/>
                    <a:pt x="316" y="9"/>
                  </a:cubicBezTo>
                  <a:cubicBezTo>
                    <a:pt x="581" y="239"/>
                    <a:pt x="581" y="239"/>
                    <a:pt x="581" y="239"/>
                  </a:cubicBezTo>
                  <a:cubicBezTo>
                    <a:pt x="593" y="250"/>
                    <a:pt x="595" y="268"/>
                    <a:pt x="584" y="280"/>
                  </a:cubicBezTo>
                  <a:cubicBezTo>
                    <a:pt x="584" y="280"/>
                    <a:pt x="584" y="280"/>
                    <a:pt x="584" y="280"/>
                  </a:cubicBezTo>
                  <a:cubicBezTo>
                    <a:pt x="579" y="286"/>
                    <a:pt x="571" y="290"/>
                    <a:pt x="563" y="290"/>
                  </a:cubicBezTo>
                  <a:cubicBezTo>
                    <a:pt x="563" y="290"/>
                    <a:pt x="563" y="290"/>
                    <a:pt x="563" y="290"/>
                  </a:cubicBezTo>
                  <a:cubicBezTo>
                    <a:pt x="556" y="290"/>
                    <a:pt x="549" y="287"/>
                    <a:pt x="544" y="283"/>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a:p>
          </p:txBody>
        </p:sp>
        <p:sp>
          <p:nvSpPr>
            <p:cNvPr id="94" name="Freeform 7"/>
            <p:cNvSpPr/>
            <p:nvPr/>
          </p:nvSpPr>
          <p:spPr bwMode="auto">
            <a:xfrm>
              <a:off x="612776" y="868363"/>
              <a:ext cx="1336675" cy="1254125"/>
            </a:xfrm>
            <a:custGeom>
              <a:avLst/>
              <a:gdLst>
                <a:gd name="T0" fmla="*/ 457 w 457"/>
                <a:gd name="T1" fmla="*/ 198 h 429"/>
                <a:gd name="T2" fmla="*/ 228 w 457"/>
                <a:gd name="T3" fmla="*/ 0 h 429"/>
                <a:gd name="T4" fmla="*/ 0 w 457"/>
                <a:gd name="T5" fmla="*/ 198 h 429"/>
                <a:gd name="T6" fmla="*/ 0 w 457"/>
                <a:gd name="T7" fmla="*/ 198 h 429"/>
                <a:gd name="T8" fmla="*/ 0 w 457"/>
                <a:gd name="T9" fmla="*/ 385 h 429"/>
                <a:gd name="T10" fmla="*/ 44 w 457"/>
                <a:gd name="T11" fmla="*/ 429 h 429"/>
                <a:gd name="T12" fmla="*/ 169 w 457"/>
                <a:gd name="T13" fmla="*/ 429 h 429"/>
                <a:gd name="T14" fmla="*/ 169 w 457"/>
                <a:gd name="T15" fmla="*/ 254 h 429"/>
                <a:gd name="T16" fmla="*/ 195 w 457"/>
                <a:gd name="T17" fmla="*/ 228 h 429"/>
                <a:gd name="T18" fmla="*/ 261 w 457"/>
                <a:gd name="T19" fmla="*/ 228 h 429"/>
                <a:gd name="T20" fmla="*/ 288 w 457"/>
                <a:gd name="T21" fmla="*/ 254 h 429"/>
                <a:gd name="T22" fmla="*/ 288 w 457"/>
                <a:gd name="T23" fmla="*/ 429 h 429"/>
                <a:gd name="T24" fmla="*/ 413 w 457"/>
                <a:gd name="T25" fmla="*/ 429 h 429"/>
                <a:gd name="T26" fmla="*/ 457 w 457"/>
                <a:gd name="T27" fmla="*/ 385 h 429"/>
                <a:gd name="T28" fmla="*/ 457 w 457"/>
                <a:gd name="T29" fmla="*/ 198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7" h="429">
                  <a:moveTo>
                    <a:pt x="457" y="198"/>
                  </a:moveTo>
                  <a:cubicBezTo>
                    <a:pt x="228" y="0"/>
                    <a:pt x="228" y="0"/>
                    <a:pt x="228" y="0"/>
                  </a:cubicBezTo>
                  <a:cubicBezTo>
                    <a:pt x="0" y="198"/>
                    <a:pt x="0" y="198"/>
                    <a:pt x="0" y="198"/>
                  </a:cubicBezTo>
                  <a:cubicBezTo>
                    <a:pt x="0" y="198"/>
                    <a:pt x="0" y="198"/>
                    <a:pt x="0" y="198"/>
                  </a:cubicBezTo>
                  <a:cubicBezTo>
                    <a:pt x="0" y="385"/>
                    <a:pt x="0" y="385"/>
                    <a:pt x="0" y="385"/>
                  </a:cubicBezTo>
                  <a:cubicBezTo>
                    <a:pt x="0" y="409"/>
                    <a:pt x="20" y="429"/>
                    <a:pt x="44" y="429"/>
                  </a:cubicBezTo>
                  <a:cubicBezTo>
                    <a:pt x="169" y="429"/>
                    <a:pt x="169" y="429"/>
                    <a:pt x="169" y="429"/>
                  </a:cubicBezTo>
                  <a:cubicBezTo>
                    <a:pt x="169" y="254"/>
                    <a:pt x="169" y="254"/>
                    <a:pt x="169" y="254"/>
                  </a:cubicBezTo>
                  <a:cubicBezTo>
                    <a:pt x="169" y="239"/>
                    <a:pt x="181" y="228"/>
                    <a:pt x="195" y="228"/>
                  </a:cubicBezTo>
                  <a:cubicBezTo>
                    <a:pt x="261" y="228"/>
                    <a:pt x="261" y="228"/>
                    <a:pt x="261" y="228"/>
                  </a:cubicBezTo>
                  <a:cubicBezTo>
                    <a:pt x="276" y="228"/>
                    <a:pt x="288" y="239"/>
                    <a:pt x="288" y="254"/>
                  </a:cubicBezTo>
                  <a:cubicBezTo>
                    <a:pt x="288" y="429"/>
                    <a:pt x="288" y="429"/>
                    <a:pt x="288" y="429"/>
                  </a:cubicBezTo>
                  <a:cubicBezTo>
                    <a:pt x="413" y="429"/>
                    <a:pt x="413" y="429"/>
                    <a:pt x="413" y="429"/>
                  </a:cubicBezTo>
                  <a:cubicBezTo>
                    <a:pt x="437" y="429"/>
                    <a:pt x="457" y="409"/>
                    <a:pt x="457" y="385"/>
                  </a:cubicBezTo>
                  <a:cubicBezTo>
                    <a:pt x="457" y="198"/>
                    <a:pt x="457" y="198"/>
                    <a:pt x="457" y="198"/>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a:p>
          </p:txBody>
        </p:sp>
        <p:sp>
          <p:nvSpPr>
            <p:cNvPr id="95" name="Freeform 8"/>
            <p:cNvSpPr/>
            <p:nvPr/>
          </p:nvSpPr>
          <p:spPr bwMode="auto">
            <a:xfrm>
              <a:off x="1693863" y="833438"/>
              <a:ext cx="182563" cy="236538"/>
            </a:xfrm>
            <a:custGeom>
              <a:avLst/>
              <a:gdLst>
                <a:gd name="T0" fmla="*/ 62 w 62"/>
                <a:gd name="T1" fmla="*/ 13 h 81"/>
                <a:gd name="T2" fmla="*/ 49 w 62"/>
                <a:gd name="T3" fmla="*/ 0 h 81"/>
                <a:gd name="T4" fmla="*/ 13 w 62"/>
                <a:gd name="T5" fmla="*/ 0 h 81"/>
                <a:gd name="T6" fmla="*/ 0 w 62"/>
                <a:gd name="T7" fmla="*/ 13 h 81"/>
                <a:gd name="T8" fmla="*/ 0 w 62"/>
                <a:gd name="T9" fmla="*/ 27 h 81"/>
                <a:gd name="T10" fmla="*/ 62 w 62"/>
                <a:gd name="T11" fmla="*/ 81 h 81"/>
                <a:gd name="T12" fmla="*/ 62 w 62"/>
                <a:gd name="T13" fmla="*/ 13 h 81"/>
              </a:gdLst>
              <a:ahLst/>
              <a:cxnLst>
                <a:cxn ang="0">
                  <a:pos x="T0" y="T1"/>
                </a:cxn>
                <a:cxn ang="0">
                  <a:pos x="T2" y="T3"/>
                </a:cxn>
                <a:cxn ang="0">
                  <a:pos x="T4" y="T5"/>
                </a:cxn>
                <a:cxn ang="0">
                  <a:pos x="T6" y="T7"/>
                </a:cxn>
                <a:cxn ang="0">
                  <a:pos x="T8" y="T9"/>
                </a:cxn>
                <a:cxn ang="0">
                  <a:pos x="T10" y="T11"/>
                </a:cxn>
                <a:cxn ang="0">
                  <a:pos x="T12" y="T13"/>
                </a:cxn>
              </a:cxnLst>
              <a:rect l="0" t="0" r="r" b="b"/>
              <a:pathLst>
                <a:path w="62" h="81">
                  <a:moveTo>
                    <a:pt x="62" y="13"/>
                  </a:moveTo>
                  <a:cubicBezTo>
                    <a:pt x="62" y="6"/>
                    <a:pt x="56" y="0"/>
                    <a:pt x="49" y="0"/>
                  </a:cubicBezTo>
                  <a:cubicBezTo>
                    <a:pt x="13" y="0"/>
                    <a:pt x="13" y="0"/>
                    <a:pt x="13" y="0"/>
                  </a:cubicBezTo>
                  <a:cubicBezTo>
                    <a:pt x="6" y="0"/>
                    <a:pt x="0" y="6"/>
                    <a:pt x="0" y="13"/>
                  </a:cubicBezTo>
                  <a:cubicBezTo>
                    <a:pt x="0" y="27"/>
                    <a:pt x="0" y="27"/>
                    <a:pt x="0" y="27"/>
                  </a:cubicBezTo>
                  <a:cubicBezTo>
                    <a:pt x="62" y="81"/>
                    <a:pt x="62" y="81"/>
                    <a:pt x="62" y="81"/>
                  </a:cubicBezTo>
                  <a:lnTo>
                    <a:pt x="62" y="13"/>
                  </a:lnTo>
                  <a:close/>
                </a:path>
              </a:pathLst>
            </a:custGeom>
            <a:grpFill/>
            <a:ln w="9525">
              <a:solidFill>
                <a:schemeClr val="bg1"/>
              </a:solidFill>
              <a:round/>
            </a:ln>
          </p:spPr>
          <p:txBody>
            <a:bodyPr vert="horz" wrap="square" lIns="91440" tIns="45720" rIns="91440" bIns="45720" numCol="1" anchor="t" anchorCtr="0" compatLnSpc="1"/>
            <a:lstStyle/>
            <a:p>
              <a:endParaRPr lang="zh-CN" altLang="en-US"/>
            </a:p>
          </p:txBody>
        </p:sp>
        <p:sp>
          <p:nvSpPr>
            <p:cNvPr id="96" name="Freeform 9"/>
            <p:cNvSpPr/>
            <p:nvPr/>
          </p:nvSpPr>
          <p:spPr bwMode="auto">
            <a:xfrm>
              <a:off x="1776413" y="573088"/>
              <a:ext cx="263525" cy="260350"/>
            </a:xfrm>
            <a:custGeom>
              <a:avLst/>
              <a:gdLst>
                <a:gd name="T0" fmla="*/ 76 w 90"/>
                <a:gd name="T1" fmla="*/ 5 h 89"/>
                <a:gd name="T2" fmla="*/ 1 w 90"/>
                <a:gd name="T3" fmla="*/ 78 h 89"/>
                <a:gd name="T4" fmla="*/ 54 w 90"/>
                <a:gd name="T5" fmla="*/ 24 h 89"/>
                <a:gd name="T6" fmla="*/ 3 w 90"/>
                <a:gd name="T7" fmla="*/ 81 h 89"/>
                <a:gd name="T8" fmla="*/ 76 w 90"/>
                <a:gd name="T9" fmla="*/ 5 h 89"/>
              </a:gdLst>
              <a:ahLst/>
              <a:cxnLst>
                <a:cxn ang="0">
                  <a:pos x="T0" y="T1"/>
                </a:cxn>
                <a:cxn ang="0">
                  <a:pos x="T2" y="T3"/>
                </a:cxn>
                <a:cxn ang="0">
                  <a:pos x="T4" y="T5"/>
                </a:cxn>
                <a:cxn ang="0">
                  <a:pos x="T6" y="T7"/>
                </a:cxn>
                <a:cxn ang="0">
                  <a:pos x="T8" y="T9"/>
                </a:cxn>
              </a:cxnLst>
              <a:rect l="0" t="0" r="r" b="b"/>
              <a:pathLst>
                <a:path w="90" h="89">
                  <a:moveTo>
                    <a:pt x="76" y="5"/>
                  </a:moveTo>
                  <a:cubicBezTo>
                    <a:pt x="0" y="0"/>
                    <a:pt x="0" y="63"/>
                    <a:pt x="1" y="78"/>
                  </a:cubicBezTo>
                  <a:cubicBezTo>
                    <a:pt x="13" y="66"/>
                    <a:pt x="29" y="42"/>
                    <a:pt x="54" y="24"/>
                  </a:cubicBezTo>
                  <a:cubicBezTo>
                    <a:pt x="54" y="24"/>
                    <a:pt x="34" y="56"/>
                    <a:pt x="3" y="81"/>
                  </a:cubicBezTo>
                  <a:cubicBezTo>
                    <a:pt x="90" y="89"/>
                    <a:pt x="76" y="5"/>
                    <a:pt x="76" y="5"/>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a:p>
          </p:txBody>
        </p:sp>
        <p:sp>
          <p:nvSpPr>
            <p:cNvPr id="97" name="Freeform 10"/>
            <p:cNvSpPr/>
            <p:nvPr/>
          </p:nvSpPr>
          <p:spPr bwMode="auto">
            <a:xfrm>
              <a:off x="1585913" y="631825"/>
              <a:ext cx="190500" cy="187325"/>
            </a:xfrm>
            <a:custGeom>
              <a:avLst/>
              <a:gdLst>
                <a:gd name="T0" fmla="*/ 29 w 65"/>
                <a:gd name="T1" fmla="*/ 25 h 64"/>
                <a:gd name="T2" fmla="*/ 61 w 65"/>
                <a:gd name="T3" fmla="*/ 53 h 64"/>
                <a:gd name="T4" fmla="*/ 8 w 65"/>
                <a:gd name="T5" fmla="*/ 5 h 64"/>
                <a:gd name="T6" fmla="*/ 58 w 65"/>
                <a:gd name="T7" fmla="*/ 56 h 64"/>
                <a:gd name="T8" fmla="*/ 29 w 65"/>
                <a:gd name="T9" fmla="*/ 25 h 64"/>
              </a:gdLst>
              <a:ahLst/>
              <a:cxnLst>
                <a:cxn ang="0">
                  <a:pos x="T0" y="T1"/>
                </a:cxn>
                <a:cxn ang="0">
                  <a:pos x="T2" y="T3"/>
                </a:cxn>
                <a:cxn ang="0">
                  <a:pos x="T4" y="T5"/>
                </a:cxn>
                <a:cxn ang="0">
                  <a:pos x="T6" y="T7"/>
                </a:cxn>
                <a:cxn ang="0">
                  <a:pos x="T8" y="T9"/>
                </a:cxn>
              </a:cxnLst>
              <a:rect l="0" t="0" r="r" b="b"/>
              <a:pathLst>
                <a:path w="65" h="64">
                  <a:moveTo>
                    <a:pt x="29" y="25"/>
                  </a:moveTo>
                  <a:cubicBezTo>
                    <a:pt x="29" y="25"/>
                    <a:pt x="48" y="37"/>
                    <a:pt x="61" y="53"/>
                  </a:cubicBezTo>
                  <a:cubicBezTo>
                    <a:pt x="62" y="43"/>
                    <a:pt x="65" y="0"/>
                    <a:pt x="8" y="5"/>
                  </a:cubicBezTo>
                  <a:cubicBezTo>
                    <a:pt x="8" y="5"/>
                    <a:pt x="0" y="64"/>
                    <a:pt x="58" y="56"/>
                  </a:cubicBezTo>
                  <a:cubicBezTo>
                    <a:pt x="47" y="47"/>
                    <a:pt x="35" y="31"/>
                    <a:pt x="29" y="25"/>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a:p>
          </p:txBody>
        </p:sp>
      </p:grpSp>
      <p:grpSp>
        <p:nvGrpSpPr>
          <p:cNvPr id="98" name="组合 97"/>
          <p:cNvGrpSpPr/>
          <p:nvPr/>
        </p:nvGrpSpPr>
        <p:grpSpPr>
          <a:xfrm>
            <a:off x="4994312" y="4229632"/>
            <a:ext cx="493645" cy="406448"/>
            <a:chOff x="5376863" y="666750"/>
            <a:chExt cx="1671638" cy="1376363"/>
          </a:xfrm>
          <a:solidFill>
            <a:schemeClr val="bg1"/>
          </a:solidFill>
        </p:grpSpPr>
        <p:sp>
          <p:nvSpPr>
            <p:cNvPr id="99" name="Freeform 18"/>
            <p:cNvSpPr>
              <a:spLocks noEditPoints="1"/>
            </p:cNvSpPr>
            <p:nvPr/>
          </p:nvSpPr>
          <p:spPr bwMode="auto">
            <a:xfrm>
              <a:off x="5376863" y="782638"/>
              <a:ext cx="1671638" cy="1260475"/>
            </a:xfrm>
            <a:custGeom>
              <a:avLst/>
              <a:gdLst>
                <a:gd name="T0" fmla="*/ 462 w 572"/>
                <a:gd name="T1" fmla="*/ 0 h 431"/>
                <a:gd name="T2" fmla="*/ 450 w 572"/>
                <a:gd name="T3" fmla="*/ 0 h 431"/>
                <a:gd name="T4" fmla="*/ 450 w 572"/>
                <a:gd name="T5" fmla="*/ 22 h 431"/>
                <a:gd name="T6" fmla="*/ 415 w 572"/>
                <a:gd name="T7" fmla="*/ 58 h 431"/>
                <a:gd name="T8" fmla="*/ 379 w 572"/>
                <a:gd name="T9" fmla="*/ 22 h 431"/>
                <a:gd name="T10" fmla="*/ 379 w 572"/>
                <a:gd name="T11" fmla="*/ 0 h 431"/>
                <a:gd name="T12" fmla="*/ 322 w 572"/>
                <a:gd name="T13" fmla="*/ 0 h 431"/>
                <a:gd name="T14" fmla="*/ 322 w 572"/>
                <a:gd name="T15" fmla="*/ 22 h 431"/>
                <a:gd name="T16" fmla="*/ 286 w 572"/>
                <a:gd name="T17" fmla="*/ 58 h 431"/>
                <a:gd name="T18" fmla="*/ 250 w 572"/>
                <a:gd name="T19" fmla="*/ 22 h 431"/>
                <a:gd name="T20" fmla="*/ 250 w 572"/>
                <a:gd name="T21" fmla="*/ 0 h 431"/>
                <a:gd name="T22" fmla="*/ 193 w 572"/>
                <a:gd name="T23" fmla="*/ 0 h 431"/>
                <a:gd name="T24" fmla="*/ 193 w 572"/>
                <a:gd name="T25" fmla="*/ 22 h 431"/>
                <a:gd name="T26" fmla="*/ 157 w 572"/>
                <a:gd name="T27" fmla="*/ 58 h 431"/>
                <a:gd name="T28" fmla="*/ 121 w 572"/>
                <a:gd name="T29" fmla="*/ 22 h 431"/>
                <a:gd name="T30" fmla="*/ 121 w 572"/>
                <a:gd name="T31" fmla="*/ 0 h 431"/>
                <a:gd name="T32" fmla="*/ 109 w 572"/>
                <a:gd name="T33" fmla="*/ 0 h 431"/>
                <a:gd name="T34" fmla="*/ 0 w 572"/>
                <a:gd name="T35" fmla="*/ 109 h 431"/>
                <a:gd name="T36" fmla="*/ 0 w 572"/>
                <a:gd name="T37" fmla="*/ 321 h 431"/>
                <a:gd name="T38" fmla="*/ 109 w 572"/>
                <a:gd name="T39" fmla="*/ 431 h 431"/>
                <a:gd name="T40" fmla="*/ 462 w 572"/>
                <a:gd name="T41" fmla="*/ 431 h 431"/>
                <a:gd name="T42" fmla="*/ 572 w 572"/>
                <a:gd name="T43" fmla="*/ 321 h 431"/>
                <a:gd name="T44" fmla="*/ 572 w 572"/>
                <a:gd name="T45" fmla="*/ 321 h 431"/>
                <a:gd name="T46" fmla="*/ 572 w 572"/>
                <a:gd name="T47" fmla="*/ 109 h 431"/>
                <a:gd name="T48" fmla="*/ 462 w 572"/>
                <a:gd name="T49" fmla="*/ 0 h 431"/>
                <a:gd name="T50" fmla="*/ 535 w 572"/>
                <a:gd name="T51" fmla="*/ 321 h 431"/>
                <a:gd name="T52" fmla="*/ 462 w 572"/>
                <a:gd name="T53" fmla="*/ 394 h 431"/>
                <a:gd name="T54" fmla="*/ 109 w 572"/>
                <a:gd name="T55" fmla="*/ 394 h 431"/>
                <a:gd name="T56" fmla="*/ 36 w 572"/>
                <a:gd name="T57" fmla="*/ 321 h 431"/>
                <a:gd name="T58" fmla="*/ 36 w 572"/>
                <a:gd name="T59" fmla="*/ 145 h 431"/>
                <a:gd name="T60" fmla="*/ 535 w 572"/>
                <a:gd name="T61" fmla="*/ 145 h 431"/>
                <a:gd name="T62" fmla="*/ 535 w 572"/>
                <a:gd name="T63" fmla="*/ 321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72" h="431">
                  <a:moveTo>
                    <a:pt x="462" y="0"/>
                  </a:moveTo>
                  <a:cubicBezTo>
                    <a:pt x="450" y="0"/>
                    <a:pt x="450" y="0"/>
                    <a:pt x="450" y="0"/>
                  </a:cubicBezTo>
                  <a:cubicBezTo>
                    <a:pt x="450" y="22"/>
                    <a:pt x="450" y="22"/>
                    <a:pt x="450" y="22"/>
                  </a:cubicBezTo>
                  <a:cubicBezTo>
                    <a:pt x="450" y="42"/>
                    <a:pt x="434" y="58"/>
                    <a:pt x="415" y="58"/>
                  </a:cubicBezTo>
                  <a:cubicBezTo>
                    <a:pt x="395" y="58"/>
                    <a:pt x="379" y="42"/>
                    <a:pt x="379" y="22"/>
                  </a:cubicBezTo>
                  <a:cubicBezTo>
                    <a:pt x="379" y="0"/>
                    <a:pt x="379" y="0"/>
                    <a:pt x="379" y="0"/>
                  </a:cubicBezTo>
                  <a:cubicBezTo>
                    <a:pt x="322" y="0"/>
                    <a:pt x="322" y="0"/>
                    <a:pt x="322" y="0"/>
                  </a:cubicBezTo>
                  <a:cubicBezTo>
                    <a:pt x="322" y="22"/>
                    <a:pt x="322" y="22"/>
                    <a:pt x="322" y="22"/>
                  </a:cubicBezTo>
                  <a:cubicBezTo>
                    <a:pt x="322" y="42"/>
                    <a:pt x="306" y="58"/>
                    <a:pt x="286" y="58"/>
                  </a:cubicBezTo>
                  <a:cubicBezTo>
                    <a:pt x="266" y="58"/>
                    <a:pt x="250" y="42"/>
                    <a:pt x="250" y="22"/>
                  </a:cubicBezTo>
                  <a:cubicBezTo>
                    <a:pt x="250" y="0"/>
                    <a:pt x="250" y="0"/>
                    <a:pt x="250" y="0"/>
                  </a:cubicBezTo>
                  <a:cubicBezTo>
                    <a:pt x="193" y="0"/>
                    <a:pt x="193" y="0"/>
                    <a:pt x="193" y="0"/>
                  </a:cubicBezTo>
                  <a:cubicBezTo>
                    <a:pt x="193" y="22"/>
                    <a:pt x="193" y="22"/>
                    <a:pt x="193" y="22"/>
                  </a:cubicBezTo>
                  <a:cubicBezTo>
                    <a:pt x="193" y="42"/>
                    <a:pt x="177" y="58"/>
                    <a:pt x="157" y="58"/>
                  </a:cubicBezTo>
                  <a:cubicBezTo>
                    <a:pt x="137" y="58"/>
                    <a:pt x="121" y="42"/>
                    <a:pt x="121" y="22"/>
                  </a:cubicBezTo>
                  <a:cubicBezTo>
                    <a:pt x="121" y="0"/>
                    <a:pt x="121" y="0"/>
                    <a:pt x="121" y="0"/>
                  </a:cubicBezTo>
                  <a:cubicBezTo>
                    <a:pt x="109" y="0"/>
                    <a:pt x="109" y="0"/>
                    <a:pt x="109" y="0"/>
                  </a:cubicBezTo>
                  <a:cubicBezTo>
                    <a:pt x="49" y="0"/>
                    <a:pt x="0" y="49"/>
                    <a:pt x="0" y="109"/>
                  </a:cubicBezTo>
                  <a:cubicBezTo>
                    <a:pt x="0" y="321"/>
                    <a:pt x="0" y="321"/>
                    <a:pt x="0" y="321"/>
                  </a:cubicBezTo>
                  <a:cubicBezTo>
                    <a:pt x="0" y="382"/>
                    <a:pt x="49" y="431"/>
                    <a:pt x="109" y="431"/>
                  </a:cubicBezTo>
                  <a:cubicBezTo>
                    <a:pt x="462" y="431"/>
                    <a:pt x="462" y="431"/>
                    <a:pt x="462" y="431"/>
                  </a:cubicBezTo>
                  <a:cubicBezTo>
                    <a:pt x="523" y="431"/>
                    <a:pt x="572" y="382"/>
                    <a:pt x="572" y="321"/>
                  </a:cubicBezTo>
                  <a:cubicBezTo>
                    <a:pt x="572" y="321"/>
                    <a:pt x="572" y="321"/>
                    <a:pt x="572" y="321"/>
                  </a:cubicBezTo>
                  <a:cubicBezTo>
                    <a:pt x="572" y="109"/>
                    <a:pt x="572" y="109"/>
                    <a:pt x="572" y="109"/>
                  </a:cubicBezTo>
                  <a:cubicBezTo>
                    <a:pt x="572" y="49"/>
                    <a:pt x="523" y="0"/>
                    <a:pt x="462" y="0"/>
                  </a:cubicBezTo>
                  <a:close/>
                  <a:moveTo>
                    <a:pt x="535" y="321"/>
                  </a:moveTo>
                  <a:cubicBezTo>
                    <a:pt x="535" y="361"/>
                    <a:pt x="502" y="394"/>
                    <a:pt x="462" y="394"/>
                  </a:cubicBezTo>
                  <a:cubicBezTo>
                    <a:pt x="109" y="394"/>
                    <a:pt x="109" y="394"/>
                    <a:pt x="109" y="394"/>
                  </a:cubicBezTo>
                  <a:cubicBezTo>
                    <a:pt x="69" y="394"/>
                    <a:pt x="36" y="361"/>
                    <a:pt x="36" y="321"/>
                  </a:cubicBezTo>
                  <a:cubicBezTo>
                    <a:pt x="36" y="145"/>
                    <a:pt x="36" y="145"/>
                    <a:pt x="36" y="145"/>
                  </a:cubicBezTo>
                  <a:cubicBezTo>
                    <a:pt x="535" y="145"/>
                    <a:pt x="535" y="145"/>
                    <a:pt x="535" y="145"/>
                  </a:cubicBezTo>
                  <a:lnTo>
                    <a:pt x="535" y="321"/>
                  </a:lnTo>
                  <a:close/>
                </a:path>
              </a:pathLst>
            </a:custGeom>
            <a:grpFill/>
            <a:ln w="9525">
              <a:solidFill>
                <a:schemeClr val="bg1"/>
              </a:solidFill>
              <a:round/>
            </a:ln>
          </p:spPr>
          <p:txBody>
            <a:bodyPr vert="horz" wrap="square" lIns="91440" tIns="45720" rIns="91440" bIns="45720" numCol="1" anchor="t" anchorCtr="0" compatLnSpc="1"/>
            <a:lstStyle/>
            <a:p>
              <a:endParaRPr lang="zh-CN" altLang="en-US"/>
            </a:p>
          </p:txBody>
        </p:sp>
        <p:sp>
          <p:nvSpPr>
            <p:cNvPr id="100" name="Freeform 19"/>
            <p:cNvSpPr/>
            <p:nvPr/>
          </p:nvSpPr>
          <p:spPr bwMode="auto">
            <a:xfrm>
              <a:off x="5759451" y="666750"/>
              <a:ext cx="152400" cy="257175"/>
            </a:xfrm>
            <a:custGeom>
              <a:avLst/>
              <a:gdLst>
                <a:gd name="T0" fmla="*/ 52 w 52"/>
                <a:gd name="T1" fmla="*/ 62 h 88"/>
                <a:gd name="T2" fmla="*/ 26 w 52"/>
                <a:gd name="T3" fmla="*/ 88 h 88"/>
                <a:gd name="T4" fmla="*/ 26 w 52"/>
                <a:gd name="T5" fmla="*/ 88 h 88"/>
                <a:gd name="T6" fmla="*/ 0 w 52"/>
                <a:gd name="T7" fmla="*/ 62 h 88"/>
                <a:gd name="T8" fmla="*/ 0 w 52"/>
                <a:gd name="T9" fmla="*/ 26 h 88"/>
                <a:gd name="T10" fmla="*/ 26 w 52"/>
                <a:gd name="T11" fmla="*/ 0 h 88"/>
                <a:gd name="T12" fmla="*/ 26 w 52"/>
                <a:gd name="T13" fmla="*/ 0 h 88"/>
                <a:gd name="T14" fmla="*/ 52 w 52"/>
                <a:gd name="T15" fmla="*/ 26 h 88"/>
                <a:gd name="T16" fmla="*/ 52 w 52"/>
                <a:gd name="T17" fmla="*/ 6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88">
                  <a:moveTo>
                    <a:pt x="52" y="62"/>
                  </a:moveTo>
                  <a:cubicBezTo>
                    <a:pt x="52" y="77"/>
                    <a:pt x="40" y="88"/>
                    <a:pt x="26" y="88"/>
                  </a:cubicBezTo>
                  <a:cubicBezTo>
                    <a:pt x="26" y="88"/>
                    <a:pt x="26" y="88"/>
                    <a:pt x="26" y="88"/>
                  </a:cubicBezTo>
                  <a:cubicBezTo>
                    <a:pt x="12" y="88"/>
                    <a:pt x="0" y="77"/>
                    <a:pt x="0" y="62"/>
                  </a:cubicBezTo>
                  <a:cubicBezTo>
                    <a:pt x="0" y="26"/>
                    <a:pt x="0" y="26"/>
                    <a:pt x="0" y="26"/>
                  </a:cubicBezTo>
                  <a:cubicBezTo>
                    <a:pt x="0" y="11"/>
                    <a:pt x="12" y="0"/>
                    <a:pt x="26" y="0"/>
                  </a:cubicBezTo>
                  <a:cubicBezTo>
                    <a:pt x="26" y="0"/>
                    <a:pt x="26" y="0"/>
                    <a:pt x="26" y="0"/>
                  </a:cubicBezTo>
                  <a:cubicBezTo>
                    <a:pt x="40" y="0"/>
                    <a:pt x="52" y="11"/>
                    <a:pt x="52" y="26"/>
                  </a:cubicBezTo>
                  <a:lnTo>
                    <a:pt x="52" y="62"/>
                  </a:lnTo>
                  <a:close/>
                </a:path>
              </a:pathLst>
            </a:custGeom>
            <a:grpFill/>
            <a:ln w="9525">
              <a:solidFill>
                <a:schemeClr val="bg1"/>
              </a:solidFill>
              <a:round/>
            </a:ln>
          </p:spPr>
          <p:txBody>
            <a:bodyPr vert="horz" wrap="square" lIns="91440" tIns="45720" rIns="91440" bIns="45720" numCol="1" anchor="t" anchorCtr="0" compatLnSpc="1"/>
            <a:lstStyle/>
            <a:p>
              <a:endParaRPr lang="zh-CN" altLang="en-US"/>
            </a:p>
          </p:txBody>
        </p:sp>
        <p:sp>
          <p:nvSpPr>
            <p:cNvPr id="101" name="Freeform 20"/>
            <p:cNvSpPr/>
            <p:nvPr/>
          </p:nvSpPr>
          <p:spPr bwMode="auto">
            <a:xfrm>
              <a:off x="6137276" y="666750"/>
              <a:ext cx="152400" cy="257175"/>
            </a:xfrm>
            <a:custGeom>
              <a:avLst/>
              <a:gdLst>
                <a:gd name="T0" fmla="*/ 52 w 52"/>
                <a:gd name="T1" fmla="*/ 62 h 88"/>
                <a:gd name="T2" fmla="*/ 26 w 52"/>
                <a:gd name="T3" fmla="*/ 88 h 88"/>
                <a:gd name="T4" fmla="*/ 26 w 52"/>
                <a:gd name="T5" fmla="*/ 88 h 88"/>
                <a:gd name="T6" fmla="*/ 0 w 52"/>
                <a:gd name="T7" fmla="*/ 62 h 88"/>
                <a:gd name="T8" fmla="*/ 0 w 52"/>
                <a:gd name="T9" fmla="*/ 26 h 88"/>
                <a:gd name="T10" fmla="*/ 26 w 52"/>
                <a:gd name="T11" fmla="*/ 0 h 88"/>
                <a:gd name="T12" fmla="*/ 26 w 52"/>
                <a:gd name="T13" fmla="*/ 0 h 88"/>
                <a:gd name="T14" fmla="*/ 52 w 52"/>
                <a:gd name="T15" fmla="*/ 26 h 88"/>
                <a:gd name="T16" fmla="*/ 52 w 52"/>
                <a:gd name="T17" fmla="*/ 6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88">
                  <a:moveTo>
                    <a:pt x="52" y="62"/>
                  </a:moveTo>
                  <a:cubicBezTo>
                    <a:pt x="52" y="77"/>
                    <a:pt x="40" y="88"/>
                    <a:pt x="26" y="88"/>
                  </a:cubicBezTo>
                  <a:cubicBezTo>
                    <a:pt x="26" y="88"/>
                    <a:pt x="26" y="88"/>
                    <a:pt x="26" y="88"/>
                  </a:cubicBezTo>
                  <a:cubicBezTo>
                    <a:pt x="12" y="88"/>
                    <a:pt x="0" y="77"/>
                    <a:pt x="0" y="62"/>
                  </a:cubicBezTo>
                  <a:cubicBezTo>
                    <a:pt x="0" y="26"/>
                    <a:pt x="0" y="26"/>
                    <a:pt x="0" y="26"/>
                  </a:cubicBezTo>
                  <a:cubicBezTo>
                    <a:pt x="0" y="11"/>
                    <a:pt x="12" y="0"/>
                    <a:pt x="26" y="0"/>
                  </a:cubicBezTo>
                  <a:cubicBezTo>
                    <a:pt x="26" y="0"/>
                    <a:pt x="26" y="0"/>
                    <a:pt x="26" y="0"/>
                  </a:cubicBezTo>
                  <a:cubicBezTo>
                    <a:pt x="40" y="0"/>
                    <a:pt x="52" y="11"/>
                    <a:pt x="52" y="26"/>
                  </a:cubicBezTo>
                  <a:lnTo>
                    <a:pt x="52" y="62"/>
                  </a:lnTo>
                  <a:close/>
                </a:path>
              </a:pathLst>
            </a:custGeom>
            <a:grpFill/>
            <a:ln w="9525">
              <a:solidFill>
                <a:schemeClr val="bg1"/>
              </a:solidFill>
              <a:round/>
            </a:ln>
          </p:spPr>
          <p:txBody>
            <a:bodyPr vert="horz" wrap="square" lIns="91440" tIns="45720" rIns="91440" bIns="45720" numCol="1" anchor="t" anchorCtr="0" compatLnSpc="1"/>
            <a:lstStyle/>
            <a:p>
              <a:endParaRPr lang="zh-CN" altLang="en-US"/>
            </a:p>
          </p:txBody>
        </p:sp>
        <p:sp>
          <p:nvSpPr>
            <p:cNvPr id="102" name="Freeform 21"/>
            <p:cNvSpPr/>
            <p:nvPr/>
          </p:nvSpPr>
          <p:spPr bwMode="auto">
            <a:xfrm>
              <a:off x="6513513" y="666750"/>
              <a:ext cx="152400" cy="257175"/>
            </a:xfrm>
            <a:custGeom>
              <a:avLst/>
              <a:gdLst>
                <a:gd name="T0" fmla="*/ 52 w 52"/>
                <a:gd name="T1" fmla="*/ 62 h 88"/>
                <a:gd name="T2" fmla="*/ 26 w 52"/>
                <a:gd name="T3" fmla="*/ 88 h 88"/>
                <a:gd name="T4" fmla="*/ 26 w 52"/>
                <a:gd name="T5" fmla="*/ 88 h 88"/>
                <a:gd name="T6" fmla="*/ 0 w 52"/>
                <a:gd name="T7" fmla="*/ 62 h 88"/>
                <a:gd name="T8" fmla="*/ 0 w 52"/>
                <a:gd name="T9" fmla="*/ 26 h 88"/>
                <a:gd name="T10" fmla="*/ 26 w 52"/>
                <a:gd name="T11" fmla="*/ 0 h 88"/>
                <a:gd name="T12" fmla="*/ 26 w 52"/>
                <a:gd name="T13" fmla="*/ 0 h 88"/>
                <a:gd name="T14" fmla="*/ 52 w 52"/>
                <a:gd name="T15" fmla="*/ 26 h 88"/>
                <a:gd name="T16" fmla="*/ 52 w 52"/>
                <a:gd name="T17" fmla="*/ 6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88">
                  <a:moveTo>
                    <a:pt x="52" y="62"/>
                  </a:moveTo>
                  <a:cubicBezTo>
                    <a:pt x="52" y="77"/>
                    <a:pt x="40" y="88"/>
                    <a:pt x="26" y="88"/>
                  </a:cubicBezTo>
                  <a:cubicBezTo>
                    <a:pt x="26" y="88"/>
                    <a:pt x="26" y="88"/>
                    <a:pt x="26" y="88"/>
                  </a:cubicBezTo>
                  <a:cubicBezTo>
                    <a:pt x="11" y="88"/>
                    <a:pt x="0" y="77"/>
                    <a:pt x="0" y="62"/>
                  </a:cubicBezTo>
                  <a:cubicBezTo>
                    <a:pt x="0" y="26"/>
                    <a:pt x="0" y="26"/>
                    <a:pt x="0" y="26"/>
                  </a:cubicBezTo>
                  <a:cubicBezTo>
                    <a:pt x="0" y="11"/>
                    <a:pt x="11" y="0"/>
                    <a:pt x="26" y="0"/>
                  </a:cubicBezTo>
                  <a:cubicBezTo>
                    <a:pt x="26" y="0"/>
                    <a:pt x="26" y="0"/>
                    <a:pt x="26" y="0"/>
                  </a:cubicBezTo>
                  <a:cubicBezTo>
                    <a:pt x="40" y="0"/>
                    <a:pt x="52" y="11"/>
                    <a:pt x="52" y="26"/>
                  </a:cubicBezTo>
                  <a:lnTo>
                    <a:pt x="52" y="62"/>
                  </a:lnTo>
                  <a:close/>
                </a:path>
              </a:pathLst>
            </a:custGeom>
            <a:grpFill/>
            <a:ln w="9525">
              <a:solidFill>
                <a:schemeClr val="bg1"/>
              </a:solidFill>
              <a:round/>
            </a:ln>
          </p:spPr>
          <p:txBody>
            <a:bodyPr vert="horz" wrap="square" lIns="91440" tIns="45720" rIns="91440" bIns="45720" numCol="1" anchor="t" anchorCtr="0" compatLnSpc="1"/>
            <a:lstStyle/>
            <a:p>
              <a:endParaRPr lang="zh-CN" altLang="en-US"/>
            </a:p>
          </p:txBody>
        </p:sp>
        <p:sp>
          <p:nvSpPr>
            <p:cNvPr id="103" name="Freeform 22"/>
            <p:cNvSpPr/>
            <p:nvPr/>
          </p:nvSpPr>
          <p:spPr bwMode="auto">
            <a:xfrm>
              <a:off x="5883276" y="1319213"/>
              <a:ext cx="317500" cy="444500"/>
            </a:xfrm>
            <a:custGeom>
              <a:avLst/>
              <a:gdLst>
                <a:gd name="T0" fmla="*/ 103 w 109"/>
                <a:gd name="T1" fmla="*/ 124 h 152"/>
                <a:gd name="T2" fmla="*/ 89 w 109"/>
                <a:gd name="T3" fmla="*/ 120 h 152"/>
                <a:gd name="T4" fmla="*/ 48 w 109"/>
                <a:gd name="T5" fmla="*/ 120 h 152"/>
                <a:gd name="T6" fmla="*/ 66 w 109"/>
                <a:gd name="T7" fmla="*/ 104 h 152"/>
                <a:gd name="T8" fmla="*/ 87 w 109"/>
                <a:gd name="T9" fmla="*/ 86 h 152"/>
                <a:gd name="T10" fmla="*/ 100 w 109"/>
                <a:gd name="T11" fmla="*/ 70 h 152"/>
                <a:gd name="T12" fmla="*/ 106 w 109"/>
                <a:gd name="T13" fmla="*/ 45 h 152"/>
                <a:gd name="T14" fmla="*/ 103 w 109"/>
                <a:gd name="T15" fmla="*/ 29 h 152"/>
                <a:gd name="T16" fmla="*/ 94 w 109"/>
                <a:gd name="T17" fmla="*/ 15 h 152"/>
                <a:gd name="T18" fmla="*/ 81 w 109"/>
                <a:gd name="T19" fmla="*/ 5 h 152"/>
                <a:gd name="T20" fmla="*/ 54 w 109"/>
                <a:gd name="T21" fmla="*/ 0 h 152"/>
                <a:gd name="T22" fmla="*/ 31 w 109"/>
                <a:gd name="T23" fmla="*/ 4 h 152"/>
                <a:gd name="T24" fmla="*/ 14 w 109"/>
                <a:gd name="T25" fmla="*/ 15 h 152"/>
                <a:gd name="T26" fmla="*/ 4 w 109"/>
                <a:gd name="T27" fmla="*/ 29 h 152"/>
                <a:gd name="T28" fmla="*/ 1 w 109"/>
                <a:gd name="T29" fmla="*/ 45 h 152"/>
                <a:gd name="T30" fmla="*/ 5 w 109"/>
                <a:gd name="T31" fmla="*/ 57 h 152"/>
                <a:gd name="T32" fmla="*/ 17 w 109"/>
                <a:gd name="T33" fmla="*/ 62 h 152"/>
                <a:gd name="T34" fmla="*/ 28 w 109"/>
                <a:gd name="T35" fmla="*/ 56 h 152"/>
                <a:gd name="T36" fmla="*/ 34 w 109"/>
                <a:gd name="T37" fmla="*/ 45 h 152"/>
                <a:gd name="T38" fmla="*/ 37 w 109"/>
                <a:gd name="T39" fmla="*/ 38 h 152"/>
                <a:gd name="T40" fmla="*/ 53 w 109"/>
                <a:gd name="T41" fmla="*/ 29 h 152"/>
                <a:gd name="T42" fmla="*/ 62 w 109"/>
                <a:gd name="T43" fmla="*/ 31 h 152"/>
                <a:gd name="T44" fmla="*/ 69 w 109"/>
                <a:gd name="T45" fmla="*/ 37 h 152"/>
                <a:gd name="T46" fmla="*/ 71 w 109"/>
                <a:gd name="T47" fmla="*/ 46 h 152"/>
                <a:gd name="T48" fmla="*/ 68 w 109"/>
                <a:gd name="T49" fmla="*/ 56 h 152"/>
                <a:gd name="T50" fmla="*/ 61 w 109"/>
                <a:gd name="T51" fmla="*/ 66 h 152"/>
                <a:gd name="T52" fmla="*/ 49 w 109"/>
                <a:gd name="T53" fmla="*/ 77 h 152"/>
                <a:gd name="T54" fmla="*/ 33 w 109"/>
                <a:gd name="T55" fmla="*/ 90 h 152"/>
                <a:gd name="T56" fmla="*/ 10 w 109"/>
                <a:gd name="T57" fmla="*/ 113 h 152"/>
                <a:gd name="T58" fmla="*/ 3 w 109"/>
                <a:gd name="T59" fmla="*/ 123 h 152"/>
                <a:gd name="T60" fmla="*/ 0 w 109"/>
                <a:gd name="T61" fmla="*/ 134 h 152"/>
                <a:gd name="T62" fmla="*/ 6 w 109"/>
                <a:gd name="T63" fmla="*/ 147 h 152"/>
                <a:gd name="T64" fmla="*/ 20 w 109"/>
                <a:gd name="T65" fmla="*/ 152 h 152"/>
                <a:gd name="T66" fmla="*/ 92 w 109"/>
                <a:gd name="T67" fmla="*/ 152 h 152"/>
                <a:gd name="T68" fmla="*/ 92 w 109"/>
                <a:gd name="T69" fmla="*/ 152 h 152"/>
                <a:gd name="T70" fmla="*/ 104 w 109"/>
                <a:gd name="T71" fmla="*/ 148 h 152"/>
                <a:gd name="T72" fmla="*/ 109 w 109"/>
                <a:gd name="T73" fmla="*/ 136 h 152"/>
                <a:gd name="T74" fmla="*/ 103 w 109"/>
                <a:gd name="T75" fmla="*/ 124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9" h="152">
                  <a:moveTo>
                    <a:pt x="103" y="124"/>
                  </a:moveTo>
                  <a:cubicBezTo>
                    <a:pt x="99" y="121"/>
                    <a:pt x="94" y="120"/>
                    <a:pt x="89" y="120"/>
                  </a:cubicBezTo>
                  <a:cubicBezTo>
                    <a:pt x="48" y="120"/>
                    <a:pt x="48" y="120"/>
                    <a:pt x="48" y="120"/>
                  </a:cubicBezTo>
                  <a:cubicBezTo>
                    <a:pt x="51" y="116"/>
                    <a:pt x="57" y="111"/>
                    <a:pt x="66" y="104"/>
                  </a:cubicBezTo>
                  <a:cubicBezTo>
                    <a:pt x="76" y="96"/>
                    <a:pt x="83" y="90"/>
                    <a:pt x="87" y="86"/>
                  </a:cubicBezTo>
                  <a:cubicBezTo>
                    <a:pt x="91" y="82"/>
                    <a:pt x="96" y="76"/>
                    <a:pt x="100" y="70"/>
                  </a:cubicBezTo>
                  <a:cubicBezTo>
                    <a:pt x="104" y="62"/>
                    <a:pt x="106" y="54"/>
                    <a:pt x="106" y="45"/>
                  </a:cubicBezTo>
                  <a:cubicBezTo>
                    <a:pt x="106" y="40"/>
                    <a:pt x="105" y="34"/>
                    <a:pt x="103" y="29"/>
                  </a:cubicBezTo>
                  <a:cubicBezTo>
                    <a:pt x="101" y="24"/>
                    <a:pt x="98" y="19"/>
                    <a:pt x="94" y="15"/>
                  </a:cubicBezTo>
                  <a:cubicBezTo>
                    <a:pt x="91" y="11"/>
                    <a:pt x="86" y="8"/>
                    <a:pt x="81" y="5"/>
                  </a:cubicBezTo>
                  <a:cubicBezTo>
                    <a:pt x="73" y="2"/>
                    <a:pt x="64" y="0"/>
                    <a:pt x="54" y="0"/>
                  </a:cubicBezTo>
                  <a:cubicBezTo>
                    <a:pt x="45" y="0"/>
                    <a:pt x="37" y="2"/>
                    <a:pt x="31" y="4"/>
                  </a:cubicBezTo>
                  <a:cubicBezTo>
                    <a:pt x="24" y="7"/>
                    <a:pt x="19" y="10"/>
                    <a:pt x="14" y="15"/>
                  </a:cubicBezTo>
                  <a:cubicBezTo>
                    <a:pt x="10" y="19"/>
                    <a:pt x="6" y="24"/>
                    <a:pt x="4" y="29"/>
                  </a:cubicBezTo>
                  <a:cubicBezTo>
                    <a:pt x="2" y="35"/>
                    <a:pt x="1" y="40"/>
                    <a:pt x="1" y="45"/>
                  </a:cubicBezTo>
                  <a:cubicBezTo>
                    <a:pt x="1" y="50"/>
                    <a:pt x="2" y="54"/>
                    <a:pt x="5" y="57"/>
                  </a:cubicBezTo>
                  <a:cubicBezTo>
                    <a:pt x="8" y="60"/>
                    <a:pt x="12" y="62"/>
                    <a:pt x="17" y="62"/>
                  </a:cubicBezTo>
                  <a:cubicBezTo>
                    <a:pt x="21" y="62"/>
                    <a:pt x="26" y="60"/>
                    <a:pt x="28" y="56"/>
                  </a:cubicBezTo>
                  <a:cubicBezTo>
                    <a:pt x="31" y="54"/>
                    <a:pt x="33" y="50"/>
                    <a:pt x="34" y="45"/>
                  </a:cubicBezTo>
                  <a:cubicBezTo>
                    <a:pt x="36" y="41"/>
                    <a:pt x="37" y="38"/>
                    <a:pt x="37" y="38"/>
                  </a:cubicBezTo>
                  <a:cubicBezTo>
                    <a:pt x="41" y="32"/>
                    <a:pt x="46" y="29"/>
                    <a:pt x="53" y="29"/>
                  </a:cubicBezTo>
                  <a:cubicBezTo>
                    <a:pt x="57" y="29"/>
                    <a:pt x="59" y="30"/>
                    <a:pt x="62" y="31"/>
                  </a:cubicBezTo>
                  <a:cubicBezTo>
                    <a:pt x="65" y="33"/>
                    <a:pt x="67" y="35"/>
                    <a:pt x="69" y="37"/>
                  </a:cubicBezTo>
                  <a:cubicBezTo>
                    <a:pt x="70" y="40"/>
                    <a:pt x="71" y="43"/>
                    <a:pt x="71" y="46"/>
                  </a:cubicBezTo>
                  <a:cubicBezTo>
                    <a:pt x="71" y="49"/>
                    <a:pt x="70" y="52"/>
                    <a:pt x="68" y="56"/>
                  </a:cubicBezTo>
                  <a:cubicBezTo>
                    <a:pt x="67" y="59"/>
                    <a:pt x="64" y="63"/>
                    <a:pt x="61" y="66"/>
                  </a:cubicBezTo>
                  <a:cubicBezTo>
                    <a:pt x="58" y="70"/>
                    <a:pt x="54" y="73"/>
                    <a:pt x="49" y="77"/>
                  </a:cubicBezTo>
                  <a:cubicBezTo>
                    <a:pt x="45" y="79"/>
                    <a:pt x="40" y="83"/>
                    <a:pt x="33" y="90"/>
                  </a:cubicBezTo>
                  <a:cubicBezTo>
                    <a:pt x="26" y="96"/>
                    <a:pt x="19" y="104"/>
                    <a:pt x="10" y="113"/>
                  </a:cubicBezTo>
                  <a:cubicBezTo>
                    <a:pt x="7" y="116"/>
                    <a:pt x="5" y="119"/>
                    <a:pt x="3" y="123"/>
                  </a:cubicBezTo>
                  <a:cubicBezTo>
                    <a:pt x="2" y="127"/>
                    <a:pt x="0" y="131"/>
                    <a:pt x="0" y="134"/>
                  </a:cubicBezTo>
                  <a:cubicBezTo>
                    <a:pt x="0" y="139"/>
                    <a:pt x="2" y="144"/>
                    <a:pt x="6" y="147"/>
                  </a:cubicBezTo>
                  <a:cubicBezTo>
                    <a:pt x="10" y="151"/>
                    <a:pt x="15" y="152"/>
                    <a:pt x="20" y="152"/>
                  </a:cubicBezTo>
                  <a:cubicBezTo>
                    <a:pt x="92" y="152"/>
                    <a:pt x="92" y="152"/>
                    <a:pt x="92" y="152"/>
                  </a:cubicBezTo>
                  <a:cubicBezTo>
                    <a:pt x="92" y="152"/>
                    <a:pt x="92" y="152"/>
                    <a:pt x="92" y="152"/>
                  </a:cubicBezTo>
                  <a:cubicBezTo>
                    <a:pt x="97" y="152"/>
                    <a:pt x="101" y="151"/>
                    <a:pt x="104" y="148"/>
                  </a:cubicBezTo>
                  <a:cubicBezTo>
                    <a:pt x="107" y="145"/>
                    <a:pt x="109" y="141"/>
                    <a:pt x="109" y="136"/>
                  </a:cubicBezTo>
                  <a:cubicBezTo>
                    <a:pt x="109" y="132"/>
                    <a:pt x="107" y="127"/>
                    <a:pt x="103" y="124"/>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a:p>
          </p:txBody>
        </p:sp>
        <p:sp>
          <p:nvSpPr>
            <p:cNvPr id="104" name="Freeform 23"/>
            <p:cNvSpPr/>
            <p:nvPr/>
          </p:nvSpPr>
          <p:spPr bwMode="auto">
            <a:xfrm>
              <a:off x="6224588" y="1319213"/>
              <a:ext cx="315913" cy="452438"/>
            </a:xfrm>
            <a:custGeom>
              <a:avLst/>
              <a:gdLst>
                <a:gd name="T0" fmla="*/ 105 w 108"/>
                <a:gd name="T1" fmla="*/ 89 h 155"/>
                <a:gd name="T2" fmla="*/ 97 w 108"/>
                <a:gd name="T3" fmla="*/ 76 h 155"/>
                <a:gd name="T4" fmla="*/ 88 w 108"/>
                <a:gd name="T5" fmla="*/ 69 h 155"/>
                <a:gd name="T6" fmla="*/ 97 w 108"/>
                <a:gd name="T7" fmla="*/ 59 h 155"/>
                <a:gd name="T8" fmla="*/ 101 w 108"/>
                <a:gd name="T9" fmla="*/ 40 h 155"/>
                <a:gd name="T10" fmla="*/ 98 w 108"/>
                <a:gd name="T11" fmla="*/ 24 h 155"/>
                <a:gd name="T12" fmla="*/ 88 w 108"/>
                <a:gd name="T13" fmla="*/ 12 h 155"/>
                <a:gd name="T14" fmla="*/ 73 w 108"/>
                <a:gd name="T15" fmla="*/ 3 h 155"/>
                <a:gd name="T16" fmla="*/ 55 w 108"/>
                <a:gd name="T17" fmla="*/ 0 h 155"/>
                <a:gd name="T18" fmla="*/ 34 w 108"/>
                <a:gd name="T19" fmla="*/ 4 h 155"/>
                <a:gd name="T20" fmla="*/ 18 w 108"/>
                <a:gd name="T21" fmla="*/ 13 h 155"/>
                <a:gd name="T22" fmla="*/ 8 w 108"/>
                <a:gd name="T23" fmla="*/ 25 h 155"/>
                <a:gd name="T24" fmla="*/ 4 w 108"/>
                <a:gd name="T25" fmla="*/ 37 h 155"/>
                <a:gd name="T26" fmla="*/ 9 w 108"/>
                <a:gd name="T27" fmla="*/ 49 h 155"/>
                <a:gd name="T28" fmla="*/ 19 w 108"/>
                <a:gd name="T29" fmla="*/ 54 h 155"/>
                <a:gd name="T30" fmla="*/ 27 w 108"/>
                <a:gd name="T31" fmla="*/ 52 h 155"/>
                <a:gd name="T32" fmla="*/ 33 w 108"/>
                <a:gd name="T33" fmla="*/ 47 h 155"/>
                <a:gd name="T34" fmla="*/ 36 w 108"/>
                <a:gd name="T35" fmla="*/ 38 h 155"/>
                <a:gd name="T36" fmla="*/ 40 w 108"/>
                <a:gd name="T37" fmla="*/ 32 h 155"/>
                <a:gd name="T38" fmla="*/ 44 w 108"/>
                <a:gd name="T39" fmla="*/ 29 h 155"/>
                <a:gd name="T40" fmla="*/ 52 w 108"/>
                <a:gd name="T41" fmla="*/ 28 h 155"/>
                <a:gd name="T42" fmla="*/ 63 w 108"/>
                <a:gd name="T43" fmla="*/ 32 h 155"/>
                <a:gd name="T44" fmla="*/ 66 w 108"/>
                <a:gd name="T45" fmla="*/ 42 h 155"/>
                <a:gd name="T46" fmla="*/ 62 w 108"/>
                <a:gd name="T47" fmla="*/ 53 h 155"/>
                <a:gd name="T48" fmla="*/ 49 w 108"/>
                <a:gd name="T49" fmla="*/ 57 h 155"/>
                <a:gd name="T50" fmla="*/ 45 w 108"/>
                <a:gd name="T51" fmla="*/ 57 h 155"/>
                <a:gd name="T52" fmla="*/ 32 w 108"/>
                <a:gd name="T53" fmla="*/ 61 h 155"/>
                <a:gd name="T54" fmla="*/ 27 w 108"/>
                <a:gd name="T55" fmla="*/ 72 h 155"/>
                <a:gd name="T56" fmla="*/ 31 w 108"/>
                <a:gd name="T57" fmla="*/ 83 h 155"/>
                <a:gd name="T58" fmla="*/ 43 w 108"/>
                <a:gd name="T59" fmla="*/ 87 h 155"/>
                <a:gd name="T60" fmla="*/ 48 w 108"/>
                <a:gd name="T61" fmla="*/ 87 h 155"/>
                <a:gd name="T62" fmla="*/ 54 w 108"/>
                <a:gd name="T63" fmla="*/ 86 h 155"/>
                <a:gd name="T64" fmla="*/ 68 w 108"/>
                <a:gd name="T65" fmla="*/ 91 h 155"/>
                <a:gd name="T66" fmla="*/ 73 w 108"/>
                <a:gd name="T67" fmla="*/ 106 h 155"/>
                <a:gd name="T68" fmla="*/ 70 w 108"/>
                <a:gd name="T69" fmla="*/ 117 h 155"/>
                <a:gd name="T70" fmla="*/ 62 w 108"/>
                <a:gd name="T71" fmla="*/ 124 h 155"/>
                <a:gd name="T72" fmla="*/ 53 w 108"/>
                <a:gd name="T73" fmla="*/ 127 h 155"/>
                <a:gd name="T74" fmla="*/ 40 w 108"/>
                <a:gd name="T75" fmla="*/ 122 h 155"/>
                <a:gd name="T76" fmla="*/ 30 w 108"/>
                <a:gd name="T77" fmla="*/ 103 h 155"/>
                <a:gd name="T78" fmla="*/ 25 w 108"/>
                <a:gd name="T79" fmla="*/ 97 h 155"/>
                <a:gd name="T80" fmla="*/ 17 w 108"/>
                <a:gd name="T81" fmla="*/ 95 h 155"/>
                <a:gd name="T82" fmla="*/ 5 w 108"/>
                <a:gd name="T83" fmla="*/ 99 h 155"/>
                <a:gd name="T84" fmla="*/ 0 w 108"/>
                <a:gd name="T85" fmla="*/ 112 h 155"/>
                <a:gd name="T86" fmla="*/ 3 w 108"/>
                <a:gd name="T87" fmla="*/ 125 h 155"/>
                <a:gd name="T88" fmla="*/ 13 w 108"/>
                <a:gd name="T89" fmla="*/ 139 h 155"/>
                <a:gd name="T90" fmla="*/ 30 w 108"/>
                <a:gd name="T91" fmla="*/ 150 h 155"/>
                <a:gd name="T92" fmla="*/ 53 w 108"/>
                <a:gd name="T93" fmla="*/ 155 h 155"/>
                <a:gd name="T94" fmla="*/ 75 w 108"/>
                <a:gd name="T95" fmla="*/ 151 h 155"/>
                <a:gd name="T96" fmla="*/ 93 w 108"/>
                <a:gd name="T97" fmla="*/ 140 h 155"/>
                <a:gd name="T98" fmla="*/ 104 w 108"/>
                <a:gd name="T99" fmla="*/ 124 h 155"/>
                <a:gd name="T100" fmla="*/ 108 w 108"/>
                <a:gd name="T101" fmla="*/ 105 h 155"/>
                <a:gd name="T102" fmla="*/ 105 w 108"/>
                <a:gd name="T103" fmla="*/ 8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8" h="155">
                  <a:moveTo>
                    <a:pt x="105" y="89"/>
                  </a:moveTo>
                  <a:cubicBezTo>
                    <a:pt x="103" y="84"/>
                    <a:pt x="100" y="80"/>
                    <a:pt x="97" y="76"/>
                  </a:cubicBezTo>
                  <a:cubicBezTo>
                    <a:pt x="94" y="74"/>
                    <a:pt x="91" y="71"/>
                    <a:pt x="88" y="69"/>
                  </a:cubicBezTo>
                  <a:cubicBezTo>
                    <a:pt x="92" y="66"/>
                    <a:pt x="94" y="63"/>
                    <a:pt x="97" y="59"/>
                  </a:cubicBezTo>
                  <a:cubicBezTo>
                    <a:pt x="100" y="54"/>
                    <a:pt x="101" y="47"/>
                    <a:pt x="101" y="40"/>
                  </a:cubicBezTo>
                  <a:cubicBezTo>
                    <a:pt x="101" y="35"/>
                    <a:pt x="100" y="29"/>
                    <a:pt x="98" y="24"/>
                  </a:cubicBezTo>
                  <a:cubicBezTo>
                    <a:pt x="96" y="19"/>
                    <a:pt x="93" y="15"/>
                    <a:pt x="88" y="12"/>
                  </a:cubicBezTo>
                  <a:cubicBezTo>
                    <a:pt x="84" y="8"/>
                    <a:pt x="79" y="5"/>
                    <a:pt x="73" y="3"/>
                  </a:cubicBezTo>
                  <a:cubicBezTo>
                    <a:pt x="68" y="1"/>
                    <a:pt x="61" y="0"/>
                    <a:pt x="55" y="0"/>
                  </a:cubicBezTo>
                  <a:cubicBezTo>
                    <a:pt x="47" y="0"/>
                    <a:pt x="40" y="2"/>
                    <a:pt x="34" y="4"/>
                  </a:cubicBezTo>
                  <a:cubicBezTo>
                    <a:pt x="28" y="6"/>
                    <a:pt x="22" y="9"/>
                    <a:pt x="18" y="13"/>
                  </a:cubicBezTo>
                  <a:cubicBezTo>
                    <a:pt x="13" y="16"/>
                    <a:pt x="10" y="20"/>
                    <a:pt x="8" y="25"/>
                  </a:cubicBezTo>
                  <a:cubicBezTo>
                    <a:pt x="5" y="29"/>
                    <a:pt x="4" y="33"/>
                    <a:pt x="4" y="37"/>
                  </a:cubicBezTo>
                  <a:cubicBezTo>
                    <a:pt x="4" y="42"/>
                    <a:pt x="6" y="46"/>
                    <a:pt x="9" y="49"/>
                  </a:cubicBezTo>
                  <a:cubicBezTo>
                    <a:pt x="12" y="52"/>
                    <a:pt x="15" y="54"/>
                    <a:pt x="19" y="54"/>
                  </a:cubicBezTo>
                  <a:cubicBezTo>
                    <a:pt x="22" y="54"/>
                    <a:pt x="24" y="53"/>
                    <a:pt x="27" y="52"/>
                  </a:cubicBezTo>
                  <a:cubicBezTo>
                    <a:pt x="29" y="51"/>
                    <a:pt x="31" y="49"/>
                    <a:pt x="33" y="47"/>
                  </a:cubicBezTo>
                  <a:cubicBezTo>
                    <a:pt x="34" y="44"/>
                    <a:pt x="35" y="41"/>
                    <a:pt x="36" y="38"/>
                  </a:cubicBezTo>
                  <a:cubicBezTo>
                    <a:pt x="37" y="36"/>
                    <a:pt x="39" y="34"/>
                    <a:pt x="40" y="32"/>
                  </a:cubicBezTo>
                  <a:cubicBezTo>
                    <a:pt x="41" y="31"/>
                    <a:pt x="42" y="30"/>
                    <a:pt x="44" y="29"/>
                  </a:cubicBezTo>
                  <a:cubicBezTo>
                    <a:pt x="46" y="29"/>
                    <a:pt x="48" y="28"/>
                    <a:pt x="52" y="28"/>
                  </a:cubicBezTo>
                  <a:cubicBezTo>
                    <a:pt x="57" y="28"/>
                    <a:pt x="60" y="30"/>
                    <a:pt x="63" y="32"/>
                  </a:cubicBezTo>
                  <a:cubicBezTo>
                    <a:pt x="65" y="35"/>
                    <a:pt x="66" y="38"/>
                    <a:pt x="66" y="42"/>
                  </a:cubicBezTo>
                  <a:cubicBezTo>
                    <a:pt x="66" y="47"/>
                    <a:pt x="65" y="51"/>
                    <a:pt x="62" y="53"/>
                  </a:cubicBezTo>
                  <a:cubicBezTo>
                    <a:pt x="58" y="56"/>
                    <a:pt x="54" y="57"/>
                    <a:pt x="49" y="57"/>
                  </a:cubicBezTo>
                  <a:cubicBezTo>
                    <a:pt x="45" y="57"/>
                    <a:pt x="45" y="57"/>
                    <a:pt x="45" y="57"/>
                  </a:cubicBezTo>
                  <a:cubicBezTo>
                    <a:pt x="40" y="57"/>
                    <a:pt x="35" y="58"/>
                    <a:pt x="32" y="61"/>
                  </a:cubicBezTo>
                  <a:cubicBezTo>
                    <a:pt x="29" y="64"/>
                    <a:pt x="27" y="68"/>
                    <a:pt x="27" y="72"/>
                  </a:cubicBezTo>
                  <a:cubicBezTo>
                    <a:pt x="27" y="76"/>
                    <a:pt x="28" y="80"/>
                    <a:pt x="31" y="83"/>
                  </a:cubicBezTo>
                  <a:cubicBezTo>
                    <a:pt x="34" y="86"/>
                    <a:pt x="38" y="87"/>
                    <a:pt x="43" y="87"/>
                  </a:cubicBezTo>
                  <a:cubicBezTo>
                    <a:pt x="44" y="87"/>
                    <a:pt x="45" y="87"/>
                    <a:pt x="48" y="87"/>
                  </a:cubicBezTo>
                  <a:cubicBezTo>
                    <a:pt x="51" y="86"/>
                    <a:pt x="53" y="86"/>
                    <a:pt x="54" y="86"/>
                  </a:cubicBezTo>
                  <a:cubicBezTo>
                    <a:pt x="60" y="86"/>
                    <a:pt x="65" y="88"/>
                    <a:pt x="68" y="91"/>
                  </a:cubicBezTo>
                  <a:cubicBezTo>
                    <a:pt x="71" y="95"/>
                    <a:pt x="73" y="99"/>
                    <a:pt x="73" y="106"/>
                  </a:cubicBezTo>
                  <a:cubicBezTo>
                    <a:pt x="73" y="110"/>
                    <a:pt x="72" y="114"/>
                    <a:pt x="70" y="117"/>
                  </a:cubicBezTo>
                  <a:cubicBezTo>
                    <a:pt x="68" y="120"/>
                    <a:pt x="65" y="123"/>
                    <a:pt x="62" y="124"/>
                  </a:cubicBezTo>
                  <a:cubicBezTo>
                    <a:pt x="59" y="126"/>
                    <a:pt x="56" y="126"/>
                    <a:pt x="53" y="127"/>
                  </a:cubicBezTo>
                  <a:cubicBezTo>
                    <a:pt x="47" y="126"/>
                    <a:pt x="43" y="125"/>
                    <a:pt x="40" y="122"/>
                  </a:cubicBezTo>
                  <a:cubicBezTo>
                    <a:pt x="37" y="118"/>
                    <a:pt x="33" y="112"/>
                    <a:pt x="30" y="103"/>
                  </a:cubicBezTo>
                  <a:cubicBezTo>
                    <a:pt x="29" y="100"/>
                    <a:pt x="27" y="98"/>
                    <a:pt x="25" y="97"/>
                  </a:cubicBezTo>
                  <a:cubicBezTo>
                    <a:pt x="23" y="95"/>
                    <a:pt x="20" y="95"/>
                    <a:pt x="17" y="95"/>
                  </a:cubicBezTo>
                  <a:cubicBezTo>
                    <a:pt x="13" y="95"/>
                    <a:pt x="8" y="96"/>
                    <a:pt x="5" y="99"/>
                  </a:cubicBezTo>
                  <a:cubicBezTo>
                    <a:pt x="2" y="102"/>
                    <a:pt x="0" y="107"/>
                    <a:pt x="0" y="112"/>
                  </a:cubicBezTo>
                  <a:cubicBezTo>
                    <a:pt x="0" y="116"/>
                    <a:pt x="1" y="120"/>
                    <a:pt x="3" y="125"/>
                  </a:cubicBezTo>
                  <a:cubicBezTo>
                    <a:pt x="6" y="130"/>
                    <a:pt x="9" y="134"/>
                    <a:pt x="13" y="139"/>
                  </a:cubicBezTo>
                  <a:cubicBezTo>
                    <a:pt x="18" y="143"/>
                    <a:pt x="23" y="147"/>
                    <a:pt x="30" y="150"/>
                  </a:cubicBezTo>
                  <a:cubicBezTo>
                    <a:pt x="37" y="153"/>
                    <a:pt x="44" y="155"/>
                    <a:pt x="53" y="155"/>
                  </a:cubicBezTo>
                  <a:cubicBezTo>
                    <a:pt x="61" y="155"/>
                    <a:pt x="68" y="153"/>
                    <a:pt x="75" y="151"/>
                  </a:cubicBezTo>
                  <a:cubicBezTo>
                    <a:pt x="82" y="148"/>
                    <a:pt x="88" y="145"/>
                    <a:pt x="93" y="140"/>
                  </a:cubicBezTo>
                  <a:cubicBezTo>
                    <a:pt x="98" y="135"/>
                    <a:pt x="102" y="130"/>
                    <a:pt x="104" y="124"/>
                  </a:cubicBezTo>
                  <a:cubicBezTo>
                    <a:pt x="107" y="118"/>
                    <a:pt x="108" y="111"/>
                    <a:pt x="108" y="105"/>
                  </a:cubicBezTo>
                  <a:cubicBezTo>
                    <a:pt x="108" y="99"/>
                    <a:pt x="107" y="94"/>
                    <a:pt x="105" y="89"/>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a:p>
          </p:txBody>
        </p:sp>
      </p:grpSp>
      <p:grpSp>
        <p:nvGrpSpPr>
          <p:cNvPr id="105" name="组合 104"/>
          <p:cNvGrpSpPr/>
          <p:nvPr/>
        </p:nvGrpSpPr>
        <p:grpSpPr>
          <a:xfrm>
            <a:off x="6669530" y="3267038"/>
            <a:ext cx="600503" cy="458632"/>
            <a:chOff x="7756526" y="649288"/>
            <a:chExt cx="1847850" cy="1411287"/>
          </a:xfrm>
          <a:solidFill>
            <a:schemeClr val="bg1"/>
          </a:solidFill>
        </p:grpSpPr>
        <p:sp>
          <p:nvSpPr>
            <p:cNvPr id="106" name="Freeform 24"/>
            <p:cNvSpPr>
              <a:spLocks noEditPoints="1"/>
            </p:cNvSpPr>
            <p:nvPr/>
          </p:nvSpPr>
          <p:spPr bwMode="auto">
            <a:xfrm>
              <a:off x="7756526" y="819150"/>
              <a:ext cx="1160463" cy="1241425"/>
            </a:xfrm>
            <a:custGeom>
              <a:avLst/>
              <a:gdLst>
                <a:gd name="T0" fmla="*/ 198 w 397"/>
                <a:gd name="T1" fmla="*/ 0 h 425"/>
                <a:gd name="T2" fmla="*/ 0 w 397"/>
                <a:gd name="T3" fmla="*/ 173 h 425"/>
                <a:gd name="T4" fmla="*/ 198 w 397"/>
                <a:gd name="T5" fmla="*/ 346 h 425"/>
                <a:gd name="T6" fmla="*/ 217 w 397"/>
                <a:gd name="T7" fmla="*/ 345 h 425"/>
                <a:gd name="T8" fmla="*/ 165 w 397"/>
                <a:gd name="T9" fmla="*/ 425 h 425"/>
                <a:gd name="T10" fmla="*/ 365 w 397"/>
                <a:gd name="T11" fmla="*/ 268 h 425"/>
                <a:gd name="T12" fmla="*/ 397 w 397"/>
                <a:gd name="T13" fmla="*/ 173 h 425"/>
                <a:gd name="T14" fmla="*/ 198 w 397"/>
                <a:gd name="T15" fmla="*/ 0 h 425"/>
                <a:gd name="T16" fmla="*/ 91 w 397"/>
                <a:gd name="T17" fmla="*/ 198 h 425"/>
                <a:gd name="T18" fmla="*/ 66 w 397"/>
                <a:gd name="T19" fmla="*/ 173 h 425"/>
                <a:gd name="T20" fmla="*/ 91 w 397"/>
                <a:gd name="T21" fmla="*/ 148 h 425"/>
                <a:gd name="T22" fmla="*/ 116 w 397"/>
                <a:gd name="T23" fmla="*/ 173 h 425"/>
                <a:gd name="T24" fmla="*/ 91 w 397"/>
                <a:gd name="T25" fmla="*/ 198 h 425"/>
                <a:gd name="T26" fmla="*/ 198 w 397"/>
                <a:gd name="T27" fmla="*/ 198 h 425"/>
                <a:gd name="T28" fmla="*/ 173 w 397"/>
                <a:gd name="T29" fmla="*/ 173 h 425"/>
                <a:gd name="T30" fmla="*/ 198 w 397"/>
                <a:gd name="T31" fmla="*/ 148 h 425"/>
                <a:gd name="T32" fmla="*/ 224 w 397"/>
                <a:gd name="T33" fmla="*/ 173 h 425"/>
                <a:gd name="T34" fmla="*/ 198 w 397"/>
                <a:gd name="T35" fmla="*/ 198 h 425"/>
                <a:gd name="T36" fmla="*/ 306 w 397"/>
                <a:gd name="T37" fmla="*/ 198 h 425"/>
                <a:gd name="T38" fmla="*/ 280 w 397"/>
                <a:gd name="T39" fmla="*/ 173 h 425"/>
                <a:gd name="T40" fmla="*/ 306 w 397"/>
                <a:gd name="T41" fmla="*/ 148 h 425"/>
                <a:gd name="T42" fmla="*/ 331 w 397"/>
                <a:gd name="T43" fmla="*/ 173 h 425"/>
                <a:gd name="T44" fmla="*/ 306 w 397"/>
                <a:gd name="T45" fmla="*/ 198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7" h="425">
                  <a:moveTo>
                    <a:pt x="198" y="0"/>
                  </a:moveTo>
                  <a:cubicBezTo>
                    <a:pt x="89" y="0"/>
                    <a:pt x="0" y="77"/>
                    <a:pt x="0" y="173"/>
                  </a:cubicBezTo>
                  <a:cubicBezTo>
                    <a:pt x="0" y="268"/>
                    <a:pt x="89" y="346"/>
                    <a:pt x="198" y="346"/>
                  </a:cubicBezTo>
                  <a:cubicBezTo>
                    <a:pt x="205" y="346"/>
                    <a:pt x="211" y="346"/>
                    <a:pt x="217" y="345"/>
                  </a:cubicBezTo>
                  <a:cubicBezTo>
                    <a:pt x="217" y="390"/>
                    <a:pt x="165" y="425"/>
                    <a:pt x="165" y="425"/>
                  </a:cubicBezTo>
                  <a:cubicBezTo>
                    <a:pt x="295" y="382"/>
                    <a:pt x="347" y="304"/>
                    <a:pt x="365" y="268"/>
                  </a:cubicBezTo>
                  <a:cubicBezTo>
                    <a:pt x="385" y="240"/>
                    <a:pt x="397" y="208"/>
                    <a:pt x="397" y="173"/>
                  </a:cubicBezTo>
                  <a:cubicBezTo>
                    <a:pt x="397" y="77"/>
                    <a:pt x="308" y="0"/>
                    <a:pt x="198" y="0"/>
                  </a:cubicBezTo>
                  <a:close/>
                  <a:moveTo>
                    <a:pt x="91" y="198"/>
                  </a:moveTo>
                  <a:cubicBezTo>
                    <a:pt x="77" y="198"/>
                    <a:pt x="66" y="187"/>
                    <a:pt x="66" y="173"/>
                  </a:cubicBezTo>
                  <a:cubicBezTo>
                    <a:pt x="66" y="159"/>
                    <a:pt x="77" y="148"/>
                    <a:pt x="91" y="148"/>
                  </a:cubicBezTo>
                  <a:cubicBezTo>
                    <a:pt x="105" y="148"/>
                    <a:pt x="116" y="159"/>
                    <a:pt x="116" y="173"/>
                  </a:cubicBezTo>
                  <a:cubicBezTo>
                    <a:pt x="116" y="187"/>
                    <a:pt x="105" y="198"/>
                    <a:pt x="91" y="198"/>
                  </a:cubicBezTo>
                  <a:close/>
                  <a:moveTo>
                    <a:pt x="198" y="198"/>
                  </a:moveTo>
                  <a:cubicBezTo>
                    <a:pt x="184" y="198"/>
                    <a:pt x="173" y="187"/>
                    <a:pt x="173" y="173"/>
                  </a:cubicBezTo>
                  <a:cubicBezTo>
                    <a:pt x="173" y="159"/>
                    <a:pt x="184" y="148"/>
                    <a:pt x="198" y="148"/>
                  </a:cubicBezTo>
                  <a:cubicBezTo>
                    <a:pt x="212" y="148"/>
                    <a:pt x="224" y="159"/>
                    <a:pt x="224" y="173"/>
                  </a:cubicBezTo>
                  <a:cubicBezTo>
                    <a:pt x="224" y="187"/>
                    <a:pt x="212" y="198"/>
                    <a:pt x="198" y="198"/>
                  </a:cubicBezTo>
                  <a:close/>
                  <a:moveTo>
                    <a:pt x="306" y="198"/>
                  </a:moveTo>
                  <a:cubicBezTo>
                    <a:pt x="292" y="198"/>
                    <a:pt x="280" y="187"/>
                    <a:pt x="280" y="173"/>
                  </a:cubicBezTo>
                  <a:cubicBezTo>
                    <a:pt x="280" y="159"/>
                    <a:pt x="292" y="148"/>
                    <a:pt x="306" y="148"/>
                  </a:cubicBezTo>
                  <a:cubicBezTo>
                    <a:pt x="320" y="148"/>
                    <a:pt x="331" y="159"/>
                    <a:pt x="331" y="173"/>
                  </a:cubicBezTo>
                  <a:cubicBezTo>
                    <a:pt x="331" y="187"/>
                    <a:pt x="320" y="198"/>
                    <a:pt x="306" y="198"/>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107" name="Freeform 25"/>
            <p:cNvSpPr/>
            <p:nvPr/>
          </p:nvSpPr>
          <p:spPr bwMode="auto">
            <a:xfrm>
              <a:off x="8572501" y="649288"/>
              <a:ext cx="1031875" cy="1181100"/>
            </a:xfrm>
            <a:custGeom>
              <a:avLst/>
              <a:gdLst>
                <a:gd name="T0" fmla="*/ 258 w 353"/>
                <a:gd name="T1" fmla="*/ 0 h 404"/>
                <a:gd name="T2" fmla="*/ 88 w 353"/>
                <a:gd name="T3" fmla="*/ 0 h 404"/>
                <a:gd name="T4" fmla="*/ 0 w 353"/>
                <a:gd name="T5" fmla="*/ 57 h 404"/>
                <a:gd name="T6" fmla="*/ 70 w 353"/>
                <a:gd name="T7" fmla="*/ 97 h 404"/>
                <a:gd name="T8" fmla="*/ 133 w 353"/>
                <a:gd name="T9" fmla="*/ 231 h 404"/>
                <a:gd name="T10" fmla="*/ 133 w 353"/>
                <a:gd name="T11" fmla="*/ 231 h 404"/>
                <a:gd name="T12" fmla="*/ 99 w 353"/>
                <a:gd name="T13" fmla="*/ 334 h 404"/>
                <a:gd name="T14" fmla="*/ 97 w 353"/>
                <a:gd name="T15" fmla="*/ 337 h 404"/>
                <a:gd name="T16" fmla="*/ 226 w 353"/>
                <a:gd name="T17" fmla="*/ 404 h 404"/>
                <a:gd name="T18" fmla="*/ 170 w 353"/>
                <a:gd name="T19" fmla="*/ 304 h 404"/>
                <a:gd name="T20" fmla="*/ 258 w 353"/>
                <a:gd name="T21" fmla="*/ 304 h 404"/>
                <a:gd name="T22" fmla="*/ 353 w 353"/>
                <a:gd name="T23" fmla="*/ 208 h 404"/>
                <a:gd name="T24" fmla="*/ 353 w 353"/>
                <a:gd name="T25" fmla="*/ 95 h 404"/>
                <a:gd name="T26" fmla="*/ 258 w 353"/>
                <a:gd name="T27"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3" h="404">
                  <a:moveTo>
                    <a:pt x="258" y="0"/>
                  </a:moveTo>
                  <a:cubicBezTo>
                    <a:pt x="88" y="0"/>
                    <a:pt x="88" y="0"/>
                    <a:pt x="88" y="0"/>
                  </a:cubicBezTo>
                  <a:cubicBezTo>
                    <a:pt x="49" y="0"/>
                    <a:pt x="15" y="23"/>
                    <a:pt x="0" y="57"/>
                  </a:cubicBezTo>
                  <a:cubicBezTo>
                    <a:pt x="26" y="66"/>
                    <a:pt x="50" y="80"/>
                    <a:pt x="70" y="97"/>
                  </a:cubicBezTo>
                  <a:cubicBezTo>
                    <a:pt x="109" y="131"/>
                    <a:pt x="133" y="178"/>
                    <a:pt x="133" y="231"/>
                  </a:cubicBezTo>
                  <a:cubicBezTo>
                    <a:pt x="133" y="231"/>
                    <a:pt x="133" y="231"/>
                    <a:pt x="133" y="231"/>
                  </a:cubicBezTo>
                  <a:cubicBezTo>
                    <a:pt x="133" y="269"/>
                    <a:pt x="120" y="304"/>
                    <a:pt x="99" y="334"/>
                  </a:cubicBezTo>
                  <a:cubicBezTo>
                    <a:pt x="98" y="335"/>
                    <a:pt x="98" y="336"/>
                    <a:pt x="97" y="337"/>
                  </a:cubicBezTo>
                  <a:cubicBezTo>
                    <a:pt x="129" y="362"/>
                    <a:pt x="172" y="385"/>
                    <a:pt x="226" y="404"/>
                  </a:cubicBezTo>
                  <a:cubicBezTo>
                    <a:pt x="226" y="404"/>
                    <a:pt x="160" y="359"/>
                    <a:pt x="170" y="304"/>
                  </a:cubicBezTo>
                  <a:cubicBezTo>
                    <a:pt x="258" y="304"/>
                    <a:pt x="258" y="304"/>
                    <a:pt x="258" y="304"/>
                  </a:cubicBezTo>
                  <a:cubicBezTo>
                    <a:pt x="310" y="304"/>
                    <a:pt x="353" y="260"/>
                    <a:pt x="353" y="208"/>
                  </a:cubicBezTo>
                  <a:cubicBezTo>
                    <a:pt x="353" y="95"/>
                    <a:pt x="353" y="95"/>
                    <a:pt x="353" y="95"/>
                  </a:cubicBezTo>
                  <a:cubicBezTo>
                    <a:pt x="353" y="43"/>
                    <a:pt x="310" y="0"/>
                    <a:pt x="258" y="0"/>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108" name="Oval 26"/>
            <p:cNvSpPr>
              <a:spLocks noChangeArrowheads="1"/>
            </p:cNvSpPr>
            <p:nvPr/>
          </p:nvSpPr>
          <p:spPr bwMode="auto">
            <a:xfrm>
              <a:off x="7948613" y="1250950"/>
              <a:ext cx="146050" cy="146050"/>
            </a:xfrm>
            <a:prstGeom prst="ellipse">
              <a:avLst/>
            </a:prstGeom>
            <a:grpFill/>
            <a:ln w="9525">
              <a:noFill/>
              <a:round/>
            </a:ln>
          </p:spPr>
          <p:txBody>
            <a:bodyPr vert="horz" wrap="square" lIns="91440" tIns="45720" rIns="91440" bIns="45720" numCol="1" anchor="t" anchorCtr="0" compatLnSpc="1"/>
            <a:lstStyle/>
            <a:p>
              <a:endParaRPr lang="zh-CN" altLang="en-US"/>
            </a:p>
          </p:txBody>
        </p:sp>
        <p:sp>
          <p:nvSpPr>
            <p:cNvPr id="109" name="Oval 27"/>
            <p:cNvSpPr>
              <a:spLocks noChangeArrowheads="1"/>
            </p:cNvSpPr>
            <p:nvPr/>
          </p:nvSpPr>
          <p:spPr bwMode="auto">
            <a:xfrm>
              <a:off x="8261351" y="1250950"/>
              <a:ext cx="149225" cy="146050"/>
            </a:xfrm>
            <a:prstGeom prst="ellipse">
              <a:avLst/>
            </a:prstGeom>
            <a:grpFill/>
            <a:ln w="9525">
              <a:noFill/>
              <a:round/>
            </a:ln>
          </p:spPr>
          <p:txBody>
            <a:bodyPr vert="horz" wrap="square" lIns="91440" tIns="45720" rIns="91440" bIns="45720" numCol="1" anchor="t" anchorCtr="0" compatLnSpc="1"/>
            <a:lstStyle/>
            <a:p>
              <a:endParaRPr lang="zh-CN" altLang="en-US"/>
            </a:p>
          </p:txBody>
        </p:sp>
        <p:sp>
          <p:nvSpPr>
            <p:cNvPr id="110" name="Oval 28"/>
            <p:cNvSpPr>
              <a:spLocks noChangeArrowheads="1"/>
            </p:cNvSpPr>
            <p:nvPr/>
          </p:nvSpPr>
          <p:spPr bwMode="auto">
            <a:xfrm>
              <a:off x="8574088" y="1250950"/>
              <a:ext cx="149225" cy="146050"/>
            </a:xfrm>
            <a:prstGeom prst="ellipse">
              <a:avLst/>
            </a:prstGeom>
            <a:grpFill/>
            <a:ln w="9525">
              <a:noFill/>
              <a:round/>
            </a:ln>
          </p:spPr>
          <p:txBody>
            <a:bodyPr vert="horz" wrap="square" lIns="91440" tIns="45720" rIns="91440" bIns="45720" numCol="1" anchor="t" anchorCtr="0" compatLnSpc="1"/>
            <a:lstStyle/>
            <a:p>
              <a:endParaRPr lang="zh-CN" altLang="en-US"/>
            </a:p>
          </p:txBody>
        </p:sp>
      </p:grpSp>
      <p:grpSp>
        <p:nvGrpSpPr>
          <p:cNvPr id="111" name="组合 110"/>
          <p:cNvGrpSpPr/>
          <p:nvPr/>
        </p:nvGrpSpPr>
        <p:grpSpPr>
          <a:xfrm>
            <a:off x="4978552" y="3204466"/>
            <a:ext cx="512521" cy="358239"/>
            <a:chOff x="10337801" y="757238"/>
            <a:chExt cx="1703388" cy="1190625"/>
          </a:xfrm>
          <a:solidFill>
            <a:schemeClr val="bg1"/>
          </a:solidFill>
        </p:grpSpPr>
        <p:sp>
          <p:nvSpPr>
            <p:cNvPr id="112" name="Freeform 29"/>
            <p:cNvSpPr/>
            <p:nvPr/>
          </p:nvSpPr>
          <p:spPr bwMode="auto">
            <a:xfrm>
              <a:off x="11718926" y="757238"/>
              <a:ext cx="117475" cy="180975"/>
            </a:xfrm>
            <a:custGeom>
              <a:avLst/>
              <a:gdLst>
                <a:gd name="T0" fmla="*/ 12 w 40"/>
                <a:gd name="T1" fmla="*/ 62 h 62"/>
                <a:gd name="T2" fmla="*/ 2 w 40"/>
                <a:gd name="T3" fmla="*/ 45 h 62"/>
                <a:gd name="T4" fmla="*/ 2 w 40"/>
                <a:gd name="T5" fmla="*/ 45 h 62"/>
                <a:gd name="T6" fmla="*/ 11 w 40"/>
                <a:gd name="T7" fmla="*/ 12 h 62"/>
                <a:gd name="T8" fmla="*/ 28 w 40"/>
                <a:gd name="T9" fmla="*/ 2 h 62"/>
                <a:gd name="T10" fmla="*/ 28 w 40"/>
                <a:gd name="T11" fmla="*/ 2 h 62"/>
                <a:gd name="T12" fmla="*/ 38 w 40"/>
                <a:gd name="T13" fmla="*/ 19 h 62"/>
                <a:gd name="T14" fmla="*/ 38 w 40"/>
                <a:gd name="T15" fmla="*/ 19 h 62"/>
                <a:gd name="T16" fmla="*/ 29 w 40"/>
                <a:gd name="T17" fmla="*/ 52 h 62"/>
                <a:gd name="T18" fmla="*/ 16 w 40"/>
                <a:gd name="T19" fmla="*/ 62 h 62"/>
                <a:gd name="T20" fmla="*/ 16 w 40"/>
                <a:gd name="T21" fmla="*/ 62 h 62"/>
                <a:gd name="T22" fmla="*/ 12 w 40"/>
                <a:gd name="T23"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 h="62">
                  <a:moveTo>
                    <a:pt x="12" y="62"/>
                  </a:moveTo>
                  <a:cubicBezTo>
                    <a:pt x="5" y="60"/>
                    <a:pt x="0" y="52"/>
                    <a:pt x="2" y="45"/>
                  </a:cubicBezTo>
                  <a:cubicBezTo>
                    <a:pt x="2" y="45"/>
                    <a:pt x="2" y="45"/>
                    <a:pt x="2" y="45"/>
                  </a:cubicBezTo>
                  <a:cubicBezTo>
                    <a:pt x="11" y="12"/>
                    <a:pt x="11" y="12"/>
                    <a:pt x="11" y="12"/>
                  </a:cubicBezTo>
                  <a:cubicBezTo>
                    <a:pt x="13" y="5"/>
                    <a:pt x="21" y="0"/>
                    <a:pt x="28" y="2"/>
                  </a:cubicBezTo>
                  <a:cubicBezTo>
                    <a:pt x="28" y="2"/>
                    <a:pt x="28" y="2"/>
                    <a:pt x="28" y="2"/>
                  </a:cubicBezTo>
                  <a:cubicBezTo>
                    <a:pt x="35" y="4"/>
                    <a:pt x="40" y="12"/>
                    <a:pt x="38" y="19"/>
                  </a:cubicBezTo>
                  <a:cubicBezTo>
                    <a:pt x="38" y="19"/>
                    <a:pt x="38" y="19"/>
                    <a:pt x="38" y="19"/>
                  </a:cubicBezTo>
                  <a:cubicBezTo>
                    <a:pt x="29" y="52"/>
                    <a:pt x="29" y="52"/>
                    <a:pt x="29" y="52"/>
                  </a:cubicBezTo>
                  <a:cubicBezTo>
                    <a:pt x="27" y="58"/>
                    <a:pt x="22" y="62"/>
                    <a:pt x="16" y="62"/>
                  </a:cubicBezTo>
                  <a:cubicBezTo>
                    <a:pt x="16" y="62"/>
                    <a:pt x="16" y="62"/>
                    <a:pt x="16" y="62"/>
                  </a:cubicBezTo>
                  <a:cubicBezTo>
                    <a:pt x="14" y="62"/>
                    <a:pt x="13" y="62"/>
                    <a:pt x="12" y="62"/>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a:p>
          </p:txBody>
        </p:sp>
        <p:sp>
          <p:nvSpPr>
            <p:cNvPr id="113" name="Freeform 30"/>
            <p:cNvSpPr/>
            <p:nvPr/>
          </p:nvSpPr>
          <p:spPr bwMode="auto">
            <a:xfrm>
              <a:off x="11830051" y="854075"/>
              <a:ext cx="176213" cy="139700"/>
            </a:xfrm>
            <a:custGeom>
              <a:avLst/>
              <a:gdLst>
                <a:gd name="T0" fmla="*/ 4 w 60"/>
                <a:gd name="T1" fmla="*/ 40 h 48"/>
                <a:gd name="T2" fmla="*/ 9 w 60"/>
                <a:gd name="T3" fmla="*/ 21 h 48"/>
                <a:gd name="T4" fmla="*/ 9 w 60"/>
                <a:gd name="T5" fmla="*/ 21 h 48"/>
                <a:gd name="T6" fmla="*/ 37 w 60"/>
                <a:gd name="T7" fmla="*/ 4 h 48"/>
                <a:gd name="T8" fmla="*/ 56 w 60"/>
                <a:gd name="T9" fmla="*/ 9 h 48"/>
                <a:gd name="T10" fmla="*/ 56 w 60"/>
                <a:gd name="T11" fmla="*/ 9 h 48"/>
                <a:gd name="T12" fmla="*/ 51 w 60"/>
                <a:gd name="T13" fmla="*/ 28 h 48"/>
                <a:gd name="T14" fmla="*/ 51 w 60"/>
                <a:gd name="T15" fmla="*/ 28 h 48"/>
                <a:gd name="T16" fmla="*/ 23 w 60"/>
                <a:gd name="T17" fmla="*/ 45 h 48"/>
                <a:gd name="T18" fmla="*/ 19 w 60"/>
                <a:gd name="T19" fmla="*/ 46 h 48"/>
                <a:gd name="T20" fmla="*/ 19 w 60"/>
                <a:gd name="T21" fmla="*/ 46 h 48"/>
                <a:gd name="T22" fmla="*/ 4 w 60"/>
                <a:gd name="T23" fmla="*/ 4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48">
                  <a:moveTo>
                    <a:pt x="4" y="40"/>
                  </a:moveTo>
                  <a:cubicBezTo>
                    <a:pt x="0" y="34"/>
                    <a:pt x="2" y="25"/>
                    <a:pt x="9" y="21"/>
                  </a:cubicBezTo>
                  <a:cubicBezTo>
                    <a:pt x="9" y="21"/>
                    <a:pt x="9" y="21"/>
                    <a:pt x="9" y="21"/>
                  </a:cubicBezTo>
                  <a:cubicBezTo>
                    <a:pt x="37" y="4"/>
                    <a:pt x="37" y="4"/>
                    <a:pt x="37" y="4"/>
                  </a:cubicBezTo>
                  <a:cubicBezTo>
                    <a:pt x="44" y="0"/>
                    <a:pt x="52" y="3"/>
                    <a:pt x="56" y="9"/>
                  </a:cubicBezTo>
                  <a:cubicBezTo>
                    <a:pt x="56" y="9"/>
                    <a:pt x="56" y="9"/>
                    <a:pt x="56" y="9"/>
                  </a:cubicBezTo>
                  <a:cubicBezTo>
                    <a:pt x="60" y="16"/>
                    <a:pt x="58" y="24"/>
                    <a:pt x="51" y="28"/>
                  </a:cubicBezTo>
                  <a:cubicBezTo>
                    <a:pt x="51" y="28"/>
                    <a:pt x="51" y="28"/>
                    <a:pt x="51" y="28"/>
                  </a:cubicBezTo>
                  <a:cubicBezTo>
                    <a:pt x="23" y="45"/>
                    <a:pt x="23" y="45"/>
                    <a:pt x="23" y="45"/>
                  </a:cubicBezTo>
                  <a:cubicBezTo>
                    <a:pt x="21" y="46"/>
                    <a:pt x="20" y="46"/>
                    <a:pt x="19" y="46"/>
                  </a:cubicBezTo>
                  <a:cubicBezTo>
                    <a:pt x="19" y="46"/>
                    <a:pt x="19" y="46"/>
                    <a:pt x="19" y="46"/>
                  </a:cubicBezTo>
                  <a:cubicBezTo>
                    <a:pt x="13" y="48"/>
                    <a:pt x="7" y="45"/>
                    <a:pt x="4" y="40"/>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a:p>
          </p:txBody>
        </p:sp>
        <p:sp>
          <p:nvSpPr>
            <p:cNvPr id="114" name="Freeform 31"/>
            <p:cNvSpPr/>
            <p:nvPr/>
          </p:nvSpPr>
          <p:spPr bwMode="auto">
            <a:xfrm>
              <a:off x="11499851" y="1212850"/>
              <a:ext cx="541338" cy="603250"/>
            </a:xfrm>
            <a:custGeom>
              <a:avLst/>
              <a:gdLst>
                <a:gd name="T0" fmla="*/ 169 w 185"/>
                <a:gd name="T1" fmla="*/ 108 h 206"/>
                <a:gd name="T2" fmla="*/ 91 w 185"/>
                <a:gd name="T3" fmla="*/ 43 h 206"/>
                <a:gd name="T4" fmla="*/ 89 w 185"/>
                <a:gd name="T5" fmla="*/ 0 h 206"/>
                <a:gd name="T6" fmla="*/ 0 w 185"/>
                <a:gd name="T7" fmla="*/ 82 h 206"/>
                <a:gd name="T8" fmla="*/ 97 w 185"/>
                <a:gd name="T9" fmla="*/ 158 h 206"/>
                <a:gd name="T10" fmla="*/ 95 w 185"/>
                <a:gd name="T11" fmla="*/ 110 h 206"/>
                <a:gd name="T12" fmla="*/ 120 w 185"/>
                <a:gd name="T13" fmla="*/ 206 h 206"/>
                <a:gd name="T14" fmla="*/ 169 w 185"/>
                <a:gd name="T15" fmla="*/ 108 h 2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5" h="206">
                  <a:moveTo>
                    <a:pt x="169" y="108"/>
                  </a:moveTo>
                  <a:cubicBezTo>
                    <a:pt x="158" y="56"/>
                    <a:pt x="113" y="45"/>
                    <a:pt x="91" y="43"/>
                  </a:cubicBezTo>
                  <a:cubicBezTo>
                    <a:pt x="89" y="0"/>
                    <a:pt x="89" y="0"/>
                    <a:pt x="89" y="0"/>
                  </a:cubicBezTo>
                  <a:cubicBezTo>
                    <a:pt x="0" y="82"/>
                    <a:pt x="0" y="82"/>
                    <a:pt x="0" y="82"/>
                  </a:cubicBezTo>
                  <a:cubicBezTo>
                    <a:pt x="97" y="158"/>
                    <a:pt x="97" y="158"/>
                    <a:pt x="97" y="158"/>
                  </a:cubicBezTo>
                  <a:cubicBezTo>
                    <a:pt x="95" y="110"/>
                    <a:pt x="95" y="110"/>
                    <a:pt x="95" y="110"/>
                  </a:cubicBezTo>
                  <a:cubicBezTo>
                    <a:pt x="171" y="133"/>
                    <a:pt x="120" y="206"/>
                    <a:pt x="120" y="206"/>
                  </a:cubicBezTo>
                  <a:cubicBezTo>
                    <a:pt x="120" y="206"/>
                    <a:pt x="185" y="178"/>
                    <a:pt x="169" y="108"/>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a:p>
          </p:txBody>
        </p:sp>
        <p:sp>
          <p:nvSpPr>
            <p:cNvPr id="115" name="Freeform 32"/>
            <p:cNvSpPr/>
            <p:nvPr/>
          </p:nvSpPr>
          <p:spPr bwMode="auto">
            <a:xfrm>
              <a:off x="10337801" y="768350"/>
              <a:ext cx="1358900" cy="979488"/>
            </a:xfrm>
            <a:custGeom>
              <a:avLst/>
              <a:gdLst>
                <a:gd name="T0" fmla="*/ 59 w 465"/>
                <a:gd name="T1" fmla="*/ 159 h 335"/>
                <a:gd name="T2" fmla="*/ 182 w 465"/>
                <a:gd name="T3" fmla="*/ 51 h 335"/>
                <a:gd name="T4" fmla="*/ 461 w 465"/>
                <a:gd name="T5" fmla="*/ 51 h 335"/>
                <a:gd name="T6" fmla="*/ 465 w 465"/>
                <a:gd name="T7" fmla="*/ 31 h 335"/>
                <a:gd name="T8" fmla="*/ 195 w 465"/>
                <a:gd name="T9" fmla="*/ 31 h 335"/>
                <a:gd name="T10" fmla="*/ 148 w 465"/>
                <a:gd name="T11" fmla="*/ 1 h 335"/>
                <a:gd name="T12" fmla="*/ 44 w 465"/>
                <a:gd name="T13" fmla="*/ 1 h 335"/>
                <a:gd name="T14" fmla="*/ 1 w 465"/>
                <a:gd name="T15" fmla="*/ 48 h 335"/>
                <a:gd name="T16" fmla="*/ 8 w 465"/>
                <a:gd name="T17" fmla="*/ 125 h 335"/>
                <a:gd name="T18" fmla="*/ 12 w 465"/>
                <a:gd name="T19" fmla="*/ 174 h 335"/>
                <a:gd name="T20" fmla="*/ 23 w 465"/>
                <a:gd name="T21" fmla="*/ 292 h 335"/>
                <a:gd name="T22" fmla="*/ 38 w 465"/>
                <a:gd name="T23" fmla="*/ 335 h 335"/>
                <a:gd name="T24" fmla="*/ 37 w 465"/>
                <a:gd name="T25" fmla="*/ 322 h 335"/>
                <a:gd name="T26" fmla="*/ 38 w 465"/>
                <a:gd name="T27" fmla="*/ 307 h 335"/>
                <a:gd name="T28" fmla="*/ 59 w 465"/>
                <a:gd name="T29" fmla="*/ 159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5" h="335">
                  <a:moveTo>
                    <a:pt x="59" y="159"/>
                  </a:moveTo>
                  <a:cubicBezTo>
                    <a:pt x="68" y="99"/>
                    <a:pt x="122" y="51"/>
                    <a:pt x="182" y="51"/>
                  </a:cubicBezTo>
                  <a:cubicBezTo>
                    <a:pt x="461" y="51"/>
                    <a:pt x="461" y="51"/>
                    <a:pt x="461" y="51"/>
                  </a:cubicBezTo>
                  <a:cubicBezTo>
                    <a:pt x="465" y="31"/>
                    <a:pt x="465" y="31"/>
                    <a:pt x="465" y="31"/>
                  </a:cubicBezTo>
                  <a:cubicBezTo>
                    <a:pt x="195" y="31"/>
                    <a:pt x="195" y="31"/>
                    <a:pt x="195" y="31"/>
                  </a:cubicBezTo>
                  <a:cubicBezTo>
                    <a:pt x="187" y="15"/>
                    <a:pt x="172" y="0"/>
                    <a:pt x="148" y="1"/>
                  </a:cubicBezTo>
                  <a:cubicBezTo>
                    <a:pt x="44" y="1"/>
                    <a:pt x="44" y="1"/>
                    <a:pt x="44" y="1"/>
                  </a:cubicBezTo>
                  <a:cubicBezTo>
                    <a:pt x="6" y="1"/>
                    <a:pt x="0" y="35"/>
                    <a:pt x="1" y="48"/>
                  </a:cubicBezTo>
                  <a:cubicBezTo>
                    <a:pt x="8" y="125"/>
                    <a:pt x="8" y="125"/>
                    <a:pt x="8" y="125"/>
                  </a:cubicBezTo>
                  <a:cubicBezTo>
                    <a:pt x="12" y="174"/>
                    <a:pt x="12" y="174"/>
                    <a:pt x="12" y="174"/>
                  </a:cubicBezTo>
                  <a:cubicBezTo>
                    <a:pt x="23" y="292"/>
                    <a:pt x="23" y="292"/>
                    <a:pt x="23" y="292"/>
                  </a:cubicBezTo>
                  <a:cubicBezTo>
                    <a:pt x="25" y="307"/>
                    <a:pt x="30" y="322"/>
                    <a:pt x="38" y="335"/>
                  </a:cubicBezTo>
                  <a:cubicBezTo>
                    <a:pt x="37" y="331"/>
                    <a:pt x="37" y="326"/>
                    <a:pt x="37" y="322"/>
                  </a:cubicBezTo>
                  <a:cubicBezTo>
                    <a:pt x="37" y="317"/>
                    <a:pt x="37" y="312"/>
                    <a:pt x="38" y="307"/>
                  </a:cubicBezTo>
                  <a:lnTo>
                    <a:pt x="59" y="159"/>
                  </a:lnTo>
                  <a:close/>
                </a:path>
              </a:pathLst>
            </a:custGeom>
            <a:grpFill/>
            <a:ln w="9525">
              <a:solidFill>
                <a:schemeClr val="bg1"/>
              </a:solidFill>
              <a:round/>
            </a:ln>
          </p:spPr>
          <p:txBody>
            <a:bodyPr vert="horz" wrap="square" lIns="91440" tIns="45720" rIns="91440" bIns="45720" numCol="1" anchor="t" anchorCtr="0" compatLnSpc="1"/>
            <a:lstStyle/>
            <a:p>
              <a:endParaRPr lang="zh-CN" altLang="en-US"/>
            </a:p>
          </p:txBody>
        </p:sp>
        <p:sp>
          <p:nvSpPr>
            <p:cNvPr id="116" name="Freeform 33"/>
            <p:cNvSpPr/>
            <p:nvPr/>
          </p:nvSpPr>
          <p:spPr bwMode="auto">
            <a:xfrm>
              <a:off x="10474326" y="965200"/>
              <a:ext cx="1479550" cy="982663"/>
            </a:xfrm>
            <a:custGeom>
              <a:avLst/>
              <a:gdLst>
                <a:gd name="T0" fmla="*/ 418 w 506"/>
                <a:gd name="T1" fmla="*/ 0 h 336"/>
                <a:gd name="T2" fmla="*/ 135 w 506"/>
                <a:gd name="T3" fmla="*/ 0 h 336"/>
                <a:gd name="T4" fmla="*/ 28 w 506"/>
                <a:gd name="T5" fmla="*/ 94 h 336"/>
                <a:gd name="T6" fmla="*/ 7 w 506"/>
                <a:gd name="T7" fmla="*/ 242 h 336"/>
                <a:gd name="T8" fmla="*/ 88 w 506"/>
                <a:gd name="T9" fmla="*/ 336 h 336"/>
                <a:gd name="T10" fmla="*/ 371 w 506"/>
                <a:gd name="T11" fmla="*/ 336 h 336"/>
                <a:gd name="T12" fmla="*/ 459 w 506"/>
                <a:gd name="T13" fmla="*/ 288 h 336"/>
                <a:gd name="T14" fmla="*/ 461 w 506"/>
                <a:gd name="T15" fmla="*/ 284 h 336"/>
                <a:gd name="T16" fmla="*/ 461 w 506"/>
                <a:gd name="T17" fmla="*/ 284 h 336"/>
                <a:gd name="T18" fmla="*/ 463 w 506"/>
                <a:gd name="T19" fmla="*/ 281 h 336"/>
                <a:gd name="T20" fmla="*/ 468 w 506"/>
                <a:gd name="T21" fmla="*/ 271 h 336"/>
                <a:gd name="T22" fmla="*/ 476 w 506"/>
                <a:gd name="T23" fmla="*/ 242 h 336"/>
                <a:gd name="T24" fmla="*/ 469 w 506"/>
                <a:gd name="T25" fmla="*/ 223 h 336"/>
                <a:gd name="T26" fmla="*/ 459 w 506"/>
                <a:gd name="T27" fmla="*/ 214 h 336"/>
                <a:gd name="T28" fmla="*/ 460 w 506"/>
                <a:gd name="T29" fmla="*/ 242 h 336"/>
                <a:gd name="T30" fmla="*/ 454 w 506"/>
                <a:gd name="T31" fmla="*/ 254 h 336"/>
                <a:gd name="T32" fmla="*/ 441 w 506"/>
                <a:gd name="T33" fmla="*/ 252 h 336"/>
                <a:gd name="T34" fmla="*/ 344 w 506"/>
                <a:gd name="T35" fmla="*/ 176 h 336"/>
                <a:gd name="T36" fmla="*/ 339 w 506"/>
                <a:gd name="T37" fmla="*/ 167 h 336"/>
                <a:gd name="T38" fmla="*/ 343 w 506"/>
                <a:gd name="T39" fmla="*/ 158 h 336"/>
                <a:gd name="T40" fmla="*/ 432 w 506"/>
                <a:gd name="T41" fmla="*/ 76 h 336"/>
                <a:gd name="T42" fmla="*/ 445 w 506"/>
                <a:gd name="T43" fmla="*/ 74 h 336"/>
                <a:gd name="T44" fmla="*/ 452 w 506"/>
                <a:gd name="T45" fmla="*/ 85 h 336"/>
                <a:gd name="T46" fmla="*/ 454 w 506"/>
                <a:gd name="T47" fmla="*/ 118 h 336"/>
                <a:gd name="T48" fmla="*/ 492 w 506"/>
                <a:gd name="T49" fmla="*/ 132 h 336"/>
                <a:gd name="T50" fmla="*/ 493 w 506"/>
                <a:gd name="T51" fmla="*/ 133 h 336"/>
                <a:gd name="T52" fmla="*/ 499 w 506"/>
                <a:gd name="T53" fmla="*/ 94 h 336"/>
                <a:gd name="T54" fmla="*/ 418 w 506"/>
                <a:gd name="T55"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06" h="336">
                  <a:moveTo>
                    <a:pt x="418" y="0"/>
                  </a:moveTo>
                  <a:cubicBezTo>
                    <a:pt x="135" y="0"/>
                    <a:pt x="135" y="0"/>
                    <a:pt x="135" y="0"/>
                  </a:cubicBezTo>
                  <a:cubicBezTo>
                    <a:pt x="84" y="0"/>
                    <a:pt x="35" y="43"/>
                    <a:pt x="28" y="94"/>
                  </a:cubicBezTo>
                  <a:cubicBezTo>
                    <a:pt x="7" y="242"/>
                    <a:pt x="7" y="242"/>
                    <a:pt x="7" y="242"/>
                  </a:cubicBezTo>
                  <a:cubicBezTo>
                    <a:pt x="0" y="294"/>
                    <a:pt x="37" y="336"/>
                    <a:pt x="88" y="336"/>
                  </a:cubicBezTo>
                  <a:cubicBezTo>
                    <a:pt x="371" y="336"/>
                    <a:pt x="371" y="336"/>
                    <a:pt x="371" y="336"/>
                  </a:cubicBezTo>
                  <a:cubicBezTo>
                    <a:pt x="406" y="336"/>
                    <a:pt x="439" y="317"/>
                    <a:pt x="459" y="288"/>
                  </a:cubicBezTo>
                  <a:cubicBezTo>
                    <a:pt x="460" y="287"/>
                    <a:pt x="460" y="285"/>
                    <a:pt x="461" y="284"/>
                  </a:cubicBezTo>
                  <a:cubicBezTo>
                    <a:pt x="461" y="284"/>
                    <a:pt x="461" y="284"/>
                    <a:pt x="461" y="284"/>
                  </a:cubicBezTo>
                  <a:cubicBezTo>
                    <a:pt x="462" y="283"/>
                    <a:pt x="462" y="282"/>
                    <a:pt x="463" y="281"/>
                  </a:cubicBezTo>
                  <a:cubicBezTo>
                    <a:pt x="465" y="279"/>
                    <a:pt x="466" y="275"/>
                    <a:pt x="468" y="271"/>
                  </a:cubicBezTo>
                  <a:cubicBezTo>
                    <a:pt x="472" y="263"/>
                    <a:pt x="476" y="252"/>
                    <a:pt x="476" y="242"/>
                  </a:cubicBezTo>
                  <a:cubicBezTo>
                    <a:pt x="476" y="235"/>
                    <a:pt x="474" y="229"/>
                    <a:pt x="469" y="223"/>
                  </a:cubicBezTo>
                  <a:cubicBezTo>
                    <a:pt x="467" y="220"/>
                    <a:pt x="464" y="217"/>
                    <a:pt x="459" y="214"/>
                  </a:cubicBezTo>
                  <a:cubicBezTo>
                    <a:pt x="460" y="242"/>
                    <a:pt x="460" y="242"/>
                    <a:pt x="460" y="242"/>
                  </a:cubicBezTo>
                  <a:cubicBezTo>
                    <a:pt x="461" y="247"/>
                    <a:pt x="458" y="252"/>
                    <a:pt x="454" y="254"/>
                  </a:cubicBezTo>
                  <a:cubicBezTo>
                    <a:pt x="450" y="256"/>
                    <a:pt x="444" y="255"/>
                    <a:pt x="441" y="252"/>
                  </a:cubicBezTo>
                  <a:cubicBezTo>
                    <a:pt x="344" y="176"/>
                    <a:pt x="344" y="176"/>
                    <a:pt x="344" y="176"/>
                  </a:cubicBezTo>
                  <a:cubicBezTo>
                    <a:pt x="341" y="174"/>
                    <a:pt x="339" y="171"/>
                    <a:pt x="339" y="167"/>
                  </a:cubicBezTo>
                  <a:cubicBezTo>
                    <a:pt x="339" y="164"/>
                    <a:pt x="340" y="160"/>
                    <a:pt x="343" y="158"/>
                  </a:cubicBezTo>
                  <a:cubicBezTo>
                    <a:pt x="432" y="76"/>
                    <a:pt x="432" y="76"/>
                    <a:pt x="432" y="76"/>
                  </a:cubicBezTo>
                  <a:cubicBezTo>
                    <a:pt x="435" y="73"/>
                    <a:pt x="441" y="72"/>
                    <a:pt x="445" y="74"/>
                  </a:cubicBezTo>
                  <a:cubicBezTo>
                    <a:pt x="449" y="76"/>
                    <a:pt x="452" y="80"/>
                    <a:pt x="452" y="85"/>
                  </a:cubicBezTo>
                  <a:cubicBezTo>
                    <a:pt x="454" y="118"/>
                    <a:pt x="454" y="118"/>
                    <a:pt x="454" y="118"/>
                  </a:cubicBezTo>
                  <a:cubicBezTo>
                    <a:pt x="465" y="120"/>
                    <a:pt x="478" y="124"/>
                    <a:pt x="492" y="132"/>
                  </a:cubicBezTo>
                  <a:cubicBezTo>
                    <a:pt x="492" y="132"/>
                    <a:pt x="493" y="132"/>
                    <a:pt x="493" y="133"/>
                  </a:cubicBezTo>
                  <a:cubicBezTo>
                    <a:pt x="499" y="94"/>
                    <a:pt x="499" y="94"/>
                    <a:pt x="499" y="94"/>
                  </a:cubicBezTo>
                  <a:cubicBezTo>
                    <a:pt x="506" y="43"/>
                    <a:pt x="470" y="0"/>
                    <a:pt x="418" y="0"/>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a:p>
          </p:txBody>
        </p:sp>
      </p:grpSp>
      <p:grpSp>
        <p:nvGrpSpPr>
          <p:cNvPr id="123" name="组合 122"/>
          <p:cNvGrpSpPr/>
          <p:nvPr/>
        </p:nvGrpSpPr>
        <p:grpSpPr>
          <a:xfrm>
            <a:off x="5852162" y="4907861"/>
            <a:ext cx="613247" cy="492228"/>
            <a:chOff x="209550" y="2830513"/>
            <a:chExt cx="1552575" cy="1246187"/>
          </a:xfrm>
          <a:solidFill>
            <a:schemeClr val="bg1"/>
          </a:solidFill>
        </p:grpSpPr>
        <p:sp>
          <p:nvSpPr>
            <p:cNvPr id="124" name="Freeform 49"/>
            <p:cNvSpPr>
              <a:spLocks noEditPoints="1"/>
            </p:cNvSpPr>
            <p:nvPr/>
          </p:nvSpPr>
          <p:spPr bwMode="auto">
            <a:xfrm>
              <a:off x="407988" y="3214688"/>
              <a:ext cx="493713" cy="666750"/>
            </a:xfrm>
            <a:custGeom>
              <a:avLst/>
              <a:gdLst>
                <a:gd name="T0" fmla="*/ 33 w 170"/>
                <a:gd name="T1" fmla="*/ 229 h 229"/>
                <a:gd name="T2" fmla="*/ 10 w 170"/>
                <a:gd name="T3" fmla="*/ 221 h 229"/>
                <a:gd name="T4" fmla="*/ 10 w 170"/>
                <a:gd name="T5" fmla="*/ 221 h 229"/>
                <a:gd name="T6" fmla="*/ 0 w 170"/>
                <a:gd name="T7" fmla="*/ 199 h 229"/>
                <a:gd name="T8" fmla="*/ 0 w 170"/>
                <a:gd name="T9" fmla="*/ 199 h 229"/>
                <a:gd name="T10" fmla="*/ 0 w 170"/>
                <a:gd name="T11" fmla="*/ 195 h 229"/>
                <a:gd name="T12" fmla="*/ 0 w 170"/>
                <a:gd name="T13" fmla="*/ 195 h 229"/>
                <a:gd name="T14" fmla="*/ 19 w 170"/>
                <a:gd name="T15" fmla="*/ 32 h 229"/>
                <a:gd name="T16" fmla="*/ 58 w 170"/>
                <a:gd name="T17" fmla="*/ 0 h 229"/>
                <a:gd name="T18" fmla="*/ 58 w 170"/>
                <a:gd name="T19" fmla="*/ 0 h 229"/>
                <a:gd name="T20" fmla="*/ 136 w 170"/>
                <a:gd name="T21" fmla="*/ 0 h 229"/>
                <a:gd name="T22" fmla="*/ 160 w 170"/>
                <a:gd name="T23" fmla="*/ 9 h 229"/>
                <a:gd name="T24" fmla="*/ 160 w 170"/>
                <a:gd name="T25" fmla="*/ 9 h 229"/>
                <a:gd name="T26" fmla="*/ 170 w 170"/>
                <a:gd name="T27" fmla="*/ 31 h 229"/>
                <a:gd name="T28" fmla="*/ 170 w 170"/>
                <a:gd name="T29" fmla="*/ 31 h 229"/>
                <a:gd name="T30" fmla="*/ 170 w 170"/>
                <a:gd name="T31" fmla="*/ 35 h 229"/>
                <a:gd name="T32" fmla="*/ 170 w 170"/>
                <a:gd name="T33" fmla="*/ 35 h 229"/>
                <a:gd name="T34" fmla="*/ 149 w 170"/>
                <a:gd name="T35" fmla="*/ 197 h 229"/>
                <a:gd name="T36" fmla="*/ 110 w 170"/>
                <a:gd name="T37" fmla="*/ 229 h 229"/>
                <a:gd name="T38" fmla="*/ 110 w 170"/>
                <a:gd name="T39" fmla="*/ 229 h 229"/>
                <a:gd name="T40" fmla="*/ 33 w 170"/>
                <a:gd name="T41" fmla="*/ 229 h 229"/>
                <a:gd name="T42" fmla="*/ 37 w 170"/>
                <a:gd name="T43" fmla="*/ 34 h 229"/>
                <a:gd name="T44" fmla="*/ 19 w 170"/>
                <a:gd name="T45" fmla="*/ 197 h 229"/>
                <a:gd name="T46" fmla="*/ 19 w 170"/>
                <a:gd name="T47" fmla="*/ 199 h 229"/>
                <a:gd name="T48" fmla="*/ 19 w 170"/>
                <a:gd name="T49" fmla="*/ 199 h 229"/>
                <a:gd name="T50" fmla="*/ 33 w 170"/>
                <a:gd name="T51" fmla="*/ 210 h 229"/>
                <a:gd name="T52" fmla="*/ 33 w 170"/>
                <a:gd name="T53" fmla="*/ 210 h 229"/>
                <a:gd name="T54" fmla="*/ 110 w 170"/>
                <a:gd name="T55" fmla="*/ 210 h 229"/>
                <a:gd name="T56" fmla="*/ 130 w 170"/>
                <a:gd name="T57" fmla="*/ 195 h 229"/>
                <a:gd name="T58" fmla="*/ 130 w 170"/>
                <a:gd name="T59" fmla="*/ 195 h 229"/>
                <a:gd name="T60" fmla="*/ 151 w 170"/>
                <a:gd name="T61" fmla="*/ 32 h 229"/>
                <a:gd name="T62" fmla="*/ 152 w 170"/>
                <a:gd name="T63" fmla="*/ 31 h 229"/>
                <a:gd name="T64" fmla="*/ 152 w 170"/>
                <a:gd name="T65" fmla="*/ 31 h 229"/>
                <a:gd name="T66" fmla="*/ 136 w 170"/>
                <a:gd name="T67" fmla="*/ 19 h 229"/>
                <a:gd name="T68" fmla="*/ 136 w 170"/>
                <a:gd name="T69" fmla="*/ 19 h 229"/>
                <a:gd name="T70" fmla="*/ 58 w 170"/>
                <a:gd name="T71" fmla="*/ 19 h 229"/>
                <a:gd name="T72" fmla="*/ 58 w 170"/>
                <a:gd name="T73" fmla="*/ 19 h 229"/>
                <a:gd name="T74" fmla="*/ 58 w 170"/>
                <a:gd name="T75" fmla="*/ 19 h 229"/>
                <a:gd name="T76" fmla="*/ 37 w 170"/>
                <a:gd name="T77" fmla="*/ 34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0" h="229">
                  <a:moveTo>
                    <a:pt x="33" y="229"/>
                  </a:moveTo>
                  <a:cubicBezTo>
                    <a:pt x="24" y="229"/>
                    <a:pt x="16" y="226"/>
                    <a:pt x="10" y="221"/>
                  </a:cubicBezTo>
                  <a:cubicBezTo>
                    <a:pt x="10" y="221"/>
                    <a:pt x="10" y="221"/>
                    <a:pt x="10" y="221"/>
                  </a:cubicBezTo>
                  <a:cubicBezTo>
                    <a:pt x="4" y="215"/>
                    <a:pt x="0" y="207"/>
                    <a:pt x="0" y="199"/>
                  </a:cubicBezTo>
                  <a:cubicBezTo>
                    <a:pt x="0" y="199"/>
                    <a:pt x="0" y="199"/>
                    <a:pt x="0" y="199"/>
                  </a:cubicBezTo>
                  <a:cubicBezTo>
                    <a:pt x="0" y="197"/>
                    <a:pt x="0" y="196"/>
                    <a:pt x="0" y="195"/>
                  </a:cubicBezTo>
                  <a:cubicBezTo>
                    <a:pt x="0" y="195"/>
                    <a:pt x="0" y="195"/>
                    <a:pt x="0" y="195"/>
                  </a:cubicBezTo>
                  <a:cubicBezTo>
                    <a:pt x="19" y="32"/>
                    <a:pt x="19" y="32"/>
                    <a:pt x="19" y="32"/>
                  </a:cubicBezTo>
                  <a:cubicBezTo>
                    <a:pt x="21" y="13"/>
                    <a:pt x="39" y="1"/>
                    <a:pt x="58" y="0"/>
                  </a:cubicBezTo>
                  <a:cubicBezTo>
                    <a:pt x="58" y="0"/>
                    <a:pt x="58" y="0"/>
                    <a:pt x="58" y="0"/>
                  </a:cubicBezTo>
                  <a:cubicBezTo>
                    <a:pt x="136" y="0"/>
                    <a:pt x="136" y="0"/>
                    <a:pt x="136" y="0"/>
                  </a:cubicBezTo>
                  <a:cubicBezTo>
                    <a:pt x="146" y="0"/>
                    <a:pt x="154" y="3"/>
                    <a:pt x="160" y="9"/>
                  </a:cubicBezTo>
                  <a:cubicBezTo>
                    <a:pt x="160" y="9"/>
                    <a:pt x="160" y="9"/>
                    <a:pt x="160" y="9"/>
                  </a:cubicBezTo>
                  <a:cubicBezTo>
                    <a:pt x="166" y="14"/>
                    <a:pt x="170" y="22"/>
                    <a:pt x="170" y="31"/>
                  </a:cubicBezTo>
                  <a:cubicBezTo>
                    <a:pt x="170" y="31"/>
                    <a:pt x="170" y="31"/>
                    <a:pt x="170" y="31"/>
                  </a:cubicBezTo>
                  <a:cubicBezTo>
                    <a:pt x="170" y="32"/>
                    <a:pt x="170" y="33"/>
                    <a:pt x="170" y="35"/>
                  </a:cubicBezTo>
                  <a:cubicBezTo>
                    <a:pt x="170" y="35"/>
                    <a:pt x="170" y="35"/>
                    <a:pt x="170" y="35"/>
                  </a:cubicBezTo>
                  <a:cubicBezTo>
                    <a:pt x="149" y="197"/>
                    <a:pt x="149" y="197"/>
                    <a:pt x="149" y="197"/>
                  </a:cubicBezTo>
                  <a:cubicBezTo>
                    <a:pt x="146" y="216"/>
                    <a:pt x="129" y="229"/>
                    <a:pt x="110" y="229"/>
                  </a:cubicBezTo>
                  <a:cubicBezTo>
                    <a:pt x="110" y="229"/>
                    <a:pt x="110" y="229"/>
                    <a:pt x="110" y="229"/>
                  </a:cubicBezTo>
                  <a:cubicBezTo>
                    <a:pt x="33" y="229"/>
                    <a:pt x="33" y="229"/>
                    <a:pt x="33" y="229"/>
                  </a:cubicBezTo>
                  <a:close/>
                  <a:moveTo>
                    <a:pt x="37" y="34"/>
                  </a:moveTo>
                  <a:cubicBezTo>
                    <a:pt x="19" y="197"/>
                    <a:pt x="19" y="197"/>
                    <a:pt x="19" y="197"/>
                  </a:cubicBezTo>
                  <a:cubicBezTo>
                    <a:pt x="19" y="198"/>
                    <a:pt x="19" y="198"/>
                    <a:pt x="19" y="199"/>
                  </a:cubicBezTo>
                  <a:cubicBezTo>
                    <a:pt x="19" y="199"/>
                    <a:pt x="19" y="199"/>
                    <a:pt x="19" y="199"/>
                  </a:cubicBezTo>
                  <a:cubicBezTo>
                    <a:pt x="19" y="204"/>
                    <a:pt x="24" y="210"/>
                    <a:pt x="33" y="210"/>
                  </a:cubicBezTo>
                  <a:cubicBezTo>
                    <a:pt x="33" y="210"/>
                    <a:pt x="33" y="210"/>
                    <a:pt x="33" y="210"/>
                  </a:cubicBezTo>
                  <a:cubicBezTo>
                    <a:pt x="110" y="210"/>
                    <a:pt x="110" y="210"/>
                    <a:pt x="110" y="210"/>
                  </a:cubicBezTo>
                  <a:cubicBezTo>
                    <a:pt x="120" y="211"/>
                    <a:pt x="130" y="202"/>
                    <a:pt x="130" y="195"/>
                  </a:cubicBezTo>
                  <a:cubicBezTo>
                    <a:pt x="130" y="195"/>
                    <a:pt x="130" y="195"/>
                    <a:pt x="130" y="195"/>
                  </a:cubicBezTo>
                  <a:cubicBezTo>
                    <a:pt x="151" y="32"/>
                    <a:pt x="151" y="32"/>
                    <a:pt x="151" y="32"/>
                  </a:cubicBezTo>
                  <a:cubicBezTo>
                    <a:pt x="151" y="32"/>
                    <a:pt x="152" y="31"/>
                    <a:pt x="152" y="31"/>
                  </a:cubicBezTo>
                  <a:cubicBezTo>
                    <a:pt x="152" y="31"/>
                    <a:pt x="152" y="31"/>
                    <a:pt x="152" y="31"/>
                  </a:cubicBezTo>
                  <a:cubicBezTo>
                    <a:pt x="152" y="25"/>
                    <a:pt x="147" y="19"/>
                    <a:pt x="136" y="19"/>
                  </a:cubicBezTo>
                  <a:cubicBezTo>
                    <a:pt x="136" y="19"/>
                    <a:pt x="136" y="19"/>
                    <a:pt x="136" y="19"/>
                  </a:cubicBezTo>
                  <a:cubicBezTo>
                    <a:pt x="58" y="19"/>
                    <a:pt x="58" y="19"/>
                    <a:pt x="58" y="19"/>
                  </a:cubicBezTo>
                  <a:cubicBezTo>
                    <a:pt x="58" y="19"/>
                    <a:pt x="58" y="19"/>
                    <a:pt x="58" y="19"/>
                  </a:cubicBezTo>
                  <a:cubicBezTo>
                    <a:pt x="58" y="19"/>
                    <a:pt x="58" y="19"/>
                    <a:pt x="58" y="19"/>
                  </a:cubicBezTo>
                  <a:cubicBezTo>
                    <a:pt x="47" y="19"/>
                    <a:pt x="38" y="28"/>
                    <a:pt x="37"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50"/>
            <p:cNvSpPr>
              <a:spLocks noEditPoints="1"/>
            </p:cNvSpPr>
            <p:nvPr/>
          </p:nvSpPr>
          <p:spPr bwMode="auto">
            <a:xfrm>
              <a:off x="954088" y="3214688"/>
              <a:ext cx="488950" cy="666750"/>
            </a:xfrm>
            <a:custGeom>
              <a:avLst/>
              <a:gdLst>
                <a:gd name="T0" fmla="*/ 130 w 168"/>
                <a:gd name="T1" fmla="*/ 195 h 229"/>
                <a:gd name="T2" fmla="*/ 110 w 168"/>
                <a:gd name="T3" fmla="*/ 210 h 229"/>
                <a:gd name="T4" fmla="*/ 33 w 168"/>
                <a:gd name="T5" fmla="*/ 210 h 229"/>
                <a:gd name="T6" fmla="*/ 19 w 168"/>
                <a:gd name="T7" fmla="*/ 199 h 229"/>
                <a:gd name="T8" fmla="*/ 19 w 168"/>
                <a:gd name="T9" fmla="*/ 197 h 229"/>
                <a:gd name="T10" fmla="*/ 25 w 168"/>
                <a:gd name="T11" fmla="*/ 140 h 229"/>
                <a:gd name="T12" fmla="*/ 9 w 168"/>
                <a:gd name="T13" fmla="*/ 117 h 229"/>
                <a:gd name="T14" fmla="*/ 0 w 168"/>
                <a:gd name="T15" fmla="*/ 195 h 229"/>
                <a:gd name="T16" fmla="*/ 0 w 168"/>
                <a:gd name="T17" fmla="*/ 199 h 229"/>
                <a:gd name="T18" fmla="*/ 10 w 168"/>
                <a:gd name="T19" fmla="*/ 221 h 229"/>
                <a:gd name="T20" fmla="*/ 33 w 168"/>
                <a:gd name="T21" fmla="*/ 229 h 229"/>
                <a:gd name="T22" fmla="*/ 110 w 168"/>
                <a:gd name="T23" fmla="*/ 229 h 229"/>
                <a:gd name="T24" fmla="*/ 149 w 168"/>
                <a:gd name="T25" fmla="*/ 197 h 229"/>
                <a:gd name="T26" fmla="*/ 163 w 168"/>
                <a:gd name="T27" fmla="*/ 88 h 229"/>
                <a:gd name="T28" fmla="*/ 140 w 168"/>
                <a:gd name="T29" fmla="*/ 120 h 229"/>
                <a:gd name="T30" fmla="*/ 130 w 168"/>
                <a:gd name="T31" fmla="*/ 195 h 229"/>
                <a:gd name="T32" fmla="*/ 32 w 168"/>
                <a:gd name="T33" fmla="*/ 78 h 229"/>
                <a:gd name="T34" fmla="*/ 37 w 168"/>
                <a:gd name="T35" fmla="*/ 34 h 229"/>
                <a:gd name="T36" fmla="*/ 58 w 168"/>
                <a:gd name="T37" fmla="*/ 19 h 229"/>
                <a:gd name="T38" fmla="*/ 58 w 168"/>
                <a:gd name="T39" fmla="*/ 19 h 229"/>
                <a:gd name="T40" fmla="*/ 136 w 168"/>
                <a:gd name="T41" fmla="*/ 19 h 229"/>
                <a:gd name="T42" fmla="*/ 151 w 168"/>
                <a:gd name="T43" fmla="*/ 31 h 229"/>
                <a:gd name="T44" fmla="*/ 151 w 168"/>
                <a:gd name="T45" fmla="*/ 32 h 229"/>
                <a:gd name="T46" fmla="*/ 151 w 168"/>
                <a:gd name="T47" fmla="*/ 34 h 229"/>
                <a:gd name="T48" fmla="*/ 168 w 168"/>
                <a:gd name="T49" fmla="*/ 20 h 229"/>
                <a:gd name="T50" fmla="*/ 160 w 168"/>
                <a:gd name="T51" fmla="*/ 9 h 229"/>
                <a:gd name="T52" fmla="*/ 136 w 168"/>
                <a:gd name="T53" fmla="*/ 0 h 229"/>
                <a:gd name="T54" fmla="*/ 58 w 168"/>
                <a:gd name="T55" fmla="*/ 0 h 229"/>
                <a:gd name="T56" fmla="*/ 19 w 168"/>
                <a:gd name="T57" fmla="*/ 32 h 229"/>
                <a:gd name="T58" fmla="*/ 14 w 168"/>
                <a:gd name="T59" fmla="*/ 71 h 229"/>
                <a:gd name="T60" fmla="*/ 14 w 168"/>
                <a:gd name="T61" fmla="*/ 71 h 229"/>
                <a:gd name="T62" fmla="*/ 32 w 168"/>
                <a:gd name="T63" fmla="*/ 78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229">
                  <a:moveTo>
                    <a:pt x="130" y="195"/>
                  </a:moveTo>
                  <a:cubicBezTo>
                    <a:pt x="130" y="202"/>
                    <a:pt x="120" y="211"/>
                    <a:pt x="110" y="210"/>
                  </a:cubicBezTo>
                  <a:cubicBezTo>
                    <a:pt x="33" y="210"/>
                    <a:pt x="33" y="210"/>
                    <a:pt x="33" y="210"/>
                  </a:cubicBezTo>
                  <a:cubicBezTo>
                    <a:pt x="24" y="210"/>
                    <a:pt x="19" y="204"/>
                    <a:pt x="19" y="199"/>
                  </a:cubicBezTo>
                  <a:cubicBezTo>
                    <a:pt x="19" y="198"/>
                    <a:pt x="19" y="198"/>
                    <a:pt x="19" y="197"/>
                  </a:cubicBezTo>
                  <a:cubicBezTo>
                    <a:pt x="25" y="140"/>
                    <a:pt x="25" y="140"/>
                    <a:pt x="25" y="140"/>
                  </a:cubicBezTo>
                  <a:cubicBezTo>
                    <a:pt x="9" y="117"/>
                    <a:pt x="9" y="117"/>
                    <a:pt x="9" y="117"/>
                  </a:cubicBezTo>
                  <a:cubicBezTo>
                    <a:pt x="0" y="195"/>
                    <a:pt x="0" y="195"/>
                    <a:pt x="0" y="195"/>
                  </a:cubicBezTo>
                  <a:cubicBezTo>
                    <a:pt x="0" y="196"/>
                    <a:pt x="0" y="197"/>
                    <a:pt x="0" y="199"/>
                  </a:cubicBezTo>
                  <a:cubicBezTo>
                    <a:pt x="0" y="207"/>
                    <a:pt x="4" y="215"/>
                    <a:pt x="10" y="221"/>
                  </a:cubicBezTo>
                  <a:cubicBezTo>
                    <a:pt x="16" y="226"/>
                    <a:pt x="24" y="229"/>
                    <a:pt x="33" y="229"/>
                  </a:cubicBezTo>
                  <a:cubicBezTo>
                    <a:pt x="110" y="229"/>
                    <a:pt x="110" y="229"/>
                    <a:pt x="110" y="229"/>
                  </a:cubicBezTo>
                  <a:cubicBezTo>
                    <a:pt x="129" y="229"/>
                    <a:pt x="146" y="216"/>
                    <a:pt x="149" y="197"/>
                  </a:cubicBezTo>
                  <a:cubicBezTo>
                    <a:pt x="163" y="88"/>
                    <a:pt x="163" y="88"/>
                    <a:pt x="163" y="88"/>
                  </a:cubicBezTo>
                  <a:cubicBezTo>
                    <a:pt x="140" y="120"/>
                    <a:pt x="140" y="120"/>
                    <a:pt x="140" y="120"/>
                  </a:cubicBezTo>
                  <a:lnTo>
                    <a:pt x="130" y="195"/>
                  </a:lnTo>
                  <a:close/>
                  <a:moveTo>
                    <a:pt x="32" y="78"/>
                  </a:moveTo>
                  <a:cubicBezTo>
                    <a:pt x="37" y="34"/>
                    <a:pt x="37" y="34"/>
                    <a:pt x="37" y="34"/>
                  </a:cubicBezTo>
                  <a:cubicBezTo>
                    <a:pt x="38" y="28"/>
                    <a:pt x="47" y="19"/>
                    <a:pt x="58" y="19"/>
                  </a:cubicBezTo>
                  <a:cubicBezTo>
                    <a:pt x="58" y="19"/>
                    <a:pt x="58" y="19"/>
                    <a:pt x="58" y="19"/>
                  </a:cubicBezTo>
                  <a:cubicBezTo>
                    <a:pt x="136" y="19"/>
                    <a:pt x="136" y="19"/>
                    <a:pt x="136" y="19"/>
                  </a:cubicBezTo>
                  <a:cubicBezTo>
                    <a:pt x="146" y="19"/>
                    <a:pt x="151" y="25"/>
                    <a:pt x="151" y="31"/>
                  </a:cubicBezTo>
                  <a:cubicBezTo>
                    <a:pt x="151" y="31"/>
                    <a:pt x="151" y="32"/>
                    <a:pt x="151" y="32"/>
                  </a:cubicBezTo>
                  <a:cubicBezTo>
                    <a:pt x="151" y="34"/>
                    <a:pt x="151" y="34"/>
                    <a:pt x="151" y="34"/>
                  </a:cubicBezTo>
                  <a:cubicBezTo>
                    <a:pt x="168" y="20"/>
                    <a:pt x="168" y="20"/>
                    <a:pt x="168" y="20"/>
                  </a:cubicBezTo>
                  <a:cubicBezTo>
                    <a:pt x="167" y="16"/>
                    <a:pt x="164" y="12"/>
                    <a:pt x="160" y="9"/>
                  </a:cubicBezTo>
                  <a:cubicBezTo>
                    <a:pt x="154" y="3"/>
                    <a:pt x="145" y="0"/>
                    <a:pt x="136" y="0"/>
                  </a:cubicBezTo>
                  <a:cubicBezTo>
                    <a:pt x="58" y="0"/>
                    <a:pt x="58" y="0"/>
                    <a:pt x="58" y="0"/>
                  </a:cubicBezTo>
                  <a:cubicBezTo>
                    <a:pt x="39" y="1"/>
                    <a:pt x="21" y="13"/>
                    <a:pt x="19" y="32"/>
                  </a:cubicBezTo>
                  <a:cubicBezTo>
                    <a:pt x="14" y="71"/>
                    <a:pt x="14" y="71"/>
                    <a:pt x="14" y="71"/>
                  </a:cubicBezTo>
                  <a:cubicBezTo>
                    <a:pt x="14" y="71"/>
                    <a:pt x="14" y="71"/>
                    <a:pt x="14" y="71"/>
                  </a:cubicBezTo>
                  <a:lnTo>
                    <a:pt x="32" y="7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51"/>
            <p:cNvSpPr>
              <a:spLocks noEditPoints="1"/>
            </p:cNvSpPr>
            <p:nvPr/>
          </p:nvSpPr>
          <p:spPr bwMode="auto">
            <a:xfrm>
              <a:off x="209550" y="2981325"/>
              <a:ext cx="1552575" cy="1095375"/>
            </a:xfrm>
            <a:custGeom>
              <a:avLst/>
              <a:gdLst>
                <a:gd name="T0" fmla="*/ 534 w 534"/>
                <a:gd name="T1" fmla="*/ 290 h 376"/>
                <a:gd name="T2" fmla="*/ 534 w 534"/>
                <a:gd name="T3" fmla="*/ 289 h 376"/>
                <a:gd name="T4" fmla="*/ 506 w 534"/>
                <a:gd name="T5" fmla="*/ 82 h 376"/>
                <a:gd name="T6" fmla="*/ 499 w 534"/>
                <a:gd name="T7" fmla="*/ 56 h 376"/>
                <a:gd name="T8" fmla="*/ 479 w 534"/>
                <a:gd name="T9" fmla="*/ 22 h 376"/>
                <a:gd name="T10" fmla="*/ 424 w 534"/>
                <a:gd name="T11" fmla="*/ 0 h 376"/>
                <a:gd name="T12" fmla="*/ 120 w 534"/>
                <a:gd name="T13" fmla="*/ 0 h 376"/>
                <a:gd name="T14" fmla="*/ 28 w 534"/>
                <a:gd name="T15" fmla="*/ 82 h 376"/>
                <a:gd name="T16" fmla="*/ 28 w 534"/>
                <a:gd name="T17" fmla="*/ 82 h 376"/>
                <a:gd name="T18" fmla="*/ 0 w 534"/>
                <a:gd name="T19" fmla="*/ 289 h 376"/>
                <a:gd name="T20" fmla="*/ 0 w 534"/>
                <a:gd name="T21" fmla="*/ 290 h 376"/>
                <a:gd name="T22" fmla="*/ 0 w 534"/>
                <a:gd name="T23" fmla="*/ 299 h 376"/>
                <a:gd name="T24" fmla="*/ 22 w 534"/>
                <a:gd name="T25" fmla="*/ 353 h 376"/>
                <a:gd name="T26" fmla="*/ 77 w 534"/>
                <a:gd name="T27" fmla="*/ 376 h 376"/>
                <a:gd name="T28" fmla="*/ 77 w 534"/>
                <a:gd name="T29" fmla="*/ 376 h 376"/>
                <a:gd name="T30" fmla="*/ 376 w 534"/>
                <a:gd name="T31" fmla="*/ 376 h 376"/>
                <a:gd name="T32" fmla="*/ 381 w 534"/>
                <a:gd name="T33" fmla="*/ 376 h 376"/>
                <a:gd name="T34" fmla="*/ 457 w 534"/>
                <a:gd name="T35" fmla="*/ 376 h 376"/>
                <a:gd name="T36" fmla="*/ 457 w 534"/>
                <a:gd name="T37" fmla="*/ 376 h 376"/>
                <a:gd name="T38" fmla="*/ 512 w 534"/>
                <a:gd name="T39" fmla="*/ 353 h 376"/>
                <a:gd name="T40" fmla="*/ 534 w 534"/>
                <a:gd name="T41" fmla="*/ 299 h 376"/>
                <a:gd name="T42" fmla="*/ 534 w 534"/>
                <a:gd name="T43" fmla="*/ 290 h 376"/>
                <a:gd name="T44" fmla="*/ 376 w 534"/>
                <a:gd name="T45" fmla="*/ 347 h 376"/>
                <a:gd name="T46" fmla="*/ 77 w 534"/>
                <a:gd name="T47" fmla="*/ 347 h 376"/>
                <a:gd name="T48" fmla="*/ 28 w 534"/>
                <a:gd name="T49" fmla="*/ 299 h 376"/>
                <a:gd name="T50" fmla="*/ 28 w 534"/>
                <a:gd name="T51" fmla="*/ 293 h 376"/>
                <a:gd name="T52" fmla="*/ 28 w 534"/>
                <a:gd name="T53" fmla="*/ 293 h 376"/>
                <a:gd name="T54" fmla="*/ 56 w 534"/>
                <a:gd name="T55" fmla="*/ 86 h 376"/>
                <a:gd name="T56" fmla="*/ 56 w 534"/>
                <a:gd name="T57" fmla="*/ 86 h 376"/>
                <a:gd name="T58" fmla="*/ 120 w 534"/>
                <a:gd name="T59" fmla="*/ 28 h 376"/>
                <a:gd name="T60" fmla="*/ 395 w 534"/>
                <a:gd name="T61" fmla="*/ 28 h 376"/>
                <a:gd name="T62" fmla="*/ 395 w 534"/>
                <a:gd name="T63" fmla="*/ 28 h 376"/>
                <a:gd name="T64" fmla="*/ 414 w 534"/>
                <a:gd name="T65" fmla="*/ 28 h 376"/>
                <a:gd name="T66" fmla="*/ 472 w 534"/>
                <a:gd name="T67" fmla="*/ 65 h 376"/>
                <a:gd name="T68" fmla="*/ 473 w 534"/>
                <a:gd name="T69" fmla="*/ 77 h 376"/>
                <a:gd name="T70" fmla="*/ 473 w 534"/>
                <a:gd name="T71" fmla="*/ 83 h 376"/>
                <a:gd name="T72" fmla="*/ 445 w 534"/>
                <a:gd name="T73" fmla="*/ 290 h 376"/>
                <a:gd name="T74" fmla="*/ 445 w 534"/>
                <a:gd name="T75" fmla="*/ 290 h 376"/>
                <a:gd name="T76" fmla="*/ 381 w 534"/>
                <a:gd name="T77" fmla="*/ 347 h 376"/>
                <a:gd name="T78" fmla="*/ 376 w 534"/>
                <a:gd name="T79" fmla="*/ 347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4" h="376">
                  <a:moveTo>
                    <a:pt x="534" y="290"/>
                  </a:moveTo>
                  <a:cubicBezTo>
                    <a:pt x="534" y="289"/>
                    <a:pt x="534" y="289"/>
                    <a:pt x="534" y="289"/>
                  </a:cubicBezTo>
                  <a:cubicBezTo>
                    <a:pt x="506" y="82"/>
                    <a:pt x="506" y="82"/>
                    <a:pt x="506" y="82"/>
                  </a:cubicBezTo>
                  <a:cubicBezTo>
                    <a:pt x="505" y="73"/>
                    <a:pt x="502" y="64"/>
                    <a:pt x="499" y="56"/>
                  </a:cubicBezTo>
                  <a:cubicBezTo>
                    <a:pt x="495" y="43"/>
                    <a:pt x="488" y="31"/>
                    <a:pt x="479" y="22"/>
                  </a:cubicBezTo>
                  <a:cubicBezTo>
                    <a:pt x="465" y="8"/>
                    <a:pt x="446" y="0"/>
                    <a:pt x="424" y="0"/>
                  </a:cubicBezTo>
                  <a:cubicBezTo>
                    <a:pt x="120" y="0"/>
                    <a:pt x="120" y="0"/>
                    <a:pt x="120" y="0"/>
                  </a:cubicBezTo>
                  <a:cubicBezTo>
                    <a:pt x="74" y="0"/>
                    <a:pt x="34" y="36"/>
                    <a:pt x="28" y="82"/>
                  </a:cubicBezTo>
                  <a:cubicBezTo>
                    <a:pt x="28" y="82"/>
                    <a:pt x="28" y="82"/>
                    <a:pt x="28" y="82"/>
                  </a:cubicBezTo>
                  <a:cubicBezTo>
                    <a:pt x="0" y="289"/>
                    <a:pt x="0" y="289"/>
                    <a:pt x="0" y="289"/>
                  </a:cubicBezTo>
                  <a:cubicBezTo>
                    <a:pt x="0" y="290"/>
                    <a:pt x="0" y="290"/>
                    <a:pt x="0" y="290"/>
                  </a:cubicBezTo>
                  <a:cubicBezTo>
                    <a:pt x="0" y="293"/>
                    <a:pt x="0" y="296"/>
                    <a:pt x="0" y="299"/>
                  </a:cubicBezTo>
                  <a:cubicBezTo>
                    <a:pt x="0" y="320"/>
                    <a:pt x="8" y="339"/>
                    <a:pt x="22" y="353"/>
                  </a:cubicBezTo>
                  <a:cubicBezTo>
                    <a:pt x="36" y="367"/>
                    <a:pt x="55" y="376"/>
                    <a:pt x="77" y="376"/>
                  </a:cubicBezTo>
                  <a:cubicBezTo>
                    <a:pt x="77" y="376"/>
                    <a:pt x="77" y="376"/>
                    <a:pt x="77" y="376"/>
                  </a:cubicBezTo>
                  <a:cubicBezTo>
                    <a:pt x="376" y="376"/>
                    <a:pt x="376" y="376"/>
                    <a:pt x="376" y="376"/>
                  </a:cubicBezTo>
                  <a:cubicBezTo>
                    <a:pt x="381" y="376"/>
                    <a:pt x="381" y="376"/>
                    <a:pt x="381" y="376"/>
                  </a:cubicBezTo>
                  <a:cubicBezTo>
                    <a:pt x="457" y="376"/>
                    <a:pt x="457" y="376"/>
                    <a:pt x="457" y="376"/>
                  </a:cubicBezTo>
                  <a:cubicBezTo>
                    <a:pt x="457" y="376"/>
                    <a:pt x="457" y="376"/>
                    <a:pt x="457" y="376"/>
                  </a:cubicBezTo>
                  <a:cubicBezTo>
                    <a:pt x="479" y="376"/>
                    <a:pt x="498" y="367"/>
                    <a:pt x="512" y="353"/>
                  </a:cubicBezTo>
                  <a:cubicBezTo>
                    <a:pt x="526" y="339"/>
                    <a:pt x="534" y="320"/>
                    <a:pt x="534" y="299"/>
                  </a:cubicBezTo>
                  <a:cubicBezTo>
                    <a:pt x="534" y="296"/>
                    <a:pt x="534" y="293"/>
                    <a:pt x="534" y="290"/>
                  </a:cubicBezTo>
                  <a:close/>
                  <a:moveTo>
                    <a:pt x="376" y="347"/>
                  </a:moveTo>
                  <a:cubicBezTo>
                    <a:pt x="77" y="347"/>
                    <a:pt x="77" y="347"/>
                    <a:pt x="77" y="347"/>
                  </a:cubicBezTo>
                  <a:cubicBezTo>
                    <a:pt x="48" y="347"/>
                    <a:pt x="28" y="327"/>
                    <a:pt x="28" y="299"/>
                  </a:cubicBezTo>
                  <a:cubicBezTo>
                    <a:pt x="28" y="297"/>
                    <a:pt x="28" y="295"/>
                    <a:pt x="28" y="293"/>
                  </a:cubicBezTo>
                  <a:cubicBezTo>
                    <a:pt x="28" y="293"/>
                    <a:pt x="28" y="293"/>
                    <a:pt x="28" y="293"/>
                  </a:cubicBezTo>
                  <a:cubicBezTo>
                    <a:pt x="56" y="86"/>
                    <a:pt x="56" y="86"/>
                    <a:pt x="56" y="86"/>
                  </a:cubicBezTo>
                  <a:cubicBezTo>
                    <a:pt x="56" y="86"/>
                    <a:pt x="56" y="86"/>
                    <a:pt x="56" y="86"/>
                  </a:cubicBezTo>
                  <a:cubicBezTo>
                    <a:pt x="59" y="55"/>
                    <a:pt x="89" y="28"/>
                    <a:pt x="120" y="28"/>
                  </a:cubicBezTo>
                  <a:cubicBezTo>
                    <a:pt x="395" y="28"/>
                    <a:pt x="395" y="28"/>
                    <a:pt x="395" y="28"/>
                  </a:cubicBezTo>
                  <a:cubicBezTo>
                    <a:pt x="395" y="28"/>
                    <a:pt x="395" y="28"/>
                    <a:pt x="395" y="28"/>
                  </a:cubicBezTo>
                  <a:cubicBezTo>
                    <a:pt x="414" y="28"/>
                    <a:pt x="414" y="28"/>
                    <a:pt x="414" y="28"/>
                  </a:cubicBezTo>
                  <a:cubicBezTo>
                    <a:pt x="438" y="28"/>
                    <a:pt x="461" y="44"/>
                    <a:pt x="472" y="65"/>
                  </a:cubicBezTo>
                  <a:cubicBezTo>
                    <a:pt x="473" y="69"/>
                    <a:pt x="473" y="73"/>
                    <a:pt x="473" y="77"/>
                  </a:cubicBezTo>
                  <a:cubicBezTo>
                    <a:pt x="473" y="79"/>
                    <a:pt x="473" y="80"/>
                    <a:pt x="473" y="83"/>
                  </a:cubicBezTo>
                  <a:cubicBezTo>
                    <a:pt x="445" y="290"/>
                    <a:pt x="445" y="290"/>
                    <a:pt x="445" y="290"/>
                  </a:cubicBezTo>
                  <a:cubicBezTo>
                    <a:pt x="445" y="290"/>
                    <a:pt x="445" y="290"/>
                    <a:pt x="445" y="290"/>
                  </a:cubicBezTo>
                  <a:cubicBezTo>
                    <a:pt x="442" y="321"/>
                    <a:pt x="412" y="348"/>
                    <a:pt x="381" y="347"/>
                  </a:cubicBezTo>
                  <a:lnTo>
                    <a:pt x="376" y="3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52"/>
            <p:cNvSpPr/>
            <p:nvPr/>
          </p:nvSpPr>
          <p:spPr bwMode="auto">
            <a:xfrm>
              <a:off x="962025" y="3263900"/>
              <a:ext cx="561975" cy="481013"/>
            </a:xfrm>
            <a:custGeom>
              <a:avLst/>
              <a:gdLst>
                <a:gd name="T0" fmla="*/ 79 w 193"/>
                <a:gd name="T1" fmla="*/ 161 h 165"/>
                <a:gd name="T2" fmla="*/ 190 w 193"/>
                <a:gd name="T3" fmla="*/ 5 h 165"/>
                <a:gd name="T4" fmla="*/ 188 w 193"/>
                <a:gd name="T5" fmla="*/ 3 h 165"/>
                <a:gd name="T6" fmla="*/ 83 w 193"/>
                <a:gd name="T7" fmla="*/ 88 h 165"/>
                <a:gd name="T8" fmla="*/ 67 w 193"/>
                <a:gd name="T9" fmla="*/ 91 h 165"/>
                <a:gd name="T10" fmla="*/ 6 w 193"/>
                <a:gd name="T11" fmla="*/ 67 h 165"/>
                <a:gd name="T12" fmla="*/ 3 w 193"/>
                <a:gd name="T13" fmla="*/ 71 h 165"/>
                <a:gd name="T14" fmla="*/ 67 w 193"/>
                <a:gd name="T15" fmla="*/ 161 h 165"/>
                <a:gd name="T16" fmla="*/ 79 w 193"/>
                <a:gd name="T17" fmla="*/ 161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165">
                  <a:moveTo>
                    <a:pt x="79" y="161"/>
                  </a:moveTo>
                  <a:cubicBezTo>
                    <a:pt x="190" y="5"/>
                    <a:pt x="190" y="5"/>
                    <a:pt x="190" y="5"/>
                  </a:cubicBezTo>
                  <a:cubicBezTo>
                    <a:pt x="193" y="0"/>
                    <a:pt x="192" y="0"/>
                    <a:pt x="188" y="3"/>
                  </a:cubicBezTo>
                  <a:cubicBezTo>
                    <a:pt x="83" y="88"/>
                    <a:pt x="83" y="88"/>
                    <a:pt x="83" y="88"/>
                  </a:cubicBezTo>
                  <a:cubicBezTo>
                    <a:pt x="79" y="92"/>
                    <a:pt x="72" y="93"/>
                    <a:pt x="67" y="91"/>
                  </a:cubicBezTo>
                  <a:cubicBezTo>
                    <a:pt x="6" y="67"/>
                    <a:pt x="6" y="67"/>
                    <a:pt x="6" y="67"/>
                  </a:cubicBezTo>
                  <a:cubicBezTo>
                    <a:pt x="1" y="65"/>
                    <a:pt x="0" y="67"/>
                    <a:pt x="3" y="71"/>
                  </a:cubicBezTo>
                  <a:cubicBezTo>
                    <a:pt x="67" y="161"/>
                    <a:pt x="67" y="161"/>
                    <a:pt x="67" y="161"/>
                  </a:cubicBezTo>
                  <a:cubicBezTo>
                    <a:pt x="70" y="165"/>
                    <a:pt x="75" y="165"/>
                    <a:pt x="79" y="1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53"/>
            <p:cNvSpPr/>
            <p:nvPr/>
          </p:nvSpPr>
          <p:spPr bwMode="auto">
            <a:xfrm>
              <a:off x="482600" y="2830513"/>
              <a:ext cx="306388" cy="307975"/>
            </a:xfrm>
            <a:custGeom>
              <a:avLst/>
              <a:gdLst>
                <a:gd name="T0" fmla="*/ 53 w 105"/>
                <a:gd name="T1" fmla="*/ 0 h 106"/>
                <a:gd name="T2" fmla="*/ 0 w 105"/>
                <a:gd name="T3" fmla="*/ 57 h 106"/>
                <a:gd name="T4" fmla="*/ 23 w 105"/>
                <a:gd name="T5" fmla="*/ 104 h 106"/>
                <a:gd name="T6" fmla="*/ 30 w 105"/>
                <a:gd name="T7" fmla="*/ 106 h 106"/>
                <a:gd name="T8" fmla="*/ 40 w 105"/>
                <a:gd name="T9" fmla="*/ 101 h 106"/>
                <a:gd name="T10" fmla="*/ 38 w 105"/>
                <a:gd name="T11" fmla="*/ 84 h 106"/>
                <a:gd name="T12" fmla="*/ 38 w 105"/>
                <a:gd name="T13" fmla="*/ 84 h 106"/>
                <a:gd name="T14" fmla="*/ 25 w 105"/>
                <a:gd name="T15" fmla="*/ 57 h 106"/>
                <a:gd name="T16" fmla="*/ 33 w 105"/>
                <a:gd name="T17" fmla="*/ 34 h 106"/>
                <a:gd name="T18" fmla="*/ 53 w 105"/>
                <a:gd name="T19" fmla="*/ 25 h 106"/>
                <a:gd name="T20" fmla="*/ 80 w 105"/>
                <a:gd name="T21" fmla="*/ 49 h 106"/>
                <a:gd name="T22" fmla="*/ 105 w 105"/>
                <a:gd name="T23" fmla="*/ 49 h 106"/>
                <a:gd name="T24" fmla="*/ 105 w 105"/>
                <a:gd name="T25" fmla="*/ 48 h 106"/>
                <a:gd name="T26" fmla="*/ 53 w 105"/>
                <a:gd name="T2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5" h="106">
                  <a:moveTo>
                    <a:pt x="53" y="0"/>
                  </a:moveTo>
                  <a:cubicBezTo>
                    <a:pt x="23" y="1"/>
                    <a:pt x="0" y="27"/>
                    <a:pt x="0" y="57"/>
                  </a:cubicBezTo>
                  <a:cubicBezTo>
                    <a:pt x="0" y="76"/>
                    <a:pt x="9" y="93"/>
                    <a:pt x="23" y="104"/>
                  </a:cubicBezTo>
                  <a:cubicBezTo>
                    <a:pt x="25" y="105"/>
                    <a:pt x="28" y="106"/>
                    <a:pt x="30" y="106"/>
                  </a:cubicBezTo>
                  <a:cubicBezTo>
                    <a:pt x="34" y="106"/>
                    <a:pt x="38" y="105"/>
                    <a:pt x="40" y="101"/>
                  </a:cubicBezTo>
                  <a:cubicBezTo>
                    <a:pt x="44" y="96"/>
                    <a:pt x="43" y="88"/>
                    <a:pt x="38" y="84"/>
                  </a:cubicBezTo>
                  <a:cubicBezTo>
                    <a:pt x="38" y="84"/>
                    <a:pt x="38" y="84"/>
                    <a:pt x="38" y="84"/>
                  </a:cubicBezTo>
                  <a:cubicBezTo>
                    <a:pt x="30" y="79"/>
                    <a:pt x="25" y="69"/>
                    <a:pt x="25" y="57"/>
                  </a:cubicBezTo>
                  <a:cubicBezTo>
                    <a:pt x="25" y="48"/>
                    <a:pt x="28" y="40"/>
                    <a:pt x="33" y="34"/>
                  </a:cubicBezTo>
                  <a:cubicBezTo>
                    <a:pt x="39" y="28"/>
                    <a:pt x="45" y="25"/>
                    <a:pt x="53" y="25"/>
                  </a:cubicBezTo>
                  <a:cubicBezTo>
                    <a:pt x="65" y="25"/>
                    <a:pt x="76" y="35"/>
                    <a:pt x="80" y="49"/>
                  </a:cubicBezTo>
                  <a:cubicBezTo>
                    <a:pt x="105" y="49"/>
                    <a:pt x="105" y="49"/>
                    <a:pt x="105" y="49"/>
                  </a:cubicBezTo>
                  <a:cubicBezTo>
                    <a:pt x="105" y="49"/>
                    <a:pt x="105" y="48"/>
                    <a:pt x="105" y="48"/>
                  </a:cubicBezTo>
                  <a:cubicBezTo>
                    <a:pt x="101" y="22"/>
                    <a:pt x="80" y="1"/>
                    <a:pt x="5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54"/>
            <p:cNvSpPr/>
            <p:nvPr/>
          </p:nvSpPr>
          <p:spPr bwMode="auto">
            <a:xfrm>
              <a:off x="820738" y="2830513"/>
              <a:ext cx="304800" cy="307975"/>
            </a:xfrm>
            <a:custGeom>
              <a:avLst/>
              <a:gdLst>
                <a:gd name="T0" fmla="*/ 105 w 105"/>
                <a:gd name="T1" fmla="*/ 48 h 106"/>
                <a:gd name="T2" fmla="*/ 53 w 105"/>
                <a:gd name="T3" fmla="*/ 0 h 106"/>
                <a:gd name="T4" fmla="*/ 1 w 105"/>
                <a:gd name="T5" fmla="*/ 49 h 106"/>
                <a:gd name="T6" fmla="*/ 0 w 105"/>
                <a:gd name="T7" fmla="*/ 57 h 106"/>
                <a:gd name="T8" fmla="*/ 23 w 105"/>
                <a:gd name="T9" fmla="*/ 104 h 106"/>
                <a:gd name="T10" fmla="*/ 30 w 105"/>
                <a:gd name="T11" fmla="*/ 106 h 106"/>
                <a:gd name="T12" fmla="*/ 40 w 105"/>
                <a:gd name="T13" fmla="*/ 101 h 106"/>
                <a:gd name="T14" fmla="*/ 38 w 105"/>
                <a:gd name="T15" fmla="*/ 84 h 106"/>
                <a:gd name="T16" fmla="*/ 25 w 105"/>
                <a:gd name="T17" fmla="*/ 57 h 106"/>
                <a:gd name="T18" fmla="*/ 26 w 105"/>
                <a:gd name="T19" fmla="*/ 49 h 106"/>
                <a:gd name="T20" fmla="*/ 33 w 105"/>
                <a:gd name="T21" fmla="*/ 34 h 106"/>
                <a:gd name="T22" fmla="*/ 53 w 105"/>
                <a:gd name="T23" fmla="*/ 25 h 106"/>
                <a:gd name="T24" fmla="*/ 80 w 105"/>
                <a:gd name="T25" fmla="*/ 49 h 106"/>
                <a:gd name="T26" fmla="*/ 105 w 105"/>
                <a:gd name="T27" fmla="*/ 49 h 106"/>
                <a:gd name="T28" fmla="*/ 105 w 105"/>
                <a:gd name="T29" fmla="*/ 48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5" h="106">
                  <a:moveTo>
                    <a:pt x="105" y="48"/>
                  </a:moveTo>
                  <a:cubicBezTo>
                    <a:pt x="101" y="22"/>
                    <a:pt x="80" y="1"/>
                    <a:pt x="53" y="0"/>
                  </a:cubicBezTo>
                  <a:cubicBezTo>
                    <a:pt x="25" y="1"/>
                    <a:pt x="4" y="22"/>
                    <a:pt x="1" y="49"/>
                  </a:cubicBezTo>
                  <a:cubicBezTo>
                    <a:pt x="0" y="52"/>
                    <a:pt x="0" y="54"/>
                    <a:pt x="0" y="57"/>
                  </a:cubicBezTo>
                  <a:cubicBezTo>
                    <a:pt x="0" y="76"/>
                    <a:pt x="9" y="93"/>
                    <a:pt x="23" y="104"/>
                  </a:cubicBezTo>
                  <a:cubicBezTo>
                    <a:pt x="25" y="105"/>
                    <a:pt x="28" y="106"/>
                    <a:pt x="30" y="106"/>
                  </a:cubicBezTo>
                  <a:cubicBezTo>
                    <a:pt x="34" y="106"/>
                    <a:pt x="38" y="105"/>
                    <a:pt x="40" y="101"/>
                  </a:cubicBezTo>
                  <a:cubicBezTo>
                    <a:pt x="44" y="96"/>
                    <a:pt x="43" y="88"/>
                    <a:pt x="38" y="84"/>
                  </a:cubicBezTo>
                  <a:cubicBezTo>
                    <a:pt x="30" y="79"/>
                    <a:pt x="25" y="69"/>
                    <a:pt x="25" y="57"/>
                  </a:cubicBezTo>
                  <a:cubicBezTo>
                    <a:pt x="25" y="54"/>
                    <a:pt x="25" y="52"/>
                    <a:pt x="26" y="49"/>
                  </a:cubicBezTo>
                  <a:cubicBezTo>
                    <a:pt x="27" y="43"/>
                    <a:pt x="30" y="38"/>
                    <a:pt x="33" y="34"/>
                  </a:cubicBezTo>
                  <a:cubicBezTo>
                    <a:pt x="39" y="28"/>
                    <a:pt x="45" y="25"/>
                    <a:pt x="53" y="25"/>
                  </a:cubicBezTo>
                  <a:cubicBezTo>
                    <a:pt x="65" y="25"/>
                    <a:pt x="76" y="35"/>
                    <a:pt x="80" y="49"/>
                  </a:cubicBezTo>
                  <a:cubicBezTo>
                    <a:pt x="105" y="49"/>
                    <a:pt x="105" y="49"/>
                    <a:pt x="105" y="49"/>
                  </a:cubicBezTo>
                  <a:cubicBezTo>
                    <a:pt x="105" y="49"/>
                    <a:pt x="105" y="48"/>
                    <a:pt x="105"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55"/>
            <p:cNvSpPr/>
            <p:nvPr/>
          </p:nvSpPr>
          <p:spPr bwMode="auto">
            <a:xfrm>
              <a:off x="1157288" y="2830513"/>
              <a:ext cx="306388" cy="307975"/>
            </a:xfrm>
            <a:custGeom>
              <a:avLst/>
              <a:gdLst>
                <a:gd name="T0" fmla="*/ 105 w 105"/>
                <a:gd name="T1" fmla="*/ 48 h 106"/>
                <a:gd name="T2" fmla="*/ 53 w 105"/>
                <a:gd name="T3" fmla="*/ 0 h 106"/>
                <a:gd name="T4" fmla="*/ 1 w 105"/>
                <a:gd name="T5" fmla="*/ 49 h 106"/>
                <a:gd name="T6" fmla="*/ 0 w 105"/>
                <a:gd name="T7" fmla="*/ 57 h 106"/>
                <a:gd name="T8" fmla="*/ 23 w 105"/>
                <a:gd name="T9" fmla="*/ 104 h 106"/>
                <a:gd name="T10" fmla="*/ 30 w 105"/>
                <a:gd name="T11" fmla="*/ 106 h 106"/>
                <a:gd name="T12" fmla="*/ 40 w 105"/>
                <a:gd name="T13" fmla="*/ 101 h 106"/>
                <a:gd name="T14" fmla="*/ 38 w 105"/>
                <a:gd name="T15" fmla="*/ 84 h 106"/>
                <a:gd name="T16" fmla="*/ 25 w 105"/>
                <a:gd name="T17" fmla="*/ 57 h 106"/>
                <a:gd name="T18" fmla="*/ 26 w 105"/>
                <a:gd name="T19" fmla="*/ 49 h 106"/>
                <a:gd name="T20" fmla="*/ 33 w 105"/>
                <a:gd name="T21" fmla="*/ 34 h 106"/>
                <a:gd name="T22" fmla="*/ 53 w 105"/>
                <a:gd name="T23" fmla="*/ 25 h 106"/>
                <a:gd name="T24" fmla="*/ 80 w 105"/>
                <a:gd name="T25" fmla="*/ 49 h 106"/>
                <a:gd name="T26" fmla="*/ 105 w 105"/>
                <a:gd name="T27" fmla="*/ 49 h 106"/>
                <a:gd name="T28" fmla="*/ 105 w 105"/>
                <a:gd name="T29" fmla="*/ 48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5" h="106">
                  <a:moveTo>
                    <a:pt x="105" y="48"/>
                  </a:moveTo>
                  <a:cubicBezTo>
                    <a:pt x="101" y="22"/>
                    <a:pt x="80" y="1"/>
                    <a:pt x="53" y="0"/>
                  </a:cubicBezTo>
                  <a:cubicBezTo>
                    <a:pt x="25" y="1"/>
                    <a:pt x="4" y="22"/>
                    <a:pt x="1" y="49"/>
                  </a:cubicBezTo>
                  <a:cubicBezTo>
                    <a:pt x="0" y="52"/>
                    <a:pt x="0" y="54"/>
                    <a:pt x="0" y="57"/>
                  </a:cubicBezTo>
                  <a:cubicBezTo>
                    <a:pt x="0" y="76"/>
                    <a:pt x="9" y="93"/>
                    <a:pt x="23" y="104"/>
                  </a:cubicBezTo>
                  <a:cubicBezTo>
                    <a:pt x="25" y="105"/>
                    <a:pt x="28" y="106"/>
                    <a:pt x="30" y="106"/>
                  </a:cubicBezTo>
                  <a:cubicBezTo>
                    <a:pt x="34" y="106"/>
                    <a:pt x="38" y="105"/>
                    <a:pt x="40" y="101"/>
                  </a:cubicBezTo>
                  <a:cubicBezTo>
                    <a:pt x="44" y="96"/>
                    <a:pt x="43" y="88"/>
                    <a:pt x="38" y="84"/>
                  </a:cubicBezTo>
                  <a:cubicBezTo>
                    <a:pt x="30" y="79"/>
                    <a:pt x="25" y="69"/>
                    <a:pt x="25" y="57"/>
                  </a:cubicBezTo>
                  <a:cubicBezTo>
                    <a:pt x="25" y="54"/>
                    <a:pt x="25" y="52"/>
                    <a:pt x="26" y="49"/>
                  </a:cubicBezTo>
                  <a:cubicBezTo>
                    <a:pt x="27" y="43"/>
                    <a:pt x="30" y="38"/>
                    <a:pt x="33" y="34"/>
                  </a:cubicBezTo>
                  <a:cubicBezTo>
                    <a:pt x="39" y="28"/>
                    <a:pt x="45" y="25"/>
                    <a:pt x="53" y="25"/>
                  </a:cubicBezTo>
                  <a:cubicBezTo>
                    <a:pt x="65" y="25"/>
                    <a:pt x="76" y="35"/>
                    <a:pt x="80" y="49"/>
                  </a:cubicBezTo>
                  <a:cubicBezTo>
                    <a:pt x="105" y="49"/>
                    <a:pt x="105" y="49"/>
                    <a:pt x="105" y="49"/>
                  </a:cubicBezTo>
                  <a:cubicBezTo>
                    <a:pt x="105" y="49"/>
                    <a:pt x="105" y="48"/>
                    <a:pt x="105"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31" name="组合 130"/>
          <p:cNvGrpSpPr/>
          <p:nvPr/>
        </p:nvGrpSpPr>
        <p:grpSpPr>
          <a:xfrm>
            <a:off x="5899429" y="2445683"/>
            <a:ext cx="493631" cy="502095"/>
            <a:chOff x="10334626" y="2786063"/>
            <a:chExt cx="1666875" cy="1695450"/>
          </a:xfrm>
          <a:solidFill>
            <a:schemeClr val="bg1"/>
          </a:solidFill>
        </p:grpSpPr>
        <p:pic>
          <p:nvPicPr>
            <p:cNvPr id="132" name="Picture 60"/>
            <p:cNvPicPr>
              <a:picLocks noChangeAspect="1" noChangeArrowheads="1"/>
            </p:cNvPicPr>
            <p:nvPr/>
          </p:nvPicPr>
          <p:blipFill>
            <a:blip r:embed="rId3" cstate="screen"/>
            <a:srcRect/>
            <a:stretch>
              <a:fillRect/>
            </a:stretch>
          </p:blipFill>
          <p:spPr bwMode="auto">
            <a:xfrm>
              <a:off x="10928351" y="2905125"/>
              <a:ext cx="244475" cy="298450"/>
            </a:xfrm>
            <a:prstGeom prst="rect">
              <a:avLst/>
            </a:prstGeom>
            <a:grpFill/>
            <a:ln w="9525">
              <a:noFill/>
              <a:miter lim="800000"/>
              <a:headEnd/>
              <a:tailEnd/>
            </a:ln>
          </p:spPr>
        </p:pic>
        <p:pic>
          <p:nvPicPr>
            <p:cNvPr id="133" name="Picture 61"/>
            <p:cNvPicPr>
              <a:picLocks noChangeAspect="1" noChangeArrowheads="1"/>
            </p:cNvPicPr>
            <p:nvPr/>
          </p:nvPicPr>
          <p:blipFill>
            <a:blip r:embed="rId4" cstate="screen"/>
            <a:srcRect/>
            <a:stretch>
              <a:fillRect/>
            </a:stretch>
          </p:blipFill>
          <p:spPr bwMode="auto">
            <a:xfrm>
              <a:off x="11164888" y="2854325"/>
              <a:ext cx="296863" cy="358775"/>
            </a:xfrm>
            <a:prstGeom prst="rect">
              <a:avLst/>
            </a:prstGeom>
            <a:grpFill/>
            <a:ln w="9525">
              <a:noFill/>
              <a:miter lim="800000"/>
              <a:headEnd/>
              <a:tailEnd/>
            </a:ln>
          </p:spPr>
        </p:pic>
        <p:sp>
          <p:nvSpPr>
            <p:cNvPr id="134" name="Freeform 62"/>
            <p:cNvSpPr/>
            <p:nvPr/>
          </p:nvSpPr>
          <p:spPr bwMode="auto">
            <a:xfrm>
              <a:off x="10533063" y="3435350"/>
              <a:ext cx="1084263" cy="819150"/>
            </a:xfrm>
            <a:custGeom>
              <a:avLst/>
              <a:gdLst>
                <a:gd name="T0" fmla="*/ 330 w 371"/>
                <a:gd name="T1" fmla="*/ 0 h 280"/>
                <a:gd name="T2" fmla="*/ 41 w 371"/>
                <a:gd name="T3" fmla="*/ 0 h 280"/>
                <a:gd name="T4" fmla="*/ 0 w 371"/>
                <a:gd name="T5" fmla="*/ 41 h 280"/>
                <a:gd name="T6" fmla="*/ 0 w 371"/>
                <a:gd name="T7" fmla="*/ 239 h 280"/>
                <a:gd name="T8" fmla="*/ 41 w 371"/>
                <a:gd name="T9" fmla="*/ 280 h 280"/>
                <a:gd name="T10" fmla="*/ 330 w 371"/>
                <a:gd name="T11" fmla="*/ 280 h 280"/>
                <a:gd name="T12" fmla="*/ 371 w 371"/>
                <a:gd name="T13" fmla="*/ 239 h 280"/>
                <a:gd name="T14" fmla="*/ 371 w 371"/>
                <a:gd name="T15" fmla="*/ 41 h 280"/>
                <a:gd name="T16" fmla="*/ 330 w 371"/>
                <a:gd name="T17"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280">
                  <a:moveTo>
                    <a:pt x="330" y="0"/>
                  </a:moveTo>
                  <a:cubicBezTo>
                    <a:pt x="41" y="0"/>
                    <a:pt x="41" y="0"/>
                    <a:pt x="41" y="0"/>
                  </a:cubicBezTo>
                  <a:cubicBezTo>
                    <a:pt x="18" y="0"/>
                    <a:pt x="0" y="18"/>
                    <a:pt x="0" y="41"/>
                  </a:cubicBezTo>
                  <a:cubicBezTo>
                    <a:pt x="0" y="239"/>
                    <a:pt x="0" y="239"/>
                    <a:pt x="0" y="239"/>
                  </a:cubicBezTo>
                  <a:cubicBezTo>
                    <a:pt x="0" y="261"/>
                    <a:pt x="18" y="280"/>
                    <a:pt x="41" y="280"/>
                  </a:cubicBezTo>
                  <a:cubicBezTo>
                    <a:pt x="330" y="280"/>
                    <a:pt x="330" y="280"/>
                    <a:pt x="330" y="280"/>
                  </a:cubicBezTo>
                  <a:cubicBezTo>
                    <a:pt x="353" y="280"/>
                    <a:pt x="371" y="261"/>
                    <a:pt x="371" y="239"/>
                  </a:cubicBezTo>
                  <a:cubicBezTo>
                    <a:pt x="371" y="41"/>
                    <a:pt x="371" y="41"/>
                    <a:pt x="371" y="41"/>
                  </a:cubicBezTo>
                  <a:cubicBezTo>
                    <a:pt x="371" y="18"/>
                    <a:pt x="353" y="0"/>
                    <a:pt x="330" y="0"/>
                  </a:cubicBezTo>
                  <a:close/>
                </a:path>
              </a:pathLst>
            </a:custGeom>
            <a:grpFill/>
            <a:ln w="9525">
              <a:noFill/>
              <a:round/>
            </a:ln>
          </p:spPr>
          <p:txBody>
            <a:bodyPr vert="horz" wrap="square" lIns="91440" tIns="45720" rIns="91440" bIns="45720" numCol="1" anchor="t" anchorCtr="0" compatLnSpc="1"/>
            <a:lstStyle/>
            <a:p>
              <a:endParaRPr lang="zh-CN" altLang="en-US"/>
            </a:p>
          </p:txBody>
        </p:sp>
        <p:pic>
          <p:nvPicPr>
            <p:cNvPr id="135" name="Picture 63"/>
            <p:cNvPicPr>
              <a:picLocks noChangeAspect="1" noChangeArrowheads="1"/>
            </p:cNvPicPr>
            <p:nvPr/>
          </p:nvPicPr>
          <p:blipFill>
            <a:blip r:embed="rId5" cstate="screen"/>
            <a:srcRect/>
            <a:stretch>
              <a:fillRect/>
            </a:stretch>
          </p:blipFill>
          <p:spPr bwMode="auto">
            <a:xfrm>
              <a:off x="10334626" y="3182938"/>
              <a:ext cx="1666875" cy="1298575"/>
            </a:xfrm>
            <a:prstGeom prst="rect">
              <a:avLst/>
            </a:prstGeom>
            <a:grpFill/>
            <a:ln w="9525">
              <a:noFill/>
              <a:miter lim="800000"/>
              <a:headEnd/>
              <a:tailEnd/>
            </a:ln>
          </p:spPr>
        </p:pic>
        <p:pic>
          <p:nvPicPr>
            <p:cNvPr id="136" name="Picture 64"/>
            <p:cNvPicPr>
              <a:picLocks noChangeAspect="1" noChangeArrowheads="1"/>
            </p:cNvPicPr>
            <p:nvPr/>
          </p:nvPicPr>
          <p:blipFill>
            <a:blip r:embed="rId6" cstate="screen"/>
            <a:srcRect/>
            <a:stretch>
              <a:fillRect/>
            </a:stretch>
          </p:blipFill>
          <p:spPr bwMode="auto">
            <a:xfrm>
              <a:off x="10960101" y="3133725"/>
              <a:ext cx="420688" cy="141288"/>
            </a:xfrm>
            <a:prstGeom prst="rect">
              <a:avLst/>
            </a:prstGeom>
            <a:grpFill/>
            <a:ln w="9525">
              <a:noFill/>
              <a:miter lim="800000"/>
              <a:headEnd/>
              <a:tailEnd/>
            </a:ln>
          </p:spPr>
        </p:pic>
        <p:pic>
          <p:nvPicPr>
            <p:cNvPr id="137" name="Picture 65"/>
            <p:cNvPicPr>
              <a:picLocks noChangeAspect="1" noChangeArrowheads="1"/>
            </p:cNvPicPr>
            <p:nvPr/>
          </p:nvPicPr>
          <p:blipFill>
            <a:blip r:embed="rId7" cstate="screen"/>
            <a:srcRect/>
            <a:stretch>
              <a:fillRect/>
            </a:stretch>
          </p:blipFill>
          <p:spPr bwMode="auto">
            <a:xfrm>
              <a:off x="11009313" y="3055938"/>
              <a:ext cx="325438" cy="228600"/>
            </a:xfrm>
            <a:prstGeom prst="rect">
              <a:avLst/>
            </a:prstGeom>
            <a:grpFill/>
            <a:ln w="9525">
              <a:noFill/>
              <a:miter lim="800000"/>
              <a:headEnd/>
              <a:tailEnd/>
            </a:ln>
          </p:spPr>
        </p:pic>
        <p:sp>
          <p:nvSpPr>
            <p:cNvPr id="138" name="Oval 66"/>
            <p:cNvSpPr>
              <a:spLocks noChangeArrowheads="1"/>
            </p:cNvSpPr>
            <p:nvPr/>
          </p:nvSpPr>
          <p:spPr bwMode="auto">
            <a:xfrm>
              <a:off x="10904538" y="2876550"/>
              <a:ext cx="93663" cy="93663"/>
            </a:xfrm>
            <a:prstGeom prst="ellipse">
              <a:avLst/>
            </a:prstGeom>
            <a:grpFill/>
            <a:ln w="9525">
              <a:noFill/>
              <a:round/>
            </a:ln>
          </p:spPr>
          <p:txBody>
            <a:bodyPr vert="horz" wrap="square" lIns="91440" tIns="45720" rIns="91440" bIns="45720" numCol="1" anchor="t" anchorCtr="0" compatLnSpc="1"/>
            <a:lstStyle/>
            <a:p>
              <a:endParaRPr lang="zh-CN" altLang="en-US"/>
            </a:p>
          </p:txBody>
        </p:sp>
        <p:sp>
          <p:nvSpPr>
            <p:cNvPr id="139" name="Oval 67"/>
            <p:cNvSpPr>
              <a:spLocks noChangeArrowheads="1"/>
            </p:cNvSpPr>
            <p:nvPr/>
          </p:nvSpPr>
          <p:spPr bwMode="auto">
            <a:xfrm>
              <a:off x="11387138" y="2786063"/>
              <a:ext cx="130175" cy="131763"/>
            </a:xfrm>
            <a:prstGeom prst="ellipse">
              <a:avLst/>
            </a:prstGeom>
            <a:grpFill/>
            <a:ln w="9525">
              <a:noFill/>
              <a:round/>
            </a:ln>
          </p:spPr>
          <p:txBody>
            <a:bodyPr vert="horz" wrap="square" lIns="91440" tIns="45720" rIns="91440" bIns="45720" numCol="1" anchor="t" anchorCtr="0" compatLnSpc="1"/>
            <a:lstStyle/>
            <a:p>
              <a:endParaRPr lang="zh-CN" altLang="en-US"/>
            </a:p>
          </p:txBody>
        </p:sp>
      </p:grpSp>
      <p:grpSp>
        <p:nvGrpSpPr>
          <p:cNvPr id="73" name="组合 72"/>
          <p:cNvGrpSpPr/>
          <p:nvPr/>
        </p:nvGrpSpPr>
        <p:grpSpPr>
          <a:xfrm>
            <a:off x="1485654" y="1705838"/>
            <a:ext cx="2264975" cy="1435458"/>
            <a:chOff x="1124496" y="2270419"/>
            <a:chExt cx="2264975" cy="1435458"/>
          </a:xfrm>
        </p:grpSpPr>
        <p:sp>
          <p:nvSpPr>
            <p:cNvPr id="75" name="矩形 74"/>
            <p:cNvSpPr/>
            <p:nvPr/>
          </p:nvSpPr>
          <p:spPr>
            <a:xfrm>
              <a:off x="1228578" y="2270419"/>
              <a:ext cx="1980029" cy="400110"/>
            </a:xfrm>
            <a:prstGeom prst="rect">
              <a:avLst/>
            </a:prstGeom>
          </p:spPr>
          <p:txBody>
            <a:bodyPr wrap="none">
              <a:spAutoFit/>
            </a:bodyPr>
            <a:lstStyle/>
            <a:p>
              <a:pPr>
                <a:spcBef>
                  <a:spcPct val="20000"/>
                </a:spcBef>
                <a:spcAft>
                  <a:spcPts val="600"/>
                </a:spcAft>
                <a:buClr>
                  <a:srgbClr val="1F608B"/>
                </a:buClr>
                <a:buSzPct val="145000"/>
              </a:pPr>
              <a:r>
                <a:rPr lang="zh-CN" altLang="en-US" sz="2000" b="1" dirty="0">
                  <a:solidFill>
                    <a:schemeClr val="accent2">
                      <a:lumMod val="50000"/>
                    </a:schemeClr>
                  </a:solidFill>
                  <a:latin typeface="微软雅黑" panose="020B0503020204020204" pitchFamily="34" charset="-122"/>
                  <a:ea typeface="微软雅黑" panose="020B0503020204020204" pitchFamily="34" charset="-122"/>
                </a:rPr>
                <a:t>请插入标题内容</a:t>
              </a:r>
              <a:endParaRPr lang="id-ID" altLang="zh-CN" sz="2000" b="1"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117" name="矩形 116"/>
            <p:cNvSpPr/>
            <p:nvPr/>
          </p:nvSpPr>
          <p:spPr>
            <a:xfrm>
              <a:off x="1124496" y="2727148"/>
              <a:ext cx="2264975" cy="978729"/>
            </a:xfrm>
            <a:prstGeom prst="rect">
              <a:avLst/>
            </a:prstGeom>
          </p:spPr>
          <p:txBody>
            <a:bodyPr wrap="square">
              <a:spAutoFit/>
            </a:bodyPr>
            <a:lstStyle/>
            <a:p>
              <a:pPr lvl="0">
                <a:lnSpc>
                  <a:spcPct val="120000"/>
                </a:lnSpc>
                <a:buClr>
                  <a:srgbClr val="1F608B"/>
                </a:buClr>
              </a:pPr>
              <a:r>
                <a:rPr lang="zh-CN" altLang="en-US" sz="1600" dirty="0">
                  <a:ln w="3175">
                    <a:noFill/>
                  </a:ln>
                  <a:solidFill>
                    <a:srgbClr val="424242"/>
                  </a:solidFill>
                  <a:latin typeface="微软雅黑" panose="020B0503020204020204" pitchFamily="34" charset="-122"/>
                  <a:ea typeface="微软雅黑" panose="020B0503020204020204" pitchFamily="34" charset="-122"/>
                  <a:cs typeface="Roboto" pitchFamily="2" charset="0"/>
                </a:rPr>
                <a:t>请插入文本的内容请插入文本的内容请插入文本的内容</a:t>
              </a:r>
              <a:endParaRPr lang="en-US" altLang="zh-CN" sz="1600" dirty="0">
                <a:ln w="3175">
                  <a:noFill/>
                </a:ln>
                <a:solidFill>
                  <a:srgbClr val="424242"/>
                </a:solidFill>
                <a:latin typeface="微软雅黑" panose="020B0503020204020204" pitchFamily="34" charset="-122"/>
                <a:ea typeface="微软雅黑" panose="020B0503020204020204" pitchFamily="34" charset="-122"/>
                <a:cs typeface="Roboto" pitchFamily="2" charset="0"/>
              </a:endParaRPr>
            </a:p>
          </p:txBody>
        </p:sp>
      </p:grpSp>
      <p:sp>
        <p:nvSpPr>
          <p:cNvPr id="3" name="灯片编号占位符 2"/>
          <p:cNvSpPr>
            <a:spLocks noGrp="1"/>
          </p:cNvSpPr>
          <p:nvPr>
            <p:ph type="sldNum" sz="quarter" idx="4294967295"/>
          </p:nvPr>
        </p:nvSpPr>
        <p:spPr>
          <a:xfrm>
            <a:off x="9448800" y="6430963"/>
            <a:ext cx="2743200" cy="365125"/>
          </a:xfrm>
        </p:spPr>
        <p:txBody>
          <a:bodyPr/>
          <a:lstStyle/>
          <a:p>
            <a:fld id="{72EE6FEF-E9BA-41CD-AA1A-3FB39300DA1F}" type="slidenum">
              <a:rPr lang="zh-CN" altLang="en-US" smtClean="0"/>
              <a:t>20</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形状 4"/>
          <p:cNvSpPr/>
          <p:nvPr/>
        </p:nvSpPr>
        <p:spPr>
          <a:xfrm>
            <a:off x="2133600" y="1"/>
            <a:ext cx="7347284" cy="6850856"/>
          </a:xfrm>
          <a:custGeom>
            <a:avLst/>
            <a:gdLst>
              <a:gd name="connsiteX0" fmla="*/ 3304674 w 7347284"/>
              <a:gd name="connsiteY0" fmla="*/ 0 h 6946231"/>
              <a:gd name="connsiteX1" fmla="*/ 0 w 7347284"/>
              <a:gd name="connsiteY1" fmla="*/ 5807242 h 6946231"/>
              <a:gd name="connsiteX2" fmla="*/ 2550695 w 7347284"/>
              <a:gd name="connsiteY2" fmla="*/ 6946231 h 6946231"/>
              <a:gd name="connsiteX3" fmla="*/ 7347284 w 7347284"/>
              <a:gd name="connsiteY3" fmla="*/ 6946231 h 6946231"/>
              <a:gd name="connsiteX4" fmla="*/ 5229726 w 7347284"/>
              <a:gd name="connsiteY4" fmla="*/ 0 h 6946231"/>
              <a:gd name="connsiteX5" fmla="*/ 3304674 w 7347284"/>
              <a:gd name="connsiteY5" fmla="*/ 0 h 6946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47284" h="6946231">
                <a:moveTo>
                  <a:pt x="3304674" y="0"/>
                </a:moveTo>
                <a:lnTo>
                  <a:pt x="0" y="5807242"/>
                </a:lnTo>
                <a:lnTo>
                  <a:pt x="2550695" y="6946231"/>
                </a:lnTo>
                <a:lnTo>
                  <a:pt x="7347284" y="6946231"/>
                </a:lnTo>
                <a:lnTo>
                  <a:pt x="5229726" y="0"/>
                </a:lnTo>
                <a:lnTo>
                  <a:pt x="3304674" y="0"/>
                </a:lnTo>
                <a:close/>
              </a:path>
            </a:pathLst>
          </a:cu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文本框 84"/>
          <p:cNvSpPr txBox="1"/>
          <p:nvPr/>
        </p:nvSpPr>
        <p:spPr>
          <a:xfrm>
            <a:off x="4393620" y="2572883"/>
            <a:ext cx="3260857" cy="2802306"/>
          </a:xfrm>
          <a:prstGeom prst="rect">
            <a:avLst/>
          </a:prstGeom>
          <a:noFill/>
        </p:spPr>
        <p:txBody>
          <a:bodyPr wrap="square" rtlCol="0" anchor="ctr">
            <a:spAutoFit/>
          </a:bodyPr>
          <a:lstStyle/>
          <a:p>
            <a:pPr algn="ctr">
              <a:lnSpc>
                <a:spcPct val="105000"/>
              </a:lnSpc>
            </a:pPr>
            <a:r>
              <a:rPr lang="en-US" altLang="zh-CN" sz="5400" b="1" dirty="0">
                <a:solidFill>
                  <a:schemeClr val="bg1"/>
                </a:solidFill>
                <a:latin typeface="Microsoft YaHei UI" panose="020B0503020204020204" pitchFamily="34" charset="-122"/>
                <a:ea typeface="Microsoft YaHei UI" panose="020B0503020204020204" pitchFamily="34" charset="-122"/>
              </a:rPr>
              <a:t>PART 04</a:t>
            </a:r>
          </a:p>
          <a:p>
            <a:pPr algn="ctr">
              <a:lnSpc>
                <a:spcPct val="105000"/>
              </a:lnSpc>
            </a:pPr>
            <a:r>
              <a:rPr lang="zh-CN" altLang="en-US" sz="3600" b="1" dirty="0">
                <a:solidFill>
                  <a:schemeClr val="bg1"/>
                </a:solidFill>
                <a:latin typeface="黑体" panose="02010609060101010101" pitchFamily="49" charset="-122"/>
                <a:ea typeface="黑体" panose="02010609060101010101" pitchFamily="49" charset="-122"/>
              </a:rPr>
              <a:t>插入标题内容</a:t>
            </a:r>
            <a:endParaRPr lang="en-US" altLang="zh-CN" sz="3600" b="1" dirty="0">
              <a:solidFill>
                <a:schemeClr val="bg1"/>
              </a:solidFill>
              <a:latin typeface="黑体" panose="02010609060101010101" pitchFamily="49" charset="-122"/>
              <a:ea typeface="黑体" panose="02010609060101010101" pitchFamily="49" charset="-122"/>
            </a:endParaRPr>
          </a:p>
          <a:p>
            <a:pPr lvl="0" algn="ctr">
              <a:lnSpc>
                <a:spcPct val="120000"/>
              </a:lnSpc>
            </a:pPr>
            <a:r>
              <a:rPr lang="zh-CN" altLang="en-US" sz="1600" dirty="0">
                <a:solidFill>
                  <a:prstClr val="white"/>
                </a:solidFill>
                <a:latin typeface="黑体" panose="02010609060101010101" pitchFamily="49" charset="-122"/>
                <a:ea typeface="黑体" panose="02010609060101010101" pitchFamily="49" charset="-122"/>
              </a:rPr>
              <a:t>请插入文本内容请插入文本内容请插入文本内容请插入</a:t>
            </a:r>
          </a:p>
          <a:p>
            <a:pPr algn="ctr">
              <a:lnSpc>
                <a:spcPct val="120000"/>
              </a:lnSpc>
            </a:pPr>
            <a:endParaRPr lang="zh-CN" altLang="en-US" sz="3600" b="1" dirty="0">
              <a:solidFill>
                <a:schemeClr val="bg1"/>
              </a:solidFill>
              <a:latin typeface="黑体" panose="02010609060101010101" pitchFamily="49" charset="-122"/>
              <a:ea typeface="黑体" panose="02010609060101010101" pitchFamily="49" charset="-122"/>
            </a:endParaRPr>
          </a:p>
        </p:txBody>
      </p:sp>
      <p:grpSp>
        <p:nvGrpSpPr>
          <p:cNvPr id="96" name="组合 95"/>
          <p:cNvGrpSpPr/>
          <p:nvPr/>
        </p:nvGrpSpPr>
        <p:grpSpPr>
          <a:xfrm>
            <a:off x="9368589" y="0"/>
            <a:ext cx="2983832" cy="5375189"/>
            <a:chOff x="9368589" y="0"/>
            <a:chExt cx="2983832" cy="5375189"/>
          </a:xfrm>
        </p:grpSpPr>
        <p:cxnSp>
          <p:nvCxnSpPr>
            <p:cNvPr id="10" name="直接连接符 9"/>
            <p:cNvCxnSpPr/>
            <p:nvPr/>
          </p:nvCxnSpPr>
          <p:spPr>
            <a:xfrm flipH="1">
              <a:off x="9705474" y="0"/>
              <a:ext cx="978568" cy="834189"/>
            </a:xfrm>
            <a:prstGeom prst="line">
              <a:avLst/>
            </a:prstGeom>
            <a:ln w="12700">
              <a:solidFill>
                <a:srgbClr val="FF9933"/>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H="1" flipV="1">
              <a:off x="9705474" y="834189"/>
              <a:ext cx="1267326" cy="192506"/>
            </a:xfrm>
            <a:prstGeom prst="line">
              <a:avLst/>
            </a:prstGeom>
            <a:ln w="12700">
              <a:solidFill>
                <a:srgbClr val="FF9933"/>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H="1">
              <a:off x="9368589" y="1026695"/>
              <a:ext cx="1604211" cy="2197768"/>
            </a:xfrm>
            <a:prstGeom prst="line">
              <a:avLst/>
            </a:prstGeom>
            <a:ln w="12700">
              <a:solidFill>
                <a:srgbClr val="FF9933"/>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H="1">
              <a:off x="9368589" y="3031958"/>
              <a:ext cx="1315453" cy="192505"/>
            </a:xfrm>
            <a:prstGeom prst="line">
              <a:avLst/>
            </a:prstGeom>
            <a:ln w="12700">
              <a:solidFill>
                <a:srgbClr val="FF9933"/>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a:off x="10684042" y="3031958"/>
              <a:ext cx="0" cy="609600"/>
            </a:xfrm>
            <a:prstGeom prst="line">
              <a:avLst/>
            </a:prstGeom>
            <a:ln w="12700">
              <a:solidFill>
                <a:srgbClr val="FF9933"/>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a:off x="10684042" y="3641558"/>
              <a:ext cx="1668379" cy="304800"/>
            </a:xfrm>
            <a:prstGeom prst="line">
              <a:avLst/>
            </a:prstGeom>
            <a:ln w="12700">
              <a:solidFill>
                <a:srgbClr val="FF9933"/>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V="1">
              <a:off x="10684042" y="3946358"/>
              <a:ext cx="1668379" cy="1428831"/>
            </a:xfrm>
            <a:prstGeom prst="line">
              <a:avLst/>
            </a:prstGeom>
            <a:ln w="12700">
              <a:solidFill>
                <a:srgbClr val="FF9933"/>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93" name="椭圆 92"/>
            <p:cNvSpPr/>
            <p:nvPr/>
          </p:nvSpPr>
          <p:spPr>
            <a:xfrm>
              <a:off x="10042357" y="2013284"/>
              <a:ext cx="224589" cy="224589"/>
            </a:xfrm>
            <a:prstGeom prst="ellipse">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椭圆 93"/>
            <p:cNvSpPr/>
            <p:nvPr/>
          </p:nvSpPr>
          <p:spPr>
            <a:xfrm>
              <a:off x="10571746" y="3569368"/>
              <a:ext cx="224589" cy="224589"/>
            </a:xfrm>
            <a:prstGeom prst="ellipse">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椭圆 94"/>
            <p:cNvSpPr/>
            <p:nvPr/>
          </p:nvSpPr>
          <p:spPr>
            <a:xfrm>
              <a:off x="11293642" y="4660773"/>
              <a:ext cx="224589" cy="224589"/>
            </a:xfrm>
            <a:prstGeom prst="ellipse">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7" name="组合 96"/>
          <p:cNvGrpSpPr/>
          <p:nvPr/>
        </p:nvGrpSpPr>
        <p:grpSpPr>
          <a:xfrm rot="11700000">
            <a:off x="-192505" y="1628273"/>
            <a:ext cx="2983832" cy="5375189"/>
            <a:chOff x="9368589" y="0"/>
            <a:chExt cx="2983832" cy="5375189"/>
          </a:xfrm>
        </p:grpSpPr>
        <p:cxnSp>
          <p:nvCxnSpPr>
            <p:cNvPr id="98" name="直接连接符 97"/>
            <p:cNvCxnSpPr/>
            <p:nvPr/>
          </p:nvCxnSpPr>
          <p:spPr>
            <a:xfrm flipH="1">
              <a:off x="9705474" y="0"/>
              <a:ext cx="978568" cy="834189"/>
            </a:xfrm>
            <a:prstGeom prst="line">
              <a:avLst/>
            </a:prstGeom>
            <a:ln w="12700">
              <a:solidFill>
                <a:srgbClr val="FF9933"/>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flipH="1" flipV="1">
              <a:off x="9705474" y="834189"/>
              <a:ext cx="1267326" cy="192506"/>
            </a:xfrm>
            <a:prstGeom prst="line">
              <a:avLst/>
            </a:prstGeom>
            <a:ln w="12700">
              <a:solidFill>
                <a:srgbClr val="FF9933"/>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H="1">
              <a:off x="9368589" y="1026695"/>
              <a:ext cx="1604211" cy="2197768"/>
            </a:xfrm>
            <a:prstGeom prst="line">
              <a:avLst/>
            </a:prstGeom>
            <a:ln w="12700">
              <a:solidFill>
                <a:srgbClr val="FF9933"/>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flipH="1">
              <a:off x="9368589" y="3031958"/>
              <a:ext cx="1315453" cy="192505"/>
            </a:xfrm>
            <a:prstGeom prst="line">
              <a:avLst/>
            </a:prstGeom>
            <a:ln w="12700">
              <a:solidFill>
                <a:srgbClr val="FF9933"/>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a:off x="10684042" y="3031958"/>
              <a:ext cx="0" cy="609600"/>
            </a:xfrm>
            <a:prstGeom prst="line">
              <a:avLst/>
            </a:prstGeom>
            <a:ln w="12700">
              <a:solidFill>
                <a:srgbClr val="FF9933"/>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a:off x="10684042" y="3641558"/>
              <a:ext cx="1668379" cy="304800"/>
            </a:xfrm>
            <a:prstGeom prst="line">
              <a:avLst/>
            </a:prstGeom>
            <a:ln w="12700">
              <a:solidFill>
                <a:srgbClr val="FF9933"/>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flipV="1">
              <a:off x="10684042" y="3946358"/>
              <a:ext cx="1668379" cy="1428831"/>
            </a:xfrm>
            <a:prstGeom prst="line">
              <a:avLst/>
            </a:prstGeom>
            <a:ln w="12700">
              <a:solidFill>
                <a:srgbClr val="FF9933"/>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05" name="椭圆 104"/>
            <p:cNvSpPr/>
            <p:nvPr/>
          </p:nvSpPr>
          <p:spPr>
            <a:xfrm>
              <a:off x="10042357" y="2013284"/>
              <a:ext cx="224589" cy="224589"/>
            </a:xfrm>
            <a:prstGeom prst="ellipse">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椭圆 105"/>
            <p:cNvSpPr/>
            <p:nvPr/>
          </p:nvSpPr>
          <p:spPr>
            <a:xfrm>
              <a:off x="10571746" y="3569368"/>
              <a:ext cx="224589" cy="224589"/>
            </a:xfrm>
            <a:prstGeom prst="ellipse">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椭圆 106"/>
            <p:cNvSpPr/>
            <p:nvPr/>
          </p:nvSpPr>
          <p:spPr>
            <a:xfrm>
              <a:off x="11293642" y="4660773"/>
              <a:ext cx="224589" cy="224589"/>
            </a:xfrm>
            <a:prstGeom prst="ellipse">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1" nodeType="withEffect">
                                  <p:stCondLst>
                                    <p:cond delay="0"/>
                                  </p:stCondLst>
                                  <p:iterate type="lt">
                                    <p:tmPct val="15000"/>
                                  </p:iterate>
                                  <p:childTnLst>
                                    <p:set>
                                      <p:cBhvr>
                                        <p:cTn id="6" dur="1" fill="hold">
                                          <p:stCondLst>
                                            <p:cond delay="0"/>
                                          </p:stCondLst>
                                        </p:cTn>
                                        <p:tgtEl>
                                          <p:spTgt spid="85"/>
                                        </p:tgtEl>
                                        <p:attrNameLst>
                                          <p:attrName>style.visibility</p:attrName>
                                        </p:attrNameLst>
                                      </p:cBhvr>
                                      <p:to>
                                        <p:strVal val="visible"/>
                                      </p:to>
                                    </p:set>
                                    <p:anim calcmode="lin" valueType="num">
                                      <p:cBhvr>
                                        <p:cTn id="7" dur="500" fill="hold"/>
                                        <p:tgtEl>
                                          <p:spTgt spid="85"/>
                                        </p:tgtEl>
                                        <p:attrNameLst>
                                          <p:attrName>ppt_w</p:attrName>
                                        </p:attrNameLst>
                                      </p:cBhvr>
                                      <p:tavLst>
                                        <p:tav tm="0">
                                          <p:val>
                                            <p:fltVal val="0"/>
                                          </p:val>
                                        </p:tav>
                                        <p:tav tm="100000">
                                          <p:val>
                                            <p:strVal val="#ppt_w"/>
                                          </p:val>
                                        </p:tav>
                                      </p:tavLst>
                                    </p:anim>
                                    <p:anim calcmode="lin" valueType="num">
                                      <p:cBhvr>
                                        <p:cTn id="8" dur="500" fill="hold"/>
                                        <p:tgtEl>
                                          <p:spTgt spid="85"/>
                                        </p:tgtEl>
                                        <p:attrNameLst>
                                          <p:attrName>ppt_h</p:attrName>
                                        </p:attrNameLst>
                                      </p:cBhvr>
                                      <p:tavLst>
                                        <p:tav tm="0">
                                          <p:val>
                                            <p:fltVal val="0"/>
                                          </p:val>
                                        </p:tav>
                                        <p:tav tm="100000">
                                          <p:val>
                                            <p:strVal val="#ppt_h"/>
                                          </p:val>
                                        </p:tav>
                                      </p:tavLst>
                                    </p:anim>
                                    <p:anim calcmode="lin" valueType="num">
                                      <p:cBhvr>
                                        <p:cTn id="9" dur="500" fill="hold"/>
                                        <p:tgtEl>
                                          <p:spTgt spid="85"/>
                                        </p:tgtEl>
                                        <p:attrNameLst>
                                          <p:attrName>ppt_x</p:attrName>
                                        </p:attrNameLst>
                                      </p:cBhvr>
                                      <p:tavLst>
                                        <p:tav tm="0">
                                          <p:val>
                                            <p:fltVal val="0.5"/>
                                          </p:val>
                                        </p:tav>
                                        <p:tav tm="100000">
                                          <p:val>
                                            <p:strVal val="#ppt_x"/>
                                          </p:val>
                                        </p:tav>
                                      </p:tavLst>
                                    </p:anim>
                                    <p:anim calcmode="lin" valueType="num">
                                      <p:cBhvr>
                                        <p:cTn id="10" dur="500" fill="hold"/>
                                        <p:tgtEl>
                                          <p:spTgt spid="85"/>
                                        </p:tgtEl>
                                        <p:attrNameLst>
                                          <p:attrName>ppt_y</p:attrName>
                                        </p:attrNameLst>
                                      </p:cBhvr>
                                      <p:tavLst>
                                        <p:tav tm="0">
                                          <p:val>
                                            <p:fltVal val="0.5"/>
                                          </p:val>
                                        </p:tav>
                                        <p:tav tm="100000">
                                          <p:val>
                                            <p:strVal val="#ppt_y"/>
                                          </p:val>
                                        </p:tav>
                                      </p:tavLst>
                                    </p:anim>
                                  </p:childTnLst>
                                </p:cTn>
                              </p:par>
                              <p:par>
                                <p:cTn id="11" presetID="49" presetClass="entr" presetSubtype="0" decel="100000" fill="hold" grpId="0" nodeType="withEffect">
                                  <p:stCondLst>
                                    <p:cond delay="0"/>
                                  </p:stCondLst>
                                  <p:iterate type="lt">
                                    <p:tmPct val="15000"/>
                                  </p:iterate>
                                  <p:childTnLst>
                                    <p:set>
                                      <p:cBhvr>
                                        <p:cTn id="12" dur="1" fill="hold">
                                          <p:stCondLst>
                                            <p:cond delay="0"/>
                                          </p:stCondLst>
                                        </p:cTn>
                                        <p:tgtEl>
                                          <p:spTgt spid="85"/>
                                        </p:tgtEl>
                                        <p:attrNameLst>
                                          <p:attrName>style.visibility</p:attrName>
                                        </p:attrNameLst>
                                      </p:cBhvr>
                                      <p:to>
                                        <p:strVal val="visible"/>
                                      </p:to>
                                    </p:set>
                                    <p:anim calcmode="lin" valueType="num">
                                      <p:cBhvr>
                                        <p:cTn id="13" dur="500" fill="hold"/>
                                        <p:tgtEl>
                                          <p:spTgt spid="85"/>
                                        </p:tgtEl>
                                        <p:attrNameLst>
                                          <p:attrName>ppt_w</p:attrName>
                                        </p:attrNameLst>
                                      </p:cBhvr>
                                      <p:tavLst>
                                        <p:tav tm="0">
                                          <p:val>
                                            <p:fltVal val="0"/>
                                          </p:val>
                                        </p:tav>
                                        <p:tav tm="100000">
                                          <p:val>
                                            <p:strVal val="#ppt_w"/>
                                          </p:val>
                                        </p:tav>
                                      </p:tavLst>
                                    </p:anim>
                                    <p:anim calcmode="lin" valueType="num">
                                      <p:cBhvr>
                                        <p:cTn id="14" dur="500" fill="hold"/>
                                        <p:tgtEl>
                                          <p:spTgt spid="85"/>
                                        </p:tgtEl>
                                        <p:attrNameLst>
                                          <p:attrName>ppt_h</p:attrName>
                                        </p:attrNameLst>
                                      </p:cBhvr>
                                      <p:tavLst>
                                        <p:tav tm="0">
                                          <p:val>
                                            <p:fltVal val="0"/>
                                          </p:val>
                                        </p:tav>
                                        <p:tav tm="100000">
                                          <p:val>
                                            <p:strVal val="#ppt_h"/>
                                          </p:val>
                                        </p:tav>
                                      </p:tavLst>
                                    </p:anim>
                                    <p:anim calcmode="lin" valueType="num">
                                      <p:cBhvr>
                                        <p:cTn id="15" dur="500" fill="hold"/>
                                        <p:tgtEl>
                                          <p:spTgt spid="85"/>
                                        </p:tgtEl>
                                        <p:attrNameLst>
                                          <p:attrName>style.rotation</p:attrName>
                                        </p:attrNameLst>
                                      </p:cBhvr>
                                      <p:tavLst>
                                        <p:tav tm="0">
                                          <p:val>
                                            <p:fltVal val="360"/>
                                          </p:val>
                                        </p:tav>
                                        <p:tav tm="100000">
                                          <p:val>
                                            <p:fltVal val="0"/>
                                          </p:val>
                                        </p:tav>
                                      </p:tavLst>
                                    </p:anim>
                                    <p:animEffect transition="in" filter="fade">
                                      <p:cBhvr>
                                        <p:cTn id="16"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85"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42950" y="5122863"/>
            <a:ext cx="10539413" cy="0"/>
          </a:xfrm>
          <a:prstGeom prst="line">
            <a:avLst/>
          </a:prstGeom>
          <a:ln w="12700">
            <a:solidFill>
              <a:schemeClr val="bg1">
                <a:lumMod val="65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757238" y="1884363"/>
            <a:ext cx="10539412" cy="305117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tLang="zh-CN">
              <a:solidFill>
                <a:srgbClr val="FFFFFF"/>
              </a:solidFill>
            </a:endParaRPr>
          </a:p>
        </p:txBody>
      </p:sp>
      <p:sp>
        <p:nvSpPr>
          <p:cNvPr id="9" name="TextBox 8"/>
          <p:cNvSpPr txBox="1"/>
          <p:nvPr/>
        </p:nvSpPr>
        <p:spPr>
          <a:xfrm>
            <a:off x="652463" y="5348288"/>
            <a:ext cx="10772775" cy="719167"/>
          </a:xfrm>
          <a:prstGeom prst="rect">
            <a:avLst/>
          </a:prstGeom>
          <a:noFill/>
        </p:spPr>
        <p:txBody>
          <a:bodyPr rIns="144000" bIns="36000" spcCol="360000">
            <a:spAutoFit/>
          </a:bodyPr>
          <a:lstStyle/>
          <a:p>
            <a:pPr lvl="0" algn="ctr">
              <a:lnSpc>
                <a:spcPct val="120000"/>
              </a:lnSpc>
              <a:buClr>
                <a:srgbClr val="1F608B"/>
              </a:buClr>
            </a:pPr>
            <a:r>
              <a:rPr lang="zh-CN" altLang="en-US" dirty="0">
                <a:ln w="3175">
                  <a:noFill/>
                </a:ln>
                <a:solidFill>
                  <a:srgbClr val="424242"/>
                </a:solidFill>
                <a:latin typeface="微软雅黑" panose="020B0503020204020204" pitchFamily="34" charset="-122"/>
                <a:ea typeface="微软雅黑" panose="020B0503020204020204" pitchFamily="34" charset="-122"/>
                <a:cs typeface="Roboto" pitchFamily="2" charset="0"/>
              </a:rPr>
              <a:t>请插入文本的内容请插入文本的内容请插入文本的内容请插入文本的内容请插入文本的内容请插入文本的内容请插入文本的内容请插入文本的内容</a:t>
            </a:r>
            <a:endParaRPr lang="en-US" altLang="zh-CN" sz="1200" dirty="0">
              <a:ln w="3175">
                <a:noFill/>
              </a:ln>
              <a:solidFill>
                <a:srgbClr val="424242"/>
              </a:solidFill>
              <a:latin typeface="微软雅黑" panose="020B0503020204020204" pitchFamily="34" charset="-122"/>
              <a:ea typeface="微软雅黑" panose="020B0503020204020204" pitchFamily="34" charset="-122"/>
              <a:cs typeface="Roboto" pitchFamily="2" charset="0"/>
            </a:endParaRPr>
          </a:p>
        </p:txBody>
      </p:sp>
      <p:sp>
        <p:nvSpPr>
          <p:cNvPr id="3" name="灯片编号占位符 2"/>
          <p:cNvSpPr>
            <a:spLocks noGrp="1"/>
          </p:cNvSpPr>
          <p:nvPr>
            <p:ph type="sldNum" sz="quarter" idx="4294967295"/>
          </p:nvPr>
        </p:nvSpPr>
        <p:spPr>
          <a:xfrm>
            <a:off x="9448800" y="6430963"/>
            <a:ext cx="2743200" cy="365125"/>
          </a:xfrm>
        </p:spPr>
        <p:txBody>
          <a:bodyPr/>
          <a:lstStyle/>
          <a:p>
            <a:fld id="{72EE6FEF-E9BA-41CD-AA1A-3FB39300DA1F}" type="slidenum">
              <a:rPr lang="zh-CN" altLang="en-US" smtClean="0"/>
              <a:t>22</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15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2" fill="hold" grpId="0" nodeType="withEffect">
                                  <p:stCondLst>
                                    <p:cond delay="15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1+#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378075" y="1993900"/>
            <a:ext cx="3598863" cy="341788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tLang="zh-CN">
              <a:solidFill>
                <a:srgbClr val="FFFFFF"/>
              </a:solidFill>
            </a:endParaRPr>
          </a:p>
        </p:txBody>
      </p:sp>
      <p:sp>
        <p:nvSpPr>
          <p:cNvPr id="8" name="Rectangle 7"/>
          <p:cNvSpPr/>
          <p:nvPr/>
        </p:nvSpPr>
        <p:spPr>
          <a:xfrm>
            <a:off x="6088063" y="1998663"/>
            <a:ext cx="3600450" cy="3417887"/>
          </a:xfrm>
          <a:prstGeom prst="rect">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tLang="zh-CN">
              <a:solidFill>
                <a:srgbClr val="FFFFFF"/>
              </a:solidFill>
            </a:endParaRPr>
          </a:p>
        </p:txBody>
      </p:sp>
      <p:sp>
        <p:nvSpPr>
          <p:cNvPr id="9" name="TextBox 8"/>
          <p:cNvSpPr txBox="1">
            <a:spLocks noChangeArrowheads="1"/>
          </p:cNvSpPr>
          <p:nvPr/>
        </p:nvSpPr>
        <p:spPr bwMode="auto">
          <a:xfrm>
            <a:off x="604838" y="1995488"/>
            <a:ext cx="1773237" cy="341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144000" bIns="3600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r>
              <a:rPr lang="zh-CN" altLang="en-US" sz="2000" b="1" dirty="0">
                <a:solidFill>
                  <a:srgbClr val="D36A0D"/>
                </a:solidFill>
                <a:cs typeface="Roboto" pitchFamily="2" charset="0"/>
              </a:rPr>
              <a:t>标题内容一</a:t>
            </a:r>
            <a:endParaRPr lang="id-ID" altLang="zh-CN" sz="2000" b="1" dirty="0">
              <a:solidFill>
                <a:srgbClr val="D36A0D"/>
              </a:solidFill>
              <a:cs typeface="Roboto" pitchFamily="2" charset="0"/>
            </a:endParaRPr>
          </a:p>
          <a:p>
            <a:pPr algn="r" eaLnBrk="1" hangingPunct="1"/>
            <a:endParaRPr lang="id-ID" altLang="zh-CN" sz="1000" b="1" dirty="0">
              <a:solidFill>
                <a:srgbClr val="A6A6A6"/>
              </a:solidFill>
              <a:cs typeface="Roboto" pitchFamily="2" charset="0"/>
            </a:endParaRPr>
          </a:p>
          <a:p>
            <a:pPr algn="r" eaLnBrk="1" hangingPunct="1"/>
            <a:endParaRPr lang="id-ID" altLang="zh-CN" sz="1000" b="1" dirty="0">
              <a:solidFill>
                <a:srgbClr val="A6A6A6"/>
              </a:solidFill>
              <a:cs typeface="Roboto" pitchFamily="2" charset="0"/>
            </a:endParaRPr>
          </a:p>
          <a:p>
            <a:pPr algn="r" eaLnBrk="1" hangingPunct="1"/>
            <a:endParaRPr lang="id-ID" altLang="zh-CN" sz="1000" b="1" dirty="0">
              <a:solidFill>
                <a:srgbClr val="A6A6A6"/>
              </a:solidFill>
              <a:cs typeface="Roboto" pitchFamily="2" charset="0"/>
            </a:endParaRPr>
          </a:p>
          <a:p>
            <a:pPr algn="r" eaLnBrk="1" hangingPunct="1"/>
            <a:endParaRPr lang="id-ID" altLang="zh-CN" sz="1000" b="1" dirty="0">
              <a:solidFill>
                <a:srgbClr val="A6A6A6"/>
              </a:solidFill>
              <a:cs typeface="Roboto" pitchFamily="2" charset="0"/>
            </a:endParaRPr>
          </a:p>
          <a:p>
            <a:pPr algn="r" eaLnBrk="1" hangingPunct="1"/>
            <a:endParaRPr lang="id-ID" altLang="zh-CN" sz="1000" b="1" dirty="0">
              <a:solidFill>
                <a:srgbClr val="A6A6A6"/>
              </a:solidFill>
              <a:cs typeface="Roboto" pitchFamily="2" charset="0"/>
            </a:endParaRPr>
          </a:p>
          <a:p>
            <a:pPr algn="r" eaLnBrk="1" hangingPunct="1"/>
            <a:endParaRPr lang="id-ID" altLang="zh-CN" sz="1000" b="1" dirty="0">
              <a:solidFill>
                <a:srgbClr val="A6A6A6"/>
              </a:solidFill>
              <a:cs typeface="Roboto" pitchFamily="2" charset="0"/>
            </a:endParaRPr>
          </a:p>
          <a:p>
            <a:pPr algn="r" eaLnBrk="1" hangingPunct="1"/>
            <a:endParaRPr lang="id-ID" altLang="zh-CN" sz="1000" b="1" dirty="0">
              <a:solidFill>
                <a:srgbClr val="A6A6A6"/>
              </a:solidFill>
              <a:cs typeface="Roboto" pitchFamily="2" charset="0"/>
            </a:endParaRPr>
          </a:p>
          <a:p>
            <a:pPr algn="r" eaLnBrk="1" hangingPunct="1"/>
            <a:endParaRPr lang="id-ID" altLang="zh-CN" sz="1000" b="1" dirty="0">
              <a:solidFill>
                <a:srgbClr val="A6A6A6"/>
              </a:solidFill>
              <a:cs typeface="Roboto" pitchFamily="2" charset="0"/>
            </a:endParaRPr>
          </a:p>
          <a:p>
            <a:pPr algn="r" eaLnBrk="1" hangingPunct="1"/>
            <a:endParaRPr lang="id-ID" altLang="zh-CN" sz="1000" b="1" dirty="0">
              <a:solidFill>
                <a:srgbClr val="A6A6A6"/>
              </a:solidFill>
              <a:cs typeface="Roboto" pitchFamily="2" charset="0"/>
            </a:endParaRPr>
          </a:p>
          <a:p>
            <a:pPr algn="r" eaLnBrk="1" hangingPunct="1"/>
            <a:endParaRPr lang="id-ID" altLang="zh-CN" sz="1000" b="1" dirty="0">
              <a:solidFill>
                <a:srgbClr val="A6A6A6"/>
              </a:solidFill>
              <a:cs typeface="Roboto" pitchFamily="2" charset="0"/>
            </a:endParaRPr>
          </a:p>
          <a:p>
            <a:pPr lvl="0" algn="r">
              <a:spcBef>
                <a:spcPct val="20000"/>
              </a:spcBef>
              <a:spcAft>
                <a:spcPts val="600"/>
              </a:spcAft>
              <a:buClr>
                <a:srgbClr val="1F608B"/>
              </a:buClr>
              <a:buSzPct val="145000"/>
            </a:pPr>
            <a:r>
              <a:rPr lang="zh-CN" altLang="en-US" sz="2000" b="1" dirty="0">
                <a:solidFill>
                  <a:srgbClr val="E77F07"/>
                </a:solidFill>
                <a:latin typeface="等线" panose="02010600030101010101" charset="-122"/>
                <a:cs typeface="Roboto" pitchFamily="2" charset="0"/>
              </a:rPr>
              <a:t>标题内容</a:t>
            </a:r>
            <a:endParaRPr lang="id-ID" altLang="zh-CN" sz="2000" dirty="0">
              <a:solidFill>
                <a:srgbClr val="E77F07"/>
              </a:solidFill>
              <a:latin typeface="等线" panose="02010600030101010101" charset="-122"/>
              <a:cs typeface="Roboto" pitchFamily="2" charset="0"/>
            </a:endParaRPr>
          </a:p>
          <a:p>
            <a:pPr lvl="0" algn="r">
              <a:lnSpc>
                <a:spcPct val="120000"/>
              </a:lnSpc>
              <a:buClr>
                <a:srgbClr val="1F608B"/>
              </a:buClr>
            </a:pPr>
            <a:r>
              <a:rPr lang="zh-CN" altLang="en-US" sz="1600" dirty="0">
                <a:ln w="3175">
                  <a:noFill/>
                </a:ln>
                <a:solidFill>
                  <a:srgbClr val="424242"/>
                </a:solidFill>
                <a:latin typeface="微软雅黑" panose="020B0503020204020204" pitchFamily="34" charset="-122"/>
                <a:ea typeface="微软雅黑" panose="020B0503020204020204" pitchFamily="34" charset="-122"/>
                <a:cs typeface="Roboto" pitchFamily="2" charset="0"/>
              </a:rPr>
              <a:t>请插入文本的内容请插入文本的内容</a:t>
            </a:r>
            <a:endParaRPr lang="en-US" altLang="zh-CN" sz="1600" dirty="0">
              <a:ln w="3175">
                <a:noFill/>
              </a:ln>
              <a:solidFill>
                <a:srgbClr val="424242"/>
              </a:solidFill>
              <a:latin typeface="微软雅黑" panose="020B0503020204020204" pitchFamily="34" charset="-122"/>
              <a:ea typeface="微软雅黑" panose="020B0503020204020204" pitchFamily="34" charset="-122"/>
              <a:cs typeface="Roboto" pitchFamily="2" charset="0"/>
            </a:endParaRPr>
          </a:p>
          <a:p>
            <a:pPr algn="r" eaLnBrk="1" hangingPunct="1"/>
            <a:endParaRPr lang="en-US" altLang="zh-CN" sz="1000" dirty="0">
              <a:solidFill>
                <a:srgbClr val="B5B5B5"/>
              </a:solidFill>
            </a:endParaRPr>
          </a:p>
        </p:txBody>
      </p:sp>
      <p:sp>
        <p:nvSpPr>
          <p:cNvPr id="10" name="TextBox 9"/>
          <p:cNvSpPr txBox="1">
            <a:spLocks noChangeArrowheads="1"/>
          </p:cNvSpPr>
          <p:nvPr/>
        </p:nvSpPr>
        <p:spPr bwMode="auto">
          <a:xfrm>
            <a:off x="9693275" y="1993900"/>
            <a:ext cx="1743075" cy="341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144000" bIns="3600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lvl="0"/>
            <a:r>
              <a:rPr lang="zh-CN" altLang="en-US" sz="2000" b="1" dirty="0">
                <a:solidFill>
                  <a:srgbClr val="D36A0D"/>
                </a:solidFill>
                <a:latin typeface="等线" panose="02010600030101010101" charset="-122"/>
                <a:cs typeface="Roboto" pitchFamily="2" charset="0"/>
              </a:rPr>
              <a:t>标题内容二</a:t>
            </a:r>
            <a:endParaRPr lang="id-ID" altLang="zh-CN" sz="1000" b="1" dirty="0">
              <a:solidFill>
                <a:srgbClr val="A6A6A6"/>
              </a:solidFill>
              <a:cs typeface="Roboto" pitchFamily="2" charset="0"/>
            </a:endParaRPr>
          </a:p>
          <a:p>
            <a:pPr eaLnBrk="1" hangingPunct="1"/>
            <a:endParaRPr lang="id-ID" altLang="zh-CN" sz="1000" b="1" dirty="0">
              <a:solidFill>
                <a:srgbClr val="A6A6A6"/>
              </a:solidFill>
              <a:cs typeface="Roboto" pitchFamily="2" charset="0"/>
            </a:endParaRPr>
          </a:p>
          <a:p>
            <a:pPr eaLnBrk="1" hangingPunct="1"/>
            <a:endParaRPr lang="id-ID" altLang="zh-CN" sz="1000" b="1" dirty="0">
              <a:solidFill>
                <a:srgbClr val="A6A6A6"/>
              </a:solidFill>
              <a:cs typeface="Roboto" pitchFamily="2" charset="0"/>
            </a:endParaRPr>
          </a:p>
          <a:p>
            <a:pPr eaLnBrk="1" hangingPunct="1"/>
            <a:endParaRPr lang="id-ID" altLang="zh-CN" sz="1000" b="1" dirty="0">
              <a:solidFill>
                <a:srgbClr val="A6A6A6"/>
              </a:solidFill>
              <a:cs typeface="Roboto" pitchFamily="2" charset="0"/>
            </a:endParaRPr>
          </a:p>
          <a:p>
            <a:pPr eaLnBrk="1" hangingPunct="1"/>
            <a:endParaRPr lang="id-ID" altLang="zh-CN" sz="1000" b="1" dirty="0">
              <a:solidFill>
                <a:srgbClr val="A6A6A6"/>
              </a:solidFill>
              <a:cs typeface="Roboto" pitchFamily="2" charset="0"/>
            </a:endParaRPr>
          </a:p>
          <a:p>
            <a:pPr eaLnBrk="1" hangingPunct="1"/>
            <a:endParaRPr lang="id-ID" altLang="zh-CN" sz="1000" b="1" dirty="0">
              <a:solidFill>
                <a:srgbClr val="A6A6A6"/>
              </a:solidFill>
              <a:cs typeface="Roboto" pitchFamily="2" charset="0"/>
            </a:endParaRPr>
          </a:p>
          <a:p>
            <a:pPr eaLnBrk="1" hangingPunct="1"/>
            <a:endParaRPr lang="id-ID" altLang="zh-CN" sz="1000" b="1" dirty="0">
              <a:solidFill>
                <a:srgbClr val="A6A6A6"/>
              </a:solidFill>
              <a:cs typeface="Roboto" pitchFamily="2" charset="0"/>
            </a:endParaRPr>
          </a:p>
          <a:p>
            <a:pPr eaLnBrk="1" hangingPunct="1"/>
            <a:endParaRPr lang="id-ID" altLang="zh-CN" sz="1000" b="1" dirty="0">
              <a:solidFill>
                <a:srgbClr val="A6A6A6"/>
              </a:solidFill>
              <a:cs typeface="Roboto" pitchFamily="2" charset="0"/>
            </a:endParaRPr>
          </a:p>
          <a:p>
            <a:pPr eaLnBrk="1" hangingPunct="1"/>
            <a:endParaRPr lang="id-ID" altLang="zh-CN" sz="1000" b="1" dirty="0">
              <a:solidFill>
                <a:srgbClr val="A6A6A6"/>
              </a:solidFill>
              <a:cs typeface="Roboto" pitchFamily="2" charset="0"/>
            </a:endParaRPr>
          </a:p>
          <a:p>
            <a:pPr eaLnBrk="1" hangingPunct="1"/>
            <a:endParaRPr lang="id-ID" altLang="zh-CN" sz="1000" b="1" dirty="0">
              <a:solidFill>
                <a:srgbClr val="A6A6A6"/>
              </a:solidFill>
              <a:cs typeface="Roboto" pitchFamily="2" charset="0"/>
            </a:endParaRPr>
          </a:p>
          <a:p>
            <a:pPr eaLnBrk="1" hangingPunct="1"/>
            <a:endParaRPr lang="id-ID" altLang="zh-CN" sz="1000" b="1" dirty="0">
              <a:solidFill>
                <a:srgbClr val="A6A6A6"/>
              </a:solidFill>
              <a:cs typeface="Roboto" pitchFamily="2" charset="0"/>
            </a:endParaRPr>
          </a:p>
          <a:p>
            <a:pPr lvl="0">
              <a:spcBef>
                <a:spcPct val="20000"/>
              </a:spcBef>
              <a:spcAft>
                <a:spcPts val="600"/>
              </a:spcAft>
              <a:buClr>
                <a:srgbClr val="1F608B"/>
              </a:buClr>
              <a:buSzPct val="145000"/>
            </a:pPr>
            <a:r>
              <a:rPr lang="zh-CN" altLang="en-US" sz="2000" b="1" dirty="0">
                <a:solidFill>
                  <a:srgbClr val="E77F07"/>
                </a:solidFill>
                <a:latin typeface="等线" panose="02010600030101010101" charset="-122"/>
                <a:cs typeface="Roboto" pitchFamily="2" charset="0"/>
              </a:rPr>
              <a:t>标题内容</a:t>
            </a:r>
            <a:endParaRPr lang="id-ID" altLang="zh-CN" sz="2000" dirty="0">
              <a:solidFill>
                <a:srgbClr val="E77F07"/>
              </a:solidFill>
              <a:latin typeface="等线" panose="02010600030101010101" charset="-122"/>
              <a:cs typeface="Roboto" pitchFamily="2" charset="0"/>
            </a:endParaRPr>
          </a:p>
          <a:p>
            <a:pPr lvl="0">
              <a:lnSpc>
                <a:spcPct val="120000"/>
              </a:lnSpc>
              <a:buClr>
                <a:srgbClr val="1F608B"/>
              </a:buClr>
            </a:pPr>
            <a:r>
              <a:rPr lang="zh-CN" altLang="en-US" sz="1600" dirty="0">
                <a:ln w="3175">
                  <a:noFill/>
                </a:ln>
                <a:solidFill>
                  <a:srgbClr val="424242"/>
                </a:solidFill>
                <a:latin typeface="微软雅黑" panose="020B0503020204020204" pitchFamily="34" charset="-122"/>
                <a:ea typeface="微软雅黑" panose="020B0503020204020204" pitchFamily="34" charset="-122"/>
                <a:cs typeface="Roboto" pitchFamily="2" charset="0"/>
              </a:rPr>
              <a:t>请插入文本的内容请插入文本的内容</a:t>
            </a:r>
            <a:endParaRPr lang="en-US" altLang="zh-CN" sz="1600" dirty="0">
              <a:ln w="3175">
                <a:noFill/>
              </a:ln>
              <a:solidFill>
                <a:srgbClr val="424242"/>
              </a:solidFill>
              <a:latin typeface="微软雅黑" panose="020B0503020204020204" pitchFamily="34" charset="-122"/>
              <a:ea typeface="微软雅黑" panose="020B0503020204020204" pitchFamily="34" charset="-122"/>
              <a:cs typeface="Roboto" pitchFamily="2" charset="0"/>
            </a:endParaRPr>
          </a:p>
          <a:p>
            <a:pPr eaLnBrk="1" hangingPunct="1"/>
            <a:endParaRPr lang="en-US" altLang="zh-CN" sz="1000" dirty="0">
              <a:solidFill>
                <a:srgbClr val="B5B5B5"/>
              </a:solidFill>
            </a:endParaRPr>
          </a:p>
        </p:txBody>
      </p:sp>
      <p:sp>
        <p:nvSpPr>
          <p:cNvPr id="3" name="灯片编号占位符 2"/>
          <p:cNvSpPr>
            <a:spLocks noGrp="1"/>
          </p:cNvSpPr>
          <p:nvPr>
            <p:ph type="sldNum" sz="quarter" idx="4294967295"/>
          </p:nvPr>
        </p:nvSpPr>
        <p:spPr>
          <a:xfrm>
            <a:off x="9448800" y="6430963"/>
            <a:ext cx="2743200" cy="365125"/>
          </a:xfrm>
        </p:spPr>
        <p:txBody>
          <a:bodyPr/>
          <a:lstStyle/>
          <a:p>
            <a:fld id="{72EE6FEF-E9BA-41CD-AA1A-3FB39300DA1F}" type="slidenum">
              <a:rPr lang="zh-CN" altLang="en-US" smtClean="0"/>
              <a:t>23</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5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10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1+#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100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1+#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spect="1"/>
          </p:cNvSpPr>
          <p:nvPr/>
        </p:nvSpPr>
        <p:spPr>
          <a:xfrm>
            <a:off x="874713" y="2173288"/>
            <a:ext cx="3446462" cy="294005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tLang="zh-CN">
              <a:solidFill>
                <a:srgbClr val="FFFFFF"/>
              </a:solidFill>
            </a:endParaRPr>
          </a:p>
        </p:txBody>
      </p:sp>
      <p:sp>
        <p:nvSpPr>
          <p:cNvPr id="8" name="Rectangle 7"/>
          <p:cNvSpPr>
            <a:spLocks noChangeAspect="1"/>
          </p:cNvSpPr>
          <p:nvPr/>
        </p:nvSpPr>
        <p:spPr>
          <a:xfrm>
            <a:off x="4365625" y="2173288"/>
            <a:ext cx="3444875" cy="294005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tLang="zh-CN">
              <a:solidFill>
                <a:srgbClr val="FFFFFF"/>
              </a:solidFill>
            </a:endParaRPr>
          </a:p>
        </p:txBody>
      </p:sp>
      <p:sp>
        <p:nvSpPr>
          <p:cNvPr id="9" name="Rectangle 8"/>
          <p:cNvSpPr>
            <a:spLocks noChangeAspect="1"/>
          </p:cNvSpPr>
          <p:nvPr/>
        </p:nvSpPr>
        <p:spPr>
          <a:xfrm>
            <a:off x="7854950" y="2173288"/>
            <a:ext cx="3446463" cy="294005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tLang="zh-CN">
              <a:solidFill>
                <a:srgbClr val="FFFFFF"/>
              </a:solidFill>
            </a:endParaRPr>
          </a:p>
        </p:txBody>
      </p:sp>
      <p:sp>
        <p:nvSpPr>
          <p:cNvPr id="10" name="TextBox 9"/>
          <p:cNvSpPr txBox="1">
            <a:spLocks noChangeArrowheads="1"/>
          </p:cNvSpPr>
          <p:nvPr/>
        </p:nvSpPr>
        <p:spPr bwMode="auto">
          <a:xfrm>
            <a:off x="874713" y="5160283"/>
            <a:ext cx="3630612" cy="390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Ins="144000" bIns="3600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lvl="0">
              <a:spcBef>
                <a:spcPct val="20000"/>
              </a:spcBef>
              <a:spcAft>
                <a:spcPts val="600"/>
              </a:spcAft>
              <a:buClr>
                <a:srgbClr val="1F608B"/>
              </a:buClr>
              <a:buSzPct val="145000"/>
            </a:pPr>
            <a:r>
              <a:rPr lang="zh-CN" altLang="en-US" sz="2000" b="1" dirty="0">
                <a:solidFill>
                  <a:srgbClr val="E77F07"/>
                </a:solidFill>
                <a:latin typeface="等线" panose="02010600030101010101" charset="-122"/>
                <a:cs typeface="Roboto" pitchFamily="2" charset="0"/>
              </a:rPr>
              <a:t>标题内容</a:t>
            </a:r>
            <a:r>
              <a:rPr lang="en-US" altLang="zh-CN" sz="2000" b="1" dirty="0">
                <a:solidFill>
                  <a:srgbClr val="E77F07"/>
                </a:solidFill>
                <a:latin typeface="等线" panose="02010600030101010101" charset="-122"/>
                <a:cs typeface="Roboto" pitchFamily="2" charset="0"/>
              </a:rPr>
              <a:t>         </a:t>
            </a:r>
            <a:r>
              <a:rPr lang="zh-CN" altLang="en-US" sz="1600" dirty="0">
                <a:ln w="3175">
                  <a:noFill/>
                </a:ln>
                <a:solidFill>
                  <a:srgbClr val="424242"/>
                </a:solidFill>
                <a:latin typeface="微软雅黑" panose="020B0503020204020204" pitchFamily="34" charset="-122"/>
                <a:ea typeface="微软雅黑" panose="020B0503020204020204" pitchFamily="34" charset="-122"/>
                <a:cs typeface="Roboto" pitchFamily="2" charset="0"/>
              </a:rPr>
              <a:t>请插入文本的内容 </a:t>
            </a:r>
            <a:endParaRPr lang="en-US" altLang="zh-CN" sz="1600" dirty="0">
              <a:ln w="3175">
                <a:noFill/>
              </a:ln>
              <a:solidFill>
                <a:srgbClr val="424242"/>
              </a:solidFill>
              <a:latin typeface="微软雅黑" panose="020B0503020204020204" pitchFamily="34" charset="-122"/>
              <a:ea typeface="微软雅黑" panose="020B0503020204020204" pitchFamily="34" charset="-122"/>
              <a:cs typeface="Roboto" pitchFamily="2" charset="0"/>
            </a:endParaRPr>
          </a:p>
        </p:txBody>
      </p:sp>
      <p:sp>
        <p:nvSpPr>
          <p:cNvPr id="11" name="TextBox 10"/>
          <p:cNvSpPr txBox="1">
            <a:spLocks noChangeArrowheads="1"/>
          </p:cNvSpPr>
          <p:nvPr/>
        </p:nvSpPr>
        <p:spPr bwMode="auto">
          <a:xfrm>
            <a:off x="4321175" y="5160283"/>
            <a:ext cx="3613150" cy="390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Ins="144000" bIns="3600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lvl="0">
              <a:spcBef>
                <a:spcPct val="20000"/>
              </a:spcBef>
              <a:spcAft>
                <a:spcPts val="600"/>
              </a:spcAft>
              <a:buClr>
                <a:srgbClr val="1F608B"/>
              </a:buClr>
              <a:buSzPct val="145000"/>
            </a:pPr>
            <a:r>
              <a:rPr lang="zh-CN" altLang="en-US" sz="2000" b="1" dirty="0">
                <a:solidFill>
                  <a:srgbClr val="E77F07"/>
                </a:solidFill>
                <a:latin typeface="等线" panose="02010600030101010101" charset="-122"/>
                <a:cs typeface="Roboto" pitchFamily="2" charset="0"/>
              </a:rPr>
              <a:t>标题内容</a:t>
            </a:r>
            <a:r>
              <a:rPr lang="en-US" altLang="zh-CN" sz="2000" b="1" dirty="0">
                <a:solidFill>
                  <a:srgbClr val="E77F07"/>
                </a:solidFill>
                <a:latin typeface="等线" panose="02010600030101010101" charset="-122"/>
                <a:cs typeface="Roboto" pitchFamily="2" charset="0"/>
              </a:rPr>
              <a:t>         </a:t>
            </a:r>
            <a:r>
              <a:rPr lang="zh-CN" altLang="en-US" sz="1600" dirty="0">
                <a:ln w="3175">
                  <a:noFill/>
                </a:ln>
                <a:solidFill>
                  <a:srgbClr val="424242"/>
                </a:solidFill>
                <a:latin typeface="微软雅黑" panose="020B0503020204020204" pitchFamily="34" charset="-122"/>
                <a:ea typeface="微软雅黑" panose="020B0503020204020204" pitchFamily="34" charset="-122"/>
                <a:cs typeface="Roboto" pitchFamily="2" charset="0"/>
              </a:rPr>
              <a:t>请插入文本的内容 </a:t>
            </a:r>
            <a:endParaRPr lang="en-US" altLang="zh-CN" sz="1600" dirty="0">
              <a:ln w="3175">
                <a:noFill/>
              </a:ln>
              <a:solidFill>
                <a:srgbClr val="424242"/>
              </a:solidFill>
              <a:latin typeface="微软雅黑" panose="020B0503020204020204" pitchFamily="34" charset="-122"/>
              <a:ea typeface="微软雅黑" panose="020B0503020204020204" pitchFamily="34" charset="-122"/>
              <a:cs typeface="Roboto" pitchFamily="2" charset="0"/>
            </a:endParaRPr>
          </a:p>
        </p:txBody>
      </p:sp>
      <p:sp>
        <p:nvSpPr>
          <p:cNvPr id="12" name="TextBox 11"/>
          <p:cNvSpPr txBox="1">
            <a:spLocks noChangeArrowheads="1"/>
          </p:cNvSpPr>
          <p:nvPr/>
        </p:nvSpPr>
        <p:spPr bwMode="auto">
          <a:xfrm>
            <a:off x="7854950" y="5157336"/>
            <a:ext cx="3698875" cy="390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Ins="144000" bIns="3600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lvl="0">
              <a:spcBef>
                <a:spcPct val="20000"/>
              </a:spcBef>
              <a:spcAft>
                <a:spcPts val="600"/>
              </a:spcAft>
              <a:buClr>
                <a:srgbClr val="1F608B"/>
              </a:buClr>
              <a:buSzPct val="145000"/>
            </a:pPr>
            <a:r>
              <a:rPr lang="zh-CN" altLang="en-US" sz="2000" b="1" dirty="0">
                <a:solidFill>
                  <a:srgbClr val="E77F07"/>
                </a:solidFill>
                <a:latin typeface="等线" panose="02010600030101010101" charset="-122"/>
                <a:cs typeface="Roboto" pitchFamily="2" charset="0"/>
              </a:rPr>
              <a:t>标题内容</a:t>
            </a:r>
            <a:r>
              <a:rPr lang="en-US" altLang="zh-CN" sz="2000" b="1" dirty="0">
                <a:solidFill>
                  <a:srgbClr val="E77F07"/>
                </a:solidFill>
                <a:latin typeface="等线" panose="02010600030101010101" charset="-122"/>
                <a:cs typeface="Roboto" pitchFamily="2" charset="0"/>
              </a:rPr>
              <a:t>         </a:t>
            </a:r>
            <a:r>
              <a:rPr lang="zh-CN" altLang="en-US" sz="1600" dirty="0">
                <a:ln w="3175">
                  <a:noFill/>
                </a:ln>
                <a:solidFill>
                  <a:srgbClr val="424242"/>
                </a:solidFill>
                <a:latin typeface="微软雅黑" panose="020B0503020204020204" pitchFamily="34" charset="-122"/>
                <a:ea typeface="微软雅黑" panose="020B0503020204020204" pitchFamily="34" charset="-122"/>
                <a:cs typeface="Roboto" pitchFamily="2" charset="0"/>
              </a:rPr>
              <a:t>请插入文本的内容 </a:t>
            </a:r>
            <a:endParaRPr lang="en-US" altLang="zh-CN" sz="1600" dirty="0">
              <a:ln w="3175">
                <a:noFill/>
              </a:ln>
              <a:solidFill>
                <a:srgbClr val="424242"/>
              </a:solidFill>
              <a:latin typeface="微软雅黑" panose="020B0503020204020204" pitchFamily="34" charset="-122"/>
              <a:ea typeface="微软雅黑" panose="020B0503020204020204" pitchFamily="34" charset="-122"/>
              <a:cs typeface="Roboto" pitchFamily="2" charset="0"/>
            </a:endParaRPr>
          </a:p>
        </p:txBody>
      </p:sp>
      <p:sp>
        <p:nvSpPr>
          <p:cNvPr id="3" name="灯片编号占位符 2"/>
          <p:cNvSpPr>
            <a:spLocks noGrp="1"/>
          </p:cNvSpPr>
          <p:nvPr>
            <p:ph type="sldNum" sz="quarter" idx="4294967295"/>
          </p:nvPr>
        </p:nvSpPr>
        <p:spPr>
          <a:xfrm>
            <a:off x="9448800" y="6430963"/>
            <a:ext cx="2743200" cy="365125"/>
          </a:xfrm>
        </p:spPr>
        <p:txBody>
          <a:bodyPr/>
          <a:lstStyle/>
          <a:p>
            <a:fld id="{72EE6FEF-E9BA-41CD-AA1A-3FB39300DA1F}" type="slidenum">
              <a:rPr lang="zh-CN" altLang="en-US" smtClean="0"/>
              <a:t>24</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5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5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5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1+#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100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1+#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100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1+#ppt_w/2"/>
                                          </p:val>
                                        </p:tav>
                                        <p:tav tm="100000">
                                          <p:val>
                                            <p:strVal val="#ppt_x"/>
                                          </p:val>
                                        </p:tav>
                                      </p:tavLst>
                                    </p:anim>
                                    <p:anim calcmode="lin" valueType="num">
                                      <p:cBhvr additive="base">
                                        <p:cTn id="24" dur="500" fill="hold"/>
                                        <p:tgtEl>
                                          <p:spTgt spid="11"/>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100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1+#ppt_w/2"/>
                                          </p:val>
                                        </p:tav>
                                        <p:tav tm="100000">
                                          <p:val>
                                            <p:strVal val="#ppt_x"/>
                                          </p:val>
                                        </p:tav>
                                      </p:tavLst>
                                    </p:anim>
                                    <p:anim calcmode="lin" valueType="num">
                                      <p:cBhvr additive="base">
                                        <p:cTn id="2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p:bldP spid="11"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图片 66"/>
          <p:cNvPicPr>
            <a:picLocks noChangeAspect="1"/>
          </p:cNvPicPr>
          <p:nvPr/>
        </p:nvPicPr>
        <p:blipFill>
          <a:blip r:embed="rId2"/>
          <a:stretch>
            <a:fillRect/>
          </a:stretch>
        </p:blipFill>
        <p:spPr>
          <a:xfrm>
            <a:off x="-529" y="-7738"/>
            <a:ext cx="12193057" cy="6858594"/>
          </a:xfrm>
          <a:prstGeom prst="rect">
            <a:avLst/>
          </a:prstGeom>
        </p:spPr>
      </p:pic>
      <p:cxnSp>
        <p:nvCxnSpPr>
          <p:cNvPr id="22" name="直接连接符 21"/>
          <p:cNvCxnSpPr/>
          <p:nvPr/>
        </p:nvCxnSpPr>
        <p:spPr>
          <a:xfrm>
            <a:off x="6096000" y="1094577"/>
            <a:ext cx="1" cy="2262472"/>
          </a:xfrm>
          <a:prstGeom prst="line">
            <a:avLst/>
          </a:prstGeom>
          <a:ln w="28575">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23" name="椭圆 22"/>
          <p:cNvSpPr/>
          <p:nvPr/>
        </p:nvSpPr>
        <p:spPr>
          <a:xfrm>
            <a:off x="6024049" y="3357049"/>
            <a:ext cx="143903" cy="143903"/>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24" name="直接连接符 23"/>
          <p:cNvCxnSpPr/>
          <p:nvPr/>
        </p:nvCxnSpPr>
        <p:spPr>
          <a:xfrm>
            <a:off x="6096001" y="1056708"/>
            <a:ext cx="0" cy="2300341"/>
          </a:xfrm>
          <a:prstGeom prst="line">
            <a:avLst/>
          </a:prstGeom>
          <a:ln w="28575">
            <a:solidFill>
              <a:schemeClr val="bg1"/>
            </a:solidFill>
            <a:prstDash val="sysDot"/>
          </a:ln>
          <a:effectLst/>
        </p:spPr>
        <p:style>
          <a:lnRef idx="1">
            <a:schemeClr val="accent1"/>
          </a:lnRef>
          <a:fillRef idx="0">
            <a:schemeClr val="accent1"/>
          </a:fillRef>
          <a:effectRef idx="0">
            <a:schemeClr val="accent1"/>
          </a:effectRef>
          <a:fontRef idx="minor">
            <a:schemeClr val="tx1"/>
          </a:fontRef>
        </p:style>
      </p:cxnSp>
      <p:sp>
        <p:nvSpPr>
          <p:cNvPr id="25" name="弧形 24"/>
          <p:cNvSpPr/>
          <p:nvPr/>
        </p:nvSpPr>
        <p:spPr>
          <a:xfrm>
            <a:off x="3723708" y="1056708"/>
            <a:ext cx="4744585" cy="4744585"/>
          </a:xfrm>
          <a:prstGeom prst="arc">
            <a:avLst>
              <a:gd name="adj1" fmla="val 16214049"/>
              <a:gd name="adj2" fmla="val 10802395"/>
            </a:avLst>
          </a:prstGeom>
          <a:ln w="28575">
            <a:solidFill>
              <a:schemeClr val="bg1"/>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6" name="椭圆 25"/>
          <p:cNvSpPr/>
          <p:nvPr/>
        </p:nvSpPr>
        <p:spPr>
          <a:xfrm>
            <a:off x="6005401" y="3337350"/>
            <a:ext cx="180468" cy="180468"/>
          </a:xfrm>
          <a:prstGeom prst="ellipse">
            <a:avLst/>
          </a:prstGeom>
          <a:noFill/>
          <a:ln w="19050">
            <a:solidFill>
              <a:schemeClr val="bg1"/>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7" name="椭圆 26"/>
          <p:cNvSpPr/>
          <p:nvPr/>
        </p:nvSpPr>
        <p:spPr>
          <a:xfrm>
            <a:off x="5998012" y="961142"/>
            <a:ext cx="180468" cy="180468"/>
          </a:xfrm>
          <a:prstGeom prst="ellipse">
            <a:avLst/>
          </a:prstGeom>
          <a:ln w="19050">
            <a:solidFill>
              <a:schemeClr val="bg1"/>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8" name="椭圆 27"/>
          <p:cNvSpPr/>
          <p:nvPr/>
        </p:nvSpPr>
        <p:spPr>
          <a:xfrm>
            <a:off x="6024049" y="3357049"/>
            <a:ext cx="143903" cy="14390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29" name="直接连接符 28"/>
          <p:cNvCxnSpPr/>
          <p:nvPr/>
        </p:nvCxnSpPr>
        <p:spPr>
          <a:xfrm>
            <a:off x="6097034" y="1489741"/>
            <a:ext cx="0" cy="1867308"/>
          </a:xfrm>
          <a:prstGeom prst="line">
            <a:avLst/>
          </a:prstGeom>
          <a:ln w="28575">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30" name="椭圆 29"/>
          <p:cNvSpPr/>
          <p:nvPr/>
        </p:nvSpPr>
        <p:spPr>
          <a:xfrm>
            <a:off x="6045331" y="1441447"/>
            <a:ext cx="99235" cy="99235"/>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6014255" y="1411051"/>
            <a:ext cx="157384" cy="157384"/>
          </a:xfrm>
          <a:prstGeom prst="ellipse">
            <a:avLst/>
          </a:prstGeom>
          <a:ln w="19050">
            <a:solidFill>
              <a:schemeClr val="bg1"/>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32" name="组合 31"/>
          <p:cNvGrpSpPr/>
          <p:nvPr/>
        </p:nvGrpSpPr>
        <p:grpSpPr>
          <a:xfrm>
            <a:off x="4159543" y="1482811"/>
            <a:ext cx="3880986" cy="3882646"/>
            <a:chOff x="4159543" y="1482811"/>
            <a:chExt cx="3880986" cy="3882646"/>
          </a:xfrm>
          <a:effectLst/>
        </p:grpSpPr>
        <p:sp>
          <p:nvSpPr>
            <p:cNvPr id="33" name="弧形 32"/>
            <p:cNvSpPr/>
            <p:nvPr/>
          </p:nvSpPr>
          <p:spPr>
            <a:xfrm>
              <a:off x="4159543" y="1492543"/>
              <a:ext cx="3872914" cy="3872914"/>
            </a:xfrm>
            <a:prstGeom prst="arc">
              <a:avLst>
                <a:gd name="adj1" fmla="val 16248570"/>
                <a:gd name="adj2" fmla="val 5403367"/>
              </a:avLst>
            </a:prstGeom>
            <a:ln w="19050">
              <a:solidFill>
                <a:schemeClr val="bg1"/>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4" name="椭圆 33"/>
            <p:cNvSpPr/>
            <p:nvPr/>
          </p:nvSpPr>
          <p:spPr>
            <a:xfrm>
              <a:off x="4162999" y="1482811"/>
              <a:ext cx="3877530" cy="387753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 name="组合 34"/>
          <p:cNvGrpSpPr/>
          <p:nvPr/>
        </p:nvGrpSpPr>
        <p:grpSpPr>
          <a:xfrm>
            <a:off x="3367314" y="734268"/>
            <a:ext cx="5423419" cy="5423419"/>
            <a:chOff x="3367314" y="734268"/>
            <a:chExt cx="5423419" cy="5423419"/>
          </a:xfrm>
        </p:grpSpPr>
        <p:sp>
          <p:nvSpPr>
            <p:cNvPr id="36" name="弧形 35"/>
            <p:cNvSpPr/>
            <p:nvPr/>
          </p:nvSpPr>
          <p:spPr>
            <a:xfrm>
              <a:off x="3367314" y="734268"/>
              <a:ext cx="5423419" cy="5423419"/>
            </a:xfrm>
            <a:prstGeom prst="arc">
              <a:avLst>
                <a:gd name="adj1" fmla="val 16216691"/>
                <a:gd name="adj2" fmla="val 8013284"/>
              </a:avLst>
            </a:prstGeom>
            <a:noFill/>
            <a:ln w="19050">
              <a:solidFill>
                <a:schemeClr val="bg1"/>
              </a:solidFill>
              <a:prstDash val="sysDot"/>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7" name="椭圆 36"/>
            <p:cNvSpPr/>
            <p:nvPr/>
          </p:nvSpPr>
          <p:spPr>
            <a:xfrm>
              <a:off x="3392366" y="760139"/>
              <a:ext cx="5397548" cy="5397548"/>
            </a:xfrm>
            <a:prstGeom prst="ellipse">
              <a:avLst/>
            </a:prstGeom>
            <a:noFill/>
            <a:ln>
              <a:solidFill>
                <a:schemeClr val="bg1">
                  <a:alpha val="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38" name="文本框 37"/>
          <p:cNvSpPr txBox="1"/>
          <p:nvPr/>
        </p:nvSpPr>
        <p:spPr>
          <a:xfrm>
            <a:off x="4410699" y="2543204"/>
            <a:ext cx="3260857" cy="2499360"/>
          </a:xfrm>
          <a:prstGeom prst="rect">
            <a:avLst/>
          </a:prstGeom>
          <a:noFill/>
        </p:spPr>
        <p:txBody>
          <a:bodyPr wrap="square" rtlCol="0" anchor="ctr">
            <a:spAutoFit/>
          </a:bodyPr>
          <a:lstStyle/>
          <a:p>
            <a:pPr algn="ctr">
              <a:lnSpc>
                <a:spcPct val="105000"/>
              </a:lnSpc>
            </a:pPr>
            <a:r>
              <a:rPr lang="en-US" altLang="zh-CN" sz="5400" b="1" dirty="0">
                <a:solidFill>
                  <a:schemeClr val="bg1"/>
                </a:solidFill>
                <a:latin typeface="Microsoft YaHei UI" panose="020B0503020204020204" pitchFamily="34" charset="-122"/>
                <a:ea typeface="Microsoft YaHei UI" panose="020B0503020204020204" pitchFamily="34" charset="-122"/>
              </a:rPr>
              <a:t>2020</a:t>
            </a:r>
          </a:p>
          <a:p>
            <a:pPr algn="ctr">
              <a:lnSpc>
                <a:spcPct val="105000"/>
              </a:lnSpc>
            </a:pPr>
            <a:r>
              <a:rPr lang="en-US" altLang="zh-CN" sz="5400" b="1" dirty="0">
                <a:solidFill>
                  <a:schemeClr val="bg1"/>
                </a:solidFill>
                <a:latin typeface="Microsoft YaHei UI" panose="020B0503020204020204" pitchFamily="34" charset="-122"/>
                <a:ea typeface="Microsoft YaHei UI" panose="020B0503020204020204" pitchFamily="34" charset="-122"/>
              </a:rPr>
              <a:t>THANKS</a:t>
            </a:r>
            <a:endParaRPr lang="zh-CN" altLang="en-US" sz="1600" dirty="0">
              <a:solidFill>
                <a:prstClr val="white"/>
              </a:solidFill>
              <a:latin typeface="黑体" panose="02010609060101010101" pitchFamily="49" charset="-122"/>
              <a:ea typeface="黑体" panose="02010609060101010101" pitchFamily="49" charset="-122"/>
            </a:endParaRPr>
          </a:p>
          <a:p>
            <a:pPr algn="ctr">
              <a:lnSpc>
                <a:spcPct val="120000"/>
              </a:lnSpc>
            </a:pPr>
            <a:endParaRPr lang="zh-CN" altLang="en-US" sz="3600" b="1" dirty="0">
              <a:solidFill>
                <a:schemeClr val="bg1"/>
              </a:solidFill>
              <a:latin typeface="黑体" panose="02010609060101010101" pitchFamily="49" charset="-122"/>
              <a:ea typeface="黑体" panose="02010609060101010101" pitchFamily="49" charset="-122"/>
            </a:endParaRPr>
          </a:p>
        </p:txBody>
      </p:sp>
      <p:cxnSp>
        <p:nvCxnSpPr>
          <p:cNvPr id="39" name="直接连接符 38"/>
          <p:cNvCxnSpPr/>
          <p:nvPr/>
        </p:nvCxnSpPr>
        <p:spPr>
          <a:xfrm>
            <a:off x="6096000" y="1489741"/>
            <a:ext cx="0" cy="1867308"/>
          </a:xfrm>
          <a:prstGeom prst="line">
            <a:avLst/>
          </a:prstGeom>
          <a:ln w="28575">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40" name="椭圆 39"/>
          <p:cNvSpPr/>
          <p:nvPr/>
        </p:nvSpPr>
        <p:spPr>
          <a:xfrm>
            <a:off x="6041128" y="3361820"/>
            <a:ext cx="99235" cy="99235"/>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1" name="直接连接符 40"/>
          <p:cNvCxnSpPr>
            <a:endCxn id="28" idx="0"/>
          </p:cNvCxnSpPr>
          <p:nvPr/>
        </p:nvCxnSpPr>
        <p:spPr>
          <a:xfrm>
            <a:off x="6094948" y="1489741"/>
            <a:ext cx="1053" cy="1867308"/>
          </a:xfrm>
          <a:prstGeom prst="line">
            <a:avLst/>
          </a:prstGeom>
          <a:ln w="28575">
            <a:solidFill>
              <a:schemeClr val="bg1"/>
            </a:solidFill>
          </a:ln>
          <a:effectLst/>
        </p:spPr>
        <p:style>
          <a:lnRef idx="1">
            <a:schemeClr val="accent1"/>
          </a:lnRef>
          <a:fillRef idx="0">
            <a:schemeClr val="accent1"/>
          </a:fillRef>
          <a:effectRef idx="0">
            <a:schemeClr val="accent1"/>
          </a:effectRef>
          <a:fontRef idx="minor">
            <a:schemeClr val="tx1"/>
          </a:fontRef>
        </p:style>
      </p:cxnSp>
      <p:grpSp>
        <p:nvGrpSpPr>
          <p:cNvPr id="42" name="组合 41"/>
          <p:cNvGrpSpPr/>
          <p:nvPr/>
        </p:nvGrpSpPr>
        <p:grpSpPr>
          <a:xfrm>
            <a:off x="6044281" y="1441447"/>
            <a:ext cx="103438" cy="3961936"/>
            <a:chOff x="6576669" y="1441447"/>
            <a:chExt cx="103438" cy="3961936"/>
          </a:xfrm>
          <a:solidFill>
            <a:schemeClr val="bg1"/>
          </a:solidFill>
          <a:effectLst/>
        </p:grpSpPr>
        <p:grpSp>
          <p:nvGrpSpPr>
            <p:cNvPr id="43" name="组合 42"/>
            <p:cNvGrpSpPr/>
            <p:nvPr/>
          </p:nvGrpSpPr>
          <p:grpSpPr>
            <a:xfrm>
              <a:off x="6576669" y="1441447"/>
              <a:ext cx="103438" cy="2019608"/>
              <a:chOff x="6324326" y="1441447"/>
              <a:chExt cx="103438" cy="2019608"/>
            </a:xfrm>
            <a:grpFill/>
          </p:grpSpPr>
          <p:sp>
            <p:nvSpPr>
              <p:cNvPr id="48" name="椭圆 47"/>
              <p:cNvSpPr/>
              <p:nvPr/>
            </p:nvSpPr>
            <p:spPr>
              <a:xfrm>
                <a:off x="6328529" y="1441447"/>
                <a:ext cx="99235" cy="99235"/>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6324326" y="3361820"/>
                <a:ext cx="99235" cy="99235"/>
              </a:xfrm>
              <a:prstGeom prst="ellipse">
                <a:avLst/>
              </a:prstGeom>
              <a:grpFill/>
              <a:ln>
                <a:solidFill>
                  <a:srgbClr val="FB274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0" name="直接连接符 49"/>
              <p:cNvCxnSpPr/>
              <p:nvPr/>
            </p:nvCxnSpPr>
            <p:spPr>
              <a:xfrm>
                <a:off x="6378146" y="1489741"/>
                <a:ext cx="1053" cy="1867308"/>
              </a:xfrm>
              <a:prstGeom prst="line">
                <a:avLst/>
              </a:prstGeom>
              <a:grpFill/>
              <a:ln w="28575">
                <a:solidFill>
                  <a:schemeClr val="bg1"/>
                </a:solidFill>
              </a:ln>
              <a:effectLst/>
            </p:spPr>
            <p:style>
              <a:lnRef idx="1">
                <a:schemeClr val="accent1"/>
              </a:lnRef>
              <a:fillRef idx="0">
                <a:schemeClr val="accent1"/>
              </a:fillRef>
              <a:effectRef idx="0">
                <a:schemeClr val="accent1"/>
              </a:effectRef>
              <a:fontRef idx="minor">
                <a:schemeClr val="tx1"/>
              </a:fontRef>
            </p:style>
          </p:cxnSp>
        </p:grpSp>
        <p:grpSp>
          <p:nvGrpSpPr>
            <p:cNvPr id="44" name="组合 43"/>
            <p:cNvGrpSpPr/>
            <p:nvPr/>
          </p:nvGrpSpPr>
          <p:grpSpPr>
            <a:xfrm>
              <a:off x="6576669" y="3383775"/>
              <a:ext cx="103438" cy="2019608"/>
              <a:chOff x="6324326" y="1441447"/>
              <a:chExt cx="103438" cy="2019608"/>
            </a:xfrm>
            <a:grpFill/>
          </p:grpSpPr>
          <p:sp>
            <p:nvSpPr>
              <p:cNvPr id="45" name="椭圆 44"/>
              <p:cNvSpPr/>
              <p:nvPr/>
            </p:nvSpPr>
            <p:spPr>
              <a:xfrm>
                <a:off x="6328529" y="1441447"/>
                <a:ext cx="99235" cy="99235"/>
              </a:xfrm>
              <a:prstGeom prst="ellipse">
                <a:avLst/>
              </a:prstGeom>
              <a:grpFill/>
              <a:ln>
                <a:solidFill>
                  <a:schemeClr val="bg1">
                    <a:alpha val="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6324326" y="3361820"/>
                <a:ext cx="99235" cy="99235"/>
              </a:xfrm>
              <a:prstGeom prst="ellipse">
                <a:avLst/>
              </a:prstGeom>
              <a:grpFill/>
              <a:ln>
                <a:solidFill>
                  <a:schemeClr val="bg1">
                    <a:alpha val="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7" name="直接连接符 46"/>
              <p:cNvCxnSpPr/>
              <p:nvPr/>
            </p:nvCxnSpPr>
            <p:spPr>
              <a:xfrm>
                <a:off x="6378146" y="1489741"/>
                <a:ext cx="1053" cy="1867308"/>
              </a:xfrm>
              <a:prstGeom prst="line">
                <a:avLst/>
              </a:prstGeom>
              <a:grpFill/>
              <a:ln w="28575">
                <a:solidFill>
                  <a:schemeClr val="bg1">
                    <a:alpha val="0"/>
                  </a:schemeClr>
                </a:solidFill>
              </a:ln>
              <a:effectLst/>
            </p:spPr>
            <p:style>
              <a:lnRef idx="1">
                <a:schemeClr val="accent1"/>
              </a:lnRef>
              <a:fillRef idx="0">
                <a:schemeClr val="accent1"/>
              </a:fillRef>
              <a:effectRef idx="0">
                <a:schemeClr val="accent1"/>
              </a:effectRef>
              <a:fontRef idx="minor">
                <a:schemeClr val="tx1"/>
              </a:fontRef>
            </p:style>
          </p:cxnSp>
        </p:grpSp>
      </p:grpSp>
      <p:cxnSp>
        <p:nvCxnSpPr>
          <p:cNvPr id="51" name="直接连接符 50"/>
          <p:cNvCxnSpPr/>
          <p:nvPr/>
        </p:nvCxnSpPr>
        <p:spPr>
          <a:xfrm>
            <a:off x="6093770" y="760139"/>
            <a:ext cx="0" cy="2596910"/>
          </a:xfrm>
          <a:prstGeom prst="line">
            <a:avLst/>
          </a:prstGeom>
          <a:ln w="28575">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52" name="椭圆 51"/>
          <p:cNvSpPr/>
          <p:nvPr/>
        </p:nvSpPr>
        <p:spPr>
          <a:xfrm>
            <a:off x="6057844" y="5310724"/>
            <a:ext cx="99235" cy="99235"/>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400" fill="hold"/>
                                        <p:tgtEl>
                                          <p:spTgt spid="22"/>
                                        </p:tgtEl>
                                        <p:attrNameLst>
                                          <p:attrName>ppt_x</p:attrName>
                                        </p:attrNameLst>
                                      </p:cBhvr>
                                      <p:tavLst>
                                        <p:tav tm="0">
                                          <p:val>
                                            <p:strVal val="#ppt_x"/>
                                          </p:val>
                                        </p:tav>
                                        <p:tav tm="100000">
                                          <p:val>
                                            <p:strVal val="#ppt_x"/>
                                          </p:val>
                                        </p:tav>
                                      </p:tavLst>
                                    </p:anim>
                                    <p:anim calcmode="lin" valueType="num">
                                      <p:cBhvr additive="base">
                                        <p:cTn id="8" dur="400" fill="hold"/>
                                        <p:tgtEl>
                                          <p:spTgt spid="22"/>
                                        </p:tgtEl>
                                        <p:attrNameLst>
                                          <p:attrName>ppt_y</p:attrName>
                                        </p:attrNameLst>
                                      </p:cBhvr>
                                      <p:tavLst>
                                        <p:tav tm="0">
                                          <p:val>
                                            <p:strVal val="0-#ppt_h/2"/>
                                          </p:val>
                                        </p:tav>
                                        <p:tav tm="100000">
                                          <p:val>
                                            <p:strVal val="#ppt_y"/>
                                          </p:val>
                                        </p:tav>
                                      </p:tavLst>
                                    </p:anim>
                                  </p:childTnLst>
                                </p:cTn>
                              </p:par>
                              <p:par>
                                <p:cTn id="9" presetID="22" presetClass="exit" presetSubtype="1" fill="hold" nodeType="withEffect">
                                  <p:stCondLst>
                                    <p:cond delay="200"/>
                                  </p:stCondLst>
                                  <p:childTnLst>
                                    <p:animEffect transition="out" filter="wipe(up)">
                                      <p:cBhvr>
                                        <p:cTn id="10" dur="500"/>
                                        <p:tgtEl>
                                          <p:spTgt spid="22"/>
                                        </p:tgtEl>
                                      </p:cBhvr>
                                    </p:animEffect>
                                    <p:set>
                                      <p:cBhvr>
                                        <p:cTn id="11" dur="1" fill="hold">
                                          <p:stCondLst>
                                            <p:cond delay="499"/>
                                          </p:stCondLst>
                                        </p:cTn>
                                        <p:tgtEl>
                                          <p:spTgt spid="22"/>
                                        </p:tgtEl>
                                        <p:attrNameLst>
                                          <p:attrName>style.visibility</p:attrName>
                                        </p:attrNameLst>
                                      </p:cBhvr>
                                      <p:to>
                                        <p:strVal val="hidden"/>
                                      </p:to>
                                    </p:set>
                                  </p:childTnLst>
                                </p:cTn>
                              </p:par>
                              <p:par>
                                <p:cTn id="12" presetID="10" presetClass="entr" presetSubtype="0" fill="hold" grpId="0" nodeType="withEffect">
                                  <p:stCondLst>
                                    <p:cond delay="40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childTnLst>
                          </p:cTn>
                        </p:par>
                        <p:par>
                          <p:cTn id="15" fill="hold">
                            <p:stCondLst>
                              <p:cond delay="500"/>
                            </p:stCondLst>
                            <p:childTnLst>
                              <p:par>
                                <p:cTn id="16" presetID="26" presetClass="emph" presetSubtype="0" fill="hold" grpId="1" nodeType="afterEffect">
                                  <p:stCondLst>
                                    <p:cond delay="0"/>
                                  </p:stCondLst>
                                  <p:childTnLst>
                                    <p:animEffect transition="out" filter="fade">
                                      <p:cBhvr>
                                        <p:cTn id="17" dur="1000" tmFilter="0, 0; .2, .5; .8, .5; 1, 0"/>
                                        <p:tgtEl>
                                          <p:spTgt spid="23"/>
                                        </p:tgtEl>
                                      </p:cBhvr>
                                    </p:animEffect>
                                    <p:animScale>
                                      <p:cBhvr>
                                        <p:cTn id="18" dur="500" autoRev="1" fill="hold"/>
                                        <p:tgtEl>
                                          <p:spTgt spid="23"/>
                                        </p:tgtEl>
                                      </p:cBhvr>
                                      <p:by x="105000" y="105000"/>
                                    </p:animScale>
                                  </p:childTnLst>
                                </p:cTn>
                              </p:par>
                              <p:par>
                                <p:cTn id="19" presetID="64" presetClass="path" presetSubtype="0" fill="hold" grpId="2" nodeType="withEffect">
                                  <p:stCondLst>
                                    <p:cond delay="400"/>
                                  </p:stCondLst>
                                  <p:childTnLst>
                                    <p:animMotion origin="layout" path="M 0 0 L 0 -0.34583 " pathEditMode="relative" rAng="0" ptsTypes="AA">
                                      <p:cBhvr>
                                        <p:cTn id="20" dur="700" fill="hold"/>
                                        <p:tgtEl>
                                          <p:spTgt spid="23"/>
                                        </p:tgtEl>
                                        <p:attrNameLst>
                                          <p:attrName>ppt_x</p:attrName>
                                          <p:attrName>ppt_y</p:attrName>
                                        </p:attrNameLst>
                                      </p:cBhvr>
                                      <p:rCtr x="0" y="-17292"/>
                                    </p:animMotion>
                                  </p:childTnLst>
                                </p:cTn>
                              </p:par>
                              <p:par>
                                <p:cTn id="21" presetID="22" presetClass="entr" presetSubtype="4" fill="hold" nodeType="withEffect">
                                  <p:stCondLst>
                                    <p:cond delay="400"/>
                                  </p:stCondLst>
                                  <p:childTnLst>
                                    <p:set>
                                      <p:cBhvr>
                                        <p:cTn id="22" dur="1" fill="hold">
                                          <p:stCondLst>
                                            <p:cond delay="0"/>
                                          </p:stCondLst>
                                        </p:cTn>
                                        <p:tgtEl>
                                          <p:spTgt spid="24"/>
                                        </p:tgtEl>
                                        <p:attrNameLst>
                                          <p:attrName>style.visibility</p:attrName>
                                        </p:attrNameLst>
                                      </p:cBhvr>
                                      <p:to>
                                        <p:strVal val="visible"/>
                                      </p:to>
                                    </p:set>
                                    <p:animEffect transition="in" filter="wipe(down)">
                                      <p:cBhvr>
                                        <p:cTn id="23" dur="800"/>
                                        <p:tgtEl>
                                          <p:spTgt spid="24"/>
                                        </p:tgtEl>
                                      </p:cBhvr>
                                    </p:animEffect>
                                  </p:childTnLst>
                                </p:cTn>
                              </p:par>
                              <p:par>
                                <p:cTn id="24" presetID="22" presetClass="exit" presetSubtype="4" fill="hold" nodeType="withEffect">
                                  <p:stCondLst>
                                    <p:cond delay="400"/>
                                  </p:stCondLst>
                                  <p:childTnLst>
                                    <p:animEffect transition="out" filter="wipe(down)">
                                      <p:cBhvr>
                                        <p:cTn id="25" dur="800"/>
                                        <p:tgtEl>
                                          <p:spTgt spid="24"/>
                                        </p:tgtEl>
                                      </p:cBhvr>
                                    </p:animEffect>
                                    <p:set>
                                      <p:cBhvr>
                                        <p:cTn id="26" dur="1" fill="hold">
                                          <p:stCondLst>
                                            <p:cond delay="799"/>
                                          </p:stCondLst>
                                        </p:cTn>
                                        <p:tgtEl>
                                          <p:spTgt spid="24"/>
                                        </p:tgtEl>
                                        <p:attrNameLst>
                                          <p:attrName>style.visibility</p:attrName>
                                        </p:attrNameLst>
                                      </p:cBhvr>
                                      <p:to>
                                        <p:strVal val="hidden"/>
                                      </p:to>
                                    </p:set>
                                  </p:childTnLst>
                                </p:cTn>
                              </p:par>
                              <p:par>
                                <p:cTn id="27" presetID="10" presetClass="entr" presetSubtype="0" fill="hold" grpId="0" nodeType="withEffect">
                                  <p:stCondLst>
                                    <p:cond delay="40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300"/>
                                        <p:tgtEl>
                                          <p:spTgt spid="28"/>
                                        </p:tgtEl>
                                      </p:cBhvr>
                                    </p:animEffect>
                                  </p:childTnLst>
                                </p:cTn>
                              </p:par>
                              <p:par>
                                <p:cTn id="30" presetID="53" presetClass="entr" presetSubtype="16" fill="hold" grpId="0" nodeType="withEffect">
                                  <p:stCondLst>
                                    <p:cond delay="40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Effect transition="in" filter="fade">
                                      <p:cBhvr>
                                        <p:cTn id="34" dur="500"/>
                                        <p:tgtEl>
                                          <p:spTgt spid="26"/>
                                        </p:tgtEl>
                                      </p:cBhvr>
                                    </p:animEffect>
                                  </p:childTnLst>
                                </p:cTn>
                              </p:par>
                              <p:par>
                                <p:cTn id="35" presetID="6" presetClass="emph" presetSubtype="0" fill="hold" grpId="1" nodeType="withEffect">
                                  <p:stCondLst>
                                    <p:cond delay="800"/>
                                  </p:stCondLst>
                                  <p:childTnLst>
                                    <p:animScale>
                                      <p:cBhvr>
                                        <p:cTn id="36" dur="800" fill="hold"/>
                                        <p:tgtEl>
                                          <p:spTgt spid="26"/>
                                        </p:tgtEl>
                                      </p:cBhvr>
                                      <p:by x="150000" y="150000"/>
                                    </p:animScale>
                                  </p:childTnLst>
                                </p:cTn>
                              </p:par>
                              <p:par>
                                <p:cTn id="37" presetID="10" presetClass="exit" presetSubtype="0" fill="hold" grpId="2" nodeType="withEffect">
                                  <p:stCondLst>
                                    <p:cond delay="800"/>
                                  </p:stCondLst>
                                  <p:childTnLst>
                                    <p:animEffect transition="out" filter="fade">
                                      <p:cBhvr>
                                        <p:cTn id="38" dur="800"/>
                                        <p:tgtEl>
                                          <p:spTgt spid="26"/>
                                        </p:tgtEl>
                                      </p:cBhvr>
                                    </p:animEffect>
                                    <p:set>
                                      <p:cBhvr>
                                        <p:cTn id="39" dur="1" fill="hold">
                                          <p:stCondLst>
                                            <p:cond delay="799"/>
                                          </p:stCondLst>
                                        </p:cTn>
                                        <p:tgtEl>
                                          <p:spTgt spid="26"/>
                                        </p:tgtEl>
                                        <p:attrNameLst>
                                          <p:attrName>style.visibility</p:attrName>
                                        </p:attrNameLst>
                                      </p:cBhvr>
                                      <p:to>
                                        <p:strVal val="hidden"/>
                                      </p:to>
                                    </p:set>
                                  </p:childTnLst>
                                </p:cTn>
                              </p:par>
                              <p:par>
                                <p:cTn id="40" presetID="53" presetClass="entr" presetSubtype="16" fill="hold" grpId="0" nodeType="withEffect">
                                  <p:stCondLst>
                                    <p:cond delay="50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par>
                                <p:cTn id="45" presetID="6" presetClass="emph" presetSubtype="0" fill="hold" grpId="1" nodeType="withEffect">
                                  <p:stCondLst>
                                    <p:cond delay="800"/>
                                  </p:stCondLst>
                                  <p:childTnLst>
                                    <p:animScale>
                                      <p:cBhvr>
                                        <p:cTn id="46" dur="800" fill="hold"/>
                                        <p:tgtEl>
                                          <p:spTgt spid="27"/>
                                        </p:tgtEl>
                                      </p:cBhvr>
                                      <p:by x="150000" y="150000"/>
                                    </p:animScale>
                                  </p:childTnLst>
                                </p:cTn>
                              </p:par>
                              <p:par>
                                <p:cTn id="47" presetID="10" presetClass="exit" presetSubtype="0" fill="hold" grpId="2" nodeType="withEffect">
                                  <p:stCondLst>
                                    <p:cond delay="800"/>
                                  </p:stCondLst>
                                  <p:childTnLst>
                                    <p:animEffect transition="out" filter="fade">
                                      <p:cBhvr>
                                        <p:cTn id="48" dur="800"/>
                                        <p:tgtEl>
                                          <p:spTgt spid="27"/>
                                        </p:tgtEl>
                                      </p:cBhvr>
                                    </p:animEffect>
                                    <p:set>
                                      <p:cBhvr>
                                        <p:cTn id="49" dur="1" fill="hold">
                                          <p:stCondLst>
                                            <p:cond delay="799"/>
                                          </p:stCondLst>
                                        </p:cTn>
                                        <p:tgtEl>
                                          <p:spTgt spid="27"/>
                                        </p:tgtEl>
                                        <p:attrNameLst>
                                          <p:attrName>style.visibility</p:attrName>
                                        </p:attrNameLst>
                                      </p:cBhvr>
                                      <p:to>
                                        <p:strVal val="hidden"/>
                                      </p:to>
                                    </p:set>
                                  </p:childTnLst>
                                </p:cTn>
                              </p:par>
                              <p:par>
                                <p:cTn id="50" presetID="10" presetClass="exit" presetSubtype="0" fill="hold" grpId="1" nodeType="withEffect">
                                  <p:stCondLst>
                                    <p:cond delay="500"/>
                                  </p:stCondLst>
                                  <p:childTnLst>
                                    <p:animEffect transition="out" filter="fade">
                                      <p:cBhvr>
                                        <p:cTn id="51" dur="500"/>
                                        <p:tgtEl>
                                          <p:spTgt spid="28"/>
                                        </p:tgtEl>
                                      </p:cBhvr>
                                    </p:animEffect>
                                    <p:set>
                                      <p:cBhvr>
                                        <p:cTn id="52" dur="1" fill="hold">
                                          <p:stCondLst>
                                            <p:cond delay="499"/>
                                          </p:stCondLst>
                                        </p:cTn>
                                        <p:tgtEl>
                                          <p:spTgt spid="28"/>
                                        </p:tgtEl>
                                        <p:attrNameLst>
                                          <p:attrName>style.visibility</p:attrName>
                                        </p:attrNameLst>
                                      </p:cBhvr>
                                      <p:to>
                                        <p:strVal val="hidden"/>
                                      </p:to>
                                    </p:set>
                                  </p:childTnLst>
                                </p:cTn>
                              </p:par>
                              <p:par>
                                <p:cTn id="53" presetID="1" presetClass="path" presetSubtype="0" fill="hold" grpId="3" nodeType="withEffect">
                                  <p:stCondLst>
                                    <p:cond delay="1600"/>
                                  </p:stCondLst>
                                  <p:childTnLst>
                                    <p:animMotion origin="layout" path="M -0.00013 -0.34583 C 0.10781 -0.34583 0.19544 -0.1912 0.19544 -0.00069 C 0.19544 0.19005 0.10781 0.34583 -0.00013 0.34583 C -0.10794 0.34583 -0.19492 0.19005 -0.19492 -0.00069 " pathEditMode="relative" rAng="0" ptsTypes="AAAA">
                                      <p:cBhvr>
                                        <p:cTn id="54" dur="600" fill="hold"/>
                                        <p:tgtEl>
                                          <p:spTgt spid="23"/>
                                        </p:tgtEl>
                                        <p:attrNameLst>
                                          <p:attrName>ppt_x</p:attrName>
                                          <p:attrName>ppt_y</p:attrName>
                                        </p:attrNameLst>
                                      </p:cBhvr>
                                      <p:rCtr x="39" y="34583"/>
                                    </p:animMotion>
                                  </p:childTnLst>
                                </p:cTn>
                              </p:par>
                              <p:par>
                                <p:cTn id="55" presetID="21" presetClass="entr" presetSubtype="1" fill="hold" grpId="0" nodeType="withEffect">
                                  <p:stCondLst>
                                    <p:cond delay="1600"/>
                                  </p:stCondLst>
                                  <p:childTnLst>
                                    <p:set>
                                      <p:cBhvr>
                                        <p:cTn id="56" dur="1" fill="hold">
                                          <p:stCondLst>
                                            <p:cond delay="0"/>
                                          </p:stCondLst>
                                        </p:cTn>
                                        <p:tgtEl>
                                          <p:spTgt spid="25"/>
                                        </p:tgtEl>
                                        <p:attrNameLst>
                                          <p:attrName>style.visibility</p:attrName>
                                        </p:attrNameLst>
                                      </p:cBhvr>
                                      <p:to>
                                        <p:strVal val="visible"/>
                                      </p:to>
                                    </p:set>
                                    <p:animEffect transition="in" filter="wheel(1)">
                                      <p:cBhvr>
                                        <p:cTn id="57" dur="800"/>
                                        <p:tgtEl>
                                          <p:spTgt spid="25"/>
                                        </p:tgtEl>
                                      </p:cBhvr>
                                    </p:animEffect>
                                  </p:childTnLst>
                                </p:cTn>
                              </p:par>
                              <p:par>
                                <p:cTn id="58" presetID="22" presetClass="entr" presetSubtype="4" fill="hold" nodeType="withEffect">
                                  <p:stCondLst>
                                    <p:cond delay="1000"/>
                                  </p:stCondLst>
                                  <p:childTnLst>
                                    <p:set>
                                      <p:cBhvr>
                                        <p:cTn id="59" dur="1" fill="hold">
                                          <p:stCondLst>
                                            <p:cond delay="0"/>
                                          </p:stCondLst>
                                        </p:cTn>
                                        <p:tgtEl>
                                          <p:spTgt spid="29"/>
                                        </p:tgtEl>
                                        <p:attrNameLst>
                                          <p:attrName>style.visibility</p:attrName>
                                        </p:attrNameLst>
                                      </p:cBhvr>
                                      <p:to>
                                        <p:strVal val="visible"/>
                                      </p:to>
                                    </p:set>
                                    <p:animEffect transition="in" filter="wipe(down)">
                                      <p:cBhvr>
                                        <p:cTn id="60" dur="500"/>
                                        <p:tgtEl>
                                          <p:spTgt spid="29"/>
                                        </p:tgtEl>
                                      </p:cBhvr>
                                    </p:animEffect>
                                  </p:childTnLst>
                                </p:cTn>
                              </p:par>
                              <p:par>
                                <p:cTn id="61" presetID="22" presetClass="exit" presetSubtype="4" fill="hold" nodeType="withEffect">
                                  <p:stCondLst>
                                    <p:cond delay="1300"/>
                                  </p:stCondLst>
                                  <p:childTnLst>
                                    <p:animEffect transition="out" filter="wipe(down)">
                                      <p:cBhvr>
                                        <p:cTn id="62" dur="500"/>
                                        <p:tgtEl>
                                          <p:spTgt spid="29"/>
                                        </p:tgtEl>
                                      </p:cBhvr>
                                    </p:animEffect>
                                    <p:set>
                                      <p:cBhvr>
                                        <p:cTn id="63" dur="1" fill="hold">
                                          <p:stCondLst>
                                            <p:cond delay="499"/>
                                          </p:stCondLst>
                                        </p:cTn>
                                        <p:tgtEl>
                                          <p:spTgt spid="29"/>
                                        </p:tgtEl>
                                        <p:attrNameLst>
                                          <p:attrName>style.visibility</p:attrName>
                                        </p:attrNameLst>
                                      </p:cBhvr>
                                      <p:to>
                                        <p:strVal val="hidden"/>
                                      </p:to>
                                    </p:set>
                                  </p:childTnLst>
                                </p:cTn>
                              </p:par>
                              <p:par>
                                <p:cTn id="64" presetID="10" presetClass="entr" presetSubtype="0" fill="hold" grpId="0" nodeType="withEffect">
                                  <p:stCondLst>
                                    <p:cond delay="150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500"/>
                                        <p:tgtEl>
                                          <p:spTgt spid="30"/>
                                        </p:tgtEl>
                                      </p:cBhvr>
                                    </p:animEffect>
                                  </p:childTnLst>
                                </p:cTn>
                              </p:par>
                              <p:par>
                                <p:cTn id="67" presetID="23" presetClass="entr" presetSubtype="16" fill="hold" grpId="0" nodeType="withEffect">
                                  <p:stCondLst>
                                    <p:cond delay="150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childTnLst>
                                </p:cTn>
                              </p:par>
                              <p:par>
                                <p:cTn id="71" presetID="6" presetClass="emph" presetSubtype="0" fill="hold" grpId="1" nodeType="withEffect">
                                  <p:stCondLst>
                                    <p:cond delay="1800"/>
                                  </p:stCondLst>
                                  <p:childTnLst>
                                    <p:animScale>
                                      <p:cBhvr>
                                        <p:cTn id="72" dur="600" fill="hold"/>
                                        <p:tgtEl>
                                          <p:spTgt spid="31"/>
                                        </p:tgtEl>
                                      </p:cBhvr>
                                      <p:by x="150000" y="150000"/>
                                    </p:animScale>
                                  </p:childTnLst>
                                </p:cTn>
                              </p:par>
                              <p:par>
                                <p:cTn id="73" presetID="10" presetClass="exit" presetSubtype="0" fill="hold" grpId="2" nodeType="withEffect">
                                  <p:stCondLst>
                                    <p:cond delay="1800"/>
                                  </p:stCondLst>
                                  <p:childTnLst>
                                    <p:animEffect transition="out" filter="fade">
                                      <p:cBhvr>
                                        <p:cTn id="74" dur="600"/>
                                        <p:tgtEl>
                                          <p:spTgt spid="31"/>
                                        </p:tgtEl>
                                      </p:cBhvr>
                                    </p:animEffect>
                                    <p:set>
                                      <p:cBhvr>
                                        <p:cTn id="75" dur="1" fill="hold">
                                          <p:stCondLst>
                                            <p:cond delay="599"/>
                                          </p:stCondLst>
                                        </p:cTn>
                                        <p:tgtEl>
                                          <p:spTgt spid="31"/>
                                        </p:tgtEl>
                                        <p:attrNameLst>
                                          <p:attrName>style.visibility</p:attrName>
                                        </p:attrNameLst>
                                      </p:cBhvr>
                                      <p:to>
                                        <p:strVal val="hidden"/>
                                      </p:to>
                                    </p:set>
                                  </p:childTnLst>
                                </p:cTn>
                              </p:par>
                              <p:par>
                                <p:cTn id="76" presetID="22" presetClass="entr" presetSubtype="1" fill="hold" nodeType="withEffect">
                                  <p:stCondLst>
                                    <p:cond delay="240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par>
                                <p:cTn id="79" presetID="22" presetClass="exit" presetSubtype="1" fill="hold" nodeType="withEffect">
                                  <p:stCondLst>
                                    <p:cond delay="2700"/>
                                  </p:stCondLst>
                                  <p:childTnLst>
                                    <p:animEffect transition="out" filter="wipe(up)">
                                      <p:cBhvr>
                                        <p:cTn id="80" dur="500"/>
                                        <p:tgtEl>
                                          <p:spTgt spid="39"/>
                                        </p:tgtEl>
                                      </p:cBhvr>
                                    </p:animEffect>
                                    <p:set>
                                      <p:cBhvr>
                                        <p:cTn id="81" dur="1" fill="hold">
                                          <p:stCondLst>
                                            <p:cond delay="499"/>
                                          </p:stCondLst>
                                        </p:cTn>
                                        <p:tgtEl>
                                          <p:spTgt spid="39"/>
                                        </p:tgtEl>
                                        <p:attrNameLst>
                                          <p:attrName>style.visibility</p:attrName>
                                        </p:attrNameLst>
                                      </p:cBhvr>
                                      <p:to>
                                        <p:strVal val="hidden"/>
                                      </p:to>
                                    </p:set>
                                  </p:childTnLst>
                                </p:cTn>
                              </p:par>
                              <p:par>
                                <p:cTn id="82" presetID="10" presetClass="entr" presetSubtype="0" fill="hold" grpId="0" nodeType="withEffect">
                                  <p:stCondLst>
                                    <p:cond delay="2700"/>
                                  </p:stCondLst>
                                  <p:childTnLst>
                                    <p:set>
                                      <p:cBhvr>
                                        <p:cTn id="83" dur="1" fill="hold">
                                          <p:stCondLst>
                                            <p:cond delay="0"/>
                                          </p:stCondLst>
                                        </p:cTn>
                                        <p:tgtEl>
                                          <p:spTgt spid="40"/>
                                        </p:tgtEl>
                                        <p:attrNameLst>
                                          <p:attrName>style.visibility</p:attrName>
                                        </p:attrNameLst>
                                      </p:cBhvr>
                                      <p:to>
                                        <p:strVal val="visible"/>
                                      </p:to>
                                    </p:set>
                                    <p:animEffect transition="in" filter="fade">
                                      <p:cBhvr>
                                        <p:cTn id="84" dur="500"/>
                                        <p:tgtEl>
                                          <p:spTgt spid="40"/>
                                        </p:tgtEl>
                                      </p:cBhvr>
                                    </p:animEffect>
                                  </p:childTnLst>
                                </p:cTn>
                              </p:par>
                              <p:par>
                                <p:cTn id="85" presetID="22" presetClass="entr" presetSubtype="4" fill="hold" nodeType="withEffect">
                                  <p:stCondLst>
                                    <p:cond delay="2900"/>
                                  </p:stCondLst>
                                  <p:childTnLst>
                                    <p:set>
                                      <p:cBhvr>
                                        <p:cTn id="86" dur="1" fill="hold">
                                          <p:stCondLst>
                                            <p:cond delay="0"/>
                                          </p:stCondLst>
                                        </p:cTn>
                                        <p:tgtEl>
                                          <p:spTgt spid="41"/>
                                        </p:tgtEl>
                                        <p:attrNameLst>
                                          <p:attrName>style.visibility</p:attrName>
                                        </p:attrNameLst>
                                      </p:cBhvr>
                                      <p:to>
                                        <p:strVal val="visible"/>
                                      </p:to>
                                    </p:set>
                                    <p:animEffect transition="in" filter="wipe(down)">
                                      <p:cBhvr>
                                        <p:cTn id="87" dur="500"/>
                                        <p:tgtEl>
                                          <p:spTgt spid="41"/>
                                        </p:tgtEl>
                                      </p:cBhvr>
                                    </p:animEffect>
                                  </p:childTnLst>
                                </p:cTn>
                              </p:par>
                              <p:par>
                                <p:cTn id="88" presetID="1" presetClass="exit" presetSubtype="0" fill="hold" grpId="1" nodeType="withEffect">
                                  <p:stCondLst>
                                    <p:cond delay="3400"/>
                                  </p:stCondLst>
                                  <p:childTnLst>
                                    <p:set>
                                      <p:cBhvr>
                                        <p:cTn id="89" dur="1" fill="hold">
                                          <p:stCondLst>
                                            <p:cond delay="0"/>
                                          </p:stCondLst>
                                        </p:cTn>
                                        <p:tgtEl>
                                          <p:spTgt spid="30"/>
                                        </p:tgtEl>
                                        <p:attrNameLst>
                                          <p:attrName>style.visibility</p:attrName>
                                        </p:attrNameLst>
                                      </p:cBhvr>
                                      <p:to>
                                        <p:strVal val="hidden"/>
                                      </p:to>
                                    </p:set>
                                  </p:childTnLst>
                                </p:cTn>
                              </p:par>
                              <p:par>
                                <p:cTn id="90" presetID="1" presetClass="exit" presetSubtype="0" fill="hold" grpId="1" nodeType="withEffect">
                                  <p:stCondLst>
                                    <p:cond delay="3400"/>
                                  </p:stCondLst>
                                  <p:childTnLst>
                                    <p:set>
                                      <p:cBhvr>
                                        <p:cTn id="91" dur="1" fill="hold">
                                          <p:stCondLst>
                                            <p:cond delay="0"/>
                                          </p:stCondLst>
                                        </p:cTn>
                                        <p:tgtEl>
                                          <p:spTgt spid="40"/>
                                        </p:tgtEl>
                                        <p:attrNameLst>
                                          <p:attrName>style.visibility</p:attrName>
                                        </p:attrNameLst>
                                      </p:cBhvr>
                                      <p:to>
                                        <p:strVal val="hidden"/>
                                      </p:to>
                                    </p:set>
                                  </p:childTnLst>
                                </p:cTn>
                              </p:par>
                              <p:par>
                                <p:cTn id="92" presetID="1" presetClass="exit" presetSubtype="0" fill="hold" nodeType="withEffect">
                                  <p:stCondLst>
                                    <p:cond delay="3400"/>
                                  </p:stCondLst>
                                  <p:childTnLst>
                                    <p:set>
                                      <p:cBhvr>
                                        <p:cTn id="93" dur="1" fill="hold">
                                          <p:stCondLst>
                                            <p:cond delay="0"/>
                                          </p:stCondLst>
                                        </p:cTn>
                                        <p:tgtEl>
                                          <p:spTgt spid="41"/>
                                        </p:tgtEl>
                                        <p:attrNameLst>
                                          <p:attrName>style.visibility</p:attrName>
                                        </p:attrNameLst>
                                      </p:cBhvr>
                                      <p:to>
                                        <p:strVal val="hidden"/>
                                      </p:to>
                                    </p:set>
                                  </p:childTnLst>
                                </p:cTn>
                              </p:par>
                              <p:par>
                                <p:cTn id="94" presetID="1" presetClass="entr" presetSubtype="0" fill="hold" nodeType="withEffect">
                                  <p:stCondLst>
                                    <p:cond delay="3400"/>
                                  </p:stCondLst>
                                  <p:childTnLst>
                                    <p:set>
                                      <p:cBhvr>
                                        <p:cTn id="95" dur="1" fill="hold">
                                          <p:stCondLst>
                                            <p:cond delay="0"/>
                                          </p:stCondLst>
                                        </p:cTn>
                                        <p:tgtEl>
                                          <p:spTgt spid="42"/>
                                        </p:tgtEl>
                                        <p:attrNameLst>
                                          <p:attrName>style.visibility</p:attrName>
                                        </p:attrNameLst>
                                      </p:cBhvr>
                                      <p:to>
                                        <p:strVal val="visible"/>
                                      </p:to>
                                    </p:set>
                                  </p:childTnLst>
                                </p:cTn>
                              </p:par>
                              <p:par>
                                <p:cTn id="96" presetID="8" presetClass="emph" presetSubtype="0" fill="hold" nodeType="withEffect">
                                  <p:stCondLst>
                                    <p:cond delay="3400"/>
                                  </p:stCondLst>
                                  <p:childTnLst>
                                    <p:animRot by="10800000">
                                      <p:cBhvr>
                                        <p:cTn id="97" dur="600" fill="hold"/>
                                        <p:tgtEl>
                                          <p:spTgt spid="42"/>
                                        </p:tgtEl>
                                        <p:attrNameLst>
                                          <p:attrName>r</p:attrName>
                                        </p:attrNameLst>
                                      </p:cBhvr>
                                    </p:animRot>
                                  </p:childTnLst>
                                </p:cTn>
                              </p:par>
                              <p:par>
                                <p:cTn id="98" presetID="21" presetClass="entr" presetSubtype="1" fill="hold" nodeType="withEffect">
                                  <p:stCondLst>
                                    <p:cond delay="3400"/>
                                  </p:stCondLst>
                                  <p:childTnLst>
                                    <p:set>
                                      <p:cBhvr>
                                        <p:cTn id="99" dur="1" fill="hold">
                                          <p:stCondLst>
                                            <p:cond delay="0"/>
                                          </p:stCondLst>
                                        </p:cTn>
                                        <p:tgtEl>
                                          <p:spTgt spid="32"/>
                                        </p:tgtEl>
                                        <p:attrNameLst>
                                          <p:attrName>style.visibility</p:attrName>
                                        </p:attrNameLst>
                                      </p:cBhvr>
                                      <p:to>
                                        <p:strVal val="visible"/>
                                      </p:to>
                                    </p:set>
                                    <p:animEffect transition="in" filter="wheel(1)">
                                      <p:cBhvr>
                                        <p:cTn id="100" dur="1000"/>
                                        <p:tgtEl>
                                          <p:spTgt spid="32"/>
                                        </p:tgtEl>
                                      </p:cBhvr>
                                    </p:animEffect>
                                  </p:childTnLst>
                                </p:cTn>
                              </p:par>
                              <p:par>
                                <p:cTn id="101" presetID="22" presetClass="exit" presetSubtype="4" fill="hold" nodeType="withEffect">
                                  <p:stCondLst>
                                    <p:cond delay="4400"/>
                                  </p:stCondLst>
                                  <p:childTnLst>
                                    <p:animEffect transition="out" filter="wipe(down)">
                                      <p:cBhvr>
                                        <p:cTn id="102" dur="500"/>
                                        <p:tgtEl>
                                          <p:spTgt spid="42"/>
                                        </p:tgtEl>
                                      </p:cBhvr>
                                    </p:animEffect>
                                    <p:set>
                                      <p:cBhvr>
                                        <p:cTn id="103" dur="1" fill="hold">
                                          <p:stCondLst>
                                            <p:cond delay="499"/>
                                          </p:stCondLst>
                                        </p:cTn>
                                        <p:tgtEl>
                                          <p:spTgt spid="42"/>
                                        </p:tgtEl>
                                        <p:attrNameLst>
                                          <p:attrName>style.visibility</p:attrName>
                                        </p:attrNameLst>
                                      </p:cBhvr>
                                      <p:to>
                                        <p:strVal val="hidden"/>
                                      </p:to>
                                    </p:set>
                                  </p:childTnLst>
                                </p:cTn>
                              </p:par>
                              <p:par>
                                <p:cTn id="104" presetID="1" presetClass="entr" presetSubtype="0" fill="hold" grpId="0" nodeType="withEffect">
                                  <p:stCondLst>
                                    <p:cond delay="4400"/>
                                  </p:stCondLst>
                                  <p:childTnLst>
                                    <p:set>
                                      <p:cBhvr>
                                        <p:cTn id="105" dur="1" fill="hold">
                                          <p:stCondLst>
                                            <p:cond delay="0"/>
                                          </p:stCondLst>
                                        </p:cTn>
                                        <p:tgtEl>
                                          <p:spTgt spid="52"/>
                                        </p:tgtEl>
                                        <p:attrNameLst>
                                          <p:attrName>style.visibility</p:attrName>
                                        </p:attrNameLst>
                                      </p:cBhvr>
                                      <p:to>
                                        <p:strVal val="visible"/>
                                      </p:to>
                                    </p:set>
                                  </p:childTnLst>
                                </p:cTn>
                              </p:par>
                              <p:par>
                                <p:cTn id="106" presetID="22" presetClass="entr" presetSubtype="4" fill="hold" nodeType="withEffect">
                                  <p:stCondLst>
                                    <p:cond delay="4400"/>
                                  </p:stCondLst>
                                  <p:childTnLst>
                                    <p:set>
                                      <p:cBhvr>
                                        <p:cTn id="107" dur="1" fill="hold">
                                          <p:stCondLst>
                                            <p:cond delay="0"/>
                                          </p:stCondLst>
                                        </p:cTn>
                                        <p:tgtEl>
                                          <p:spTgt spid="51"/>
                                        </p:tgtEl>
                                        <p:attrNameLst>
                                          <p:attrName>style.visibility</p:attrName>
                                        </p:attrNameLst>
                                      </p:cBhvr>
                                      <p:to>
                                        <p:strVal val="visible"/>
                                      </p:to>
                                    </p:set>
                                    <p:animEffect transition="in" filter="wipe(down)">
                                      <p:cBhvr>
                                        <p:cTn id="108" dur="500"/>
                                        <p:tgtEl>
                                          <p:spTgt spid="51"/>
                                        </p:tgtEl>
                                      </p:cBhvr>
                                    </p:animEffect>
                                  </p:childTnLst>
                                </p:cTn>
                              </p:par>
                              <p:par>
                                <p:cTn id="109" presetID="22" presetClass="exit" presetSubtype="4" fill="hold" nodeType="withEffect">
                                  <p:stCondLst>
                                    <p:cond delay="4700"/>
                                  </p:stCondLst>
                                  <p:childTnLst>
                                    <p:animEffect transition="out" filter="wipe(down)">
                                      <p:cBhvr>
                                        <p:cTn id="110" dur="500"/>
                                        <p:tgtEl>
                                          <p:spTgt spid="51"/>
                                        </p:tgtEl>
                                      </p:cBhvr>
                                    </p:animEffect>
                                    <p:set>
                                      <p:cBhvr>
                                        <p:cTn id="111" dur="1" fill="hold">
                                          <p:stCondLst>
                                            <p:cond delay="499"/>
                                          </p:stCondLst>
                                        </p:cTn>
                                        <p:tgtEl>
                                          <p:spTgt spid="51"/>
                                        </p:tgtEl>
                                        <p:attrNameLst>
                                          <p:attrName>style.visibility</p:attrName>
                                        </p:attrNameLst>
                                      </p:cBhvr>
                                      <p:to>
                                        <p:strVal val="hidden"/>
                                      </p:to>
                                    </p:set>
                                  </p:childTnLst>
                                </p:cTn>
                              </p:par>
                              <p:par>
                                <p:cTn id="112" presetID="21" presetClass="entr" presetSubtype="1" fill="hold" nodeType="withEffect">
                                  <p:stCondLst>
                                    <p:cond delay="5200"/>
                                  </p:stCondLst>
                                  <p:childTnLst>
                                    <p:set>
                                      <p:cBhvr>
                                        <p:cTn id="113" dur="1" fill="hold">
                                          <p:stCondLst>
                                            <p:cond delay="0"/>
                                          </p:stCondLst>
                                        </p:cTn>
                                        <p:tgtEl>
                                          <p:spTgt spid="35"/>
                                        </p:tgtEl>
                                        <p:attrNameLst>
                                          <p:attrName>style.visibility</p:attrName>
                                        </p:attrNameLst>
                                      </p:cBhvr>
                                      <p:to>
                                        <p:strVal val="visible"/>
                                      </p:to>
                                    </p:set>
                                    <p:animEffect transition="in" filter="wheel(1)">
                                      <p:cBhvr>
                                        <p:cTn id="114" dur="1000"/>
                                        <p:tgtEl>
                                          <p:spTgt spid="35"/>
                                        </p:tgtEl>
                                      </p:cBhvr>
                                    </p:animEffect>
                                  </p:childTnLst>
                                </p:cTn>
                              </p:par>
                              <p:par>
                                <p:cTn id="115" presetID="23" presetClass="entr" presetSubtype="528" fill="hold" grpId="1" nodeType="withEffect">
                                  <p:stCondLst>
                                    <p:cond delay="4200"/>
                                  </p:stCondLst>
                                  <p:iterate type="lt">
                                    <p:tmPct val="15000"/>
                                  </p:iterate>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 calcmode="lin" valueType="num">
                                      <p:cBhvr>
                                        <p:cTn id="119" dur="500" fill="hold"/>
                                        <p:tgtEl>
                                          <p:spTgt spid="38"/>
                                        </p:tgtEl>
                                        <p:attrNameLst>
                                          <p:attrName>ppt_x</p:attrName>
                                        </p:attrNameLst>
                                      </p:cBhvr>
                                      <p:tavLst>
                                        <p:tav tm="0">
                                          <p:val>
                                            <p:fltVal val="0.5"/>
                                          </p:val>
                                        </p:tav>
                                        <p:tav tm="100000">
                                          <p:val>
                                            <p:strVal val="#ppt_x"/>
                                          </p:val>
                                        </p:tav>
                                      </p:tavLst>
                                    </p:anim>
                                    <p:anim calcmode="lin" valueType="num">
                                      <p:cBhvr>
                                        <p:cTn id="120" dur="500" fill="hold"/>
                                        <p:tgtEl>
                                          <p:spTgt spid="38"/>
                                        </p:tgtEl>
                                        <p:attrNameLst>
                                          <p:attrName>ppt_y</p:attrName>
                                        </p:attrNameLst>
                                      </p:cBhvr>
                                      <p:tavLst>
                                        <p:tav tm="0">
                                          <p:val>
                                            <p:fltVal val="0.5"/>
                                          </p:val>
                                        </p:tav>
                                        <p:tav tm="100000">
                                          <p:val>
                                            <p:strVal val="#ppt_y"/>
                                          </p:val>
                                        </p:tav>
                                      </p:tavLst>
                                    </p:anim>
                                  </p:childTnLst>
                                </p:cTn>
                              </p:par>
                              <p:par>
                                <p:cTn id="121" presetID="49" presetClass="entr" presetSubtype="0" decel="100000" fill="hold" grpId="0" nodeType="withEffect">
                                  <p:stCondLst>
                                    <p:cond delay="4200"/>
                                  </p:stCondLst>
                                  <p:iterate type="lt">
                                    <p:tmPct val="15000"/>
                                  </p:iterate>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 calcmode="lin" valueType="num">
                                      <p:cBhvr>
                                        <p:cTn id="125" dur="500" fill="hold"/>
                                        <p:tgtEl>
                                          <p:spTgt spid="38"/>
                                        </p:tgtEl>
                                        <p:attrNameLst>
                                          <p:attrName>style.rotation</p:attrName>
                                        </p:attrNameLst>
                                      </p:cBhvr>
                                      <p:tavLst>
                                        <p:tav tm="0">
                                          <p:val>
                                            <p:fltVal val="360"/>
                                          </p:val>
                                        </p:tav>
                                        <p:tav tm="100000">
                                          <p:val>
                                            <p:fltVal val="0"/>
                                          </p:val>
                                        </p:tav>
                                      </p:tavLst>
                                    </p:anim>
                                    <p:animEffect transition="in" filter="fade">
                                      <p:cBhvr>
                                        <p:cTn id="12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3" grpId="2" animBg="1"/>
      <p:bldP spid="23" grpId="3" animBg="1"/>
      <p:bldP spid="25" grpId="0" animBg="1"/>
      <p:bldP spid="26" grpId="0" animBg="1"/>
      <p:bldP spid="26" grpId="1" animBg="1"/>
      <p:bldP spid="26" grpId="2" animBg="1"/>
      <p:bldP spid="27" grpId="0" animBg="1"/>
      <p:bldP spid="27" grpId="1" animBg="1"/>
      <p:bldP spid="27" grpId="2" animBg="1"/>
      <p:bldP spid="28" grpId="0" animBg="1"/>
      <p:bldP spid="28" grpId="1" animBg="1"/>
      <p:bldP spid="30" grpId="0" animBg="1"/>
      <p:bldP spid="30" grpId="1" animBg="1"/>
      <p:bldP spid="31" grpId="0" animBg="1"/>
      <p:bldP spid="31" grpId="1" animBg="1"/>
      <p:bldP spid="31" grpId="2" animBg="1"/>
      <p:bldP spid="38" grpId="0"/>
      <p:bldP spid="38" grpId="1"/>
      <p:bldP spid="40" grpId="0" animBg="1"/>
      <p:bldP spid="40" grpId="1" animBg="1"/>
      <p:bldP spid="5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形状 4"/>
          <p:cNvSpPr/>
          <p:nvPr/>
        </p:nvSpPr>
        <p:spPr>
          <a:xfrm>
            <a:off x="2133600" y="1"/>
            <a:ext cx="7347284" cy="6850856"/>
          </a:xfrm>
          <a:custGeom>
            <a:avLst/>
            <a:gdLst>
              <a:gd name="connsiteX0" fmla="*/ 3304674 w 7347284"/>
              <a:gd name="connsiteY0" fmla="*/ 0 h 6946231"/>
              <a:gd name="connsiteX1" fmla="*/ 0 w 7347284"/>
              <a:gd name="connsiteY1" fmla="*/ 5807242 h 6946231"/>
              <a:gd name="connsiteX2" fmla="*/ 2550695 w 7347284"/>
              <a:gd name="connsiteY2" fmla="*/ 6946231 h 6946231"/>
              <a:gd name="connsiteX3" fmla="*/ 7347284 w 7347284"/>
              <a:gd name="connsiteY3" fmla="*/ 6946231 h 6946231"/>
              <a:gd name="connsiteX4" fmla="*/ 5229726 w 7347284"/>
              <a:gd name="connsiteY4" fmla="*/ 0 h 6946231"/>
              <a:gd name="connsiteX5" fmla="*/ 3304674 w 7347284"/>
              <a:gd name="connsiteY5" fmla="*/ 0 h 6946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47284" h="6946231">
                <a:moveTo>
                  <a:pt x="3304674" y="0"/>
                </a:moveTo>
                <a:lnTo>
                  <a:pt x="0" y="5807242"/>
                </a:lnTo>
                <a:lnTo>
                  <a:pt x="2550695" y="6946231"/>
                </a:lnTo>
                <a:lnTo>
                  <a:pt x="7347284" y="6946231"/>
                </a:lnTo>
                <a:lnTo>
                  <a:pt x="5229726" y="0"/>
                </a:lnTo>
                <a:lnTo>
                  <a:pt x="3304674" y="0"/>
                </a:lnTo>
                <a:close/>
              </a:path>
            </a:pathLst>
          </a:cu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文本框 84"/>
          <p:cNvSpPr txBox="1"/>
          <p:nvPr/>
        </p:nvSpPr>
        <p:spPr>
          <a:xfrm>
            <a:off x="4393620" y="2572883"/>
            <a:ext cx="3260857" cy="2802306"/>
          </a:xfrm>
          <a:prstGeom prst="rect">
            <a:avLst/>
          </a:prstGeom>
          <a:noFill/>
        </p:spPr>
        <p:txBody>
          <a:bodyPr wrap="square" rtlCol="0" anchor="ctr">
            <a:spAutoFit/>
          </a:bodyPr>
          <a:lstStyle/>
          <a:p>
            <a:pPr algn="ctr">
              <a:lnSpc>
                <a:spcPct val="105000"/>
              </a:lnSpc>
            </a:pPr>
            <a:r>
              <a:rPr lang="en-US" altLang="zh-CN" sz="5400" b="1" dirty="0">
                <a:solidFill>
                  <a:schemeClr val="bg1"/>
                </a:solidFill>
                <a:latin typeface="Microsoft YaHei UI" panose="020B0503020204020204" pitchFamily="34" charset="-122"/>
                <a:ea typeface="Microsoft YaHei UI" panose="020B0503020204020204" pitchFamily="34" charset="-122"/>
              </a:rPr>
              <a:t>PART 01</a:t>
            </a:r>
          </a:p>
          <a:p>
            <a:pPr algn="ctr">
              <a:lnSpc>
                <a:spcPct val="105000"/>
              </a:lnSpc>
            </a:pPr>
            <a:r>
              <a:rPr lang="zh-CN" altLang="en-US" sz="3600" b="1" dirty="0">
                <a:solidFill>
                  <a:schemeClr val="bg1"/>
                </a:solidFill>
                <a:latin typeface="黑体" panose="02010609060101010101" pitchFamily="49" charset="-122"/>
                <a:ea typeface="黑体" panose="02010609060101010101" pitchFamily="49" charset="-122"/>
              </a:rPr>
              <a:t>插入标题内容</a:t>
            </a:r>
            <a:endParaRPr lang="en-US" altLang="zh-CN" sz="3600" b="1" dirty="0">
              <a:solidFill>
                <a:schemeClr val="bg1"/>
              </a:solidFill>
              <a:latin typeface="黑体" panose="02010609060101010101" pitchFamily="49" charset="-122"/>
              <a:ea typeface="黑体" panose="02010609060101010101" pitchFamily="49" charset="-122"/>
            </a:endParaRPr>
          </a:p>
          <a:p>
            <a:pPr lvl="0" algn="ctr">
              <a:lnSpc>
                <a:spcPct val="120000"/>
              </a:lnSpc>
            </a:pPr>
            <a:r>
              <a:rPr lang="zh-CN" altLang="en-US" sz="1600" dirty="0">
                <a:solidFill>
                  <a:prstClr val="white"/>
                </a:solidFill>
                <a:latin typeface="黑体" panose="02010609060101010101" pitchFamily="49" charset="-122"/>
                <a:ea typeface="黑体" panose="02010609060101010101" pitchFamily="49" charset="-122"/>
              </a:rPr>
              <a:t>请插入文本内容请插入文本内容请插入文本内容请插入</a:t>
            </a:r>
          </a:p>
          <a:p>
            <a:pPr algn="ctr">
              <a:lnSpc>
                <a:spcPct val="120000"/>
              </a:lnSpc>
            </a:pPr>
            <a:endParaRPr lang="zh-CN" altLang="en-US" sz="3600" b="1" dirty="0">
              <a:solidFill>
                <a:schemeClr val="bg1"/>
              </a:solidFill>
              <a:latin typeface="黑体" panose="02010609060101010101" pitchFamily="49" charset="-122"/>
              <a:ea typeface="黑体" panose="02010609060101010101" pitchFamily="49" charset="-122"/>
            </a:endParaRPr>
          </a:p>
        </p:txBody>
      </p:sp>
      <p:grpSp>
        <p:nvGrpSpPr>
          <p:cNvPr id="96" name="组合 95"/>
          <p:cNvGrpSpPr/>
          <p:nvPr/>
        </p:nvGrpSpPr>
        <p:grpSpPr>
          <a:xfrm>
            <a:off x="9368589" y="0"/>
            <a:ext cx="2983832" cy="5375189"/>
            <a:chOff x="9368589" y="0"/>
            <a:chExt cx="2983832" cy="5375189"/>
          </a:xfrm>
        </p:grpSpPr>
        <p:cxnSp>
          <p:nvCxnSpPr>
            <p:cNvPr id="10" name="直接连接符 9"/>
            <p:cNvCxnSpPr/>
            <p:nvPr/>
          </p:nvCxnSpPr>
          <p:spPr>
            <a:xfrm flipH="1">
              <a:off x="9705474" y="0"/>
              <a:ext cx="978568" cy="834189"/>
            </a:xfrm>
            <a:prstGeom prst="line">
              <a:avLst/>
            </a:prstGeom>
            <a:ln w="12700">
              <a:solidFill>
                <a:srgbClr val="FF9933"/>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H="1" flipV="1">
              <a:off x="9705474" y="834189"/>
              <a:ext cx="1267326" cy="192506"/>
            </a:xfrm>
            <a:prstGeom prst="line">
              <a:avLst/>
            </a:prstGeom>
            <a:ln w="12700">
              <a:solidFill>
                <a:srgbClr val="FF9933"/>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H="1">
              <a:off x="9368589" y="1026695"/>
              <a:ext cx="1604211" cy="2197768"/>
            </a:xfrm>
            <a:prstGeom prst="line">
              <a:avLst/>
            </a:prstGeom>
            <a:ln w="12700">
              <a:solidFill>
                <a:srgbClr val="FF9933"/>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H="1">
              <a:off x="9368589" y="3031958"/>
              <a:ext cx="1315453" cy="192505"/>
            </a:xfrm>
            <a:prstGeom prst="line">
              <a:avLst/>
            </a:prstGeom>
            <a:ln w="12700">
              <a:solidFill>
                <a:srgbClr val="FF9933"/>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a:off x="10684042" y="3031958"/>
              <a:ext cx="0" cy="609600"/>
            </a:xfrm>
            <a:prstGeom prst="line">
              <a:avLst/>
            </a:prstGeom>
            <a:ln w="12700">
              <a:solidFill>
                <a:srgbClr val="FF9933"/>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a:off x="10684042" y="3641558"/>
              <a:ext cx="1668379" cy="304800"/>
            </a:xfrm>
            <a:prstGeom prst="line">
              <a:avLst/>
            </a:prstGeom>
            <a:ln w="12700">
              <a:solidFill>
                <a:srgbClr val="FF9933"/>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V="1">
              <a:off x="10684042" y="3946358"/>
              <a:ext cx="1668379" cy="1428831"/>
            </a:xfrm>
            <a:prstGeom prst="line">
              <a:avLst/>
            </a:prstGeom>
            <a:ln w="12700">
              <a:solidFill>
                <a:srgbClr val="FF9933"/>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93" name="椭圆 92"/>
            <p:cNvSpPr/>
            <p:nvPr/>
          </p:nvSpPr>
          <p:spPr>
            <a:xfrm>
              <a:off x="10042357" y="2013284"/>
              <a:ext cx="224589" cy="224589"/>
            </a:xfrm>
            <a:prstGeom prst="ellipse">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椭圆 93"/>
            <p:cNvSpPr/>
            <p:nvPr/>
          </p:nvSpPr>
          <p:spPr>
            <a:xfrm>
              <a:off x="10571746" y="3569368"/>
              <a:ext cx="224589" cy="224589"/>
            </a:xfrm>
            <a:prstGeom prst="ellipse">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椭圆 94"/>
            <p:cNvSpPr/>
            <p:nvPr/>
          </p:nvSpPr>
          <p:spPr>
            <a:xfrm>
              <a:off x="11293642" y="4660773"/>
              <a:ext cx="224589" cy="224589"/>
            </a:xfrm>
            <a:prstGeom prst="ellipse">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7" name="组合 96"/>
          <p:cNvGrpSpPr/>
          <p:nvPr/>
        </p:nvGrpSpPr>
        <p:grpSpPr>
          <a:xfrm rot="11700000">
            <a:off x="-192505" y="1628273"/>
            <a:ext cx="2983832" cy="5375189"/>
            <a:chOff x="9368589" y="0"/>
            <a:chExt cx="2983832" cy="5375189"/>
          </a:xfrm>
        </p:grpSpPr>
        <p:cxnSp>
          <p:nvCxnSpPr>
            <p:cNvPr id="98" name="直接连接符 97"/>
            <p:cNvCxnSpPr/>
            <p:nvPr/>
          </p:nvCxnSpPr>
          <p:spPr>
            <a:xfrm flipH="1">
              <a:off x="9705474" y="0"/>
              <a:ext cx="978568" cy="834189"/>
            </a:xfrm>
            <a:prstGeom prst="line">
              <a:avLst/>
            </a:prstGeom>
            <a:ln w="12700">
              <a:solidFill>
                <a:srgbClr val="FF9933"/>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flipH="1" flipV="1">
              <a:off x="9705474" y="834189"/>
              <a:ext cx="1267326" cy="192506"/>
            </a:xfrm>
            <a:prstGeom prst="line">
              <a:avLst/>
            </a:prstGeom>
            <a:ln w="12700">
              <a:solidFill>
                <a:srgbClr val="FF9933"/>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H="1">
              <a:off x="9368589" y="1026695"/>
              <a:ext cx="1604211" cy="2197768"/>
            </a:xfrm>
            <a:prstGeom prst="line">
              <a:avLst/>
            </a:prstGeom>
            <a:ln w="12700">
              <a:solidFill>
                <a:srgbClr val="FF9933"/>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flipH="1">
              <a:off x="9368589" y="3031958"/>
              <a:ext cx="1315453" cy="192505"/>
            </a:xfrm>
            <a:prstGeom prst="line">
              <a:avLst/>
            </a:prstGeom>
            <a:ln w="12700">
              <a:solidFill>
                <a:srgbClr val="FF9933"/>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a:off x="10684042" y="3031958"/>
              <a:ext cx="0" cy="609600"/>
            </a:xfrm>
            <a:prstGeom prst="line">
              <a:avLst/>
            </a:prstGeom>
            <a:ln w="12700">
              <a:solidFill>
                <a:srgbClr val="FF9933"/>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a:off x="10684042" y="3641558"/>
              <a:ext cx="1668379" cy="304800"/>
            </a:xfrm>
            <a:prstGeom prst="line">
              <a:avLst/>
            </a:prstGeom>
            <a:ln w="12700">
              <a:solidFill>
                <a:srgbClr val="FF9933"/>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flipV="1">
              <a:off x="10684042" y="3946358"/>
              <a:ext cx="1668379" cy="1428831"/>
            </a:xfrm>
            <a:prstGeom prst="line">
              <a:avLst/>
            </a:prstGeom>
            <a:ln w="12700">
              <a:solidFill>
                <a:srgbClr val="FF9933"/>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05" name="椭圆 104"/>
            <p:cNvSpPr/>
            <p:nvPr/>
          </p:nvSpPr>
          <p:spPr>
            <a:xfrm>
              <a:off x="10042357" y="2013284"/>
              <a:ext cx="224589" cy="224589"/>
            </a:xfrm>
            <a:prstGeom prst="ellipse">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椭圆 105"/>
            <p:cNvSpPr/>
            <p:nvPr/>
          </p:nvSpPr>
          <p:spPr>
            <a:xfrm>
              <a:off x="10571746" y="3569368"/>
              <a:ext cx="224589" cy="224589"/>
            </a:xfrm>
            <a:prstGeom prst="ellipse">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椭圆 106"/>
            <p:cNvSpPr/>
            <p:nvPr/>
          </p:nvSpPr>
          <p:spPr>
            <a:xfrm>
              <a:off x="11293642" y="4660773"/>
              <a:ext cx="224589" cy="224589"/>
            </a:xfrm>
            <a:prstGeom prst="ellipse">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1" nodeType="withEffect">
                                  <p:stCondLst>
                                    <p:cond delay="0"/>
                                  </p:stCondLst>
                                  <p:iterate type="lt">
                                    <p:tmPct val="15000"/>
                                  </p:iterate>
                                  <p:childTnLst>
                                    <p:set>
                                      <p:cBhvr>
                                        <p:cTn id="6" dur="1" fill="hold">
                                          <p:stCondLst>
                                            <p:cond delay="0"/>
                                          </p:stCondLst>
                                        </p:cTn>
                                        <p:tgtEl>
                                          <p:spTgt spid="85"/>
                                        </p:tgtEl>
                                        <p:attrNameLst>
                                          <p:attrName>style.visibility</p:attrName>
                                        </p:attrNameLst>
                                      </p:cBhvr>
                                      <p:to>
                                        <p:strVal val="visible"/>
                                      </p:to>
                                    </p:set>
                                    <p:anim calcmode="lin" valueType="num">
                                      <p:cBhvr>
                                        <p:cTn id="7" dur="500" fill="hold"/>
                                        <p:tgtEl>
                                          <p:spTgt spid="85"/>
                                        </p:tgtEl>
                                        <p:attrNameLst>
                                          <p:attrName>ppt_w</p:attrName>
                                        </p:attrNameLst>
                                      </p:cBhvr>
                                      <p:tavLst>
                                        <p:tav tm="0">
                                          <p:val>
                                            <p:fltVal val="0"/>
                                          </p:val>
                                        </p:tav>
                                        <p:tav tm="100000">
                                          <p:val>
                                            <p:strVal val="#ppt_w"/>
                                          </p:val>
                                        </p:tav>
                                      </p:tavLst>
                                    </p:anim>
                                    <p:anim calcmode="lin" valueType="num">
                                      <p:cBhvr>
                                        <p:cTn id="8" dur="500" fill="hold"/>
                                        <p:tgtEl>
                                          <p:spTgt spid="85"/>
                                        </p:tgtEl>
                                        <p:attrNameLst>
                                          <p:attrName>ppt_h</p:attrName>
                                        </p:attrNameLst>
                                      </p:cBhvr>
                                      <p:tavLst>
                                        <p:tav tm="0">
                                          <p:val>
                                            <p:fltVal val="0"/>
                                          </p:val>
                                        </p:tav>
                                        <p:tav tm="100000">
                                          <p:val>
                                            <p:strVal val="#ppt_h"/>
                                          </p:val>
                                        </p:tav>
                                      </p:tavLst>
                                    </p:anim>
                                    <p:anim calcmode="lin" valueType="num">
                                      <p:cBhvr>
                                        <p:cTn id="9" dur="500" fill="hold"/>
                                        <p:tgtEl>
                                          <p:spTgt spid="85"/>
                                        </p:tgtEl>
                                        <p:attrNameLst>
                                          <p:attrName>ppt_x</p:attrName>
                                        </p:attrNameLst>
                                      </p:cBhvr>
                                      <p:tavLst>
                                        <p:tav tm="0">
                                          <p:val>
                                            <p:fltVal val="0.5"/>
                                          </p:val>
                                        </p:tav>
                                        <p:tav tm="100000">
                                          <p:val>
                                            <p:strVal val="#ppt_x"/>
                                          </p:val>
                                        </p:tav>
                                      </p:tavLst>
                                    </p:anim>
                                    <p:anim calcmode="lin" valueType="num">
                                      <p:cBhvr>
                                        <p:cTn id="10" dur="500" fill="hold"/>
                                        <p:tgtEl>
                                          <p:spTgt spid="85"/>
                                        </p:tgtEl>
                                        <p:attrNameLst>
                                          <p:attrName>ppt_y</p:attrName>
                                        </p:attrNameLst>
                                      </p:cBhvr>
                                      <p:tavLst>
                                        <p:tav tm="0">
                                          <p:val>
                                            <p:fltVal val="0.5"/>
                                          </p:val>
                                        </p:tav>
                                        <p:tav tm="100000">
                                          <p:val>
                                            <p:strVal val="#ppt_y"/>
                                          </p:val>
                                        </p:tav>
                                      </p:tavLst>
                                    </p:anim>
                                  </p:childTnLst>
                                </p:cTn>
                              </p:par>
                              <p:par>
                                <p:cTn id="11" presetID="49" presetClass="entr" presetSubtype="0" decel="100000" fill="hold" grpId="0" nodeType="withEffect">
                                  <p:stCondLst>
                                    <p:cond delay="0"/>
                                  </p:stCondLst>
                                  <p:iterate type="lt">
                                    <p:tmPct val="15000"/>
                                  </p:iterate>
                                  <p:childTnLst>
                                    <p:set>
                                      <p:cBhvr>
                                        <p:cTn id="12" dur="1" fill="hold">
                                          <p:stCondLst>
                                            <p:cond delay="0"/>
                                          </p:stCondLst>
                                        </p:cTn>
                                        <p:tgtEl>
                                          <p:spTgt spid="85"/>
                                        </p:tgtEl>
                                        <p:attrNameLst>
                                          <p:attrName>style.visibility</p:attrName>
                                        </p:attrNameLst>
                                      </p:cBhvr>
                                      <p:to>
                                        <p:strVal val="visible"/>
                                      </p:to>
                                    </p:set>
                                    <p:anim calcmode="lin" valueType="num">
                                      <p:cBhvr>
                                        <p:cTn id="13" dur="500" fill="hold"/>
                                        <p:tgtEl>
                                          <p:spTgt spid="85"/>
                                        </p:tgtEl>
                                        <p:attrNameLst>
                                          <p:attrName>ppt_w</p:attrName>
                                        </p:attrNameLst>
                                      </p:cBhvr>
                                      <p:tavLst>
                                        <p:tav tm="0">
                                          <p:val>
                                            <p:fltVal val="0"/>
                                          </p:val>
                                        </p:tav>
                                        <p:tav tm="100000">
                                          <p:val>
                                            <p:strVal val="#ppt_w"/>
                                          </p:val>
                                        </p:tav>
                                      </p:tavLst>
                                    </p:anim>
                                    <p:anim calcmode="lin" valueType="num">
                                      <p:cBhvr>
                                        <p:cTn id="14" dur="500" fill="hold"/>
                                        <p:tgtEl>
                                          <p:spTgt spid="85"/>
                                        </p:tgtEl>
                                        <p:attrNameLst>
                                          <p:attrName>ppt_h</p:attrName>
                                        </p:attrNameLst>
                                      </p:cBhvr>
                                      <p:tavLst>
                                        <p:tav tm="0">
                                          <p:val>
                                            <p:fltVal val="0"/>
                                          </p:val>
                                        </p:tav>
                                        <p:tav tm="100000">
                                          <p:val>
                                            <p:strVal val="#ppt_h"/>
                                          </p:val>
                                        </p:tav>
                                      </p:tavLst>
                                    </p:anim>
                                    <p:anim calcmode="lin" valueType="num">
                                      <p:cBhvr>
                                        <p:cTn id="15" dur="500" fill="hold"/>
                                        <p:tgtEl>
                                          <p:spTgt spid="85"/>
                                        </p:tgtEl>
                                        <p:attrNameLst>
                                          <p:attrName>style.rotation</p:attrName>
                                        </p:attrNameLst>
                                      </p:cBhvr>
                                      <p:tavLst>
                                        <p:tav tm="0">
                                          <p:val>
                                            <p:fltVal val="360"/>
                                          </p:val>
                                        </p:tav>
                                        <p:tav tm="100000">
                                          <p:val>
                                            <p:fltVal val="0"/>
                                          </p:val>
                                        </p:tav>
                                      </p:tavLst>
                                    </p:anim>
                                    <p:animEffect transition="in" filter="fade">
                                      <p:cBhvr>
                                        <p:cTn id="16"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85"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p:cNvPicPr>
            <a:picLocks noChangeAspect="1"/>
          </p:cNvPicPr>
          <p:nvPr/>
        </p:nvPicPr>
        <p:blipFill rotWithShape="1">
          <a:blip r:embed="rId2"/>
          <a:srcRect b="52498"/>
          <a:stretch>
            <a:fillRect/>
          </a:stretch>
        </p:blipFill>
        <p:spPr>
          <a:xfrm>
            <a:off x="-529" y="-7738"/>
            <a:ext cx="12193057" cy="3257981"/>
          </a:xfrm>
          <a:prstGeom prst="rect">
            <a:avLst/>
          </a:prstGeom>
        </p:spPr>
      </p:pic>
      <p:grpSp>
        <p:nvGrpSpPr>
          <p:cNvPr id="62" name="Group 61"/>
          <p:cNvGrpSpPr/>
          <p:nvPr/>
        </p:nvGrpSpPr>
        <p:grpSpPr>
          <a:xfrm>
            <a:off x="4717081" y="665312"/>
            <a:ext cx="5999736" cy="1402115"/>
            <a:chOff x="4175482" y="953344"/>
            <a:chExt cx="3636878" cy="1402115"/>
          </a:xfrm>
        </p:grpSpPr>
        <p:sp>
          <p:nvSpPr>
            <p:cNvPr id="63" name="Subtitle 2"/>
            <p:cNvSpPr txBox="1"/>
            <p:nvPr/>
          </p:nvSpPr>
          <p:spPr>
            <a:xfrm>
              <a:off x="4175482" y="953344"/>
              <a:ext cx="3636878" cy="864096"/>
            </a:xfrm>
            <a:prstGeom prst="rect">
              <a:avLst/>
            </a:prstGeom>
          </p:spPr>
          <p:txBody>
            <a:bodyPr vert="horz" lIns="45720" tIns="22860" rIns="45720" bIns="2286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4800" b="1" spc="-200" dirty="0">
                  <a:solidFill>
                    <a:schemeClr val="bg1"/>
                  </a:solidFill>
                  <a:latin typeface="Lato Regular"/>
                  <a:ea typeface="Franchise" pitchFamily="49" charset="0"/>
                  <a:cs typeface="Lato Regular"/>
                </a:rPr>
                <a:t>插入</a:t>
              </a:r>
              <a:endParaRPr lang="en-US" sz="4800" b="1" spc="-200" dirty="0">
                <a:solidFill>
                  <a:schemeClr val="bg1"/>
                </a:solidFill>
                <a:latin typeface="Lato Regular"/>
                <a:ea typeface="Franchise" pitchFamily="49" charset="0"/>
                <a:cs typeface="Lato Regular"/>
              </a:endParaRPr>
            </a:p>
          </p:txBody>
        </p:sp>
        <p:sp>
          <p:nvSpPr>
            <p:cNvPr id="64" name="Subtitle 2"/>
            <p:cNvSpPr txBox="1"/>
            <p:nvPr/>
          </p:nvSpPr>
          <p:spPr>
            <a:xfrm>
              <a:off x="4175482" y="1707387"/>
              <a:ext cx="3636878" cy="648072"/>
            </a:xfrm>
            <a:prstGeom prst="rect">
              <a:avLst/>
            </a:prstGeom>
          </p:spPr>
          <p:txBody>
            <a:bodyPr vert="horz" lIns="45720" tIns="22860" rIns="45720" bIns="2286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5400" b="1" spc="-200" dirty="0">
                  <a:solidFill>
                    <a:schemeClr val="bg1"/>
                  </a:solidFill>
                  <a:latin typeface="Lato Regular"/>
                  <a:ea typeface="Franchise" pitchFamily="49" charset="0"/>
                  <a:cs typeface="Lato Regular"/>
                </a:rPr>
                <a:t>您的标题的内容</a:t>
              </a:r>
              <a:endParaRPr lang="en-US" sz="5350" b="1" spc="-200" dirty="0">
                <a:solidFill>
                  <a:schemeClr val="bg1"/>
                </a:solidFill>
                <a:latin typeface="Lato Regular"/>
                <a:ea typeface="Franchise" pitchFamily="49" charset="0"/>
                <a:cs typeface="Lato Regular"/>
              </a:endParaRPr>
            </a:p>
          </p:txBody>
        </p:sp>
      </p:grpSp>
      <p:sp>
        <p:nvSpPr>
          <p:cNvPr id="65" name="TextBox 64"/>
          <p:cNvSpPr txBox="1"/>
          <p:nvPr/>
        </p:nvSpPr>
        <p:spPr>
          <a:xfrm>
            <a:off x="4678113" y="2323564"/>
            <a:ext cx="6287693" cy="714021"/>
          </a:xfrm>
          <a:prstGeom prst="rect">
            <a:avLst/>
          </a:prstGeom>
          <a:noFill/>
        </p:spPr>
        <p:txBody>
          <a:bodyPr wrap="square" lIns="121899" tIns="60950" rIns="121899" bIns="60950" rtlCol="0">
            <a:spAutoFit/>
          </a:bodyPr>
          <a:lstStyle/>
          <a:p>
            <a:pPr>
              <a:lnSpc>
                <a:spcPct val="120000"/>
              </a:lnSpc>
            </a:pPr>
            <a:r>
              <a:rPr lang="zh-CN" altLang="en-US" sz="1600" dirty="0">
                <a:solidFill>
                  <a:prstClr val="white"/>
                </a:solidFill>
                <a:latin typeface="黑体" panose="02010609060101010101" pitchFamily="49" charset="-122"/>
                <a:ea typeface="黑体" panose="02010609060101010101" pitchFamily="49" charset="-122"/>
              </a:rPr>
              <a:t>请插入文本内容请插入文本内容请插入文本内容请插入请插入文本内容请插入文本内容请插入文本内容请插入请插入文本内容</a:t>
            </a:r>
          </a:p>
        </p:txBody>
      </p:sp>
      <p:pic>
        <p:nvPicPr>
          <p:cNvPr id="66" name="Picture 65"/>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027363" y="751845"/>
            <a:ext cx="1415257" cy="3013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Picture 66"/>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60425" y="751845"/>
            <a:ext cx="1415257" cy="3013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6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20850" y="385927"/>
            <a:ext cx="1835150" cy="390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p:cNvGrpSpPr/>
          <p:nvPr/>
        </p:nvGrpSpPr>
        <p:grpSpPr>
          <a:xfrm>
            <a:off x="1212521" y="4479974"/>
            <a:ext cx="2832978" cy="1782487"/>
            <a:chOff x="2421866" y="8959948"/>
            <a:chExt cx="5665955" cy="3564974"/>
          </a:xfrm>
        </p:grpSpPr>
        <p:sp>
          <p:nvSpPr>
            <p:cNvPr id="69" name="Freeform 7"/>
            <p:cNvSpPr>
              <a:spLocks noEditPoints="1"/>
            </p:cNvSpPr>
            <p:nvPr/>
          </p:nvSpPr>
          <p:spPr bwMode="auto">
            <a:xfrm>
              <a:off x="4246299" y="8959948"/>
              <a:ext cx="1673674" cy="1674110"/>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20 h 212"/>
                <a:gd name="T12" fmla="*/ 20 w 212"/>
                <a:gd name="T13" fmla="*/ 106 h 212"/>
                <a:gd name="T14" fmla="*/ 106 w 212"/>
                <a:gd name="T15" fmla="*/ 192 h 212"/>
                <a:gd name="T16" fmla="*/ 192 w 212"/>
                <a:gd name="T17" fmla="*/ 106 h 212"/>
                <a:gd name="T18" fmla="*/ 106 w 212"/>
                <a:gd name="T19" fmla="*/ 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chemeClr val="accent2"/>
            </a:solidFill>
            <a:ln>
              <a:noFill/>
            </a:ln>
          </p:spPr>
          <p:txBody>
            <a:bodyPr vert="horz" wrap="square" lIns="91422" tIns="45711" rIns="91422" bIns="45711" numCol="1" anchor="t" anchorCtr="0" compatLnSpc="1"/>
            <a:lstStyle/>
            <a:p>
              <a:endParaRPr lang="id-ID" sz="900"/>
            </a:p>
          </p:txBody>
        </p:sp>
        <p:grpSp>
          <p:nvGrpSpPr>
            <p:cNvPr id="70" name="Group 69"/>
            <p:cNvGrpSpPr/>
            <p:nvPr/>
          </p:nvGrpSpPr>
          <p:grpSpPr>
            <a:xfrm>
              <a:off x="4683256" y="9382216"/>
              <a:ext cx="787903" cy="790658"/>
              <a:chOff x="3206750" y="1381125"/>
              <a:chExt cx="490538" cy="492125"/>
            </a:xfrm>
            <a:solidFill>
              <a:schemeClr val="accent2"/>
            </a:solidFill>
          </p:grpSpPr>
          <p:sp>
            <p:nvSpPr>
              <p:cNvPr id="71" name="Freeform 10"/>
              <p:cNvSpPr>
                <a:spLocks noEditPoints="1"/>
              </p:cNvSpPr>
              <p:nvPr/>
            </p:nvSpPr>
            <p:spPr bwMode="auto">
              <a:xfrm>
                <a:off x="3206750" y="1381125"/>
                <a:ext cx="490538" cy="492125"/>
              </a:xfrm>
              <a:custGeom>
                <a:avLst/>
                <a:gdLst>
                  <a:gd name="T0" fmla="*/ 80 w 128"/>
                  <a:gd name="T1" fmla="*/ 0 h 128"/>
                  <a:gd name="T2" fmla="*/ 32 w 128"/>
                  <a:gd name="T3" fmla="*/ 48 h 128"/>
                  <a:gd name="T4" fmla="*/ 38 w 128"/>
                  <a:gd name="T5" fmla="*/ 70 h 128"/>
                  <a:gd name="T6" fmla="*/ 4 w 128"/>
                  <a:gd name="T7" fmla="*/ 104 h 128"/>
                  <a:gd name="T8" fmla="*/ 4 w 128"/>
                  <a:gd name="T9" fmla="*/ 104 h 128"/>
                  <a:gd name="T10" fmla="*/ 0 w 128"/>
                  <a:gd name="T11" fmla="*/ 114 h 128"/>
                  <a:gd name="T12" fmla="*/ 14 w 128"/>
                  <a:gd name="T13" fmla="*/ 128 h 128"/>
                  <a:gd name="T14" fmla="*/ 24 w 128"/>
                  <a:gd name="T15" fmla="*/ 124 h 128"/>
                  <a:gd name="T16" fmla="*/ 24 w 128"/>
                  <a:gd name="T17" fmla="*/ 124 h 128"/>
                  <a:gd name="T18" fmla="*/ 58 w 128"/>
                  <a:gd name="T19" fmla="*/ 90 h 128"/>
                  <a:gd name="T20" fmla="*/ 80 w 128"/>
                  <a:gd name="T21" fmla="*/ 96 h 128"/>
                  <a:gd name="T22" fmla="*/ 128 w 128"/>
                  <a:gd name="T23" fmla="*/ 48 h 128"/>
                  <a:gd name="T24" fmla="*/ 80 w 128"/>
                  <a:gd name="T25" fmla="*/ 0 h 128"/>
                  <a:gd name="T26" fmla="*/ 19 w 128"/>
                  <a:gd name="T27" fmla="*/ 119 h 128"/>
                  <a:gd name="T28" fmla="*/ 14 w 128"/>
                  <a:gd name="T29" fmla="*/ 121 h 128"/>
                  <a:gd name="T30" fmla="*/ 7 w 128"/>
                  <a:gd name="T31" fmla="*/ 114 h 128"/>
                  <a:gd name="T32" fmla="*/ 9 w 128"/>
                  <a:gd name="T33" fmla="*/ 109 h 128"/>
                  <a:gd name="T34" fmla="*/ 9 w 128"/>
                  <a:gd name="T35" fmla="*/ 109 h 128"/>
                  <a:gd name="T36" fmla="*/ 41 w 128"/>
                  <a:gd name="T37" fmla="*/ 77 h 128"/>
                  <a:gd name="T38" fmla="*/ 51 w 128"/>
                  <a:gd name="T39" fmla="*/ 87 h 128"/>
                  <a:gd name="T40" fmla="*/ 19 w 128"/>
                  <a:gd name="T41" fmla="*/ 119 h 128"/>
                  <a:gd name="T42" fmla="*/ 80 w 128"/>
                  <a:gd name="T43" fmla="*/ 88 h 128"/>
                  <a:gd name="T44" fmla="*/ 40 w 128"/>
                  <a:gd name="T45" fmla="*/ 48 h 128"/>
                  <a:gd name="T46" fmla="*/ 80 w 128"/>
                  <a:gd name="T47" fmla="*/ 8 h 128"/>
                  <a:gd name="T48" fmla="*/ 120 w 128"/>
                  <a:gd name="T49" fmla="*/ 48 h 128"/>
                  <a:gd name="T50" fmla="*/ 80 w 128"/>
                  <a:gd name="T51" fmla="*/ 8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 h="128">
                    <a:moveTo>
                      <a:pt x="80" y="0"/>
                    </a:moveTo>
                    <a:cubicBezTo>
                      <a:pt x="53" y="0"/>
                      <a:pt x="32" y="21"/>
                      <a:pt x="32" y="48"/>
                    </a:cubicBezTo>
                    <a:cubicBezTo>
                      <a:pt x="32" y="56"/>
                      <a:pt x="34" y="64"/>
                      <a:pt x="38" y="70"/>
                    </a:cubicBezTo>
                    <a:cubicBezTo>
                      <a:pt x="4" y="104"/>
                      <a:pt x="4" y="104"/>
                      <a:pt x="4" y="104"/>
                    </a:cubicBezTo>
                    <a:cubicBezTo>
                      <a:pt x="4" y="104"/>
                      <a:pt x="4" y="104"/>
                      <a:pt x="4" y="104"/>
                    </a:cubicBezTo>
                    <a:cubicBezTo>
                      <a:pt x="2" y="106"/>
                      <a:pt x="0" y="110"/>
                      <a:pt x="0" y="114"/>
                    </a:cubicBezTo>
                    <a:cubicBezTo>
                      <a:pt x="0" y="122"/>
                      <a:pt x="6" y="128"/>
                      <a:pt x="14" y="128"/>
                    </a:cubicBezTo>
                    <a:cubicBezTo>
                      <a:pt x="18" y="128"/>
                      <a:pt x="22" y="126"/>
                      <a:pt x="24" y="124"/>
                    </a:cubicBezTo>
                    <a:cubicBezTo>
                      <a:pt x="24" y="124"/>
                      <a:pt x="24" y="124"/>
                      <a:pt x="24" y="124"/>
                    </a:cubicBezTo>
                    <a:cubicBezTo>
                      <a:pt x="58" y="90"/>
                      <a:pt x="58" y="90"/>
                      <a:pt x="58" y="90"/>
                    </a:cubicBezTo>
                    <a:cubicBezTo>
                      <a:pt x="64" y="94"/>
                      <a:pt x="72" y="96"/>
                      <a:pt x="80" y="96"/>
                    </a:cubicBezTo>
                    <a:cubicBezTo>
                      <a:pt x="107" y="96"/>
                      <a:pt x="128" y="75"/>
                      <a:pt x="128" y="48"/>
                    </a:cubicBezTo>
                    <a:cubicBezTo>
                      <a:pt x="128" y="21"/>
                      <a:pt x="107" y="0"/>
                      <a:pt x="80" y="0"/>
                    </a:cubicBezTo>
                    <a:close/>
                    <a:moveTo>
                      <a:pt x="19" y="119"/>
                    </a:moveTo>
                    <a:cubicBezTo>
                      <a:pt x="18" y="120"/>
                      <a:pt x="16" y="121"/>
                      <a:pt x="14" y="121"/>
                    </a:cubicBezTo>
                    <a:cubicBezTo>
                      <a:pt x="10" y="121"/>
                      <a:pt x="7" y="118"/>
                      <a:pt x="7" y="114"/>
                    </a:cubicBezTo>
                    <a:cubicBezTo>
                      <a:pt x="7" y="112"/>
                      <a:pt x="8" y="110"/>
                      <a:pt x="9" y="109"/>
                    </a:cubicBezTo>
                    <a:cubicBezTo>
                      <a:pt x="9" y="109"/>
                      <a:pt x="9" y="109"/>
                      <a:pt x="9" y="109"/>
                    </a:cubicBezTo>
                    <a:cubicBezTo>
                      <a:pt x="41" y="77"/>
                      <a:pt x="41" y="77"/>
                      <a:pt x="41" y="77"/>
                    </a:cubicBezTo>
                    <a:cubicBezTo>
                      <a:pt x="44" y="80"/>
                      <a:pt x="48" y="84"/>
                      <a:pt x="51" y="87"/>
                    </a:cubicBezTo>
                    <a:lnTo>
                      <a:pt x="19" y="119"/>
                    </a:lnTo>
                    <a:close/>
                    <a:moveTo>
                      <a:pt x="80" y="88"/>
                    </a:moveTo>
                    <a:cubicBezTo>
                      <a:pt x="58" y="88"/>
                      <a:pt x="40" y="70"/>
                      <a:pt x="40" y="48"/>
                    </a:cubicBezTo>
                    <a:cubicBezTo>
                      <a:pt x="40" y="26"/>
                      <a:pt x="58" y="8"/>
                      <a:pt x="80" y="8"/>
                    </a:cubicBezTo>
                    <a:cubicBezTo>
                      <a:pt x="102" y="8"/>
                      <a:pt x="120" y="26"/>
                      <a:pt x="120" y="48"/>
                    </a:cubicBezTo>
                    <a:cubicBezTo>
                      <a:pt x="120" y="70"/>
                      <a:pt x="102" y="88"/>
                      <a:pt x="80"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p>
            </p:txBody>
          </p:sp>
          <p:sp>
            <p:nvSpPr>
              <p:cNvPr id="72" name="Freeform 11"/>
              <p:cNvSpPr/>
              <p:nvPr/>
            </p:nvSpPr>
            <p:spPr bwMode="auto">
              <a:xfrm>
                <a:off x="3406775" y="1458913"/>
                <a:ext cx="114300" cy="114300"/>
              </a:xfrm>
              <a:custGeom>
                <a:avLst/>
                <a:gdLst>
                  <a:gd name="T0" fmla="*/ 28 w 30"/>
                  <a:gd name="T1" fmla="*/ 0 h 30"/>
                  <a:gd name="T2" fmla="*/ 0 w 30"/>
                  <a:gd name="T3" fmla="*/ 28 h 30"/>
                  <a:gd name="T4" fmla="*/ 2 w 30"/>
                  <a:gd name="T5" fmla="*/ 30 h 30"/>
                  <a:gd name="T6" fmla="*/ 4 w 30"/>
                  <a:gd name="T7" fmla="*/ 28 h 30"/>
                  <a:gd name="T8" fmla="*/ 28 w 30"/>
                  <a:gd name="T9" fmla="*/ 4 h 30"/>
                  <a:gd name="T10" fmla="*/ 30 w 30"/>
                  <a:gd name="T11" fmla="*/ 2 h 30"/>
                  <a:gd name="T12" fmla="*/ 28 w 30"/>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30" h="30">
                    <a:moveTo>
                      <a:pt x="28" y="0"/>
                    </a:moveTo>
                    <a:cubicBezTo>
                      <a:pt x="13" y="0"/>
                      <a:pt x="0" y="13"/>
                      <a:pt x="0" y="28"/>
                    </a:cubicBezTo>
                    <a:cubicBezTo>
                      <a:pt x="0" y="29"/>
                      <a:pt x="1" y="30"/>
                      <a:pt x="2" y="30"/>
                    </a:cubicBezTo>
                    <a:cubicBezTo>
                      <a:pt x="3" y="30"/>
                      <a:pt x="4" y="29"/>
                      <a:pt x="4" y="28"/>
                    </a:cubicBezTo>
                    <a:cubicBezTo>
                      <a:pt x="4" y="15"/>
                      <a:pt x="15" y="4"/>
                      <a:pt x="28" y="4"/>
                    </a:cubicBezTo>
                    <a:cubicBezTo>
                      <a:pt x="29" y="4"/>
                      <a:pt x="30" y="3"/>
                      <a:pt x="30" y="2"/>
                    </a:cubicBezTo>
                    <a:cubicBezTo>
                      <a:pt x="30" y="1"/>
                      <a:pt x="29" y="0"/>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p>
            </p:txBody>
          </p:sp>
        </p:grpSp>
        <p:grpSp>
          <p:nvGrpSpPr>
            <p:cNvPr id="81" name="Group 80"/>
            <p:cNvGrpSpPr/>
            <p:nvPr/>
          </p:nvGrpSpPr>
          <p:grpSpPr>
            <a:xfrm>
              <a:off x="2421866" y="10581888"/>
              <a:ext cx="5665955" cy="1943034"/>
              <a:chOff x="1974961" y="6612406"/>
              <a:chExt cx="5665955" cy="1943034"/>
            </a:xfrm>
          </p:grpSpPr>
          <p:sp>
            <p:nvSpPr>
              <p:cNvPr id="82" name="Content Placeholder 19"/>
              <p:cNvSpPr txBox="1"/>
              <p:nvPr/>
            </p:nvSpPr>
            <p:spPr>
              <a:xfrm>
                <a:off x="1974961" y="7308925"/>
                <a:ext cx="5665955" cy="1246515"/>
              </a:xfrm>
              <a:prstGeom prst="rect">
                <a:avLst/>
              </a:prstGeom>
            </p:spPr>
            <p:txBody>
              <a:bodyPr vert="horz" lIns="91422" tIns="45711" rIns="91422" bIns="4571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zh-CN" altLang="en-US" sz="1600" dirty="0">
                    <a:solidFill>
                      <a:prstClr val="black"/>
                    </a:solidFill>
                    <a:latin typeface="微软雅黑" panose="020B0503020204020204" pitchFamily="34" charset="-122"/>
                    <a:ea typeface="微软雅黑" panose="020B0503020204020204" pitchFamily="34" charset="-122"/>
                    <a:cs typeface="Calibri" panose="020F0502020204030204" pitchFamily="34" charset="0"/>
                  </a:rPr>
                  <a:t>请插入您的文本内容请插入您的文本内容请插入</a:t>
                </a:r>
                <a:endParaRPr lang="en-US" sz="1200" dirty="0">
                  <a:latin typeface="Lato Light"/>
                  <a:ea typeface="Open Sans Light" panose="020B0306030504020204" pitchFamily="34" charset="0"/>
                  <a:cs typeface="Lato Light"/>
                </a:endParaRPr>
              </a:p>
            </p:txBody>
          </p:sp>
          <p:sp>
            <p:nvSpPr>
              <p:cNvPr id="83" name="TextBox 82"/>
              <p:cNvSpPr txBox="1"/>
              <p:nvPr/>
            </p:nvSpPr>
            <p:spPr>
              <a:xfrm>
                <a:off x="3315867" y="6612406"/>
                <a:ext cx="2655310" cy="830960"/>
              </a:xfrm>
              <a:prstGeom prst="rect">
                <a:avLst/>
              </a:prstGeom>
              <a:noFill/>
            </p:spPr>
            <p:txBody>
              <a:bodyPr wrap="square" lIns="91422" tIns="45711" rIns="91422" bIns="45711" rtlCol="0">
                <a:spAutoFit/>
              </a:bodyPr>
              <a:lstStyle/>
              <a:p>
                <a:pPr algn="ctr"/>
                <a:r>
                  <a:rPr lang="zh-CN" altLang="en-US" sz="2100" b="1" dirty="0">
                    <a:solidFill>
                      <a:schemeClr val="tx2"/>
                    </a:solidFill>
                    <a:latin typeface="Lato Regular"/>
                    <a:cs typeface="Lato Regular"/>
                  </a:rPr>
                  <a:t>标题</a:t>
                </a:r>
                <a:endParaRPr lang="en-US" sz="2100" b="1" dirty="0">
                  <a:solidFill>
                    <a:schemeClr val="tx2"/>
                  </a:solidFill>
                  <a:latin typeface="Lato Regular"/>
                  <a:cs typeface="Lato Regular"/>
                </a:endParaRPr>
              </a:p>
            </p:txBody>
          </p:sp>
        </p:grpSp>
      </p:grpSp>
      <p:grpSp>
        <p:nvGrpSpPr>
          <p:cNvPr id="3" name="Group 2"/>
          <p:cNvGrpSpPr/>
          <p:nvPr/>
        </p:nvGrpSpPr>
        <p:grpSpPr>
          <a:xfrm>
            <a:off x="4879338" y="4484562"/>
            <a:ext cx="2909284" cy="1804384"/>
            <a:chOff x="9755500" y="8969123"/>
            <a:chExt cx="5818568" cy="3608768"/>
          </a:xfrm>
        </p:grpSpPr>
        <p:sp>
          <p:nvSpPr>
            <p:cNvPr id="73" name="Freeform 9"/>
            <p:cNvSpPr>
              <a:spLocks noEditPoints="1"/>
            </p:cNvSpPr>
            <p:nvPr/>
          </p:nvSpPr>
          <p:spPr bwMode="auto">
            <a:xfrm>
              <a:off x="11474280" y="8969123"/>
              <a:ext cx="1673674" cy="1674110"/>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20 h 212"/>
                <a:gd name="T12" fmla="*/ 20 w 212"/>
                <a:gd name="T13" fmla="*/ 106 h 212"/>
                <a:gd name="T14" fmla="*/ 106 w 212"/>
                <a:gd name="T15" fmla="*/ 192 h 212"/>
                <a:gd name="T16" fmla="*/ 192 w 212"/>
                <a:gd name="T17" fmla="*/ 106 h 212"/>
                <a:gd name="T18" fmla="*/ 106 w 212"/>
                <a:gd name="T19" fmla="*/ 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chemeClr val="accent3"/>
            </a:solidFill>
            <a:ln>
              <a:noFill/>
            </a:ln>
          </p:spPr>
          <p:txBody>
            <a:bodyPr vert="horz" wrap="square" lIns="91422" tIns="45711" rIns="91422" bIns="45711" numCol="1" anchor="t" anchorCtr="0" compatLnSpc="1"/>
            <a:lstStyle/>
            <a:p>
              <a:endParaRPr lang="id-ID" sz="900"/>
            </a:p>
          </p:txBody>
        </p:sp>
        <p:grpSp>
          <p:nvGrpSpPr>
            <p:cNvPr id="74" name="Group 73"/>
            <p:cNvGrpSpPr/>
            <p:nvPr/>
          </p:nvGrpSpPr>
          <p:grpSpPr>
            <a:xfrm>
              <a:off x="11977709" y="9346223"/>
              <a:ext cx="640287" cy="917486"/>
              <a:chOff x="3741341" y="1604128"/>
              <a:chExt cx="341313" cy="488950"/>
            </a:xfrm>
            <a:solidFill>
              <a:schemeClr val="accent3"/>
            </a:solidFill>
          </p:grpSpPr>
          <p:sp>
            <p:nvSpPr>
              <p:cNvPr id="75" name="Freeform 15"/>
              <p:cNvSpPr>
                <a:spLocks noEditPoints="1"/>
              </p:cNvSpPr>
              <p:nvPr/>
            </p:nvSpPr>
            <p:spPr bwMode="auto">
              <a:xfrm>
                <a:off x="3741341" y="1604128"/>
                <a:ext cx="341313" cy="488950"/>
              </a:xfrm>
              <a:custGeom>
                <a:avLst/>
                <a:gdLst>
                  <a:gd name="T0" fmla="*/ 44 w 88"/>
                  <a:gd name="T1" fmla="*/ 0 h 128"/>
                  <a:gd name="T2" fmla="*/ 0 w 88"/>
                  <a:gd name="T3" fmla="*/ 44 h 128"/>
                  <a:gd name="T4" fmla="*/ 20 w 88"/>
                  <a:gd name="T5" fmla="*/ 92 h 128"/>
                  <a:gd name="T6" fmla="*/ 44 w 88"/>
                  <a:gd name="T7" fmla="*/ 128 h 128"/>
                  <a:gd name="T8" fmla="*/ 68 w 88"/>
                  <a:gd name="T9" fmla="*/ 92 h 128"/>
                  <a:gd name="T10" fmla="*/ 88 w 88"/>
                  <a:gd name="T11" fmla="*/ 44 h 128"/>
                  <a:gd name="T12" fmla="*/ 44 w 88"/>
                  <a:gd name="T13" fmla="*/ 0 h 128"/>
                  <a:gd name="T14" fmla="*/ 54 w 88"/>
                  <a:gd name="T15" fmla="*/ 109 h 128"/>
                  <a:gd name="T16" fmla="*/ 35 w 88"/>
                  <a:gd name="T17" fmla="*/ 111 h 128"/>
                  <a:gd name="T18" fmla="*/ 32 w 88"/>
                  <a:gd name="T19" fmla="*/ 104 h 128"/>
                  <a:gd name="T20" fmla="*/ 32 w 88"/>
                  <a:gd name="T21" fmla="*/ 103 h 128"/>
                  <a:gd name="T22" fmla="*/ 57 w 88"/>
                  <a:gd name="T23" fmla="*/ 100 h 128"/>
                  <a:gd name="T24" fmla="*/ 56 w 88"/>
                  <a:gd name="T25" fmla="*/ 104 h 128"/>
                  <a:gd name="T26" fmla="*/ 54 w 88"/>
                  <a:gd name="T27" fmla="*/ 109 h 128"/>
                  <a:gd name="T28" fmla="*/ 31 w 88"/>
                  <a:gd name="T29" fmla="*/ 100 h 128"/>
                  <a:gd name="T30" fmla="*/ 28 w 88"/>
                  <a:gd name="T31" fmla="*/ 92 h 128"/>
                  <a:gd name="T32" fmla="*/ 60 w 88"/>
                  <a:gd name="T33" fmla="*/ 92 h 128"/>
                  <a:gd name="T34" fmla="*/ 58 w 88"/>
                  <a:gd name="T35" fmla="*/ 96 h 128"/>
                  <a:gd name="T36" fmla="*/ 31 w 88"/>
                  <a:gd name="T37" fmla="*/ 100 h 128"/>
                  <a:gd name="T38" fmla="*/ 44 w 88"/>
                  <a:gd name="T39" fmla="*/ 120 h 128"/>
                  <a:gd name="T40" fmla="*/ 36 w 88"/>
                  <a:gd name="T41" fmla="*/ 115 h 128"/>
                  <a:gd name="T42" fmla="*/ 53 w 88"/>
                  <a:gd name="T43" fmla="*/ 113 h 128"/>
                  <a:gd name="T44" fmla="*/ 44 w 88"/>
                  <a:gd name="T45" fmla="*/ 120 h 128"/>
                  <a:gd name="T46" fmla="*/ 63 w 88"/>
                  <a:gd name="T47" fmla="*/ 84 h 128"/>
                  <a:gd name="T48" fmla="*/ 25 w 88"/>
                  <a:gd name="T49" fmla="*/ 84 h 128"/>
                  <a:gd name="T50" fmla="*/ 19 w 88"/>
                  <a:gd name="T51" fmla="*/ 71 h 128"/>
                  <a:gd name="T52" fmla="*/ 8 w 88"/>
                  <a:gd name="T53" fmla="*/ 44 h 128"/>
                  <a:gd name="T54" fmla="*/ 44 w 88"/>
                  <a:gd name="T55" fmla="*/ 8 h 128"/>
                  <a:gd name="T56" fmla="*/ 80 w 88"/>
                  <a:gd name="T57" fmla="*/ 44 h 128"/>
                  <a:gd name="T58" fmla="*/ 69 w 88"/>
                  <a:gd name="T59" fmla="*/ 71 h 128"/>
                  <a:gd name="T60" fmla="*/ 63 w 88"/>
                  <a:gd name="T61" fmla="*/ 8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8" h="128">
                    <a:moveTo>
                      <a:pt x="44" y="0"/>
                    </a:moveTo>
                    <a:cubicBezTo>
                      <a:pt x="20" y="0"/>
                      <a:pt x="0" y="20"/>
                      <a:pt x="0" y="44"/>
                    </a:cubicBezTo>
                    <a:cubicBezTo>
                      <a:pt x="0" y="60"/>
                      <a:pt x="15" y="77"/>
                      <a:pt x="20" y="92"/>
                    </a:cubicBezTo>
                    <a:cubicBezTo>
                      <a:pt x="28" y="115"/>
                      <a:pt x="27" y="128"/>
                      <a:pt x="44" y="128"/>
                    </a:cubicBezTo>
                    <a:cubicBezTo>
                      <a:pt x="61" y="128"/>
                      <a:pt x="60" y="115"/>
                      <a:pt x="68" y="92"/>
                    </a:cubicBezTo>
                    <a:cubicBezTo>
                      <a:pt x="73" y="77"/>
                      <a:pt x="88" y="60"/>
                      <a:pt x="88" y="44"/>
                    </a:cubicBezTo>
                    <a:cubicBezTo>
                      <a:pt x="88" y="20"/>
                      <a:pt x="68" y="0"/>
                      <a:pt x="44" y="0"/>
                    </a:cubicBezTo>
                    <a:close/>
                    <a:moveTo>
                      <a:pt x="54" y="109"/>
                    </a:moveTo>
                    <a:cubicBezTo>
                      <a:pt x="35" y="111"/>
                      <a:pt x="35" y="111"/>
                      <a:pt x="35" y="111"/>
                    </a:cubicBezTo>
                    <a:cubicBezTo>
                      <a:pt x="34" y="109"/>
                      <a:pt x="33" y="107"/>
                      <a:pt x="32" y="104"/>
                    </a:cubicBezTo>
                    <a:cubicBezTo>
                      <a:pt x="32" y="104"/>
                      <a:pt x="32" y="104"/>
                      <a:pt x="32" y="103"/>
                    </a:cubicBezTo>
                    <a:cubicBezTo>
                      <a:pt x="57" y="100"/>
                      <a:pt x="57" y="100"/>
                      <a:pt x="57" y="100"/>
                    </a:cubicBezTo>
                    <a:cubicBezTo>
                      <a:pt x="57" y="102"/>
                      <a:pt x="56" y="103"/>
                      <a:pt x="56" y="104"/>
                    </a:cubicBezTo>
                    <a:cubicBezTo>
                      <a:pt x="55" y="106"/>
                      <a:pt x="55" y="107"/>
                      <a:pt x="54" y="109"/>
                    </a:cubicBezTo>
                    <a:close/>
                    <a:moveTo>
                      <a:pt x="31" y="100"/>
                    </a:moveTo>
                    <a:cubicBezTo>
                      <a:pt x="30" y="97"/>
                      <a:pt x="29" y="95"/>
                      <a:pt x="28" y="92"/>
                    </a:cubicBezTo>
                    <a:cubicBezTo>
                      <a:pt x="60" y="92"/>
                      <a:pt x="60" y="92"/>
                      <a:pt x="60" y="92"/>
                    </a:cubicBezTo>
                    <a:cubicBezTo>
                      <a:pt x="59" y="93"/>
                      <a:pt x="59" y="95"/>
                      <a:pt x="58" y="96"/>
                    </a:cubicBezTo>
                    <a:lnTo>
                      <a:pt x="31" y="100"/>
                    </a:lnTo>
                    <a:close/>
                    <a:moveTo>
                      <a:pt x="44" y="120"/>
                    </a:moveTo>
                    <a:cubicBezTo>
                      <a:pt x="40" y="120"/>
                      <a:pt x="38" y="120"/>
                      <a:pt x="36" y="115"/>
                    </a:cubicBezTo>
                    <a:cubicBezTo>
                      <a:pt x="53" y="113"/>
                      <a:pt x="53" y="113"/>
                      <a:pt x="53" y="113"/>
                    </a:cubicBezTo>
                    <a:cubicBezTo>
                      <a:pt x="51" y="119"/>
                      <a:pt x="49" y="120"/>
                      <a:pt x="44" y="120"/>
                    </a:cubicBezTo>
                    <a:close/>
                    <a:moveTo>
                      <a:pt x="63" y="84"/>
                    </a:moveTo>
                    <a:cubicBezTo>
                      <a:pt x="25" y="84"/>
                      <a:pt x="25" y="84"/>
                      <a:pt x="25" y="84"/>
                    </a:cubicBezTo>
                    <a:cubicBezTo>
                      <a:pt x="23" y="80"/>
                      <a:pt x="21" y="75"/>
                      <a:pt x="19" y="71"/>
                    </a:cubicBezTo>
                    <a:cubicBezTo>
                      <a:pt x="13" y="62"/>
                      <a:pt x="8" y="52"/>
                      <a:pt x="8" y="44"/>
                    </a:cubicBezTo>
                    <a:cubicBezTo>
                      <a:pt x="8" y="24"/>
                      <a:pt x="24" y="8"/>
                      <a:pt x="44" y="8"/>
                    </a:cubicBezTo>
                    <a:cubicBezTo>
                      <a:pt x="64" y="8"/>
                      <a:pt x="80" y="24"/>
                      <a:pt x="80" y="44"/>
                    </a:cubicBezTo>
                    <a:cubicBezTo>
                      <a:pt x="80" y="52"/>
                      <a:pt x="75" y="62"/>
                      <a:pt x="69" y="71"/>
                    </a:cubicBezTo>
                    <a:cubicBezTo>
                      <a:pt x="67" y="75"/>
                      <a:pt x="65" y="80"/>
                      <a:pt x="63"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p>
            </p:txBody>
          </p:sp>
          <p:sp>
            <p:nvSpPr>
              <p:cNvPr id="76" name="Freeform 16"/>
              <p:cNvSpPr/>
              <p:nvPr/>
            </p:nvSpPr>
            <p:spPr bwMode="auto">
              <a:xfrm>
                <a:off x="3819128" y="1680328"/>
                <a:ext cx="101600" cy="100013"/>
              </a:xfrm>
              <a:custGeom>
                <a:avLst/>
                <a:gdLst>
                  <a:gd name="T0" fmla="*/ 24 w 26"/>
                  <a:gd name="T1" fmla="*/ 0 h 26"/>
                  <a:gd name="T2" fmla="*/ 0 w 26"/>
                  <a:gd name="T3" fmla="*/ 24 h 26"/>
                  <a:gd name="T4" fmla="*/ 2 w 26"/>
                  <a:gd name="T5" fmla="*/ 26 h 26"/>
                  <a:gd name="T6" fmla="*/ 4 w 26"/>
                  <a:gd name="T7" fmla="*/ 24 h 26"/>
                  <a:gd name="T8" fmla="*/ 24 w 26"/>
                  <a:gd name="T9" fmla="*/ 4 h 26"/>
                  <a:gd name="T10" fmla="*/ 26 w 26"/>
                  <a:gd name="T11" fmla="*/ 2 h 26"/>
                  <a:gd name="T12" fmla="*/ 24 w 26"/>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6" h="26">
                    <a:moveTo>
                      <a:pt x="24" y="0"/>
                    </a:moveTo>
                    <a:cubicBezTo>
                      <a:pt x="11" y="0"/>
                      <a:pt x="0" y="11"/>
                      <a:pt x="0" y="24"/>
                    </a:cubicBezTo>
                    <a:cubicBezTo>
                      <a:pt x="0" y="25"/>
                      <a:pt x="1" y="26"/>
                      <a:pt x="2" y="26"/>
                    </a:cubicBezTo>
                    <a:cubicBezTo>
                      <a:pt x="3" y="26"/>
                      <a:pt x="4" y="25"/>
                      <a:pt x="4" y="24"/>
                    </a:cubicBezTo>
                    <a:cubicBezTo>
                      <a:pt x="4" y="13"/>
                      <a:pt x="13" y="4"/>
                      <a:pt x="24" y="4"/>
                    </a:cubicBezTo>
                    <a:cubicBezTo>
                      <a:pt x="25" y="4"/>
                      <a:pt x="26" y="3"/>
                      <a:pt x="26" y="2"/>
                    </a:cubicBezTo>
                    <a:cubicBezTo>
                      <a:pt x="26" y="1"/>
                      <a:pt x="25" y="0"/>
                      <a:pt x="2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p>
            </p:txBody>
          </p:sp>
        </p:grpSp>
        <p:grpSp>
          <p:nvGrpSpPr>
            <p:cNvPr id="84" name="Group 83"/>
            <p:cNvGrpSpPr/>
            <p:nvPr/>
          </p:nvGrpSpPr>
          <p:grpSpPr>
            <a:xfrm>
              <a:off x="9755500" y="10569166"/>
              <a:ext cx="5818568" cy="2008725"/>
              <a:chOff x="2054206" y="6459127"/>
              <a:chExt cx="5818568" cy="2008725"/>
            </a:xfrm>
          </p:grpSpPr>
          <p:sp>
            <p:nvSpPr>
              <p:cNvPr id="85" name="Content Placeholder 19"/>
              <p:cNvSpPr txBox="1"/>
              <p:nvPr/>
            </p:nvSpPr>
            <p:spPr>
              <a:xfrm>
                <a:off x="2054206" y="7221337"/>
                <a:ext cx="5818568" cy="1246515"/>
              </a:xfrm>
              <a:prstGeom prst="rect">
                <a:avLst/>
              </a:prstGeom>
            </p:spPr>
            <p:txBody>
              <a:bodyPr vert="horz" lIns="91422" tIns="45711" rIns="91422" bIns="4571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20000"/>
                  </a:lnSpc>
                  <a:spcBef>
                    <a:spcPts val="0"/>
                  </a:spcBef>
                  <a:buNone/>
                </a:pPr>
                <a:r>
                  <a:rPr lang="zh-CN" altLang="en-US" sz="1600" dirty="0">
                    <a:solidFill>
                      <a:prstClr val="black"/>
                    </a:solidFill>
                    <a:latin typeface="微软雅黑" panose="020B0503020204020204" pitchFamily="34" charset="-122"/>
                    <a:ea typeface="微软雅黑" panose="020B0503020204020204" pitchFamily="34" charset="-122"/>
                    <a:cs typeface="Calibri" panose="020F0502020204030204" pitchFamily="34" charset="0"/>
                  </a:rPr>
                  <a:t>请插入您的文本内容请插入您的文本内容请插入</a:t>
                </a:r>
                <a:endParaRPr lang="en-US" altLang="zh-CN" sz="1200" dirty="0">
                  <a:solidFill>
                    <a:prstClr val="black"/>
                  </a:solidFill>
                  <a:latin typeface="Lato Light"/>
                  <a:ea typeface="Open Sans Light" panose="020B0306030504020204" pitchFamily="34" charset="0"/>
                  <a:cs typeface="Lato Light"/>
                </a:endParaRPr>
              </a:p>
            </p:txBody>
          </p:sp>
          <p:sp>
            <p:nvSpPr>
              <p:cNvPr id="86" name="TextBox 85"/>
              <p:cNvSpPr txBox="1"/>
              <p:nvPr/>
            </p:nvSpPr>
            <p:spPr>
              <a:xfrm>
                <a:off x="3315866" y="6459127"/>
                <a:ext cx="2655310" cy="830960"/>
              </a:xfrm>
              <a:prstGeom prst="rect">
                <a:avLst/>
              </a:prstGeom>
              <a:noFill/>
            </p:spPr>
            <p:txBody>
              <a:bodyPr wrap="square" lIns="91422" tIns="45711" rIns="91422" bIns="45711" rtlCol="0">
                <a:spAutoFit/>
              </a:bodyPr>
              <a:lstStyle/>
              <a:p>
                <a:pPr algn="ctr"/>
                <a:r>
                  <a:rPr lang="zh-CN" altLang="en-US" sz="2100" b="1" dirty="0">
                    <a:solidFill>
                      <a:schemeClr val="tx2"/>
                    </a:solidFill>
                    <a:latin typeface="Lato Regular"/>
                    <a:cs typeface="Lato Regular"/>
                  </a:rPr>
                  <a:t>标题</a:t>
                </a:r>
                <a:endParaRPr lang="en-US" sz="2100" b="1" dirty="0">
                  <a:solidFill>
                    <a:schemeClr val="tx2"/>
                  </a:solidFill>
                  <a:latin typeface="Lato Regular"/>
                  <a:cs typeface="Lato Regular"/>
                </a:endParaRPr>
              </a:p>
            </p:txBody>
          </p:sp>
        </p:grpSp>
      </p:grpSp>
      <p:grpSp>
        <p:nvGrpSpPr>
          <p:cNvPr id="4" name="Group 3"/>
          <p:cNvGrpSpPr/>
          <p:nvPr/>
        </p:nvGrpSpPr>
        <p:grpSpPr>
          <a:xfrm>
            <a:off x="8360556" y="4484893"/>
            <a:ext cx="2759000" cy="1793655"/>
            <a:chOff x="16717937" y="8969785"/>
            <a:chExt cx="5517999" cy="3587310"/>
          </a:xfrm>
        </p:grpSpPr>
        <p:sp>
          <p:nvSpPr>
            <p:cNvPr id="77" name="Freeform 6"/>
            <p:cNvSpPr>
              <a:spLocks noEditPoints="1"/>
            </p:cNvSpPr>
            <p:nvPr/>
          </p:nvSpPr>
          <p:spPr bwMode="auto">
            <a:xfrm>
              <a:off x="18419619" y="8969785"/>
              <a:ext cx="1673674" cy="1677444"/>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20 h 212"/>
                <a:gd name="T12" fmla="*/ 20 w 212"/>
                <a:gd name="T13" fmla="*/ 106 h 212"/>
                <a:gd name="T14" fmla="*/ 106 w 212"/>
                <a:gd name="T15" fmla="*/ 192 h 212"/>
                <a:gd name="T16" fmla="*/ 192 w 212"/>
                <a:gd name="T17" fmla="*/ 106 h 212"/>
                <a:gd name="T18" fmla="*/ 106 w 212"/>
                <a:gd name="T19" fmla="*/ 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chemeClr val="accent4"/>
            </a:solidFill>
            <a:ln>
              <a:noFill/>
            </a:ln>
          </p:spPr>
          <p:txBody>
            <a:bodyPr vert="horz" wrap="square" lIns="91422" tIns="45711" rIns="91422" bIns="45711" numCol="1" anchor="t" anchorCtr="0" compatLnSpc="1"/>
            <a:lstStyle/>
            <a:p>
              <a:endParaRPr lang="id-ID" sz="900"/>
            </a:p>
          </p:txBody>
        </p:sp>
        <p:grpSp>
          <p:nvGrpSpPr>
            <p:cNvPr id="78" name="Group 77"/>
            <p:cNvGrpSpPr/>
            <p:nvPr/>
          </p:nvGrpSpPr>
          <p:grpSpPr>
            <a:xfrm>
              <a:off x="18896286" y="9468412"/>
              <a:ext cx="760532" cy="717670"/>
              <a:chOff x="3498850" y="1541463"/>
              <a:chExt cx="504825" cy="476250"/>
            </a:xfrm>
            <a:solidFill>
              <a:schemeClr val="accent4"/>
            </a:solidFill>
          </p:grpSpPr>
          <p:sp>
            <p:nvSpPr>
              <p:cNvPr id="79" name="Oval 5"/>
              <p:cNvSpPr>
                <a:spLocks noChangeArrowheads="1"/>
              </p:cNvSpPr>
              <p:nvPr/>
            </p:nvSpPr>
            <p:spPr bwMode="auto">
              <a:xfrm>
                <a:off x="3743325" y="1801813"/>
                <a:ext cx="61913" cy="619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p>
            </p:txBody>
          </p:sp>
          <p:sp>
            <p:nvSpPr>
              <p:cNvPr id="80" name="Freeform 6"/>
              <p:cNvSpPr>
                <a:spLocks noEditPoints="1"/>
              </p:cNvSpPr>
              <p:nvPr/>
            </p:nvSpPr>
            <p:spPr bwMode="auto">
              <a:xfrm>
                <a:off x="3498850" y="1541463"/>
                <a:ext cx="504825" cy="476250"/>
              </a:xfrm>
              <a:custGeom>
                <a:avLst/>
                <a:gdLst>
                  <a:gd name="T0" fmla="*/ 116 w 132"/>
                  <a:gd name="T1" fmla="*/ 48 h 124"/>
                  <a:gd name="T2" fmla="*/ 116 w 132"/>
                  <a:gd name="T3" fmla="*/ 22 h 124"/>
                  <a:gd name="T4" fmla="*/ 104 w 132"/>
                  <a:gd name="T5" fmla="*/ 0 h 124"/>
                  <a:gd name="T6" fmla="*/ 22 w 132"/>
                  <a:gd name="T7" fmla="*/ 0 h 124"/>
                  <a:gd name="T8" fmla="*/ 0 w 132"/>
                  <a:gd name="T9" fmla="*/ 102 h 124"/>
                  <a:gd name="T10" fmla="*/ 94 w 132"/>
                  <a:gd name="T11" fmla="*/ 124 h 124"/>
                  <a:gd name="T12" fmla="*/ 116 w 132"/>
                  <a:gd name="T13" fmla="*/ 96 h 124"/>
                  <a:gd name="T14" fmla="*/ 116 w 132"/>
                  <a:gd name="T15" fmla="*/ 48 h 124"/>
                  <a:gd name="T16" fmla="*/ 88 w 132"/>
                  <a:gd name="T17" fmla="*/ 8 h 124"/>
                  <a:gd name="T18" fmla="*/ 108 w 132"/>
                  <a:gd name="T19" fmla="*/ 12 h 124"/>
                  <a:gd name="T20" fmla="*/ 108 w 132"/>
                  <a:gd name="T21" fmla="*/ 24 h 124"/>
                  <a:gd name="T22" fmla="*/ 104 w 132"/>
                  <a:gd name="T23" fmla="*/ 36 h 124"/>
                  <a:gd name="T24" fmla="*/ 104 w 132"/>
                  <a:gd name="T25" fmla="*/ 32 h 124"/>
                  <a:gd name="T26" fmla="*/ 104 w 132"/>
                  <a:gd name="T27" fmla="*/ 16 h 124"/>
                  <a:gd name="T28" fmla="*/ 16 w 132"/>
                  <a:gd name="T29" fmla="*/ 12 h 124"/>
                  <a:gd name="T30" fmla="*/ 12 w 132"/>
                  <a:gd name="T31" fmla="*/ 24 h 124"/>
                  <a:gd name="T32" fmla="*/ 8 w 132"/>
                  <a:gd name="T33" fmla="*/ 22 h 124"/>
                  <a:gd name="T34" fmla="*/ 100 w 132"/>
                  <a:gd name="T35" fmla="*/ 20 h 124"/>
                  <a:gd name="T36" fmla="*/ 16 w 132"/>
                  <a:gd name="T37" fmla="*/ 16 h 124"/>
                  <a:gd name="T38" fmla="*/ 100 w 132"/>
                  <a:gd name="T39" fmla="*/ 20 h 124"/>
                  <a:gd name="T40" fmla="*/ 100 w 132"/>
                  <a:gd name="T41" fmla="*/ 28 h 124"/>
                  <a:gd name="T42" fmla="*/ 16 w 132"/>
                  <a:gd name="T43" fmla="*/ 24 h 124"/>
                  <a:gd name="T44" fmla="*/ 100 w 132"/>
                  <a:gd name="T45" fmla="*/ 32 h 124"/>
                  <a:gd name="T46" fmla="*/ 88 w 132"/>
                  <a:gd name="T47" fmla="*/ 36 h 124"/>
                  <a:gd name="T48" fmla="*/ 16 w 132"/>
                  <a:gd name="T49" fmla="*/ 35 h 124"/>
                  <a:gd name="T50" fmla="*/ 100 w 132"/>
                  <a:gd name="T51" fmla="*/ 32 h 124"/>
                  <a:gd name="T52" fmla="*/ 94 w 132"/>
                  <a:gd name="T53" fmla="*/ 116 h 124"/>
                  <a:gd name="T54" fmla="*/ 8 w 132"/>
                  <a:gd name="T55" fmla="*/ 102 h 124"/>
                  <a:gd name="T56" fmla="*/ 22 w 132"/>
                  <a:gd name="T57" fmla="*/ 44 h 124"/>
                  <a:gd name="T58" fmla="*/ 104 w 132"/>
                  <a:gd name="T59" fmla="*/ 44 h 124"/>
                  <a:gd name="T60" fmla="*/ 108 w 132"/>
                  <a:gd name="T61" fmla="*/ 56 h 124"/>
                  <a:gd name="T62" fmla="*/ 52 w 132"/>
                  <a:gd name="T63" fmla="*/ 76 h 124"/>
                  <a:gd name="T64" fmla="*/ 108 w 132"/>
                  <a:gd name="T65" fmla="*/ 96 h 124"/>
                  <a:gd name="T66" fmla="*/ 113 w 132"/>
                  <a:gd name="T67" fmla="*/ 88 h 124"/>
                  <a:gd name="T68" fmla="*/ 60 w 132"/>
                  <a:gd name="T69" fmla="*/ 76 h 124"/>
                  <a:gd name="T70" fmla="*/ 108 w 132"/>
                  <a:gd name="T71" fmla="*/ 64 h 124"/>
                  <a:gd name="T72" fmla="*/ 115 w 132"/>
                  <a:gd name="T73" fmla="*/ 59 h 124"/>
                  <a:gd name="T74" fmla="*/ 120 w 132"/>
                  <a:gd name="T75" fmla="*/ 7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24">
                    <a:moveTo>
                      <a:pt x="116" y="48"/>
                    </a:moveTo>
                    <a:cubicBezTo>
                      <a:pt x="116" y="48"/>
                      <a:pt x="116" y="48"/>
                      <a:pt x="116" y="48"/>
                    </a:cubicBezTo>
                    <a:cubicBezTo>
                      <a:pt x="116" y="24"/>
                      <a:pt x="116" y="24"/>
                      <a:pt x="116" y="24"/>
                    </a:cubicBezTo>
                    <a:cubicBezTo>
                      <a:pt x="116" y="22"/>
                      <a:pt x="116" y="22"/>
                      <a:pt x="116" y="22"/>
                    </a:cubicBezTo>
                    <a:cubicBezTo>
                      <a:pt x="116" y="12"/>
                      <a:pt x="116" y="12"/>
                      <a:pt x="116" y="12"/>
                    </a:cubicBezTo>
                    <a:cubicBezTo>
                      <a:pt x="116" y="5"/>
                      <a:pt x="111" y="0"/>
                      <a:pt x="104" y="0"/>
                    </a:cubicBezTo>
                    <a:cubicBezTo>
                      <a:pt x="88" y="0"/>
                      <a:pt x="88" y="0"/>
                      <a:pt x="88" y="0"/>
                    </a:cubicBezTo>
                    <a:cubicBezTo>
                      <a:pt x="22" y="0"/>
                      <a:pt x="22" y="0"/>
                      <a:pt x="22" y="0"/>
                    </a:cubicBezTo>
                    <a:cubicBezTo>
                      <a:pt x="10" y="0"/>
                      <a:pt x="0" y="10"/>
                      <a:pt x="0" y="22"/>
                    </a:cubicBezTo>
                    <a:cubicBezTo>
                      <a:pt x="0" y="102"/>
                      <a:pt x="0" y="102"/>
                      <a:pt x="0" y="102"/>
                    </a:cubicBezTo>
                    <a:cubicBezTo>
                      <a:pt x="0" y="114"/>
                      <a:pt x="10" y="124"/>
                      <a:pt x="22" y="124"/>
                    </a:cubicBezTo>
                    <a:cubicBezTo>
                      <a:pt x="94" y="124"/>
                      <a:pt x="94" y="124"/>
                      <a:pt x="94" y="124"/>
                    </a:cubicBezTo>
                    <a:cubicBezTo>
                      <a:pt x="106" y="124"/>
                      <a:pt x="116" y="114"/>
                      <a:pt x="116" y="102"/>
                    </a:cubicBezTo>
                    <a:cubicBezTo>
                      <a:pt x="116" y="96"/>
                      <a:pt x="116" y="96"/>
                      <a:pt x="116" y="96"/>
                    </a:cubicBezTo>
                    <a:cubicBezTo>
                      <a:pt x="116" y="96"/>
                      <a:pt x="116" y="96"/>
                      <a:pt x="116" y="96"/>
                    </a:cubicBezTo>
                    <a:cubicBezTo>
                      <a:pt x="132" y="84"/>
                      <a:pt x="132" y="60"/>
                      <a:pt x="116" y="48"/>
                    </a:cubicBezTo>
                    <a:close/>
                    <a:moveTo>
                      <a:pt x="22" y="8"/>
                    </a:moveTo>
                    <a:cubicBezTo>
                      <a:pt x="88" y="8"/>
                      <a:pt x="88" y="8"/>
                      <a:pt x="88" y="8"/>
                    </a:cubicBezTo>
                    <a:cubicBezTo>
                      <a:pt x="104" y="8"/>
                      <a:pt x="104" y="8"/>
                      <a:pt x="104" y="8"/>
                    </a:cubicBezTo>
                    <a:cubicBezTo>
                      <a:pt x="106" y="8"/>
                      <a:pt x="108" y="10"/>
                      <a:pt x="108" y="12"/>
                    </a:cubicBezTo>
                    <a:cubicBezTo>
                      <a:pt x="108" y="22"/>
                      <a:pt x="108" y="22"/>
                      <a:pt x="108" y="22"/>
                    </a:cubicBezTo>
                    <a:cubicBezTo>
                      <a:pt x="108" y="24"/>
                      <a:pt x="108" y="24"/>
                      <a:pt x="108" y="24"/>
                    </a:cubicBezTo>
                    <a:cubicBezTo>
                      <a:pt x="108" y="37"/>
                      <a:pt x="108" y="37"/>
                      <a:pt x="108" y="37"/>
                    </a:cubicBezTo>
                    <a:cubicBezTo>
                      <a:pt x="107" y="36"/>
                      <a:pt x="105" y="36"/>
                      <a:pt x="104" y="36"/>
                    </a:cubicBezTo>
                    <a:cubicBezTo>
                      <a:pt x="104" y="36"/>
                      <a:pt x="104" y="36"/>
                      <a:pt x="104" y="36"/>
                    </a:cubicBezTo>
                    <a:cubicBezTo>
                      <a:pt x="104" y="32"/>
                      <a:pt x="104" y="32"/>
                      <a:pt x="104" y="32"/>
                    </a:cubicBezTo>
                    <a:cubicBezTo>
                      <a:pt x="104" y="24"/>
                      <a:pt x="104" y="24"/>
                      <a:pt x="104" y="24"/>
                    </a:cubicBezTo>
                    <a:cubicBezTo>
                      <a:pt x="104" y="16"/>
                      <a:pt x="104" y="16"/>
                      <a:pt x="104" y="16"/>
                    </a:cubicBezTo>
                    <a:cubicBezTo>
                      <a:pt x="104" y="14"/>
                      <a:pt x="102" y="12"/>
                      <a:pt x="100" y="12"/>
                    </a:cubicBezTo>
                    <a:cubicBezTo>
                      <a:pt x="16" y="12"/>
                      <a:pt x="16" y="12"/>
                      <a:pt x="16" y="12"/>
                    </a:cubicBezTo>
                    <a:cubicBezTo>
                      <a:pt x="14" y="12"/>
                      <a:pt x="12" y="14"/>
                      <a:pt x="12" y="16"/>
                    </a:cubicBezTo>
                    <a:cubicBezTo>
                      <a:pt x="12" y="24"/>
                      <a:pt x="12" y="24"/>
                      <a:pt x="12" y="24"/>
                    </a:cubicBezTo>
                    <a:cubicBezTo>
                      <a:pt x="12" y="32"/>
                      <a:pt x="12" y="32"/>
                      <a:pt x="12" y="32"/>
                    </a:cubicBezTo>
                    <a:cubicBezTo>
                      <a:pt x="10" y="29"/>
                      <a:pt x="8" y="26"/>
                      <a:pt x="8" y="22"/>
                    </a:cubicBezTo>
                    <a:cubicBezTo>
                      <a:pt x="8" y="14"/>
                      <a:pt x="14" y="8"/>
                      <a:pt x="22" y="8"/>
                    </a:cubicBezTo>
                    <a:close/>
                    <a:moveTo>
                      <a:pt x="100" y="20"/>
                    </a:moveTo>
                    <a:cubicBezTo>
                      <a:pt x="16" y="20"/>
                      <a:pt x="16" y="20"/>
                      <a:pt x="16" y="20"/>
                    </a:cubicBezTo>
                    <a:cubicBezTo>
                      <a:pt x="16" y="16"/>
                      <a:pt x="16" y="16"/>
                      <a:pt x="16" y="16"/>
                    </a:cubicBezTo>
                    <a:cubicBezTo>
                      <a:pt x="100" y="16"/>
                      <a:pt x="100" y="16"/>
                      <a:pt x="100" y="16"/>
                    </a:cubicBezTo>
                    <a:lnTo>
                      <a:pt x="100" y="20"/>
                    </a:lnTo>
                    <a:close/>
                    <a:moveTo>
                      <a:pt x="100" y="24"/>
                    </a:moveTo>
                    <a:cubicBezTo>
                      <a:pt x="100" y="28"/>
                      <a:pt x="100" y="28"/>
                      <a:pt x="100" y="28"/>
                    </a:cubicBezTo>
                    <a:cubicBezTo>
                      <a:pt x="16" y="28"/>
                      <a:pt x="16" y="28"/>
                      <a:pt x="16" y="28"/>
                    </a:cubicBezTo>
                    <a:cubicBezTo>
                      <a:pt x="16" y="24"/>
                      <a:pt x="16" y="24"/>
                      <a:pt x="16" y="24"/>
                    </a:cubicBezTo>
                    <a:lnTo>
                      <a:pt x="100" y="24"/>
                    </a:lnTo>
                    <a:close/>
                    <a:moveTo>
                      <a:pt x="100" y="32"/>
                    </a:moveTo>
                    <a:cubicBezTo>
                      <a:pt x="100" y="36"/>
                      <a:pt x="100" y="36"/>
                      <a:pt x="100" y="36"/>
                    </a:cubicBezTo>
                    <a:cubicBezTo>
                      <a:pt x="88" y="36"/>
                      <a:pt x="88" y="36"/>
                      <a:pt x="88" y="36"/>
                    </a:cubicBezTo>
                    <a:cubicBezTo>
                      <a:pt x="22" y="36"/>
                      <a:pt x="22" y="36"/>
                      <a:pt x="22" y="36"/>
                    </a:cubicBezTo>
                    <a:cubicBezTo>
                      <a:pt x="20" y="36"/>
                      <a:pt x="18" y="35"/>
                      <a:pt x="16" y="35"/>
                    </a:cubicBezTo>
                    <a:cubicBezTo>
                      <a:pt x="16" y="32"/>
                      <a:pt x="16" y="32"/>
                      <a:pt x="16" y="32"/>
                    </a:cubicBezTo>
                    <a:lnTo>
                      <a:pt x="100" y="32"/>
                    </a:lnTo>
                    <a:close/>
                    <a:moveTo>
                      <a:pt x="108" y="102"/>
                    </a:moveTo>
                    <a:cubicBezTo>
                      <a:pt x="108" y="110"/>
                      <a:pt x="102" y="116"/>
                      <a:pt x="94" y="116"/>
                    </a:cubicBezTo>
                    <a:cubicBezTo>
                      <a:pt x="22" y="116"/>
                      <a:pt x="22" y="116"/>
                      <a:pt x="22" y="116"/>
                    </a:cubicBezTo>
                    <a:cubicBezTo>
                      <a:pt x="14" y="116"/>
                      <a:pt x="8" y="110"/>
                      <a:pt x="8" y="102"/>
                    </a:cubicBezTo>
                    <a:cubicBezTo>
                      <a:pt x="8" y="39"/>
                      <a:pt x="8" y="39"/>
                      <a:pt x="8" y="39"/>
                    </a:cubicBezTo>
                    <a:cubicBezTo>
                      <a:pt x="12" y="42"/>
                      <a:pt x="17" y="44"/>
                      <a:pt x="22" y="44"/>
                    </a:cubicBezTo>
                    <a:cubicBezTo>
                      <a:pt x="88" y="44"/>
                      <a:pt x="88" y="44"/>
                      <a:pt x="88" y="44"/>
                    </a:cubicBezTo>
                    <a:cubicBezTo>
                      <a:pt x="104" y="44"/>
                      <a:pt x="104" y="44"/>
                      <a:pt x="104" y="44"/>
                    </a:cubicBezTo>
                    <a:cubicBezTo>
                      <a:pt x="106" y="44"/>
                      <a:pt x="108" y="46"/>
                      <a:pt x="108" y="48"/>
                    </a:cubicBezTo>
                    <a:cubicBezTo>
                      <a:pt x="108" y="56"/>
                      <a:pt x="108" y="56"/>
                      <a:pt x="108" y="56"/>
                    </a:cubicBezTo>
                    <a:cubicBezTo>
                      <a:pt x="72" y="56"/>
                      <a:pt x="72" y="56"/>
                      <a:pt x="72" y="56"/>
                    </a:cubicBezTo>
                    <a:cubicBezTo>
                      <a:pt x="61" y="56"/>
                      <a:pt x="52" y="65"/>
                      <a:pt x="52" y="76"/>
                    </a:cubicBezTo>
                    <a:cubicBezTo>
                      <a:pt x="52" y="87"/>
                      <a:pt x="61" y="96"/>
                      <a:pt x="72" y="96"/>
                    </a:cubicBezTo>
                    <a:cubicBezTo>
                      <a:pt x="108" y="96"/>
                      <a:pt x="108" y="96"/>
                      <a:pt x="108" y="96"/>
                    </a:cubicBezTo>
                    <a:lnTo>
                      <a:pt x="108" y="102"/>
                    </a:lnTo>
                    <a:close/>
                    <a:moveTo>
                      <a:pt x="113" y="88"/>
                    </a:moveTo>
                    <a:cubicBezTo>
                      <a:pt x="72" y="88"/>
                      <a:pt x="72" y="88"/>
                      <a:pt x="72" y="88"/>
                    </a:cubicBezTo>
                    <a:cubicBezTo>
                      <a:pt x="65" y="88"/>
                      <a:pt x="60" y="83"/>
                      <a:pt x="60" y="76"/>
                    </a:cubicBezTo>
                    <a:cubicBezTo>
                      <a:pt x="60" y="69"/>
                      <a:pt x="65" y="64"/>
                      <a:pt x="72" y="64"/>
                    </a:cubicBezTo>
                    <a:cubicBezTo>
                      <a:pt x="108" y="64"/>
                      <a:pt x="108" y="64"/>
                      <a:pt x="108" y="64"/>
                    </a:cubicBezTo>
                    <a:cubicBezTo>
                      <a:pt x="110" y="64"/>
                      <a:pt x="113" y="63"/>
                      <a:pt x="114" y="61"/>
                    </a:cubicBezTo>
                    <a:cubicBezTo>
                      <a:pt x="115" y="60"/>
                      <a:pt x="115" y="60"/>
                      <a:pt x="115" y="59"/>
                    </a:cubicBezTo>
                    <a:cubicBezTo>
                      <a:pt x="115" y="59"/>
                      <a:pt x="116" y="59"/>
                      <a:pt x="116" y="59"/>
                    </a:cubicBezTo>
                    <a:cubicBezTo>
                      <a:pt x="118" y="62"/>
                      <a:pt x="120" y="67"/>
                      <a:pt x="120" y="72"/>
                    </a:cubicBezTo>
                    <a:cubicBezTo>
                      <a:pt x="120" y="78"/>
                      <a:pt x="118" y="84"/>
                      <a:pt x="113"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p>
            </p:txBody>
          </p:sp>
        </p:grpSp>
        <p:sp>
          <p:nvSpPr>
            <p:cNvPr id="91" name="Content Placeholder 19"/>
            <p:cNvSpPr txBox="1"/>
            <p:nvPr/>
          </p:nvSpPr>
          <p:spPr>
            <a:xfrm>
              <a:off x="16717937" y="11310580"/>
              <a:ext cx="5517999" cy="1246515"/>
            </a:xfrm>
            <a:prstGeom prst="rect">
              <a:avLst/>
            </a:prstGeom>
          </p:spPr>
          <p:txBody>
            <a:bodyPr vert="horz" lIns="91422" tIns="45711" rIns="91422" bIns="4571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20000"/>
                </a:lnSpc>
                <a:spcBef>
                  <a:spcPts val="0"/>
                </a:spcBef>
                <a:buNone/>
              </a:pPr>
              <a:r>
                <a:rPr lang="zh-CN" altLang="en-US" sz="1600" dirty="0">
                  <a:solidFill>
                    <a:prstClr val="black"/>
                  </a:solidFill>
                  <a:latin typeface="微软雅黑" panose="020B0503020204020204" pitchFamily="34" charset="-122"/>
                  <a:ea typeface="微软雅黑" panose="020B0503020204020204" pitchFamily="34" charset="-122"/>
                  <a:cs typeface="Calibri" panose="020F0502020204030204" pitchFamily="34" charset="0"/>
                </a:rPr>
                <a:t>请插入您的文本内容请插入您的文本内容请插入</a:t>
              </a:r>
              <a:endParaRPr lang="en-US" altLang="zh-CN" sz="1200" dirty="0">
                <a:solidFill>
                  <a:prstClr val="black"/>
                </a:solidFill>
                <a:latin typeface="Lato Light"/>
                <a:ea typeface="Open Sans Light" panose="020B0306030504020204" pitchFamily="34" charset="0"/>
                <a:cs typeface="Lato Light"/>
              </a:endParaRPr>
            </a:p>
            <a:p>
              <a:pPr marL="0" indent="0">
                <a:buNone/>
              </a:pPr>
              <a:endParaRPr lang="en-US" sz="1200" dirty="0">
                <a:latin typeface="Lato Light"/>
                <a:ea typeface="Open Sans Light" panose="020B0306030504020204" pitchFamily="34" charset="0"/>
                <a:cs typeface="Lato Light"/>
              </a:endParaRPr>
            </a:p>
          </p:txBody>
        </p:sp>
        <p:sp>
          <p:nvSpPr>
            <p:cNvPr id="92" name="TextBox 91"/>
            <p:cNvSpPr txBox="1"/>
            <p:nvPr/>
          </p:nvSpPr>
          <p:spPr>
            <a:xfrm>
              <a:off x="17973445" y="10570267"/>
              <a:ext cx="2655310" cy="830960"/>
            </a:xfrm>
            <a:prstGeom prst="rect">
              <a:avLst/>
            </a:prstGeom>
            <a:noFill/>
          </p:spPr>
          <p:txBody>
            <a:bodyPr wrap="square" lIns="91422" tIns="45711" rIns="91422" bIns="45711" rtlCol="0">
              <a:spAutoFit/>
            </a:bodyPr>
            <a:lstStyle/>
            <a:p>
              <a:pPr algn="ctr"/>
              <a:r>
                <a:rPr lang="zh-CN" altLang="en-US" sz="2100" b="1" dirty="0">
                  <a:solidFill>
                    <a:schemeClr val="tx2"/>
                  </a:solidFill>
                  <a:latin typeface="Lato Regular"/>
                  <a:cs typeface="Lato Regular"/>
                </a:rPr>
                <a:t>标题</a:t>
              </a:r>
              <a:endParaRPr lang="en-US" sz="2100" b="1" dirty="0">
                <a:solidFill>
                  <a:schemeClr val="tx2"/>
                </a:solidFill>
                <a:latin typeface="Lato Regular"/>
                <a:cs typeface="Lato Regular"/>
              </a:endParaRPr>
            </a:p>
          </p:txBody>
        </p:sp>
      </p:grpSp>
      <p:sp>
        <p:nvSpPr>
          <p:cNvPr id="93" name="TextBox 92"/>
          <p:cNvSpPr txBox="1"/>
          <p:nvPr/>
        </p:nvSpPr>
        <p:spPr>
          <a:xfrm>
            <a:off x="4678113" y="3366266"/>
            <a:ext cx="6143083" cy="861754"/>
          </a:xfrm>
          <a:prstGeom prst="rect">
            <a:avLst/>
          </a:prstGeom>
          <a:noFill/>
        </p:spPr>
        <p:txBody>
          <a:bodyPr wrap="square" lIns="121899" tIns="60950" rIns="121899" bIns="60950" rtlCol="0">
            <a:spAutoFit/>
          </a:bodyPr>
          <a:lstStyle/>
          <a:p>
            <a:pPr lvl="0">
              <a:lnSpc>
                <a:spcPct val="120000"/>
              </a:lnSpc>
            </a:pPr>
            <a:r>
              <a:rPr lang="zh-CN" altLang="en-US" sz="2000" b="1" dirty="0">
                <a:solidFill>
                  <a:schemeClr val="accent2">
                    <a:lumMod val="50000"/>
                  </a:schemeClr>
                </a:solidFill>
                <a:latin typeface="微软雅黑" panose="020B0503020204020204" pitchFamily="34" charset="-122"/>
                <a:ea typeface="微软雅黑" panose="020B0503020204020204" pitchFamily="34" charset="-122"/>
                <a:cs typeface="Calibri" panose="020F0502020204030204" pitchFamily="34" charset="0"/>
              </a:rPr>
              <a:t>请插入您的文本内容请插入您的文本内容请插入您的文本内容请插入您的文本内容</a:t>
            </a:r>
            <a:endParaRPr lang="en-US" altLang="zh-CN" sz="2000" b="1" dirty="0">
              <a:solidFill>
                <a:schemeClr val="accent2">
                  <a:lumMod val="50000"/>
                </a:schemeClr>
              </a:solidFill>
              <a:latin typeface="微软雅黑" panose="020B0503020204020204" pitchFamily="34" charset="-122"/>
              <a:ea typeface="微软雅黑" panose="020B0503020204020204" pitchFamily="34" charset="-122"/>
              <a:cs typeface="Calibri" panose="020F0502020204030204" pitchFamily="34" charset="0"/>
            </a:endParaRPr>
          </a:p>
        </p:txBody>
      </p:sp>
      <p:pic>
        <p:nvPicPr>
          <p:cNvPr id="40" name="图片占位符 39" descr="bangongshi_nanxing-035.jpg"/>
          <p:cNvPicPr>
            <a:picLocks noGrp="1" noChangeAspect="1"/>
          </p:cNvPicPr>
          <p:nvPr>
            <p:ph type="pic" sz="quarter" idx="4294967295"/>
          </p:nvPr>
        </p:nvPicPr>
        <p:blipFill>
          <a:blip r:embed="rId5" cstate="print"/>
          <a:srcRect l="23622" r="23622"/>
          <a:stretch>
            <a:fillRect/>
          </a:stretch>
        </p:blipFill>
        <p:spPr>
          <a:xfrm>
            <a:off x="957237" y="1189038"/>
            <a:ext cx="752475" cy="2139950"/>
          </a:xfrm>
        </p:spPr>
      </p:pic>
      <p:pic>
        <p:nvPicPr>
          <p:cNvPr id="38" name="图片占位符 37" descr="shangye_chuangyi_qingjing-036.jpg"/>
          <p:cNvPicPr>
            <a:picLocks noGrp="1" noChangeAspect="1"/>
          </p:cNvPicPr>
          <p:nvPr>
            <p:ph type="pic" sz="quarter" idx="4294967295"/>
          </p:nvPr>
        </p:nvPicPr>
        <p:blipFill>
          <a:blip r:embed="rId6" cstate="print"/>
          <a:srcRect l="7608" r="7608"/>
          <a:stretch>
            <a:fillRect/>
          </a:stretch>
        </p:blipFill>
        <p:spPr>
          <a:xfrm>
            <a:off x="1877838" y="964917"/>
            <a:ext cx="1558925" cy="2755900"/>
          </a:xfrm>
        </p:spPr>
      </p:pic>
      <p:pic>
        <p:nvPicPr>
          <p:cNvPr id="39" name="图片占位符 38" descr="bangongshi_nanxing-041.jpg"/>
          <p:cNvPicPr>
            <a:picLocks noGrp="1" noChangeAspect="1"/>
          </p:cNvPicPr>
          <p:nvPr>
            <p:ph type="pic" sz="quarter" idx="4294967295"/>
          </p:nvPr>
        </p:nvPicPr>
        <p:blipFill>
          <a:blip r:embed="rId7" cstate="print"/>
          <a:srcRect l="21785" r="21785"/>
          <a:stretch>
            <a:fillRect/>
          </a:stretch>
        </p:blipFill>
        <p:spPr>
          <a:xfrm>
            <a:off x="3556000" y="1189038"/>
            <a:ext cx="803275" cy="2133600"/>
          </a:xfrm>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additive="base">
                                        <p:cTn id="7" dur="500" fill="hold"/>
                                        <p:tgtEl>
                                          <p:spTgt spid="67"/>
                                        </p:tgtEl>
                                        <p:attrNameLst>
                                          <p:attrName>ppt_x</p:attrName>
                                        </p:attrNameLst>
                                      </p:cBhvr>
                                      <p:tavLst>
                                        <p:tav tm="0">
                                          <p:val>
                                            <p:strVal val="#ppt_x"/>
                                          </p:val>
                                        </p:tav>
                                        <p:tav tm="100000">
                                          <p:val>
                                            <p:strVal val="#ppt_x"/>
                                          </p:val>
                                        </p:tav>
                                      </p:tavLst>
                                    </p:anim>
                                    <p:anim calcmode="lin" valueType="num">
                                      <p:cBhvr additive="base">
                                        <p:cTn id="8" dur="500" fill="hold"/>
                                        <p:tgtEl>
                                          <p:spTgt spid="6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500" fill="hold"/>
                                        <p:tgtEl>
                                          <p:spTgt spid="68"/>
                                        </p:tgtEl>
                                        <p:attrNameLst>
                                          <p:attrName>ppt_x</p:attrName>
                                        </p:attrNameLst>
                                      </p:cBhvr>
                                      <p:tavLst>
                                        <p:tav tm="0">
                                          <p:val>
                                            <p:strVal val="#ppt_x"/>
                                          </p:val>
                                        </p:tav>
                                        <p:tav tm="100000">
                                          <p:val>
                                            <p:strVal val="#ppt_x"/>
                                          </p:val>
                                        </p:tav>
                                      </p:tavLst>
                                    </p:anim>
                                    <p:anim calcmode="lin" valueType="num">
                                      <p:cBhvr additive="base">
                                        <p:cTn id="12" dur="500" fill="hold"/>
                                        <p:tgtEl>
                                          <p:spTgt spid="6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6"/>
                                        </p:tgtEl>
                                        <p:attrNameLst>
                                          <p:attrName>style.visibility</p:attrName>
                                        </p:attrNameLst>
                                      </p:cBhvr>
                                      <p:to>
                                        <p:strVal val="visible"/>
                                      </p:to>
                                    </p:set>
                                    <p:anim calcmode="lin" valueType="num">
                                      <p:cBhvr additive="base">
                                        <p:cTn id="15" dur="500" fill="hold"/>
                                        <p:tgtEl>
                                          <p:spTgt spid="66"/>
                                        </p:tgtEl>
                                        <p:attrNameLst>
                                          <p:attrName>ppt_x</p:attrName>
                                        </p:attrNameLst>
                                      </p:cBhvr>
                                      <p:tavLst>
                                        <p:tav tm="0">
                                          <p:val>
                                            <p:strVal val="#ppt_x"/>
                                          </p:val>
                                        </p:tav>
                                        <p:tav tm="100000">
                                          <p:val>
                                            <p:strVal val="#ppt_x"/>
                                          </p:val>
                                        </p:tav>
                                      </p:tavLst>
                                    </p:anim>
                                    <p:anim calcmode="lin" valueType="num">
                                      <p:cBhvr additive="base">
                                        <p:cTn id="16" dur="500" fill="hold"/>
                                        <p:tgtEl>
                                          <p:spTgt spid="66"/>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62"/>
                                        </p:tgtEl>
                                        <p:attrNameLst>
                                          <p:attrName>style.visibility</p:attrName>
                                        </p:attrNameLst>
                                      </p:cBhvr>
                                      <p:to>
                                        <p:strVal val="visible"/>
                                      </p:to>
                                    </p:set>
                                    <p:anim calcmode="lin" valueType="num">
                                      <p:cBhvr>
                                        <p:cTn id="20" dur="500" fill="hold"/>
                                        <p:tgtEl>
                                          <p:spTgt spid="62"/>
                                        </p:tgtEl>
                                        <p:attrNameLst>
                                          <p:attrName>ppt_w</p:attrName>
                                        </p:attrNameLst>
                                      </p:cBhvr>
                                      <p:tavLst>
                                        <p:tav tm="0">
                                          <p:val>
                                            <p:fltVal val="0"/>
                                          </p:val>
                                        </p:tav>
                                        <p:tav tm="100000">
                                          <p:val>
                                            <p:strVal val="#ppt_w"/>
                                          </p:val>
                                        </p:tav>
                                      </p:tavLst>
                                    </p:anim>
                                    <p:anim calcmode="lin" valueType="num">
                                      <p:cBhvr>
                                        <p:cTn id="21" dur="500" fill="hold"/>
                                        <p:tgtEl>
                                          <p:spTgt spid="62"/>
                                        </p:tgtEl>
                                        <p:attrNameLst>
                                          <p:attrName>ppt_h</p:attrName>
                                        </p:attrNameLst>
                                      </p:cBhvr>
                                      <p:tavLst>
                                        <p:tav tm="0">
                                          <p:val>
                                            <p:fltVal val="0"/>
                                          </p:val>
                                        </p:tav>
                                        <p:tav tm="100000">
                                          <p:val>
                                            <p:strVal val="#ppt_h"/>
                                          </p:val>
                                        </p:tav>
                                      </p:tavLst>
                                    </p:anim>
                                    <p:animEffect transition="in" filter="fade">
                                      <p:cBhvr>
                                        <p:cTn id="22" dur="500"/>
                                        <p:tgtEl>
                                          <p:spTgt spid="62"/>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65"/>
                                        </p:tgtEl>
                                        <p:attrNameLst>
                                          <p:attrName>style.visibility</p:attrName>
                                        </p:attrNameLst>
                                      </p:cBhvr>
                                      <p:to>
                                        <p:strVal val="visible"/>
                                      </p:to>
                                    </p:set>
                                    <p:anim calcmode="lin" valueType="num">
                                      <p:cBhvr>
                                        <p:cTn id="25" dur="500" fill="hold"/>
                                        <p:tgtEl>
                                          <p:spTgt spid="65"/>
                                        </p:tgtEl>
                                        <p:attrNameLst>
                                          <p:attrName>ppt_w</p:attrName>
                                        </p:attrNameLst>
                                      </p:cBhvr>
                                      <p:tavLst>
                                        <p:tav tm="0">
                                          <p:val>
                                            <p:fltVal val="0"/>
                                          </p:val>
                                        </p:tav>
                                        <p:tav tm="100000">
                                          <p:val>
                                            <p:strVal val="#ppt_w"/>
                                          </p:val>
                                        </p:tav>
                                      </p:tavLst>
                                    </p:anim>
                                    <p:anim calcmode="lin" valueType="num">
                                      <p:cBhvr>
                                        <p:cTn id="26" dur="500" fill="hold"/>
                                        <p:tgtEl>
                                          <p:spTgt spid="65"/>
                                        </p:tgtEl>
                                        <p:attrNameLst>
                                          <p:attrName>ppt_h</p:attrName>
                                        </p:attrNameLst>
                                      </p:cBhvr>
                                      <p:tavLst>
                                        <p:tav tm="0">
                                          <p:val>
                                            <p:fltVal val="0"/>
                                          </p:val>
                                        </p:tav>
                                        <p:tav tm="100000">
                                          <p:val>
                                            <p:strVal val="#ppt_h"/>
                                          </p:val>
                                        </p:tav>
                                      </p:tavLst>
                                    </p:anim>
                                    <p:animEffect transition="in" filter="fade">
                                      <p:cBhvr>
                                        <p:cTn id="27" dur="500"/>
                                        <p:tgtEl>
                                          <p:spTgt spid="65"/>
                                        </p:tgtEl>
                                      </p:cBhvr>
                                    </p:animEffect>
                                  </p:childTnLst>
                                </p:cTn>
                              </p:par>
                            </p:childTnLst>
                          </p:cTn>
                        </p:par>
                        <p:par>
                          <p:cTn id="28" fill="hold">
                            <p:stCondLst>
                              <p:cond delay="1000"/>
                            </p:stCondLst>
                            <p:childTnLst>
                              <p:par>
                                <p:cTn id="29" presetID="10" presetClass="entr" presetSubtype="0" fill="hold" grpId="0" nodeType="afterEffect">
                                  <p:stCondLst>
                                    <p:cond delay="0"/>
                                  </p:stCondLst>
                                  <p:childTnLst>
                                    <p:set>
                                      <p:cBhvr>
                                        <p:cTn id="30" dur="1" fill="hold">
                                          <p:stCondLst>
                                            <p:cond delay="0"/>
                                          </p:stCondLst>
                                        </p:cTn>
                                        <p:tgtEl>
                                          <p:spTgt spid="93"/>
                                        </p:tgtEl>
                                        <p:attrNameLst>
                                          <p:attrName>style.visibility</p:attrName>
                                        </p:attrNameLst>
                                      </p:cBhvr>
                                      <p:to>
                                        <p:strVal val="visible"/>
                                      </p:to>
                                    </p:set>
                                    <p:animEffect transition="in" filter="fade">
                                      <p:cBhvr>
                                        <p:cTn id="31" dur="500"/>
                                        <p:tgtEl>
                                          <p:spTgt spid="93"/>
                                        </p:tgtEl>
                                      </p:cBhvr>
                                    </p:animEffect>
                                  </p:childTnLst>
                                </p:cTn>
                              </p:par>
                              <p:par>
                                <p:cTn id="32" presetID="10" presetClass="entr" presetSubtype="0" fill="hold"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childTnLst>
                                </p:cTn>
                              </p:par>
                              <p:par>
                                <p:cTn id="35" presetID="10" presetClass="entr" presetSubtype="0" fill="hold"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par>
                                <p:cTn id="38" presetID="10" presetClass="entr" presetSubtype="0" fill="hold"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9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等腰三角形 5"/>
          <p:cNvSpPr/>
          <p:nvPr/>
        </p:nvSpPr>
        <p:spPr>
          <a:xfrm rot="5400000">
            <a:off x="444761" y="1496335"/>
            <a:ext cx="3962402" cy="4851923"/>
          </a:xfrm>
          <a:prstGeom prst="triangle">
            <a:avLst/>
          </a:prstGeom>
          <a:blipFill dpi="0" rotWithShape="0">
            <a:blip r:embed="rId4"/>
            <a:srcRect/>
            <a:tile tx="0" ty="0" sx="100000" sy="100000" flip="none" algn="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461336" y="3574448"/>
            <a:ext cx="2339102" cy="523220"/>
          </a:xfrm>
          <a:prstGeom prst="rect">
            <a:avLst/>
          </a:prstGeom>
          <a:noFill/>
        </p:spPr>
        <p:txBody>
          <a:bodyPr wrap="none" rtlCol="0">
            <a:spAutoFit/>
          </a:bodyPr>
          <a:lstStyle/>
          <a:p>
            <a:r>
              <a:rPr lang="zh-CN" altLang="en-US" sz="2800" dirty="0">
                <a:solidFill>
                  <a:schemeClr val="bg1"/>
                </a:solidFill>
                <a:latin typeface="黑体" panose="02010609060101010101" pitchFamily="49" charset="-122"/>
                <a:ea typeface="黑体" panose="02010609060101010101" pitchFamily="49" charset="-122"/>
              </a:rPr>
              <a:t>插入标题内容</a:t>
            </a:r>
          </a:p>
        </p:txBody>
      </p:sp>
      <p:sp>
        <p:nvSpPr>
          <p:cNvPr id="14" name="文本框 13"/>
          <p:cNvSpPr txBox="1"/>
          <p:nvPr/>
        </p:nvSpPr>
        <p:spPr>
          <a:xfrm>
            <a:off x="445370" y="4120932"/>
            <a:ext cx="2371034" cy="338554"/>
          </a:xfrm>
          <a:prstGeom prst="rect">
            <a:avLst/>
          </a:prstGeom>
          <a:noFill/>
        </p:spPr>
        <p:txBody>
          <a:bodyPr wrap="none" rtlCol="0">
            <a:spAutoFit/>
          </a:bodyPr>
          <a:lstStyle/>
          <a:p>
            <a:r>
              <a:rPr lang="en-US" altLang="zh-CN" sz="1600" dirty="0">
                <a:solidFill>
                  <a:schemeClr val="bg1"/>
                </a:solidFill>
                <a:latin typeface="微软雅黑" panose="020B0503020204020204" pitchFamily="34" charset="-122"/>
                <a:ea typeface="微软雅黑" panose="020B0503020204020204" pitchFamily="34" charset="-122"/>
              </a:rPr>
              <a:t>Add the sub head text</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5" name="PA_文本框 37"/>
          <p:cNvSpPr txBox="1"/>
          <p:nvPr>
            <p:custDataLst>
              <p:tags r:id="rId1"/>
            </p:custDataLst>
          </p:nvPr>
        </p:nvSpPr>
        <p:spPr>
          <a:xfrm flipH="1">
            <a:off x="4898072" y="3323217"/>
            <a:ext cx="3520697" cy="3046988"/>
          </a:xfrm>
          <a:prstGeom prst="rect">
            <a:avLst/>
          </a:prstGeom>
          <a:noFill/>
        </p:spPr>
        <p:txBody>
          <a:bodyPr wrap="square" rtlCol="0">
            <a:spAutoFit/>
          </a:bodyPr>
          <a:lstStyle/>
          <a:p>
            <a:pPr algn="r">
              <a:lnSpc>
                <a:spcPct val="120000"/>
              </a:lnSpc>
            </a:pPr>
            <a:r>
              <a:rPr lang="zh-CN" altLang="en-US" sz="1600" dirty="0">
                <a:latin typeface="微软雅黑" panose="020B0503020204020204" pitchFamily="34" charset="-122"/>
                <a:ea typeface="微软雅黑" panose="020B0503020204020204" pitchFamily="34" charset="-122"/>
                <a:cs typeface="Calibri" panose="020F0502020204030204" pitchFamily="34" charset="0"/>
              </a:rPr>
              <a:t>请插入您的文本内容请插入您的文本内容请插入您的文本内容请插入您的文本内容</a:t>
            </a:r>
            <a:endParaRPr lang="en-US" altLang="zh-CN" sz="1600" dirty="0">
              <a:latin typeface="微软雅黑" panose="020B0503020204020204" pitchFamily="34" charset="-122"/>
              <a:ea typeface="微软雅黑" panose="020B0503020204020204" pitchFamily="34" charset="-122"/>
              <a:cs typeface="Calibri" panose="020F0502020204030204" pitchFamily="34" charset="0"/>
            </a:endParaRPr>
          </a:p>
          <a:p>
            <a:pPr algn="r">
              <a:lnSpc>
                <a:spcPct val="120000"/>
              </a:lnSpc>
            </a:pPr>
            <a:r>
              <a:rPr lang="zh-CN" altLang="en-US" sz="1600" dirty="0">
                <a:latin typeface="微软雅黑" panose="020B0503020204020204" pitchFamily="34" charset="-122"/>
                <a:ea typeface="微软雅黑" panose="020B0503020204020204" pitchFamily="34" charset="-122"/>
                <a:cs typeface="Calibri" panose="020F0502020204030204" pitchFamily="34" charset="0"/>
              </a:rPr>
              <a:t>请插入您的文本内容请插入您的文本内容请插入您的文本内容请插入您的文本内容</a:t>
            </a:r>
            <a:endParaRPr lang="en-US" altLang="zh-CN" sz="1600" dirty="0">
              <a:latin typeface="微软雅黑" panose="020B0503020204020204" pitchFamily="34" charset="-122"/>
              <a:ea typeface="微软雅黑" panose="020B0503020204020204" pitchFamily="34" charset="-122"/>
              <a:cs typeface="Calibri" panose="020F0502020204030204" pitchFamily="34" charset="0"/>
            </a:endParaRPr>
          </a:p>
          <a:p>
            <a:pPr algn="r">
              <a:lnSpc>
                <a:spcPct val="120000"/>
              </a:lnSpc>
            </a:pPr>
            <a:r>
              <a:rPr lang="zh-CN" altLang="en-US" sz="1600" dirty="0">
                <a:latin typeface="微软雅黑" panose="020B0503020204020204" pitchFamily="34" charset="-122"/>
                <a:ea typeface="微软雅黑" panose="020B0503020204020204" pitchFamily="34" charset="-122"/>
                <a:cs typeface="Calibri" panose="020F0502020204030204" pitchFamily="34" charset="0"/>
              </a:rPr>
              <a:t>请插入您的文本内容请插入您的文本内容请插入您的文本内容请插入您的文本内容</a:t>
            </a:r>
            <a:endParaRPr lang="en-US" altLang="zh-CN" sz="1600" dirty="0">
              <a:latin typeface="微软雅黑" panose="020B0503020204020204" pitchFamily="34" charset="-122"/>
              <a:ea typeface="微软雅黑" panose="020B0503020204020204" pitchFamily="34" charset="-122"/>
              <a:cs typeface="Calibri" panose="020F0502020204030204" pitchFamily="34" charset="0"/>
            </a:endParaRPr>
          </a:p>
          <a:p>
            <a:pPr algn="r">
              <a:lnSpc>
                <a:spcPct val="120000"/>
              </a:lnSpc>
            </a:pPr>
            <a:endParaRPr lang="en-US" altLang="zh-CN" sz="1600" dirty="0">
              <a:latin typeface="微软雅黑" panose="020B0503020204020204" pitchFamily="34" charset="-122"/>
              <a:ea typeface="微软雅黑" panose="020B0503020204020204" pitchFamily="34" charset="-122"/>
              <a:cs typeface="Calibri" panose="020F0502020204030204" pitchFamily="34" charset="0"/>
            </a:endParaRPr>
          </a:p>
        </p:txBody>
      </p:sp>
      <p:pic>
        <p:nvPicPr>
          <p:cNvPr id="26" name="Picture 45" descr="iPhone Mockup.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64917" y="1563848"/>
            <a:ext cx="3727083" cy="5294152"/>
          </a:xfrm>
          <a:prstGeom prst="rect">
            <a:avLst/>
          </a:prstGeom>
        </p:spPr>
      </p:pic>
      <p:sp>
        <p:nvSpPr>
          <p:cNvPr id="28" name="PA_文本框 37"/>
          <p:cNvSpPr txBox="1"/>
          <p:nvPr>
            <p:custDataLst>
              <p:tags r:id="rId2"/>
            </p:custDataLst>
          </p:nvPr>
        </p:nvSpPr>
        <p:spPr>
          <a:xfrm flipH="1">
            <a:off x="4418787" y="2423151"/>
            <a:ext cx="3520697" cy="633187"/>
          </a:xfrm>
          <a:prstGeom prst="rect">
            <a:avLst/>
          </a:prstGeom>
          <a:noFill/>
        </p:spPr>
        <p:txBody>
          <a:bodyPr wrap="square" rtlCol="0">
            <a:spAutoFit/>
          </a:bodyPr>
          <a:lstStyle/>
          <a:p>
            <a:pPr algn="r">
              <a:lnSpc>
                <a:spcPct val="120000"/>
              </a:lnSpc>
            </a:pPr>
            <a:r>
              <a:rPr lang="zh-CN" altLang="en-US" sz="3200" dirty="0">
                <a:solidFill>
                  <a:schemeClr val="accent2">
                    <a:lumMod val="50000"/>
                  </a:schemeClr>
                </a:solidFill>
                <a:latin typeface="微软雅黑" panose="020B0503020204020204" pitchFamily="34" charset="-122"/>
                <a:ea typeface="微软雅黑" panose="020B0503020204020204" pitchFamily="34" charset="-122"/>
                <a:cs typeface="Calibri" panose="020F0502020204030204" pitchFamily="34" charset="0"/>
              </a:rPr>
              <a:t>请插入您的标题</a:t>
            </a:r>
            <a:endParaRPr lang="en-US" altLang="zh-CN" sz="3200" dirty="0">
              <a:solidFill>
                <a:schemeClr val="accent2">
                  <a:lumMod val="50000"/>
                </a:schemeClr>
              </a:solidFill>
              <a:latin typeface="微软雅黑" panose="020B0503020204020204" pitchFamily="34" charset="-122"/>
              <a:ea typeface="微软雅黑" panose="020B0503020204020204" pitchFamily="34" charset="-122"/>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rotWithShape="1">
          <a:blip r:embed="rId3" cstate="print">
            <a:duotone>
              <a:prstClr val="black"/>
              <a:srgbClr val="D9C3A5">
                <a:tint val="50000"/>
                <a:satMod val="180000"/>
              </a:srgbClr>
            </a:duotone>
            <a:extLst>
              <a:ext uri="{28A0092B-C50C-407E-A947-70E740481C1C}">
                <a14:useLocalDpi xmlns:a14="http://schemas.microsoft.com/office/drawing/2010/main" val="0"/>
              </a:ext>
            </a:extLst>
          </a:blip>
          <a:srcRect t="7797" b="7797"/>
          <a:stretch>
            <a:fillRect/>
          </a:stretch>
        </p:blipFill>
        <p:spPr bwMode="gray">
          <a:xfrm>
            <a:off x="2212" y="0"/>
            <a:ext cx="12187584" cy="6858000"/>
          </a:xfrm>
          <a:prstGeom prst="rect">
            <a:avLst/>
          </a:prstGeom>
        </p:spPr>
      </p:pic>
      <p:sp>
        <p:nvSpPr>
          <p:cNvPr id="7" name="Rechteck 6"/>
          <p:cNvSpPr/>
          <p:nvPr/>
        </p:nvSpPr>
        <p:spPr bwMode="gray">
          <a:xfrm>
            <a:off x="2206" y="0"/>
            <a:ext cx="12187591" cy="37561"/>
          </a:xfrm>
          <a:prstGeom prst="rect">
            <a:avLst/>
          </a:prstGeom>
          <a:solidFill>
            <a:srgbClr val="FF9933"/>
          </a:solidFill>
        </p:spPr>
        <p:txBody>
          <a:bodyPr lIns="94662" tIns="94662" rIns="94662" bIns="94662" rtlCol="0" anchor="ctr">
            <a:noAutofit/>
          </a:bodyPr>
          <a:lstStyle/>
          <a:p>
            <a:pPr algn="ctr"/>
            <a:endParaRPr lang="en-US" sz="900" dirty="0">
              <a:latin typeface="Open Sans" pitchFamily="34" charset="0"/>
              <a:ea typeface="Open Sans" pitchFamily="34" charset="0"/>
              <a:cs typeface="Open Sans" pitchFamily="34" charset="0"/>
            </a:endParaRPr>
          </a:p>
        </p:txBody>
      </p:sp>
      <p:sp>
        <p:nvSpPr>
          <p:cNvPr id="10" name="Textplatzhalter 3"/>
          <p:cNvSpPr txBox="1"/>
          <p:nvPr/>
        </p:nvSpPr>
        <p:spPr bwMode="gray">
          <a:xfrm>
            <a:off x="619600" y="672570"/>
            <a:ext cx="5196843" cy="3387950"/>
          </a:xfrm>
          <a:prstGeom prst="rect">
            <a:avLst/>
          </a:prstGeom>
          <a:solidFill>
            <a:schemeClr val="accent2">
              <a:lumMod val="50000"/>
              <a:alpha val="90000"/>
            </a:schemeClr>
          </a:solidFill>
        </p:spPr>
        <p:txBody>
          <a:bodyPr vert="horz" lIns="143967" tIns="143967" rIns="143967" bIns="143967" rtlCol="0">
            <a:noAutofit/>
          </a:bodyPr>
          <a:lstStyle>
            <a:lvl1pPr marL="0" indent="0" algn="l" defTabSz="914400" rtl="0" eaLnBrk="1" latinLnBrk="0" hangingPunct="1">
              <a:spcBef>
                <a:spcPts val="525"/>
              </a:spcBef>
              <a:buFont typeface="Arial" panose="020B0604020202020204" pitchFamily="34" charset="0"/>
              <a:buNone/>
              <a:defRPr sz="1200" kern="1200">
                <a:solidFill>
                  <a:schemeClr val="tx1"/>
                </a:solidFill>
                <a:latin typeface="+mn-lt"/>
                <a:ea typeface="+mn-ea"/>
                <a:cs typeface="+mn-cs"/>
              </a:defRPr>
            </a:lvl1pPr>
            <a:lvl2pPr marL="158115" indent="-158115" algn="l" defTabSz="914400" rtl="0" eaLnBrk="1" latinLnBrk="0" hangingPunct="1">
              <a:spcBef>
                <a:spcPts val="525"/>
              </a:spcBef>
              <a:buClr>
                <a:schemeClr val="bg2"/>
              </a:buClr>
              <a:buFont typeface="Symbol" panose="05050102010706020507" pitchFamily="18" charset="2"/>
              <a:buChar char="-"/>
              <a:defRPr sz="1200" kern="1200">
                <a:solidFill>
                  <a:schemeClr val="tx1"/>
                </a:solidFill>
                <a:latin typeface="+mn-lt"/>
                <a:ea typeface="+mn-ea"/>
                <a:cs typeface="+mn-cs"/>
              </a:defRPr>
            </a:lvl2pPr>
            <a:lvl3pPr marL="315595" indent="-158115" algn="l" defTabSz="914400" rtl="0" eaLnBrk="1" latinLnBrk="0" hangingPunct="1">
              <a:spcBef>
                <a:spcPts val="525"/>
              </a:spcBef>
              <a:buClr>
                <a:schemeClr val="bg2"/>
              </a:buClr>
              <a:buFont typeface="Symbol" panose="05050102010706020507" pitchFamily="18" charset="2"/>
              <a:buChar char="-"/>
              <a:defRPr sz="1100" kern="1200">
                <a:solidFill>
                  <a:schemeClr val="tx1"/>
                </a:solidFill>
                <a:latin typeface="+mn-lt"/>
                <a:ea typeface="+mn-ea"/>
                <a:cs typeface="+mn-cs"/>
              </a:defRPr>
            </a:lvl3pPr>
            <a:lvl4pPr marL="473710" indent="-158115" algn="l" defTabSz="914400" rtl="0" eaLnBrk="1" latinLnBrk="0" hangingPunct="1">
              <a:spcBef>
                <a:spcPts val="525"/>
              </a:spcBef>
              <a:buClr>
                <a:schemeClr val="bg2"/>
              </a:buClr>
              <a:buFont typeface="Symbol" panose="05050102010706020507" pitchFamily="18" charset="2"/>
              <a:buChar char="-"/>
              <a:defRPr sz="900" kern="1200">
                <a:solidFill>
                  <a:schemeClr val="tx1"/>
                </a:solidFill>
                <a:latin typeface="+mn-lt"/>
                <a:ea typeface="+mn-ea"/>
                <a:cs typeface="+mn-cs"/>
              </a:defRPr>
            </a:lvl4pPr>
            <a:lvl5pPr marL="631190" indent="-158115" algn="l" defTabSz="914400" rtl="0" eaLnBrk="1" latinLnBrk="0" hangingPunct="1">
              <a:spcBef>
                <a:spcPts val="525"/>
              </a:spcBef>
              <a:buClr>
                <a:schemeClr val="bg2"/>
              </a:buClr>
              <a:buFont typeface="Symbol" panose="05050102010706020507" pitchFamily="18" charset="2"/>
              <a:buChar char="-"/>
              <a:defRPr sz="900" kern="1200">
                <a:solidFill>
                  <a:schemeClr val="tx1"/>
                </a:solidFill>
                <a:latin typeface="+mn-lt"/>
                <a:ea typeface="+mn-ea"/>
                <a:cs typeface="+mn-cs"/>
              </a:defRPr>
            </a:lvl5pPr>
            <a:lvl6pPr marL="631190" indent="-158115" algn="l" defTabSz="914400" rtl="0" eaLnBrk="1" latinLnBrk="0" hangingPunct="1">
              <a:spcBef>
                <a:spcPts val="525"/>
              </a:spcBef>
              <a:buClr>
                <a:schemeClr val="bg2"/>
              </a:buClr>
              <a:buFont typeface="Symbol" panose="05050102010706020507" pitchFamily="18" charset="2"/>
              <a:buChar char="-"/>
              <a:defRPr sz="900" kern="1200">
                <a:solidFill>
                  <a:schemeClr val="tx1"/>
                </a:solidFill>
                <a:latin typeface="+mn-lt"/>
                <a:ea typeface="+mn-ea"/>
                <a:cs typeface="+mn-cs"/>
              </a:defRPr>
            </a:lvl6pPr>
            <a:lvl7pPr marL="631190" indent="-158115" algn="l" defTabSz="914400" rtl="0" eaLnBrk="1" latinLnBrk="0" hangingPunct="1">
              <a:spcBef>
                <a:spcPts val="525"/>
              </a:spcBef>
              <a:buClr>
                <a:schemeClr val="bg2"/>
              </a:buClr>
              <a:buFont typeface="Symbol" panose="05050102010706020507" pitchFamily="18" charset="2"/>
              <a:buChar char="-"/>
              <a:defRPr sz="900" kern="1200">
                <a:solidFill>
                  <a:schemeClr val="tx1"/>
                </a:solidFill>
                <a:latin typeface="+mn-lt"/>
                <a:ea typeface="+mn-ea"/>
                <a:cs typeface="+mn-cs"/>
              </a:defRPr>
            </a:lvl7pPr>
            <a:lvl8pPr marL="631190" indent="-158115" algn="l" defTabSz="914400" rtl="0" eaLnBrk="1" latinLnBrk="0" hangingPunct="1">
              <a:spcBef>
                <a:spcPts val="525"/>
              </a:spcBef>
              <a:buClr>
                <a:schemeClr val="bg2"/>
              </a:buClr>
              <a:buFont typeface="Symbol" panose="05050102010706020507" pitchFamily="18" charset="2"/>
              <a:buChar char="-"/>
              <a:defRPr sz="900" kern="1200">
                <a:solidFill>
                  <a:schemeClr val="tx1"/>
                </a:solidFill>
                <a:latin typeface="+mn-lt"/>
                <a:ea typeface="+mn-ea"/>
                <a:cs typeface="+mn-cs"/>
              </a:defRPr>
            </a:lvl8pPr>
            <a:lvl9pPr marL="631190" indent="-158115" algn="l" defTabSz="914400" rtl="0" eaLnBrk="1" latinLnBrk="0" hangingPunct="1">
              <a:spcBef>
                <a:spcPts val="525"/>
              </a:spcBef>
              <a:buClr>
                <a:schemeClr val="bg2"/>
              </a:buClr>
              <a:buFont typeface="Symbol" panose="05050102010706020507" pitchFamily="18" charset="2"/>
              <a:buChar char="-"/>
              <a:defRPr sz="900" kern="1200">
                <a:solidFill>
                  <a:schemeClr val="tx1"/>
                </a:solidFill>
                <a:latin typeface="+mn-lt"/>
                <a:ea typeface="+mn-ea"/>
                <a:cs typeface="+mn-cs"/>
              </a:defRPr>
            </a:lvl9pPr>
          </a:lstStyle>
          <a:p>
            <a:r>
              <a:rPr lang="zh-CN" altLang="en-US" sz="4000" b="1" cap="all" dirty="0">
                <a:solidFill>
                  <a:schemeClr val="bg2"/>
                </a:solidFill>
                <a:latin typeface="Arial" panose="020B0604020202020204" pitchFamily="34" charset="0"/>
                <a:cs typeface="Arial" panose="020B0604020202020204" pitchFamily="34" charset="0"/>
              </a:rPr>
              <a:t>插入您的标题内容</a:t>
            </a:r>
            <a:endParaRPr lang="en-US" altLang="zh-CN" sz="4000" b="1" cap="all" dirty="0">
              <a:solidFill>
                <a:schemeClr val="bg2"/>
              </a:solidFill>
              <a:latin typeface="Arial" panose="020B0604020202020204" pitchFamily="34" charset="0"/>
              <a:cs typeface="Arial" panose="020B0604020202020204" pitchFamily="34" charset="0"/>
            </a:endParaRPr>
          </a:p>
          <a:p>
            <a:endParaRPr lang="en-US" sz="2000" b="1" cap="all" dirty="0">
              <a:solidFill>
                <a:schemeClr val="bg2"/>
              </a:solidFill>
              <a:latin typeface="Arial" panose="020B0604020202020204" pitchFamily="34" charset="0"/>
              <a:cs typeface="Arial" panose="020B0604020202020204" pitchFamily="34" charset="0"/>
            </a:endParaRPr>
          </a:p>
          <a:p>
            <a:pPr lvl="0" defTabSz="914400">
              <a:lnSpc>
                <a:spcPct val="120000"/>
              </a:lnSpc>
              <a:spcBef>
                <a:spcPts val="0"/>
              </a:spcBef>
            </a:pPr>
            <a:r>
              <a:rPr lang="zh-CN" altLang="en-US" sz="1600" dirty="0">
                <a:solidFill>
                  <a:schemeClr val="bg1"/>
                </a:solidFill>
                <a:latin typeface="微软雅黑" panose="020B0503020204020204" pitchFamily="34" charset="-122"/>
                <a:ea typeface="微软雅黑" panose="020B0503020204020204" pitchFamily="34" charset="-122"/>
                <a:cs typeface="Calibri" panose="020F0502020204030204" pitchFamily="34" charset="0"/>
              </a:rPr>
              <a:t>请插入您的文本内容请插入您的文本内容请插入您的文本内容请插入您的文本内容</a:t>
            </a:r>
            <a:endParaRPr lang="en-US" altLang="zh-CN" sz="1600" dirty="0">
              <a:solidFill>
                <a:schemeClr val="bg1"/>
              </a:solidFill>
              <a:latin typeface="微软雅黑" panose="020B0503020204020204" pitchFamily="34" charset="-122"/>
              <a:ea typeface="微软雅黑" panose="020B0503020204020204" pitchFamily="34" charset="-122"/>
              <a:cs typeface="Calibri" panose="020F0502020204030204" pitchFamily="34" charset="0"/>
            </a:endParaRPr>
          </a:p>
          <a:p>
            <a:pPr lvl="0" defTabSz="914400">
              <a:lnSpc>
                <a:spcPct val="120000"/>
              </a:lnSpc>
              <a:spcBef>
                <a:spcPts val="0"/>
              </a:spcBef>
            </a:pPr>
            <a:r>
              <a:rPr lang="zh-CN" altLang="en-US" sz="1600" dirty="0">
                <a:solidFill>
                  <a:schemeClr val="bg1"/>
                </a:solidFill>
                <a:latin typeface="微软雅黑" panose="020B0503020204020204" pitchFamily="34" charset="-122"/>
                <a:ea typeface="微软雅黑" panose="020B0503020204020204" pitchFamily="34" charset="-122"/>
                <a:cs typeface="Calibri" panose="020F0502020204030204" pitchFamily="34" charset="0"/>
              </a:rPr>
              <a:t>请插入您的文本内容请插入您的文本内容请插入您的文本内容请插入您的文本内容</a:t>
            </a:r>
            <a:endParaRPr lang="en-US" altLang="zh-CN" sz="1600" dirty="0">
              <a:solidFill>
                <a:schemeClr val="bg1"/>
              </a:solidFill>
              <a:latin typeface="微软雅黑" panose="020B0503020204020204" pitchFamily="34" charset="-122"/>
              <a:ea typeface="微软雅黑" panose="020B0503020204020204" pitchFamily="34" charset="-122"/>
              <a:cs typeface="Calibri" panose="020F0502020204030204" pitchFamily="34" charset="0"/>
            </a:endParaRPr>
          </a:p>
          <a:p>
            <a:pPr lvl="0" defTabSz="914400">
              <a:lnSpc>
                <a:spcPct val="120000"/>
              </a:lnSpc>
              <a:spcBef>
                <a:spcPts val="0"/>
              </a:spcBef>
            </a:pPr>
            <a:r>
              <a:rPr lang="zh-CN" altLang="en-US" sz="1600" dirty="0">
                <a:solidFill>
                  <a:schemeClr val="bg1"/>
                </a:solidFill>
                <a:latin typeface="微软雅黑" panose="020B0503020204020204" pitchFamily="34" charset="-122"/>
                <a:ea typeface="微软雅黑" panose="020B0503020204020204" pitchFamily="34" charset="-122"/>
                <a:cs typeface="Calibri" panose="020F0502020204030204" pitchFamily="34" charset="0"/>
              </a:rPr>
              <a:t>请插入您的文本内容请插入您的文本内容请插入您的文本内容请插入您的文本内容</a:t>
            </a:r>
            <a:endParaRPr lang="en-US" altLang="zh-CN" sz="1600" dirty="0">
              <a:solidFill>
                <a:schemeClr val="bg1"/>
              </a:solidFill>
              <a:latin typeface="微软雅黑" panose="020B0503020204020204" pitchFamily="34" charset="-122"/>
              <a:ea typeface="微软雅黑" panose="020B0503020204020204" pitchFamily="34" charset="-122"/>
              <a:cs typeface="Calibri" panose="020F0502020204030204" pitchFamily="34" charset="0"/>
            </a:endParaRPr>
          </a:p>
          <a:p>
            <a:pPr marL="179705" lvl="2" indent="-179705"/>
            <a:endParaRPr lang="en-US" sz="1400" dirty="0">
              <a:solidFill>
                <a:schemeClr val="bg1"/>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4" cstate="print">
            <a:duotone>
              <a:prstClr val="black"/>
              <a:srgbClr val="D9C3A5">
                <a:tint val="50000"/>
                <a:satMod val="180000"/>
              </a:srgbClr>
            </a:duotone>
            <a:extLst>
              <a:ext uri="{28A0092B-C50C-407E-A947-70E740481C1C}">
                <a14:useLocalDpi xmlns:a14="http://schemas.microsoft.com/office/drawing/2010/main" val="0"/>
              </a:ext>
            </a:extLst>
          </a:blip>
          <a:srcRect t="14617" b="9745"/>
          <a:stretch>
            <a:fillRect/>
          </a:stretch>
        </p:blipFill>
        <p:spPr bwMode="gray">
          <a:xfrm>
            <a:off x="619600" y="1420484"/>
            <a:ext cx="4776316" cy="481694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4" name="Diagramm 33"/>
          <p:cNvGraphicFramePr/>
          <p:nvPr/>
        </p:nvGraphicFramePr>
        <p:xfrm>
          <a:off x="4460138" y="1420484"/>
          <a:ext cx="6932625" cy="4189205"/>
        </p:xfrm>
        <a:graphic>
          <a:graphicData uri="http://schemas.openxmlformats.org/drawingml/2006/chart">
            <c:chart xmlns:c="http://schemas.openxmlformats.org/drawingml/2006/chart" xmlns:r="http://schemas.openxmlformats.org/officeDocument/2006/relationships" r:id="rId5"/>
          </a:graphicData>
        </a:graphic>
      </p:graphicFrame>
      <p:sp>
        <p:nvSpPr>
          <p:cNvPr id="35" name="Ellipse 34"/>
          <p:cNvSpPr/>
          <p:nvPr/>
        </p:nvSpPr>
        <p:spPr bwMode="gray">
          <a:xfrm>
            <a:off x="7029014" y="2720036"/>
            <a:ext cx="2254143" cy="2327480"/>
          </a:xfrm>
          <a:prstGeom prst="ellipse">
            <a:avLst/>
          </a:prstGeom>
          <a:solidFill>
            <a:schemeClr val="bg1">
              <a:alpha val="40000"/>
            </a:schemeClr>
          </a:solid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dirty="0">
              <a:solidFill>
                <a:srgbClr val="45423E"/>
              </a:solidFill>
              <a:latin typeface="Arial" panose="020B0604020202020204" pitchFamily="34" charset="0"/>
              <a:cs typeface="Arial" panose="020B0604020202020204" pitchFamily="34" charset="0"/>
            </a:endParaRPr>
          </a:p>
        </p:txBody>
      </p:sp>
      <p:sp>
        <p:nvSpPr>
          <p:cNvPr id="7" name="Text Placeholder 6">
            <a:hlinkClick r:id="rId6"/>
          </p:cNvPr>
          <p:cNvSpPr txBox="1"/>
          <p:nvPr/>
        </p:nvSpPr>
        <p:spPr bwMode="gray">
          <a:xfrm>
            <a:off x="2267323" y="6272180"/>
            <a:ext cx="3815117" cy="353774"/>
          </a:xfrm>
          <a:prstGeom prst="rect">
            <a:avLst/>
          </a:prstGeom>
          <a:noFill/>
        </p:spPr>
        <p:txBody>
          <a:bodyPr lIns="179958" tIns="71983" rIns="71983" bIns="71983" anchor="ctr"/>
          <a:lstStyle>
            <a:lvl1pPr marL="0" indent="0" algn="l" defTabSz="1221740" rtl="0" eaLnBrk="1" latinLnBrk="0" hangingPunct="1">
              <a:spcBef>
                <a:spcPts val="300"/>
              </a:spcBef>
              <a:spcAft>
                <a:spcPts val="300"/>
              </a:spcAft>
              <a:buClr>
                <a:schemeClr val="accent2"/>
              </a:buClr>
              <a:buSzPct val="110000"/>
              <a:buFont typeface="Arial" panose="020B0604020202020204" pitchFamily="34" charset="0"/>
              <a:buNone/>
              <a:defRPr sz="1600" kern="1200" baseline="0">
                <a:solidFill>
                  <a:schemeClr val="tx1"/>
                </a:solidFill>
                <a:latin typeface="+mn-lt"/>
                <a:ea typeface="+mn-ea"/>
                <a:cs typeface="+mn-cs"/>
              </a:defRPr>
            </a:lvl1pPr>
            <a:lvl2pPr marL="3175" indent="0" algn="l" defTabSz="1221740" rtl="0" eaLnBrk="1" latinLnBrk="0" hangingPunct="1">
              <a:spcBef>
                <a:spcPts val="200"/>
              </a:spcBef>
              <a:spcAft>
                <a:spcPts val="300"/>
              </a:spcAft>
              <a:buClr>
                <a:schemeClr val="accent1"/>
              </a:buClr>
              <a:buSzPct val="110000"/>
              <a:buFont typeface="Arial" panose="020B0604020202020204" pitchFamily="34" charset="0"/>
              <a:buNone/>
              <a:defRPr sz="1600" kern="1200">
                <a:solidFill>
                  <a:schemeClr val="tx1"/>
                </a:solidFill>
                <a:latin typeface="+mn-lt"/>
                <a:ea typeface="+mn-ea"/>
                <a:cs typeface="+mn-cs"/>
              </a:defRPr>
            </a:lvl2pPr>
            <a:lvl3pPr marL="3175" indent="0" algn="l" defTabSz="1221740" rtl="0" eaLnBrk="1" latinLnBrk="0" hangingPunct="1">
              <a:spcBef>
                <a:spcPts val="200"/>
              </a:spcBef>
              <a:spcAft>
                <a:spcPts val="300"/>
              </a:spcAft>
              <a:buClr>
                <a:srgbClr val="6BC200"/>
              </a:buClr>
              <a:buSzPct val="110000"/>
              <a:buFont typeface="Arial" panose="020B0604020202020204" pitchFamily="34" charset="0"/>
              <a:buNone/>
              <a:defRPr sz="1600" kern="1200">
                <a:solidFill>
                  <a:schemeClr val="tx1"/>
                </a:solidFill>
                <a:latin typeface="+mn-lt"/>
                <a:ea typeface="+mn-ea"/>
                <a:cs typeface="+mn-cs"/>
              </a:defRPr>
            </a:lvl3pPr>
            <a:lvl4pPr marL="3175" indent="0" algn="l" defTabSz="1221740" rtl="0" eaLnBrk="1" latinLnBrk="0" hangingPunct="1">
              <a:spcBef>
                <a:spcPts val="200"/>
              </a:spcBef>
              <a:spcAft>
                <a:spcPts val="300"/>
              </a:spcAft>
              <a:buClr>
                <a:schemeClr val="accent5"/>
              </a:buClr>
              <a:buSzPct val="110000"/>
              <a:buFont typeface="Arial" panose="020B0604020202020204" pitchFamily="34" charset="0"/>
              <a:buNone/>
              <a:defRPr sz="1600" kern="1200">
                <a:solidFill>
                  <a:schemeClr val="tx1"/>
                </a:solidFill>
                <a:latin typeface="+mn-lt"/>
                <a:ea typeface="+mn-ea"/>
                <a:cs typeface="+mn-cs"/>
              </a:defRPr>
            </a:lvl4pPr>
            <a:lvl5pPr marL="3175" indent="0" algn="l" defTabSz="1221740" rtl="0" eaLnBrk="1" latinLnBrk="0" hangingPunct="1">
              <a:spcBef>
                <a:spcPts val="200"/>
              </a:spcBef>
              <a:spcAft>
                <a:spcPts val="300"/>
              </a:spcAft>
              <a:buClr>
                <a:schemeClr val="accent6"/>
              </a:buClr>
              <a:buSzPct val="110000"/>
              <a:buFont typeface="Arial" panose="020B0604020202020204" pitchFamily="34" charset="0"/>
              <a:buNone/>
              <a:defRPr sz="1600" kern="1200">
                <a:solidFill>
                  <a:schemeClr val="tx1"/>
                </a:solidFill>
                <a:latin typeface="+mn-lt"/>
                <a:ea typeface="+mn-ea"/>
                <a:cs typeface="+mn-cs"/>
              </a:defRPr>
            </a:lvl5pPr>
            <a:lvl6pPr marL="3175" indent="0" algn="l" defTabSz="1221740" rtl="0" eaLnBrk="1" latinLnBrk="0" hangingPunct="1">
              <a:spcBef>
                <a:spcPts val="200"/>
              </a:spcBef>
              <a:spcAft>
                <a:spcPts val="300"/>
              </a:spcAft>
              <a:buClr>
                <a:schemeClr val="accent6"/>
              </a:buClr>
              <a:buSzPct val="110000"/>
              <a:buFont typeface="Arial" panose="020B0604020202020204" pitchFamily="34" charset="0"/>
              <a:buNone/>
              <a:defRPr sz="1600" kern="1200">
                <a:solidFill>
                  <a:schemeClr val="tx1"/>
                </a:solidFill>
                <a:latin typeface="+mn-lt"/>
                <a:ea typeface="+mn-ea"/>
                <a:cs typeface="+mn-cs"/>
              </a:defRPr>
            </a:lvl6pPr>
            <a:lvl7pPr marL="3175" indent="0" algn="l" defTabSz="1221740" rtl="0" eaLnBrk="1" latinLnBrk="0" hangingPunct="1">
              <a:spcBef>
                <a:spcPts val="200"/>
              </a:spcBef>
              <a:spcAft>
                <a:spcPts val="300"/>
              </a:spcAft>
              <a:buClr>
                <a:schemeClr val="accent6"/>
              </a:buClr>
              <a:buSzPct val="110000"/>
              <a:buFont typeface="Arial" panose="020B0604020202020204" pitchFamily="34" charset="0"/>
              <a:buNone/>
              <a:defRPr sz="1600" kern="1200">
                <a:solidFill>
                  <a:schemeClr val="tx1"/>
                </a:solidFill>
                <a:latin typeface="+mn-lt"/>
                <a:ea typeface="+mn-ea"/>
                <a:cs typeface="+mn-cs"/>
              </a:defRPr>
            </a:lvl7pPr>
            <a:lvl8pPr marL="3175" indent="0" algn="l" defTabSz="1221740" rtl="0" eaLnBrk="1" latinLnBrk="0" hangingPunct="1">
              <a:spcBef>
                <a:spcPts val="200"/>
              </a:spcBef>
              <a:spcAft>
                <a:spcPts val="300"/>
              </a:spcAft>
              <a:buClr>
                <a:schemeClr val="accent6"/>
              </a:buClr>
              <a:buSzPct val="110000"/>
              <a:buFont typeface="Arial" panose="020B0604020202020204" pitchFamily="34" charset="0"/>
              <a:buNone/>
              <a:defRPr sz="1600" kern="1200">
                <a:solidFill>
                  <a:schemeClr val="tx1"/>
                </a:solidFill>
                <a:latin typeface="+mn-lt"/>
                <a:ea typeface="+mn-ea"/>
                <a:cs typeface="+mn-cs"/>
              </a:defRPr>
            </a:lvl8pPr>
            <a:lvl9pPr marL="3175" indent="0" algn="l" defTabSz="1221740" rtl="0" eaLnBrk="1" latinLnBrk="0" hangingPunct="1">
              <a:spcBef>
                <a:spcPts val="200"/>
              </a:spcBef>
              <a:spcAft>
                <a:spcPts val="300"/>
              </a:spcAft>
              <a:buClr>
                <a:schemeClr val="accent6"/>
              </a:buClr>
              <a:buSzPct val="110000"/>
              <a:buFont typeface="Arial" panose="020B0604020202020204" pitchFamily="34" charset="0"/>
              <a:buNone/>
              <a:defRPr sz="1600" kern="1200">
                <a:solidFill>
                  <a:schemeClr val="tx1"/>
                </a:solidFill>
                <a:latin typeface="+mn-lt"/>
                <a:ea typeface="+mn-ea"/>
                <a:cs typeface="+mn-cs"/>
              </a:defRPr>
            </a:lvl9pPr>
          </a:lstStyle>
          <a:p>
            <a:r>
              <a:rPr lang="zh-CN" altLang="en-US" sz="1400" dirty="0">
                <a:solidFill>
                  <a:schemeClr val="bg1"/>
                </a:solidFill>
                <a:latin typeface="Arial" panose="020B0604020202020204" pitchFamily="34" charset="0"/>
                <a:cs typeface="Arial" panose="020B0604020202020204" pitchFamily="34" charset="0"/>
              </a:rPr>
              <a:t>锐普</a:t>
            </a:r>
            <a:r>
              <a:rPr lang="en-US" altLang="zh-CN" sz="1400" dirty="0">
                <a:solidFill>
                  <a:schemeClr val="bg1"/>
                </a:solidFill>
                <a:latin typeface="Arial" panose="020B0604020202020204" pitchFamily="34" charset="0"/>
                <a:cs typeface="Arial" panose="020B0604020202020204" pitchFamily="34" charset="0"/>
              </a:rPr>
              <a:t>PPT</a:t>
            </a:r>
            <a:r>
              <a:rPr lang="zh-CN" altLang="en-US" sz="1400" dirty="0">
                <a:solidFill>
                  <a:schemeClr val="bg1"/>
                </a:solidFill>
                <a:latin typeface="Arial" panose="020B0604020202020204" pitchFamily="34" charset="0"/>
                <a:cs typeface="Arial" panose="020B0604020202020204" pitchFamily="34" charset="0"/>
              </a:rPr>
              <a:t>首发：</a:t>
            </a:r>
            <a:r>
              <a:rPr lang="en-US" altLang="zh-CN" sz="1400" dirty="0">
                <a:solidFill>
                  <a:schemeClr val="bg1"/>
                </a:solidFill>
                <a:latin typeface="Arial" panose="020B0604020202020204" pitchFamily="34" charset="0"/>
                <a:cs typeface="Arial" panose="020B0604020202020204" pitchFamily="34" charset="0"/>
              </a:rPr>
              <a:t>www.rapidbbs.cn</a:t>
            </a:r>
            <a:endParaRPr lang="en-US" sz="1400" dirty="0">
              <a:solidFill>
                <a:schemeClr val="bg1"/>
              </a:solidFill>
              <a:latin typeface="Arial" panose="020B0604020202020204" pitchFamily="34" charset="0"/>
              <a:cs typeface="Arial" panose="020B0604020202020204" pitchFamily="34" charset="0"/>
            </a:endParaRPr>
          </a:p>
        </p:txBody>
      </p:sp>
      <p:sp>
        <p:nvSpPr>
          <p:cNvPr id="9" name="PA_文本框 37"/>
          <p:cNvSpPr txBox="1"/>
          <p:nvPr>
            <p:custDataLst>
              <p:tags r:id="rId1"/>
            </p:custDataLst>
          </p:nvPr>
        </p:nvSpPr>
        <p:spPr>
          <a:xfrm flipH="1">
            <a:off x="6875813" y="5442693"/>
            <a:ext cx="4135120" cy="658257"/>
          </a:xfrm>
          <a:prstGeom prst="rect">
            <a:avLst/>
          </a:prstGeom>
          <a:noFill/>
        </p:spPr>
        <p:txBody>
          <a:bodyPr wrap="square" rtlCol="0">
            <a:spAutoFit/>
          </a:bodyPr>
          <a:lstStyle/>
          <a:p>
            <a:pPr algn="r">
              <a:lnSpc>
                <a:spcPct val="120000"/>
              </a:lnSpc>
            </a:pPr>
            <a:r>
              <a:rPr lang="zh-CN" altLang="en-US" sz="1600" dirty="0">
                <a:latin typeface="微软雅黑" panose="020B0503020204020204" pitchFamily="34" charset="-122"/>
                <a:ea typeface="微软雅黑" panose="020B0503020204020204" pitchFamily="34" charset="-122"/>
                <a:cs typeface="Calibri" panose="020F0502020204030204" pitchFamily="34" charset="0"/>
              </a:rPr>
              <a:t>请插入您的文本内容请插入您的文本内容请插入您的文本内容请插入您的文本内容</a:t>
            </a:r>
            <a:endParaRPr lang="en-US" altLang="zh-CN" sz="1600" dirty="0">
              <a:latin typeface="微软雅黑" panose="020B0503020204020204" pitchFamily="34" charset="-122"/>
              <a:ea typeface="微软雅黑" panose="020B0503020204020204" pitchFamily="34" charset="-122"/>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905563" y="1647680"/>
            <a:ext cx="3151152" cy="2315293"/>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3" tIns="60946" rIns="121893" bIns="60946" rtlCol="0" anchor="ctr"/>
          <a:lstStyle/>
          <a:p>
            <a:pPr algn="ctr"/>
            <a:endParaRPr lang="en-US" sz="900" dirty="0"/>
          </a:p>
        </p:txBody>
      </p:sp>
      <p:sp>
        <p:nvSpPr>
          <p:cNvPr id="11" name="Rectangle 10"/>
          <p:cNvSpPr/>
          <p:nvPr/>
        </p:nvSpPr>
        <p:spPr>
          <a:xfrm>
            <a:off x="8401664" y="1646288"/>
            <a:ext cx="3151152" cy="231529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21893" tIns="60946" rIns="121893" bIns="60946" rtlCol="0" anchor="ctr"/>
          <a:lstStyle/>
          <a:p>
            <a:pPr algn="ctr"/>
            <a:endParaRPr lang="en-US" sz="900" dirty="0"/>
          </a:p>
        </p:txBody>
      </p:sp>
      <p:sp>
        <p:nvSpPr>
          <p:cNvPr id="12" name="Rectangle 11"/>
          <p:cNvSpPr/>
          <p:nvPr/>
        </p:nvSpPr>
        <p:spPr>
          <a:xfrm>
            <a:off x="2905563" y="3961488"/>
            <a:ext cx="3151152" cy="2315293"/>
          </a:xfrm>
          <a:prstGeom prst="rect">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893" tIns="60946" rIns="121893" bIns="60946" rtlCol="0" anchor="ctr"/>
          <a:lstStyle/>
          <a:p>
            <a:pPr algn="ctr"/>
            <a:endParaRPr lang="en-US" sz="900" dirty="0"/>
          </a:p>
        </p:txBody>
      </p:sp>
      <p:sp>
        <p:nvSpPr>
          <p:cNvPr id="13" name="Rectangle 12"/>
          <p:cNvSpPr/>
          <p:nvPr/>
        </p:nvSpPr>
        <p:spPr>
          <a:xfrm>
            <a:off x="8400579" y="3960096"/>
            <a:ext cx="3151152" cy="2315293"/>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121893" tIns="60946" rIns="121893" bIns="60946" rtlCol="0" anchor="ctr"/>
          <a:lstStyle/>
          <a:p>
            <a:pPr algn="ctr"/>
            <a:endParaRPr lang="en-US" sz="900" dirty="0"/>
          </a:p>
        </p:txBody>
      </p:sp>
      <p:sp>
        <p:nvSpPr>
          <p:cNvPr id="16" name="Subtitle 2"/>
          <p:cNvSpPr txBox="1"/>
          <p:nvPr/>
        </p:nvSpPr>
        <p:spPr>
          <a:xfrm>
            <a:off x="3321572" y="2185457"/>
            <a:ext cx="2315877" cy="1424949"/>
          </a:xfrm>
          <a:prstGeom prst="rect">
            <a:avLst/>
          </a:prstGeom>
        </p:spPr>
        <p:txBody>
          <a:bodyPr vert="horz" wrap="square" lIns="121866" tIns="60932" rIns="121866" bIns="60932" rtlCol="0">
            <a:sp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lgn="ctr">
              <a:buNone/>
            </a:pPr>
            <a:r>
              <a:rPr lang="zh-CN" altLang="en-US" sz="2700" dirty="0">
                <a:solidFill>
                  <a:schemeClr val="bg1"/>
                </a:solidFill>
                <a:latin typeface="Lato Light"/>
                <a:cs typeface="Lato Light"/>
              </a:rPr>
              <a:t>标题内容</a:t>
            </a:r>
            <a:r>
              <a:rPr lang="en-US" sz="2700" dirty="0">
                <a:solidFill>
                  <a:schemeClr val="bg1"/>
                </a:solidFill>
                <a:latin typeface="Lato Light"/>
                <a:cs typeface="Lato Light"/>
              </a:rPr>
              <a:t> #1</a:t>
            </a:r>
          </a:p>
          <a:p>
            <a:pPr marL="0" lvl="0" indent="0" defTabSz="914400">
              <a:lnSpc>
                <a:spcPct val="120000"/>
              </a:lnSpc>
              <a:spcBef>
                <a:spcPts val="0"/>
              </a:spcBef>
              <a:buNone/>
            </a:pPr>
            <a:r>
              <a:rPr lang="zh-CN" altLang="en-US" sz="1600" dirty="0">
                <a:solidFill>
                  <a:schemeClr val="bg1"/>
                </a:solidFill>
                <a:latin typeface="微软雅黑" panose="020B0503020204020204" pitchFamily="34" charset="-122"/>
                <a:ea typeface="微软雅黑" panose="020B0503020204020204" pitchFamily="34" charset="-122"/>
                <a:cs typeface="Calibri" panose="020F0502020204030204" pitchFamily="34" charset="0"/>
              </a:rPr>
              <a:t>请插入您的文本内容请插入您的文本内容请插入</a:t>
            </a:r>
            <a:endParaRPr lang="en-US" altLang="zh-CN" sz="1200" dirty="0">
              <a:solidFill>
                <a:schemeClr val="bg1"/>
              </a:solidFill>
              <a:latin typeface="Lato Light"/>
              <a:ea typeface="Open Sans Light" panose="020B0306030504020204" pitchFamily="34" charset="0"/>
              <a:cs typeface="Lato Light"/>
            </a:endParaRPr>
          </a:p>
        </p:txBody>
      </p:sp>
      <p:sp>
        <p:nvSpPr>
          <p:cNvPr id="17" name="Subtitle 2"/>
          <p:cNvSpPr txBox="1"/>
          <p:nvPr/>
        </p:nvSpPr>
        <p:spPr>
          <a:xfrm>
            <a:off x="8817674" y="2185457"/>
            <a:ext cx="2315877" cy="1424949"/>
          </a:xfrm>
          <a:prstGeom prst="rect">
            <a:avLst/>
          </a:prstGeom>
        </p:spPr>
        <p:txBody>
          <a:bodyPr vert="horz" wrap="square" lIns="121866" tIns="60932" rIns="121866" bIns="60932" rtlCol="0">
            <a:sp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lgn="ctr">
              <a:buNone/>
            </a:pPr>
            <a:r>
              <a:rPr lang="zh-CN" altLang="en-US" sz="2700" dirty="0">
                <a:solidFill>
                  <a:schemeClr val="bg1"/>
                </a:solidFill>
                <a:latin typeface="Lato Light"/>
                <a:cs typeface="Lato Light"/>
              </a:rPr>
              <a:t>标题内容</a:t>
            </a:r>
            <a:r>
              <a:rPr lang="en-US" sz="2700" dirty="0">
                <a:solidFill>
                  <a:schemeClr val="bg1"/>
                </a:solidFill>
                <a:latin typeface="Lato Light"/>
                <a:cs typeface="Lato Light"/>
              </a:rPr>
              <a:t> #2</a:t>
            </a:r>
          </a:p>
          <a:p>
            <a:pPr marL="0" lvl="0" indent="0" defTabSz="914400">
              <a:lnSpc>
                <a:spcPct val="120000"/>
              </a:lnSpc>
              <a:spcBef>
                <a:spcPts val="0"/>
              </a:spcBef>
              <a:buNone/>
            </a:pPr>
            <a:r>
              <a:rPr lang="zh-CN" altLang="en-US" sz="1600" dirty="0">
                <a:solidFill>
                  <a:prstClr val="white"/>
                </a:solidFill>
                <a:latin typeface="微软雅黑" panose="020B0503020204020204" pitchFamily="34" charset="-122"/>
                <a:ea typeface="微软雅黑" panose="020B0503020204020204" pitchFamily="34" charset="-122"/>
                <a:cs typeface="Calibri" panose="020F0502020204030204" pitchFamily="34" charset="0"/>
              </a:rPr>
              <a:t>请插入您的文本内容请插入您的文本内容请插入</a:t>
            </a:r>
            <a:endParaRPr lang="en-US" altLang="zh-CN" sz="1200" dirty="0">
              <a:solidFill>
                <a:prstClr val="white"/>
              </a:solidFill>
              <a:latin typeface="Lato Light"/>
              <a:ea typeface="Open Sans Light" panose="020B0306030504020204" pitchFamily="34" charset="0"/>
              <a:cs typeface="Lato Light"/>
            </a:endParaRPr>
          </a:p>
        </p:txBody>
      </p:sp>
      <p:sp>
        <p:nvSpPr>
          <p:cNvPr id="18" name="Subtitle 2"/>
          <p:cNvSpPr txBox="1"/>
          <p:nvPr/>
        </p:nvSpPr>
        <p:spPr>
          <a:xfrm>
            <a:off x="3321572" y="4512307"/>
            <a:ext cx="2315877" cy="1424949"/>
          </a:xfrm>
          <a:prstGeom prst="rect">
            <a:avLst/>
          </a:prstGeom>
        </p:spPr>
        <p:txBody>
          <a:bodyPr vert="horz" wrap="square" lIns="121866" tIns="60932" rIns="121866" bIns="60932" rtlCol="0">
            <a:sp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lgn="ctr">
              <a:buNone/>
            </a:pPr>
            <a:r>
              <a:rPr lang="zh-CN" altLang="en-US" sz="2700" dirty="0">
                <a:solidFill>
                  <a:schemeClr val="bg1"/>
                </a:solidFill>
                <a:latin typeface="Lato Light"/>
                <a:cs typeface="Lato Light"/>
              </a:rPr>
              <a:t>标题内容</a:t>
            </a:r>
            <a:r>
              <a:rPr lang="en-US" altLang="zh-CN" sz="2700" dirty="0">
                <a:solidFill>
                  <a:schemeClr val="bg1"/>
                </a:solidFill>
                <a:latin typeface="Lato Light"/>
                <a:cs typeface="Lato Light"/>
              </a:rPr>
              <a:t> </a:t>
            </a:r>
            <a:r>
              <a:rPr lang="en-US" sz="2700" dirty="0">
                <a:solidFill>
                  <a:schemeClr val="bg1"/>
                </a:solidFill>
                <a:latin typeface="Lato Light"/>
                <a:cs typeface="Lato Light"/>
              </a:rPr>
              <a:t>#3</a:t>
            </a:r>
          </a:p>
          <a:p>
            <a:pPr marL="0" lvl="0" indent="0" defTabSz="914400">
              <a:lnSpc>
                <a:spcPct val="120000"/>
              </a:lnSpc>
              <a:spcBef>
                <a:spcPts val="0"/>
              </a:spcBef>
              <a:buNone/>
            </a:pPr>
            <a:r>
              <a:rPr lang="zh-CN" altLang="en-US" sz="1600" dirty="0">
                <a:solidFill>
                  <a:prstClr val="white"/>
                </a:solidFill>
                <a:latin typeface="微软雅黑" panose="020B0503020204020204" pitchFamily="34" charset="-122"/>
                <a:ea typeface="微软雅黑" panose="020B0503020204020204" pitchFamily="34" charset="-122"/>
                <a:cs typeface="Calibri" panose="020F0502020204030204" pitchFamily="34" charset="0"/>
              </a:rPr>
              <a:t>请插入您的文本内容请插入您的文本内容请插入</a:t>
            </a:r>
            <a:endParaRPr lang="en-US" altLang="zh-CN" sz="1200" dirty="0">
              <a:solidFill>
                <a:prstClr val="white"/>
              </a:solidFill>
              <a:latin typeface="Lato Light"/>
              <a:ea typeface="Open Sans Light" panose="020B0306030504020204" pitchFamily="34" charset="0"/>
              <a:cs typeface="Lato Light"/>
            </a:endParaRPr>
          </a:p>
        </p:txBody>
      </p:sp>
      <p:sp>
        <p:nvSpPr>
          <p:cNvPr id="19" name="Subtitle 2"/>
          <p:cNvSpPr txBox="1"/>
          <p:nvPr/>
        </p:nvSpPr>
        <p:spPr>
          <a:xfrm>
            <a:off x="8817674" y="4512307"/>
            <a:ext cx="2315877" cy="1665015"/>
          </a:xfrm>
          <a:prstGeom prst="rect">
            <a:avLst/>
          </a:prstGeom>
        </p:spPr>
        <p:txBody>
          <a:bodyPr vert="horz" wrap="square" lIns="121866" tIns="60932" rIns="121866" bIns="60932" rtlCol="0">
            <a:sp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lgn="ctr">
              <a:buNone/>
            </a:pPr>
            <a:r>
              <a:rPr lang="zh-CN" altLang="en-US" sz="2700" dirty="0">
                <a:solidFill>
                  <a:schemeClr val="bg1"/>
                </a:solidFill>
                <a:latin typeface="Lato Light"/>
                <a:cs typeface="Lato Light"/>
              </a:rPr>
              <a:t>标题内容</a:t>
            </a:r>
            <a:r>
              <a:rPr lang="en-US" sz="2700" dirty="0">
                <a:solidFill>
                  <a:schemeClr val="bg1"/>
                </a:solidFill>
                <a:latin typeface="Lato Light"/>
                <a:cs typeface="Lato Light"/>
              </a:rPr>
              <a:t> #4</a:t>
            </a:r>
          </a:p>
          <a:p>
            <a:pPr marL="0" lvl="0" indent="0" defTabSz="914400">
              <a:lnSpc>
                <a:spcPct val="120000"/>
              </a:lnSpc>
              <a:spcBef>
                <a:spcPts val="0"/>
              </a:spcBef>
              <a:buNone/>
            </a:pPr>
            <a:r>
              <a:rPr lang="zh-CN" altLang="en-US" sz="1600" dirty="0">
                <a:solidFill>
                  <a:prstClr val="white"/>
                </a:solidFill>
                <a:latin typeface="微软雅黑" panose="020B0503020204020204" pitchFamily="34" charset="-122"/>
                <a:ea typeface="微软雅黑" panose="020B0503020204020204" pitchFamily="34" charset="-122"/>
                <a:cs typeface="Calibri" panose="020F0502020204030204" pitchFamily="34" charset="0"/>
              </a:rPr>
              <a:t>请插入您的文本内容请插入您的文本内容请插入</a:t>
            </a:r>
            <a:endParaRPr lang="en-US" altLang="zh-CN" sz="1200" dirty="0">
              <a:solidFill>
                <a:prstClr val="white"/>
              </a:solidFill>
              <a:latin typeface="Lato Light"/>
              <a:ea typeface="Open Sans Light" panose="020B0306030504020204" pitchFamily="34" charset="0"/>
              <a:cs typeface="Lato Light"/>
            </a:endParaRPr>
          </a:p>
          <a:p>
            <a:pPr marL="0" indent="0" algn="ctr">
              <a:buNone/>
            </a:pPr>
            <a:r>
              <a:rPr lang="en-US" sz="1300" dirty="0">
                <a:solidFill>
                  <a:schemeClr val="bg1"/>
                </a:solidFill>
                <a:latin typeface="Lato Light"/>
                <a:cs typeface="Lato Light"/>
              </a:rPr>
              <a:t>.</a:t>
            </a:r>
          </a:p>
        </p:txBody>
      </p:sp>
      <p:pic>
        <p:nvPicPr>
          <p:cNvPr id="20" name="图片占位符 19" descr="图片3.jpg"/>
          <p:cNvPicPr>
            <a:picLocks noGrp="1" noChangeAspect="1"/>
          </p:cNvPicPr>
          <p:nvPr>
            <p:ph type="pic" sz="quarter" idx="4294967295"/>
          </p:nvPr>
        </p:nvPicPr>
        <p:blipFill>
          <a:blip r:embed="rId2"/>
          <a:srcRect l="16560" r="16560"/>
          <a:stretch>
            <a:fillRect/>
          </a:stretch>
        </p:blipFill>
        <p:spPr>
          <a:xfrm>
            <a:off x="590484" y="1646238"/>
            <a:ext cx="2316163" cy="2314575"/>
          </a:xfrm>
        </p:spPr>
      </p:pic>
      <p:pic>
        <p:nvPicPr>
          <p:cNvPr id="21" name="图片占位符 20" descr="图片1.jpg"/>
          <p:cNvPicPr>
            <a:picLocks noGrp="1" noChangeAspect="1"/>
          </p:cNvPicPr>
          <p:nvPr>
            <p:ph type="pic" sz="quarter" idx="4294967295"/>
          </p:nvPr>
        </p:nvPicPr>
        <p:blipFill>
          <a:blip r:embed="rId3"/>
          <a:srcRect l="16668" r="16668"/>
          <a:stretch>
            <a:fillRect/>
          </a:stretch>
        </p:blipFill>
        <p:spPr>
          <a:xfrm>
            <a:off x="6083914" y="1647823"/>
            <a:ext cx="2317750" cy="2314575"/>
          </a:xfrm>
        </p:spPr>
      </p:pic>
      <p:pic>
        <p:nvPicPr>
          <p:cNvPr id="22" name="图片占位符 21" descr="图片4.jpg"/>
          <p:cNvPicPr>
            <a:picLocks noGrp="1" noChangeAspect="1"/>
          </p:cNvPicPr>
          <p:nvPr>
            <p:ph type="pic" sz="quarter" idx="4294967295"/>
          </p:nvPr>
        </p:nvPicPr>
        <p:blipFill>
          <a:blip r:embed="rId4"/>
          <a:srcRect l="12494" r="12494"/>
          <a:stretch>
            <a:fillRect/>
          </a:stretch>
        </p:blipFill>
        <p:spPr>
          <a:xfrm>
            <a:off x="589399" y="3959227"/>
            <a:ext cx="2316163" cy="2316162"/>
          </a:xfrm>
        </p:spPr>
      </p:pic>
      <p:pic>
        <p:nvPicPr>
          <p:cNvPr id="23" name="图片占位符 22" descr="图片21.jpg"/>
          <p:cNvPicPr>
            <a:picLocks noGrp="1" noChangeAspect="1"/>
          </p:cNvPicPr>
          <p:nvPr>
            <p:ph type="pic" sz="quarter" idx="4294967295"/>
          </p:nvPr>
        </p:nvPicPr>
        <p:blipFill>
          <a:blip r:embed="rId5"/>
          <a:srcRect l="12004" r="12004"/>
          <a:stretch>
            <a:fillRect/>
          </a:stretch>
        </p:blipFill>
        <p:spPr>
          <a:xfrm>
            <a:off x="6082829" y="3960813"/>
            <a:ext cx="2317750" cy="2316162"/>
          </a:xfrm>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500" fill="hold"/>
                                        <p:tgtEl>
                                          <p:spTgt spid="17"/>
                                        </p:tgtEl>
                                        <p:attrNameLst>
                                          <p:attrName>ppt_w</p:attrName>
                                        </p:attrNameLst>
                                      </p:cBhvr>
                                      <p:tavLst>
                                        <p:tav tm="0">
                                          <p:val>
                                            <p:fltVal val="0"/>
                                          </p:val>
                                        </p:tav>
                                        <p:tav tm="100000">
                                          <p:val>
                                            <p:strVal val="#ppt_w"/>
                                          </p:val>
                                        </p:tav>
                                      </p:tavLst>
                                    </p:anim>
                                    <p:anim calcmode="lin" valueType="num">
                                      <p:cBhvr>
                                        <p:cTn id="22" dur="500" fill="hold"/>
                                        <p:tgtEl>
                                          <p:spTgt spid="17"/>
                                        </p:tgtEl>
                                        <p:attrNameLst>
                                          <p:attrName>ppt_h</p:attrName>
                                        </p:attrNameLst>
                                      </p:cBhvr>
                                      <p:tavLst>
                                        <p:tav tm="0">
                                          <p:val>
                                            <p:fltVal val="0"/>
                                          </p:val>
                                        </p:tav>
                                        <p:tav tm="100000">
                                          <p:val>
                                            <p:strVal val="#ppt_h"/>
                                          </p:val>
                                        </p:tav>
                                      </p:tavLst>
                                    </p:anim>
                                    <p:animEffect transition="in" filter="fade">
                                      <p:cBhvr>
                                        <p:cTn id="23" dur="500"/>
                                        <p:tgtEl>
                                          <p:spTgt spid="17"/>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p:cTn id="31" dur="500" fill="hold"/>
                                        <p:tgtEl>
                                          <p:spTgt spid="18"/>
                                        </p:tgtEl>
                                        <p:attrNameLst>
                                          <p:attrName>ppt_w</p:attrName>
                                        </p:attrNameLst>
                                      </p:cBhvr>
                                      <p:tavLst>
                                        <p:tav tm="0">
                                          <p:val>
                                            <p:fltVal val="0"/>
                                          </p:val>
                                        </p:tav>
                                        <p:tav tm="100000">
                                          <p:val>
                                            <p:strVal val="#ppt_w"/>
                                          </p:val>
                                        </p:tav>
                                      </p:tavLst>
                                    </p:anim>
                                    <p:anim calcmode="lin" valueType="num">
                                      <p:cBhvr>
                                        <p:cTn id="32" dur="500" fill="hold"/>
                                        <p:tgtEl>
                                          <p:spTgt spid="18"/>
                                        </p:tgtEl>
                                        <p:attrNameLst>
                                          <p:attrName>ppt_h</p:attrName>
                                        </p:attrNameLst>
                                      </p:cBhvr>
                                      <p:tavLst>
                                        <p:tav tm="0">
                                          <p:val>
                                            <p:fltVal val="0"/>
                                          </p:val>
                                        </p:tav>
                                        <p:tav tm="100000">
                                          <p:val>
                                            <p:strVal val="#ppt_h"/>
                                          </p:val>
                                        </p:tav>
                                      </p:tavLst>
                                    </p:anim>
                                    <p:animEffect transition="in" filter="fade">
                                      <p:cBhvr>
                                        <p:cTn id="33" dur="500"/>
                                        <p:tgtEl>
                                          <p:spTgt spid="18"/>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p:cTn id="41" dur="500" fill="hold"/>
                                        <p:tgtEl>
                                          <p:spTgt spid="19"/>
                                        </p:tgtEl>
                                        <p:attrNameLst>
                                          <p:attrName>ppt_w</p:attrName>
                                        </p:attrNameLst>
                                      </p:cBhvr>
                                      <p:tavLst>
                                        <p:tav tm="0">
                                          <p:val>
                                            <p:fltVal val="0"/>
                                          </p:val>
                                        </p:tav>
                                        <p:tav tm="100000">
                                          <p:val>
                                            <p:strVal val="#ppt_w"/>
                                          </p:val>
                                        </p:tav>
                                      </p:tavLst>
                                    </p:anim>
                                    <p:anim calcmode="lin" valueType="num">
                                      <p:cBhvr>
                                        <p:cTn id="42" dur="500" fill="hold"/>
                                        <p:tgtEl>
                                          <p:spTgt spid="19"/>
                                        </p:tgtEl>
                                        <p:attrNameLst>
                                          <p:attrName>ppt_h</p:attrName>
                                        </p:attrNameLst>
                                      </p:cBhvr>
                                      <p:tavLst>
                                        <p:tav tm="0">
                                          <p:val>
                                            <p:fltVal val="0"/>
                                          </p:val>
                                        </p:tav>
                                        <p:tav tm="100000">
                                          <p:val>
                                            <p:strVal val="#ppt_h"/>
                                          </p:val>
                                        </p:tav>
                                      </p:tavLst>
                                    </p:anim>
                                    <p:animEffect transition="in" filter="fade">
                                      <p:cBhvr>
                                        <p:cTn id="4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6" grpId="0"/>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362156" y="4063212"/>
            <a:ext cx="2841291" cy="400091"/>
          </a:xfrm>
          <a:prstGeom prst="rect">
            <a:avLst/>
          </a:prstGeom>
          <a:noFill/>
        </p:spPr>
        <p:txBody>
          <a:bodyPr wrap="square" lIns="91422" tIns="45711" rIns="91422" bIns="45711" rtlCol="0">
            <a:spAutoFit/>
          </a:bodyPr>
          <a:lstStyle/>
          <a:p>
            <a:pPr algn="ctr"/>
            <a:r>
              <a:rPr lang="zh-CN" altLang="en-US" sz="2000" b="1" dirty="0">
                <a:solidFill>
                  <a:schemeClr val="tx2"/>
                </a:solidFill>
                <a:latin typeface="Lato Regular"/>
                <a:cs typeface="Lato Regular"/>
              </a:rPr>
              <a:t>标题内容</a:t>
            </a:r>
            <a:r>
              <a:rPr lang="en-US" sz="2000" b="1" dirty="0">
                <a:solidFill>
                  <a:schemeClr val="tx2"/>
                </a:solidFill>
                <a:latin typeface="Lato Regular"/>
                <a:cs typeface="Lato Regular"/>
              </a:rPr>
              <a:t> 1</a:t>
            </a:r>
          </a:p>
        </p:txBody>
      </p:sp>
      <p:sp>
        <p:nvSpPr>
          <p:cNvPr id="11" name="TextBox 10"/>
          <p:cNvSpPr txBox="1"/>
          <p:nvPr/>
        </p:nvSpPr>
        <p:spPr>
          <a:xfrm>
            <a:off x="1362156" y="4387504"/>
            <a:ext cx="2841291" cy="246203"/>
          </a:xfrm>
          <a:prstGeom prst="rect">
            <a:avLst/>
          </a:prstGeom>
          <a:noFill/>
        </p:spPr>
        <p:txBody>
          <a:bodyPr wrap="square" lIns="91422" tIns="45711" rIns="91422" bIns="45711" rtlCol="0">
            <a:spAutoFit/>
          </a:bodyPr>
          <a:lstStyle/>
          <a:p>
            <a:pPr algn="ctr"/>
            <a:r>
              <a:rPr lang="en-US" sz="1000" i="1" dirty="0">
                <a:solidFill>
                  <a:schemeClr val="bg1">
                    <a:lumMod val="65000"/>
                  </a:schemeClr>
                </a:solidFill>
                <a:latin typeface="Lato Regular"/>
                <a:cs typeface="Lato Regular"/>
              </a:rPr>
              <a:t>Put your subtitle here</a:t>
            </a:r>
          </a:p>
        </p:txBody>
      </p:sp>
      <p:sp>
        <p:nvSpPr>
          <p:cNvPr id="12" name="TextBox 11"/>
          <p:cNvSpPr txBox="1"/>
          <p:nvPr/>
        </p:nvSpPr>
        <p:spPr>
          <a:xfrm>
            <a:off x="1123689" y="4574136"/>
            <a:ext cx="3228970" cy="1791241"/>
          </a:xfrm>
          <a:prstGeom prst="rect">
            <a:avLst/>
          </a:prstGeom>
          <a:noFill/>
        </p:spPr>
        <p:txBody>
          <a:bodyPr wrap="square" lIns="91422" tIns="45711" rIns="91422" bIns="45711" rtlCol="0">
            <a:spAutoFit/>
          </a:bodyPr>
          <a:lstStyle/>
          <a:p>
            <a:pPr lvl="0">
              <a:lnSpc>
                <a:spcPct val="120000"/>
              </a:lnSpc>
            </a:pP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cs typeface="Calibri" panose="020F0502020204030204" pitchFamily="34" charset="0"/>
              </a:rPr>
              <a:t>请插入您的文本内容请插入您的文本内容请插入</a:t>
            </a:r>
            <a:r>
              <a:rPr lang="zh-CN" altLang="en-US" sz="1600" dirty="0">
                <a:solidFill>
                  <a:prstClr val="black">
                    <a:lumMod val="95000"/>
                    <a:lumOff val="5000"/>
                  </a:prstClr>
                </a:solidFill>
                <a:latin typeface="微软雅黑" panose="020B0503020204020204" pitchFamily="34" charset="-122"/>
                <a:ea typeface="微软雅黑" panose="020B0503020204020204" pitchFamily="34" charset="-122"/>
                <a:cs typeface="Calibri" panose="020F0502020204030204" pitchFamily="34" charset="0"/>
              </a:rPr>
              <a:t>请插入您的文本内容请插入您的文本内容请插入</a:t>
            </a:r>
            <a:endParaRPr lang="en-US" altLang="zh-CN" sz="1200" dirty="0">
              <a:solidFill>
                <a:prstClr val="black">
                  <a:lumMod val="95000"/>
                  <a:lumOff val="5000"/>
                </a:prstClr>
              </a:solidFill>
              <a:latin typeface="Lato Light"/>
              <a:ea typeface="Open Sans Light" panose="020B0306030504020204" pitchFamily="34" charset="0"/>
              <a:cs typeface="Lato Light"/>
            </a:endParaRPr>
          </a:p>
          <a:p>
            <a:pPr lvl="0">
              <a:lnSpc>
                <a:spcPct val="120000"/>
              </a:lnSpc>
            </a:pPr>
            <a:r>
              <a:rPr lang="zh-CN" altLang="en-US" sz="1600" dirty="0">
                <a:solidFill>
                  <a:prstClr val="black">
                    <a:lumMod val="95000"/>
                    <a:lumOff val="5000"/>
                  </a:prstClr>
                </a:solidFill>
                <a:latin typeface="微软雅黑" panose="020B0503020204020204" pitchFamily="34" charset="-122"/>
                <a:ea typeface="微软雅黑" panose="020B0503020204020204" pitchFamily="34" charset="-122"/>
                <a:cs typeface="Calibri" panose="020F0502020204030204" pitchFamily="34" charset="0"/>
              </a:rPr>
              <a:t>请插入您的文本内容请插入您的文本内容请插入</a:t>
            </a:r>
            <a:endParaRPr lang="en-US" altLang="zh-CN" sz="1200" dirty="0">
              <a:solidFill>
                <a:prstClr val="black">
                  <a:lumMod val="95000"/>
                  <a:lumOff val="5000"/>
                </a:prstClr>
              </a:solidFill>
              <a:latin typeface="Lato Light"/>
              <a:ea typeface="Open Sans Light" panose="020B0306030504020204" pitchFamily="34" charset="0"/>
              <a:cs typeface="Lato Light"/>
            </a:endParaRPr>
          </a:p>
          <a:p>
            <a:pPr lvl="0">
              <a:lnSpc>
                <a:spcPct val="120000"/>
              </a:lnSpc>
            </a:pPr>
            <a:endParaRPr lang="en-US" altLang="zh-CN" sz="1200" dirty="0">
              <a:solidFill>
                <a:schemeClr val="tx1">
                  <a:lumMod val="95000"/>
                  <a:lumOff val="5000"/>
                </a:schemeClr>
              </a:solidFill>
              <a:latin typeface="Lato Light"/>
              <a:ea typeface="Open Sans Light" panose="020B0306030504020204" pitchFamily="34" charset="0"/>
              <a:cs typeface="Lato Light"/>
            </a:endParaRPr>
          </a:p>
        </p:txBody>
      </p:sp>
      <p:sp>
        <p:nvSpPr>
          <p:cNvPr id="23" name="TextBox 22"/>
          <p:cNvSpPr txBox="1"/>
          <p:nvPr/>
        </p:nvSpPr>
        <p:spPr>
          <a:xfrm>
            <a:off x="4675161" y="4065527"/>
            <a:ext cx="2841291" cy="400091"/>
          </a:xfrm>
          <a:prstGeom prst="rect">
            <a:avLst/>
          </a:prstGeom>
          <a:noFill/>
        </p:spPr>
        <p:txBody>
          <a:bodyPr wrap="square" lIns="91422" tIns="45711" rIns="91422" bIns="45711" rtlCol="0">
            <a:spAutoFit/>
          </a:bodyPr>
          <a:lstStyle/>
          <a:p>
            <a:pPr algn="ctr"/>
            <a:r>
              <a:rPr lang="zh-CN" altLang="en-US" sz="2000" b="1" dirty="0">
                <a:solidFill>
                  <a:schemeClr val="tx2"/>
                </a:solidFill>
                <a:latin typeface="Lato Regular"/>
                <a:cs typeface="Lato Regular"/>
              </a:rPr>
              <a:t>标题内容</a:t>
            </a:r>
            <a:r>
              <a:rPr lang="en-US" sz="2000" b="1" dirty="0">
                <a:solidFill>
                  <a:schemeClr val="tx2"/>
                </a:solidFill>
                <a:latin typeface="Lato Regular"/>
                <a:cs typeface="Lato Regular"/>
              </a:rPr>
              <a:t> 2</a:t>
            </a:r>
          </a:p>
        </p:txBody>
      </p:sp>
      <p:sp>
        <p:nvSpPr>
          <p:cNvPr id="24" name="TextBox 23"/>
          <p:cNvSpPr txBox="1"/>
          <p:nvPr/>
        </p:nvSpPr>
        <p:spPr>
          <a:xfrm>
            <a:off x="4675161" y="4389819"/>
            <a:ext cx="2841291" cy="246203"/>
          </a:xfrm>
          <a:prstGeom prst="rect">
            <a:avLst/>
          </a:prstGeom>
          <a:noFill/>
        </p:spPr>
        <p:txBody>
          <a:bodyPr wrap="square" lIns="91422" tIns="45711" rIns="91422" bIns="45711" rtlCol="0">
            <a:spAutoFit/>
          </a:bodyPr>
          <a:lstStyle/>
          <a:p>
            <a:pPr algn="ctr"/>
            <a:r>
              <a:rPr lang="en-US" sz="1000" i="1" dirty="0">
                <a:solidFill>
                  <a:schemeClr val="bg1">
                    <a:lumMod val="65000"/>
                  </a:schemeClr>
                </a:solidFill>
                <a:latin typeface="Lato Regular"/>
                <a:cs typeface="Lato Regular"/>
              </a:rPr>
              <a:t>Put your subtitle here</a:t>
            </a:r>
          </a:p>
        </p:txBody>
      </p:sp>
      <p:sp>
        <p:nvSpPr>
          <p:cNvPr id="25" name="TextBox 24"/>
          <p:cNvSpPr txBox="1"/>
          <p:nvPr/>
        </p:nvSpPr>
        <p:spPr>
          <a:xfrm>
            <a:off x="4436694" y="4576451"/>
            <a:ext cx="3228970" cy="1544187"/>
          </a:xfrm>
          <a:prstGeom prst="rect">
            <a:avLst/>
          </a:prstGeom>
          <a:noFill/>
        </p:spPr>
        <p:txBody>
          <a:bodyPr wrap="square" lIns="91422" tIns="45711" rIns="91422" bIns="45711" rtlCol="0">
            <a:spAutoFit/>
          </a:bodyPr>
          <a:lstStyle/>
          <a:p>
            <a:pPr lvl="0">
              <a:lnSpc>
                <a:spcPct val="120000"/>
              </a:lnSpc>
            </a:pPr>
            <a:r>
              <a:rPr lang="zh-CN" altLang="en-US" sz="1600" dirty="0">
                <a:solidFill>
                  <a:prstClr val="black">
                    <a:lumMod val="95000"/>
                    <a:lumOff val="5000"/>
                  </a:prstClr>
                </a:solidFill>
                <a:latin typeface="微软雅黑" panose="020B0503020204020204" pitchFamily="34" charset="-122"/>
                <a:ea typeface="微软雅黑" panose="020B0503020204020204" pitchFamily="34" charset="-122"/>
                <a:cs typeface="Calibri" panose="020F0502020204030204" pitchFamily="34" charset="0"/>
              </a:rPr>
              <a:t>请插入您的文本内容请插入您的文本内容请插入请插入您的文本内容请插入您的文本内容请插入</a:t>
            </a:r>
            <a:endParaRPr lang="en-US" altLang="zh-CN" sz="1200" dirty="0">
              <a:solidFill>
                <a:prstClr val="black">
                  <a:lumMod val="95000"/>
                  <a:lumOff val="5000"/>
                </a:prstClr>
              </a:solidFill>
              <a:latin typeface="Lato Light"/>
              <a:ea typeface="Open Sans Light" panose="020B0306030504020204" pitchFamily="34" charset="0"/>
              <a:cs typeface="Lato Light"/>
            </a:endParaRPr>
          </a:p>
          <a:p>
            <a:pPr lvl="0">
              <a:lnSpc>
                <a:spcPct val="120000"/>
              </a:lnSpc>
            </a:pPr>
            <a:r>
              <a:rPr lang="zh-CN" altLang="en-US" sz="1600" dirty="0">
                <a:solidFill>
                  <a:prstClr val="black">
                    <a:lumMod val="95000"/>
                    <a:lumOff val="5000"/>
                  </a:prstClr>
                </a:solidFill>
                <a:latin typeface="微软雅黑" panose="020B0503020204020204" pitchFamily="34" charset="-122"/>
                <a:ea typeface="微软雅黑" panose="020B0503020204020204" pitchFamily="34" charset="-122"/>
                <a:cs typeface="Calibri" panose="020F0502020204030204" pitchFamily="34" charset="0"/>
              </a:rPr>
              <a:t>请插入您的文本内容请插入您的文本内容请插入</a:t>
            </a:r>
            <a:endParaRPr lang="en-US" altLang="zh-CN" sz="1200" dirty="0">
              <a:solidFill>
                <a:prstClr val="black">
                  <a:lumMod val="95000"/>
                  <a:lumOff val="5000"/>
                </a:prstClr>
              </a:solidFill>
              <a:latin typeface="Lato Light"/>
              <a:ea typeface="Open Sans Light" panose="020B0306030504020204" pitchFamily="34" charset="0"/>
              <a:cs typeface="Lato Light"/>
            </a:endParaRPr>
          </a:p>
        </p:txBody>
      </p:sp>
      <p:sp>
        <p:nvSpPr>
          <p:cNvPr id="26" name="TextBox 25"/>
          <p:cNvSpPr txBox="1"/>
          <p:nvPr/>
        </p:nvSpPr>
        <p:spPr>
          <a:xfrm>
            <a:off x="8020100" y="4059652"/>
            <a:ext cx="2841291" cy="400091"/>
          </a:xfrm>
          <a:prstGeom prst="rect">
            <a:avLst/>
          </a:prstGeom>
          <a:noFill/>
        </p:spPr>
        <p:txBody>
          <a:bodyPr wrap="square" lIns="91422" tIns="45711" rIns="91422" bIns="45711" rtlCol="0">
            <a:spAutoFit/>
          </a:bodyPr>
          <a:lstStyle/>
          <a:p>
            <a:pPr algn="ctr"/>
            <a:r>
              <a:rPr lang="zh-CN" altLang="en-US" sz="2000" b="1" dirty="0">
                <a:solidFill>
                  <a:schemeClr val="tx2"/>
                </a:solidFill>
                <a:latin typeface="Lato Regular"/>
                <a:cs typeface="Lato Regular"/>
              </a:rPr>
              <a:t>标题内容</a:t>
            </a:r>
            <a:r>
              <a:rPr lang="en-US" sz="2000" b="1" dirty="0">
                <a:solidFill>
                  <a:schemeClr val="tx2"/>
                </a:solidFill>
                <a:latin typeface="Lato Regular"/>
                <a:cs typeface="Lato Regular"/>
              </a:rPr>
              <a:t> 3</a:t>
            </a:r>
          </a:p>
        </p:txBody>
      </p:sp>
      <p:sp>
        <p:nvSpPr>
          <p:cNvPr id="27" name="TextBox 26"/>
          <p:cNvSpPr txBox="1"/>
          <p:nvPr/>
        </p:nvSpPr>
        <p:spPr>
          <a:xfrm>
            <a:off x="8020100" y="4383944"/>
            <a:ext cx="2841291" cy="246203"/>
          </a:xfrm>
          <a:prstGeom prst="rect">
            <a:avLst/>
          </a:prstGeom>
          <a:noFill/>
        </p:spPr>
        <p:txBody>
          <a:bodyPr wrap="square" lIns="91422" tIns="45711" rIns="91422" bIns="45711" rtlCol="0">
            <a:spAutoFit/>
          </a:bodyPr>
          <a:lstStyle/>
          <a:p>
            <a:pPr algn="ctr"/>
            <a:r>
              <a:rPr lang="en-US" sz="1000" i="1" dirty="0">
                <a:solidFill>
                  <a:schemeClr val="bg1">
                    <a:lumMod val="65000"/>
                  </a:schemeClr>
                </a:solidFill>
                <a:latin typeface="Lato Regular"/>
                <a:cs typeface="Lato Regular"/>
              </a:rPr>
              <a:t>Put your subtitle here</a:t>
            </a:r>
          </a:p>
        </p:txBody>
      </p:sp>
      <p:sp>
        <p:nvSpPr>
          <p:cNvPr id="28" name="TextBox 27"/>
          <p:cNvSpPr txBox="1"/>
          <p:nvPr/>
        </p:nvSpPr>
        <p:spPr>
          <a:xfrm>
            <a:off x="7781635" y="4570576"/>
            <a:ext cx="3228970" cy="1544187"/>
          </a:xfrm>
          <a:prstGeom prst="rect">
            <a:avLst/>
          </a:prstGeom>
          <a:noFill/>
        </p:spPr>
        <p:txBody>
          <a:bodyPr wrap="square" lIns="91422" tIns="45711" rIns="91422" bIns="45711" rtlCol="0">
            <a:spAutoFit/>
          </a:bodyPr>
          <a:lstStyle/>
          <a:p>
            <a:pPr lvl="0">
              <a:lnSpc>
                <a:spcPct val="120000"/>
              </a:lnSpc>
            </a:pPr>
            <a:r>
              <a:rPr lang="zh-CN" altLang="en-US" sz="1600" dirty="0">
                <a:solidFill>
                  <a:prstClr val="black">
                    <a:lumMod val="95000"/>
                    <a:lumOff val="5000"/>
                  </a:prstClr>
                </a:solidFill>
                <a:latin typeface="微软雅黑" panose="020B0503020204020204" pitchFamily="34" charset="-122"/>
                <a:ea typeface="微软雅黑" panose="020B0503020204020204" pitchFamily="34" charset="-122"/>
                <a:cs typeface="Calibri" panose="020F0502020204030204" pitchFamily="34" charset="0"/>
              </a:rPr>
              <a:t>请插入您的文本内容请插入您的文本内容请插入请插入您的文本内容请插入您的文本内容请插入</a:t>
            </a:r>
            <a:endParaRPr lang="en-US" altLang="zh-CN" sz="1200" dirty="0">
              <a:solidFill>
                <a:prstClr val="black">
                  <a:lumMod val="95000"/>
                  <a:lumOff val="5000"/>
                </a:prstClr>
              </a:solidFill>
              <a:latin typeface="Lato Light"/>
              <a:ea typeface="Open Sans Light" panose="020B0306030504020204" pitchFamily="34" charset="0"/>
              <a:cs typeface="Lato Light"/>
            </a:endParaRPr>
          </a:p>
          <a:p>
            <a:pPr lvl="0">
              <a:lnSpc>
                <a:spcPct val="120000"/>
              </a:lnSpc>
            </a:pPr>
            <a:r>
              <a:rPr lang="zh-CN" altLang="en-US" sz="1600" dirty="0">
                <a:solidFill>
                  <a:prstClr val="black">
                    <a:lumMod val="95000"/>
                    <a:lumOff val="5000"/>
                  </a:prstClr>
                </a:solidFill>
                <a:latin typeface="微软雅黑" panose="020B0503020204020204" pitchFamily="34" charset="-122"/>
                <a:ea typeface="微软雅黑" panose="020B0503020204020204" pitchFamily="34" charset="-122"/>
                <a:cs typeface="Calibri" panose="020F0502020204030204" pitchFamily="34" charset="0"/>
              </a:rPr>
              <a:t>请插入您的文本内容请插入您的文本内容请插入</a:t>
            </a:r>
            <a:endParaRPr lang="en-US" altLang="zh-CN" sz="1200" dirty="0">
              <a:solidFill>
                <a:prstClr val="black">
                  <a:lumMod val="95000"/>
                  <a:lumOff val="5000"/>
                </a:prstClr>
              </a:solidFill>
              <a:latin typeface="Lato Light"/>
              <a:ea typeface="Open Sans Light" panose="020B0306030504020204" pitchFamily="34" charset="0"/>
              <a:cs typeface="Lato Light"/>
            </a:endParaRPr>
          </a:p>
        </p:txBody>
      </p:sp>
      <p:pic>
        <p:nvPicPr>
          <p:cNvPr id="18" name="图片占位符 17" descr="83ff93b67ab84900f9921b5932acb7b6.jpg"/>
          <p:cNvPicPr>
            <a:picLocks noGrp="1" noChangeAspect="1"/>
          </p:cNvPicPr>
          <p:nvPr>
            <p:ph type="pic" sz="quarter" idx="4294967295"/>
          </p:nvPr>
        </p:nvPicPr>
        <p:blipFill>
          <a:blip r:embed="rId2" cstate="print"/>
          <a:srcRect l="3965" r="3965"/>
          <a:stretch>
            <a:fillRect/>
          </a:stretch>
        </p:blipFill>
        <p:spPr>
          <a:xfrm>
            <a:off x="1330813" y="1812196"/>
            <a:ext cx="3201988" cy="2251075"/>
          </a:xfrm>
        </p:spPr>
      </p:pic>
      <p:pic>
        <p:nvPicPr>
          <p:cNvPr id="20" name="图片占位符 19" descr="stressed_man.jpg"/>
          <p:cNvPicPr>
            <a:picLocks noGrp="1" noChangeAspect="1"/>
          </p:cNvPicPr>
          <p:nvPr>
            <p:ph type="pic" sz="quarter" idx="4294967295"/>
          </p:nvPr>
        </p:nvPicPr>
        <p:blipFill>
          <a:blip r:embed="rId3" cstate="print"/>
          <a:srcRect l="2814" r="2814"/>
          <a:stretch>
            <a:fillRect/>
          </a:stretch>
        </p:blipFill>
        <p:spPr>
          <a:xfrm>
            <a:off x="7665664" y="1804258"/>
            <a:ext cx="3216275" cy="2266950"/>
          </a:xfrm>
        </p:spPr>
      </p:pic>
      <p:pic>
        <p:nvPicPr>
          <p:cNvPr id="21" name="图片占位符 18" descr="100417616.jpg"/>
          <p:cNvPicPr>
            <a:picLocks noChangeAspect="1"/>
          </p:cNvPicPr>
          <p:nvPr/>
        </p:nvPicPr>
        <p:blipFill>
          <a:blip r:embed="rId4" cstate="print"/>
          <a:srcRect l="3282" r="3282"/>
          <a:stretch>
            <a:fillRect/>
          </a:stretch>
        </p:blipFill>
        <p:spPr>
          <a:xfrm>
            <a:off x="4505369" y="1779588"/>
            <a:ext cx="3160295" cy="224357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23" grpId="0"/>
      <p:bldP spid="24" grpId="0"/>
      <p:bldP spid="25" grpId="0"/>
      <p:bldP spid="26" grpId="0"/>
      <p:bldP spid="27" grpId="0"/>
      <p:bldP spid="28"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10.xml><?xml version="1.0" encoding="utf-8"?>
<p:tagLst xmlns:a="http://schemas.openxmlformats.org/drawingml/2006/main" xmlns:r="http://schemas.openxmlformats.org/officeDocument/2006/relationships" xmlns:p="http://schemas.openxmlformats.org/presentationml/2006/main">
  <p:tag name="PA" val="v3.0.0"/>
</p:tagLst>
</file>

<file path=ppt/tags/tag11.xml><?xml version="1.0" encoding="utf-8"?>
<p:tagLst xmlns:a="http://schemas.openxmlformats.org/drawingml/2006/main" xmlns:r="http://schemas.openxmlformats.org/officeDocument/2006/relationships" xmlns:p="http://schemas.openxmlformats.org/presentationml/2006/main">
  <p:tag name="PA" val="v3.0.0"/>
</p:tagLst>
</file>

<file path=ppt/tags/tag12.xml><?xml version="1.0" encoding="utf-8"?>
<p:tagLst xmlns:a="http://schemas.openxmlformats.org/drawingml/2006/main" xmlns:r="http://schemas.openxmlformats.org/officeDocument/2006/relationships" xmlns:p="http://schemas.openxmlformats.org/presentationml/2006/main">
  <p:tag name="PA" val="v3.0.0"/>
</p:tagLst>
</file>

<file path=ppt/tags/tag13.xml><?xml version="1.0" encoding="utf-8"?>
<p:tagLst xmlns:a="http://schemas.openxmlformats.org/drawingml/2006/main" xmlns:r="http://schemas.openxmlformats.org/officeDocument/2006/relationships" xmlns:p="http://schemas.openxmlformats.org/presentationml/2006/main">
  <p:tag name="PA" val="v3.0.0"/>
</p:tagLst>
</file>

<file path=ppt/tags/tag14.xml><?xml version="1.0" encoding="utf-8"?>
<p:tagLst xmlns:a="http://schemas.openxmlformats.org/drawingml/2006/main" xmlns:r="http://schemas.openxmlformats.org/officeDocument/2006/relationships" xmlns:p="http://schemas.openxmlformats.org/presentationml/2006/main">
  <p:tag name="PA" val="v3.0.0"/>
</p:tagLst>
</file>

<file path=ppt/tags/tag15.xml><?xml version="1.0" encoding="utf-8"?>
<p:tagLst xmlns:a="http://schemas.openxmlformats.org/drawingml/2006/main" xmlns:r="http://schemas.openxmlformats.org/officeDocument/2006/relationships" xmlns:p="http://schemas.openxmlformats.org/presentationml/2006/main">
  <p:tag name="PA" val="v3.0.0"/>
</p:tagLst>
</file>

<file path=ppt/tags/tag16.xml><?xml version="1.0" encoding="utf-8"?>
<p:tagLst xmlns:a="http://schemas.openxmlformats.org/drawingml/2006/main" xmlns:r="http://schemas.openxmlformats.org/officeDocument/2006/relationships" xmlns:p="http://schemas.openxmlformats.org/presentationml/2006/main">
  <p:tag name="PA" val="v3.0.0"/>
</p:tagLst>
</file>

<file path=ppt/tags/tag17.xml><?xml version="1.0" encoding="utf-8"?>
<p:tagLst xmlns:a="http://schemas.openxmlformats.org/drawingml/2006/main" xmlns:r="http://schemas.openxmlformats.org/officeDocument/2006/relationships" xmlns:p="http://schemas.openxmlformats.org/presentationml/2006/main">
  <p:tag name="PA" val="v3.0.0"/>
</p:tagLst>
</file>

<file path=ppt/tags/tag18.xml><?xml version="1.0" encoding="utf-8"?>
<p:tagLst xmlns:a="http://schemas.openxmlformats.org/drawingml/2006/main" xmlns:r="http://schemas.openxmlformats.org/officeDocument/2006/relationships" xmlns:p="http://schemas.openxmlformats.org/presentationml/2006/main">
  <p:tag name="PA" val="v3.0.0"/>
</p:tagLst>
</file>

<file path=ppt/tags/tag19.xml><?xml version="1.0" encoding="utf-8"?>
<p:tagLst xmlns:a="http://schemas.openxmlformats.org/drawingml/2006/main" xmlns:r="http://schemas.openxmlformats.org/officeDocument/2006/relationships" xmlns:p="http://schemas.openxmlformats.org/presentationml/2006/main">
  <p:tag name="PA" val="v3.0.0"/>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ags/tag20.xml><?xml version="1.0" encoding="utf-8"?>
<p:tagLst xmlns:a="http://schemas.openxmlformats.org/drawingml/2006/main" xmlns:r="http://schemas.openxmlformats.org/officeDocument/2006/relationships" xmlns:p="http://schemas.openxmlformats.org/presentationml/2006/main">
  <p:tag name="PA" val="v3.0.0"/>
</p:tagLst>
</file>

<file path=ppt/tags/tag21.xml><?xml version="1.0" encoding="utf-8"?>
<p:tagLst xmlns:a="http://schemas.openxmlformats.org/drawingml/2006/main" xmlns:r="http://schemas.openxmlformats.org/officeDocument/2006/relationships" xmlns:p="http://schemas.openxmlformats.org/presentationml/2006/main">
  <p:tag name="PA" val="v3.0.0"/>
</p:tagLst>
</file>

<file path=ppt/tags/tag22.xml><?xml version="1.0" encoding="utf-8"?>
<p:tagLst xmlns:a="http://schemas.openxmlformats.org/drawingml/2006/main" xmlns:r="http://schemas.openxmlformats.org/officeDocument/2006/relationships" xmlns:p="http://schemas.openxmlformats.org/presentationml/2006/main">
  <p:tag name="PA" val="v3.0.0"/>
</p:tagLst>
</file>

<file path=ppt/tags/tag23.xml><?xml version="1.0" encoding="utf-8"?>
<p:tagLst xmlns:a="http://schemas.openxmlformats.org/drawingml/2006/main" xmlns:r="http://schemas.openxmlformats.org/officeDocument/2006/relationships" xmlns:p="http://schemas.openxmlformats.org/presentationml/2006/main">
  <p:tag name="PA" val="v3.0.0"/>
</p:tagLst>
</file>

<file path=ppt/tags/tag24.xml><?xml version="1.0" encoding="utf-8"?>
<p:tagLst xmlns:a="http://schemas.openxmlformats.org/drawingml/2006/main" xmlns:r="http://schemas.openxmlformats.org/officeDocument/2006/relationships" xmlns:p="http://schemas.openxmlformats.org/presentationml/2006/main">
  <p:tag name="PA" val="v3.0.0"/>
</p:tagLst>
</file>

<file path=ppt/tags/tag3.xml><?xml version="1.0" encoding="utf-8"?>
<p:tagLst xmlns:a="http://schemas.openxmlformats.org/drawingml/2006/main" xmlns:r="http://schemas.openxmlformats.org/officeDocument/2006/relationships" xmlns:p="http://schemas.openxmlformats.org/presentationml/2006/main">
  <p:tag name="PA" val="v3.0.0"/>
  <p:tag name="POCKET_SHAPE_SH" val="H"/>
</p:tagLst>
</file>

<file path=ppt/tags/tag4.xml><?xml version="1.0" encoding="utf-8"?>
<p:tagLst xmlns:a="http://schemas.openxmlformats.org/drawingml/2006/main" xmlns:r="http://schemas.openxmlformats.org/officeDocument/2006/relationships" xmlns:p="http://schemas.openxmlformats.org/presentationml/2006/main">
  <p:tag name="PA" val="v3.0.0"/>
</p:tagLst>
</file>

<file path=ppt/tags/tag5.xml><?xml version="1.0" encoding="utf-8"?>
<p:tagLst xmlns:a="http://schemas.openxmlformats.org/drawingml/2006/main" xmlns:r="http://schemas.openxmlformats.org/officeDocument/2006/relationships" xmlns:p="http://schemas.openxmlformats.org/presentationml/2006/main">
  <p:tag name="PA" val="v3.0.0"/>
</p:tagLst>
</file>

<file path=ppt/tags/tag6.xml><?xml version="1.0" encoding="utf-8"?>
<p:tagLst xmlns:a="http://schemas.openxmlformats.org/drawingml/2006/main" xmlns:r="http://schemas.openxmlformats.org/officeDocument/2006/relationships" xmlns:p="http://schemas.openxmlformats.org/presentationml/2006/main">
  <p:tag name="PA" val="v3.0.0"/>
</p:tagLst>
</file>

<file path=ppt/tags/tag7.xml><?xml version="1.0" encoding="utf-8"?>
<p:tagLst xmlns:a="http://schemas.openxmlformats.org/drawingml/2006/main" xmlns:r="http://schemas.openxmlformats.org/officeDocument/2006/relationships" xmlns:p="http://schemas.openxmlformats.org/presentationml/2006/main">
  <p:tag name="PA" val="v3.0.0"/>
</p:tagLst>
</file>

<file path=ppt/tags/tag8.xml><?xml version="1.0" encoding="utf-8"?>
<p:tagLst xmlns:a="http://schemas.openxmlformats.org/drawingml/2006/main" xmlns:r="http://schemas.openxmlformats.org/officeDocument/2006/relationships" xmlns:p="http://schemas.openxmlformats.org/presentationml/2006/main">
  <p:tag name="PA" val="v3.0.0"/>
</p:tagLst>
</file>

<file path=ppt/tags/tag9.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1580</Words>
  <Application>Microsoft Office PowerPoint</Application>
  <PresentationFormat>宽屏</PresentationFormat>
  <Paragraphs>252</Paragraphs>
  <Slides>25</Slides>
  <Notes>14</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25</vt:i4>
      </vt:variant>
    </vt:vector>
  </HeadingPairs>
  <TitlesOfParts>
    <vt:vector size="42" baseType="lpstr">
      <vt:lpstr>Adobe Garamond Pro</vt:lpstr>
      <vt:lpstr>Gill Sans</vt:lpstr>
      <vt:lpstr>Lato Light</vt:lpstr>
      <vt:lpstr>Lato Regular</vt:lpstr>
      <vt:lpstr>Microsoft YaHei UI</vt:lpstr>
      <vt:lpstr>Open Sans</vt:lpstr>
      <vt:lpstr>Raleway Light</vt:lpstr>
      <vt:lpstr>等线</vt:lpstr>
      <vt:lpstr>等线 Light</vt:lpstr>
      <vt:lpstr>黑体</vt:lpstr>
      <vt:lpstr>微软雅黑</vt:lpstr>
      <vt:lpstr>Arial</vt:lpstr>
      <vt:lpstr>Calibri</vt:lpstr>
      <vt:lpstr>Calibri Light</vt:lpstr>
      <vt:lpstr>Symbol</vt:lpstr>
      <vt:lpstr>Verdana</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http://www.ypppt.com/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天 下</cp:lastModifiedBy>
  <cp:revision>32</cp:revision>
  <dcterms:created xsi:type="dcterms:W3CDTF">2017-03-26T11:46:00Z</dcterms:created>
  <dcterms:modified xsi:type="dcterms:W3CDTF">2021-01-05T00:02:20Z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