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7" r:id="rId3"/>
    <p:sldId id="258" r:id="rId4"/>
    <p:sldId id="259" r:id="rId5"/>
    <p:sldId id="260" r:id="rId6"/>
    <p:sldId id="262" r:id="rId7"/>
    <p:sldId id="263" r:id="rId8"/>
    <p:sldId id="279" r:id="rId9"/>
    <p:sldId id="280"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1518900" cy="6480175"/>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9">
          <p15:clr>
            <a:srgbClr val="A4A3A4"/>
          </p15:clr>
        </p15:guide>
        <p15:guide id="2" pos="28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AE57"/>
    <a:srgbClr val="C88908"/>
    <a:srgbClr val="E7BA22"/>
    <a:srgbClr val="DBA87E"/>
    <a:srgbClr val="E2DF69"/>
    <a:srgbClr val="DAB96E"/>
    <a:srgbClr val="262626"/>
    <a:srgbClr val="F1CD65"/>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366" y="78"/>
      </p:cViewPr>
      <p:guideLst>
        <p:guide orient="horz" pos="2269"/>
        <p:guide pos="280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b="1">
                <a:solidFill>
                  <a:srgbClr val="F1CD65"/>
                </a:solidFill>
                <a:latin typeface="微软雅黑" panose="020B0503020204020204" pitchFamily="18" charset="-122"/>
                <a:ea typeface="微软雅黑" panose="020B0503020204020204" pitchFamily="18" charset="-122"/>
              </a:rPr>
              <a:t>图表标题</a:t>
            </a:r>
          </a:p>
        </c:rich>
      </c:tx>
      <c:overlay val="0"/>
      <c:spPr>
        <a:noFill/>
        <a:ln>
          <a:noFill/>
        </a:ln>
        <a:effectLst/>
      </c:spPr>
      <c:txPr>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5.6993603411513903E-2"/>
          <c:y val="0.15696860627874401"/>
          <c:w val="0.92104477611940305"/>
          <c:h val="0.65254949010198005"/>
        </c:manualLayout>
      </c:layout>
      <c:lineChart>
        <c:grouping val="standard"/>
        <c:varyColors val="0"/>
        <c:ser>
          <c:idx val="0"/>
          <c:order val="0"/>
          <c:tx>
            <c:strRef>
              <c:f>Sheet1!$B$1</c:f>
              <c:strCache>
                <c:ptCount val="1"/>
                <c:pt idx="0">
                  <c:v>系列 1</c:v>
                </c:pt>
              </c:strCache>
            </c:strRef>
          </c:tx>
          <c:spPr>
            <a:ln w="28575" cap="rnd">
              <a:solidFill>
                <a:schemeClr val="bg1"/>
              </a:solidFill>
              <a:round/>
            </a:ln>
            <a:effectLst/>
          </c:spPr>
          <c:marker>
            <c:symbol val="circle"/>
            <c:size val="5"/>
            <c:spPr>
              <a:solidFill>
                <a:schemeClr val="bg1"/>
              </a:solidFill>
              <a:ln w="9525">
                <a:solidFill>
                  <a:schemeClr val="bg1"/>
                </a:solidFill>
              </a:ln>
              <a:effectLst/>
            </c:spPr>
          </c:marker>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FA5B-4D46-BB70-3F926781DB1F}"/>
            </c:ext>
          </c:extLst>
        </c:ser>
        <c:ser>
          <c:idx val="1"/>
          <c:order val="1"/>
          <c:tx>
            <c:strRef>
              <c:f>Sheet1!$C$1</c:f>
              <c:strCache>
                <c:ptCount val="1"/>
                <c:pt idx="0">
                  <c:v>系列 2</c:v>
                </c:pt>
              </c:strCache>
            </c:strRef>
          </c:tx>
          <c:spPr>
            <a:ln w="28575" cap="rnd">
              <a:solidFill>
                <a:srgbClr val="DAB96E"/>
              </a:solidFill>
              <a:round/>
            </a:ln>
            <a:effectLst/>
          </c:spPr>
          <c:marker>
            <c:symbol val="circle"/>
            <c:size val="5"/>
            <c:spPr>
              <a:solidFill>
                <a:srgbClr val="F1CD65"/>
              </a:solidFill>
              <a:ln w="9525">
                <a:solidFill>
                  <a:srgbClr val="DAB96E"/>
                </a:solidFill>
              </a:ln>
              <a:effectLst/>
            </c:spPr>
          </c:marker>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FA5B-4D46-BB70-3F926781DB1F}"/>
            </c:ext>
          </c:extLst>
        </c:ser>
        <c:dLbls>
          <c:showLegendKey val="0"/>
          <c:showVal val="0"/>
          <c:showCatName val="0"/>
          <c:showSerName val="0"/>
          <c:showPercent val="0"/>
          <c:showBubbleSize val="0"/>
        </c:dLbls>
        <c:marker val="1"/>
        <c:smooth val="0"/>
        <c:axId val="697155584"/>
        <c:axId val="697156144"/>
      </c:lineChart>
      <c:catAx>
        <c:axId val="697155584"/>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0" vertOverflow="ellipsis" vert="horz" wrap="square" anchor="ctr" anchorCtr="1"/>
          <a:lstStyle/>
          <a:p>
            <a:pPr>
              <a:defRPr lang="zh-CN" sz="900" b="0" i="0" u="none" strike="noStrike" kern="1200" baseline="0">
                <a:solidFill>
                  <a:srgbClr val="F1CD65"/>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endParaRPr lang="zh-CN"/>
          </a:p>
        </c:txPr>
        <c:crossAx val="697156144"/>
        <c:crosses val="autoZero"/>
        <c:auto val="1"/>
        <c:lblAlgn val="ctr"/>
        <c:lblOffset val="100"/>
        <c:noMultiLvlLbl val="0"/>
      </c:catAx>
      <c:valAx>
        <c:axId val="697156144"/>
        <c:scaling>
          <c:orientation val="minMax"/>
        </c:scaling>
        <c:delete val="0"/>
        <c:axPos val="l"/>
        <c:majorGridlines>
          <c:spPr>
            <a:ln w="9525" cap="flat" cmpd="sng" algn="ctr">
              <a:solidFill>
                <a:srgbClr val="E4AE57"/>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bg1">
                    <a:lumMod val="75000"/>
                  </a:schemeClr>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endParaRPr lang="zh-CN"/>
          </a:p>
        </c:txPr>
        <c:crossAx val="697155584"/>
        <c:crosses val="autoZero"/>
        <c:crossBetween val="between"/>
      </c:valAx>
      <c:spPr>
        <a:noFill/>
        <a:ln>
          <a:solidFill>
            <a:srgbClr val="E4AE57"/>
          </a:solidFill>
        </a:ln>
        <a:effectLst/>
      </c:spPr>
    </c:plotArea>
    <c:legend>
      <c:legendPos val="b"/>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0" vertOverflow="ellipsis" vert="horz" wrap="square" anchor="ctr" anchorCtr="1"/>
        <a:lstStyle/>
        <a:p>
          <a:pPr>
            <a:defRPr lang="zh-CN" sz="1400" b="0" i="0" u="none" strike="noStrike" kern="1200" spc="0" baseline="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tx1"/>
            </a:solidFill>
            <a:ln>
              <a:noFill/>
            </a:ln>
            <a:effectLst/>
          </c:spPr>
          <c:invertIfNegative val="0"/>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796-42C8-AC68-FB9069A2A0A0}"/>
            </c:ext>
          </c:extLst>
        </c:ser>
        <c:ser>
          <c:idx val="1"/>
          <c:order val="1"/>
          <c:tx>
            <c:strRef>
              <c:f>Sheet1!$C$1</c:f>
              <c:strCache>
                <c:ptCount val="1"/>
                <c:pt idx="0">
                  <c:v>系列 2</c:v>
                </c:pt>
              </c:strCache>
            </c:strRef>
          </c:tx>
          <c:spPr>
            <a:solidFill>
              <a:schemeClr val="tx1">
                <a:lumMod val="65000"/>
                <a:lumOff val="35000"/>
              </a:schemeClr>
            </a:solidFill>
            <a:ln>
              <a:noFill/>
            </a:ln>
            <a:effectLst/>
          </c:spPr>
          <c:invertIfNegative val="0"/>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796-42C8-AC68-FB9069A2A0A0}"/>
            </c:ext>
          </c:extLst>
        </c:ser>
        <c:ser>
          <c:idx val="2"/>
          <c:order val="2"/>
          <c:tx>
            <c:strRef>
              <c:f>Sheet1!$D$1</c:f>
              <c:strCache>
                <c:ptCount val="1"/>
                <c:pt idx="0">
                  <c:v>系列 3</c:v>
                </c:pt>
              </c:strCache>
            </c:strRef>
          </c:tx>
          <c:spPr>
            <a:solidFill>
              <a:schemeClr val="bg1"/>
            </a:solidFill>
            <a:ln>
              <a:noFill/>
            </a:ln>
            <a:effectLst/>
          </c:spPr>
          <c:invertIfNegative val="0"/>
          <c:cat>
            <c:strRef>
              <c:f>Sheet1!$A$2:$A$5</c:f>
              <c:strCache>
                <c:ptCount val="4"/>
                <c:pt idx="0">
                  <c:v>类别1</c:v>
                </c:pt>
                <c:pt idx="1">
                  <c:v>类别2</c:v>
                </c:pt>
                <c:pt idx="2">
                  <c:v>类别3</c:v>
                </c:pt>
                <c:pt idx="3">
                  <c:v>类别4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796-42C8-AC68-FB9069A2A0A0}"/>
            </c:ext>
          </c:extLst>
        </c:ser>
        <c:dLbls>
          <c:showLegendKey val="0"/>
          <c:showVal val="0"/>
          <c:showCatName val="0"/>
          <c:showSerName val="0"/>
          <c:showPercent val="0"/>
          <c:showBubbleSize val="0"/>
        </c:dLbls>
        <c:gapWidth val="219"/>
        <c:overlap val="-27"/>
        <c:axId val="695093088"/>
        <c:axId val="695093648"/>
      </c:barChart>
      <c:catAx>
        <c:axId val="695093088"/>
        <c:scaling>
          <c:orientation val="minMax"/>
        </c:scaling>
        <c:delete val="0"/>
        <c:axPos val="b"/>
        <c:numFmt formatCode="General" sourceLinked="0"/>
        <c:majorTickMark val="none"/>
        <c:minorTickMark val="none"/>
        <c:tickLblPos val="nextTo"/>
        <c:spPr>
          <a:noFill/>
          <a:ln w="9525" cap="flat" cmpd="sng" algn="ctr">
            <a:solidFill>
              <a:schemeClr val="tx1">
                <a:lumMod val="75000"/>
                <a:lumOff val="25000"/>
              </a:schemeClr>
            </a:solidFill>
            <a:round/>
          </a:ln>
          <a:effectLst/>
        </c:spPr>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endParaRPr lang="zh-CN"/>
          </a:p>
        </c:txPr>
        <c:crossAx val="695093648"/>
        <c:crosses val="autoZero"/>
        <c:auto val="1"/>
        <c:lblAlgn val="ctr"/>
        <c:lblOffset val="100"/>
        <c:noMultiLvlLbl val="0"/>
      </c:catAx>
      <c:valAx>
        <c:axId val="695093648"/>
        <c:scaling>
          <c:orientation val="minMax"/>
        </c:scaling>
        <c:delete val="0"/>
        <c:axPos val="l"/>
        <c:majorGridlines>
          <c:spPr>
            <a:ln w="9525" cap="flat" cmpd="sng" algn="ctr">
              <a:solidFill>
                <a:schemeClr val="tx1">
                  <a:lumMod val="75000"/>
                  <a:lumOff val="2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endParaRPr lang="zh-CN"/>
          </a:p>
        </c:txPr>
        <c:crossAx val="695093088"/>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endParaRPr lang="zh-CN"/>
          </a:p>
        </c:txPr>
      </c:legendEntry>
      <c:legendEntry>
        <c:idx val="1"/>
        <c:txPr>
          <a:bodyPr rot="0" spcFirstLastPara="0" vertOverflow="ellipsis" vert="horz" wrap="square" anchor="ctr" anchorCtr="1"/>
          <a:lstStyle/>
          <a:p>
            <a:pPr>
              <a:defRPr lang="zh-CN" sz="900" b="0" i="0" u="none" strike="noStrike" kern="1200" baseline="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endParaRPr lang="zh-CN"/>
          </a:p>
        </c:txPr>
      </c:legendEntry>
      <c:legendEntry>
        <c:idx val="2"/>
        <c:txPr>
          <a:bodyPr rot="0" spcFirstLastPara="0" vertOverflow="ellipsis" vert="horz" wrap="square" anchor="ctr" anchorCtr="1"/>
          <a:lstStyle/>
          <a:p>
            <a:pPr>
              <a:defRPr lang="zh-CN" sz="900" b="0" i="0" u="none" strike="noStrike" kern="1200" baseline="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endParaRPr lang="zh-CN"/>
          </a:p>
        </c:txPr>
      </c:legendEntry>
      <c:overlay val="0"/>
      <c:spPr>
        <a:noFill/>
        <a:ln>
          <a:noFill/>
        </a:ln>
        <a:effectLst/>
      </c:spPr>
      <c:txPr>
        <a:bodyPr rot="0" spcFirstLastPara="0" vertOverflow="ellipsis" vert="horz" wrap="square" anchor="ctr" anchorCtr="1"/>
        <a:lstStyle/>
        <a:p>
          <a:pPr>
            <a:defRPr lang="zh-CN" sz="900" b="0" i="0" u="none" strike="noStrike" kern="1200" baseline="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1"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28" y="2130576"/>
            <a:ext cx="7772715" cy="1470129"/>
          </a:xfrm>
        </p:spPr>
        <p:txBody>
          <a:bodyPr/>
          <a:lstStyle/>
          <a:p>
            <a:r>
              <a:rPr lang="en-US"/>
              <a:t>Click to edit Master title style</a:t>
            </a:r>
          </a:p>
        </p:txBody>
      </p:sp>
      <p:sp>
        <p:nvSpPr>
          <p:cNvPr id="3" name="Subtitle 2"/>
          <p:cNvSpPr>
            <a:spLocks noGrp="1"/>
          </p:cNvSpPr>
          <p:nvPr>
            <p:ph type="subTitle" idx="1"/>
          </p:nvPr>
        </p:nvSpPr>
        <p:spPr>
          <a:xfrm>
            <a:off x="1371656" y="3886476"/>
            <a:ext cx="6401059" cy="175272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pic>
        <p:nvPicPr>
          <p:cNvPr id="7" name="Picture 2" descr="D:\Aotuman\ppt\图片\黑色背景大图\20100517_49d78c49b1723772f779TCtjnZYVVBKc.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1960"/>
            <a:ext cx="11518900" cy="7199312"/>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549" y="-461055"/>
            <a:ext cx="12229999" cy="74022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668" y="274658"/>
            <a:ext cx="2057483" cy="585194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19" y="274658"/>
            <a:ext cx="6020044" cy="58519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42" y="4407213"/>
            <a:ext cx="7772715" cy="136217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42" y="2906919"/>
            <a:ext cx="7772715" cy="150029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19" y="1600314"/>
            <a:ext cx="4038763" cy="45262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388" y="1600314"/>
            <a:ext cx="4038763" cy="45262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19" y="1535222"/>
            <a:ext cx="4040352" cy="6398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19" y="2175029"/>
            <a:ext cx="4040352" cy="39515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13" y="1535222"/>
            <a:ext cx="4041939" cy="6398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13" y="2175029"/>
            <a:ext cx="4041939" cy="39515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69"/>
            <a:ext cx="3008435" cy="116213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95" y="273069"/>
            <a:ext cx="5111957" cy="58535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202"/>
            <a:ext cx="3008435" cy="46913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61" y="4800941"/>
            <a:ext cx="5486622" cy="56677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361" y="612819"/>
            <a:ext cx="5486622" cy="41150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361" y="5367719"/>
            <a:ext cx="5486622" cy="804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19" y="274658"/>
            <a:ext cx="8229933" cy="114308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19" y="1600314"/>
            <a:ext cx="8229933" cy="45262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19" y="6356801"/>
            <a:ext cx="2133686" cy="36515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1/5/2021</a:t>
            </a:fld>
            <a:endParaRPr lang="en-US"/>
          </a:p>
        </p:txBody>
      </p:sp>
      <p:sp>
        <p:nvSpPr>
          <p:cNvPr id="5" name="Footer Placeholder 4"/>
          <p:cNvSpPr>
            <a:spLocks noGrp="1"/>
          </p:cNvSpPr>
          <p:nvPr>
            <p:ph type="ftr" sz="quarter" idx="3"/>
          </p:nvPr>
        </p:nvSpPr>
        <p:spPr>
          <a:xfrm>
            <a:off x="3124326" y="6356801"/>
            <a:ext cx="2895717" cy="36515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465" y="6356801"/>
            <a:ext cx="2133686" cy="36515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265"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115"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7965"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796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796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796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796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796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796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8.jpe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椭圆 26"/>
          <p:cNvSpPr>
            <a:spLocks noChangeAspect="1"/>
          </p:cNvSpPr>
          <p:nvPr/>
        </p:nvSpPr>
        <p:spPr>
          <a:xfrm>
            <a:off x="4118425" y="804001"/>
            <a:ext cx="3348000" cy="3348000"/>
          </a:xfrm>
          <a:prstGeom prst="ellipse">
            <a:avLst/>
          </a:prstGeom>
          <a:solidFill>
            <a:srgbClr val="E4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938424" y="624001"/>
            <a:ext cx="3708000" cy="3708000"/>
          </a:xfrm>
          <a:prstGeom prst="ellipse">
            <a:avLst/>
          </a:prstGeom>
          <a:noFill/>
          <a:ln>
            <a:solidFill>
              <a:srgbClr val="DAB96E"/>
            </a:solidFill>
            <a:prstDash val="sysDot"/>
          </a:ln>
          <a:extLst>
            <a:ext uri="{909E8E84-426E-40DD-AFC4-6F175D3DCCD1}">
              <a14:hiddenFill xmlns:a14="http://schemas.microsoft.com/office/drawing/2010/main">
                <a:solidFill>
                  <a:srgbClr val="DAB96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
          <p:cNvSpPr txBox="1"/>
          <p:nvPr/>
        </p:nvSpPr>
        <p:spPr>
          <a:xfrm>
            <a:off x="4600173" y="1745029"/>
            <a:ext cx="2471420" cy="1522730"/>
          </a:xfrm>
          <a:prstGeom prst="rect">
            <a:avLst/>
          </a:prstGeom>
          <a:noFill/>
        </p:spPr>
        <p:txBody>
          <a:bodyPr wrap="none" lIns="0" tIns="0" rIns="0" rtlCol="0">
            <a:spAutoFit/>
          </a:bodyPr>
          <a:lstStyle/>
          <a:p>
            <a:pPr algn="ctr" defTabSz="0">
              <a:lnSpc>
                <a:spcPct val="100000"/>
              </a:lnSpc>
            </a:pPr>
            <a:r>
              <a:rPr lang="en-US" altLang="zh-CN" sz="9600" dirty="0">
                <a:solidFill>
                  <a:schemeClr val="tx1"/>
                </a:solidFill>
                <a:latin typeface="+mj-lt"/>
                <a:cs typeface="微软雅黑" panose="020B0503020204020204" pitchFamily="18" charset="-122"/>
              </a:rPr>
              <a:t>2020</a:t>
            </a:r>
          </a:p>
        </p:txBody>
      </p:sp>
      <p:sp>
        <p:nvSpPr>
          <p:cNvPr id="65" name="等腰三角形 64"/>
          <p:cNvSpPr/>
          <p:nvPr/>
        </p:nvSpPr>
        <p:spPr>
          <a:xfrm rot="18780000">
            <a:off x="8426449" y="3552920"/>
            <a:ext cx="718185" cy="725170"/>
          </a:xfrm>
          <a:prstGeom prst="triangle">
            <a:avLst/>
          </a:prstGeom>
          <a:solidFill>
            <a:srgbClr val="DAB96E">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rot="18720000">
            <a:off x="8871312" y="5075559"/>
            <a:ext cx="507365" cy="512445"/>
          </a:xfrm>
          <a:prstGeom prst="triangle">
            <a:avLst/>
          </a:prstGeom>
          <a:solidFill>
            <a:srgbClr val="DAB96E">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等腰三角形 67"/>
          <p:cNvSpPr/>
          <p:nvPr/>
        </p:nvSpPr>
        <p:spPr>
          <a:xfrm rot="18900000">
            <a:off x="9572352" y="4082419"/>
            <a:ext cx="1108075" cy="1118235"/>
          </a:xfrm>
          <a:prstGeom prst="triangle">
            <a:avLst/>
          </a:prstGeom>
          <a:solidFill>
            <a:srgbClr val="DAB96E">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等腰三角形 68"/>
          <p:cNvSpPr/>
          <p:nvPr/>
        </p:nvSpPr>
        <p:spPr>
          <a:xfrm rot="18600000">
            <a:off x="10508977" y="5883279"/>
            <a:ext cx="492125" cy="497205"/>
          </a:xfrm>
          <a:prstGeom prst="triangle">
            <a:avLst/>
          </a:prstGeom>
          <a:solidFill>
            <a:srgbClr val="DAB96E">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等腰三角形 69"/>
          <p:cNvSpPr/>
          <p:nvPr/>
        </p:nvSpPr>
        <p:spPr>
          <a:xfrm rot="7140000">
            <a:off x="939800" y="483870"/>
            <a:ext cx="816610" cy="824230"/>
          </a:xfrm>
          <a:prstGeom prst="triangle">
            <a:avLst/>
          </a:prstGeom>
          <a:solidFill>
            <a:srgbClr val="DAB96E">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等腰三角形 70"/>
          <p:cNvSpPr/>
          <p:nvPr/>
        </p:nvSpPr>
        <p:spPr>
          <a:xfrm rot="7260000">
            <a:off x="1590040" y="1787525"/>
            <a:ext cx="528320" cy="533400"/>
          </a:xfrm>
          <a:prstGeom prst="triangle">
            <a:avLst/>
          </a:prstGeom>
          <a:solidFill>
            <a:srgbClr val="DAB96E">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等腰三角形 71"/>
          <p:cNvSpPr/>
          <p:nvPr/>
        </p:nvSpPr>
        <p:spPr>
          <a:xfrm rot="7620000">
            <a:off x="2682875" y="1486535"/>
            <a:ext cx="563880" cy="652145"/>
          </a:xfrm>
          <a:prstGeom prst="triangle">
            <a:avLst/>
          </a:prstGeom>
          <a:solidFill>
            <a:srgbClr val="DAB96E">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1"/>
          <p:cNvSpPr txBox="1"/>
          <p:nvPr/>
        </p:nvSpPr>
        <p:spPr>
          <a:xfrm>
            <a:off x="1842146" y="3331027"/>
            <a:ext cx="7944110" cy="1708160"/>
          </a:xfrm>
          <a:prstGeom prst="rect">
            <a:avLst/>
          </a:prstGeom>
          <a:noFill/>
        </p:spPr>
        <p:txBody>
          <a:bodyPr wrap="square" lIns="0" tIns="0" rIns="0" rtlCol="0">
            <a:spAutoFit/>
          </a:bodyPr>
          <a:lstStyle/>
          <a:p>
            <a:pPr algn="ctr" defTabSz="0">
              <a:lnSpc>
                <a:spcPct val="100000"/>
              </a:lnSpc>
            </a:pPr>
            <a:endParaRPr lang="en-US" altLang="zh-CN" sz="2400" dirty="0">
              <a:solidFill>
                <a:srgbClr val="DAB96E"/>
              </a:solidFill>
              <a:latin typeface="黑体" panose="02010609060101010101" pitchFamily="49" charset="-122"/>
              <a:ea typeface="黑体" panose="02010609060101010101" pitchFamily="49" charset="-122"/>
              <a:cs typeface="Calibri" panose="020F0502020204030204" pitchFamily="18" charset="0"/>
            </a:endParaRPr>
          </a:p>
          <a:p>
            <a:pPr algn="ctr" defTabSz="0">
              <a:lnSpc>
                <a:spcPct val="100000"/>
              </a:lnSpc>
            </a:pPr>
            <a:endParaRPr lang="en-US" altLang="zh-CN" sz="2800" dirty="0">
              <a:solidFill>
                <a:srgbClr val="DAB96E"/>
              </a:solidFill>
              <a:latin typeface="黑体" panose="02010609060101010101" pitchFamily="49" charset="-122"/>
              <a:ea typeface="黑体" panose="02010609060101010101" pitchFamily="49" charset="-122"/>
              <a:cs typeface="Calibri" panose="020F0502020204030204" pitchFamily="18" charset="0"/>
            </a:endParaRPr>
          </a:p>
          <a:p>
            <a:pPr algn="ctr" defTabSz="0">
              <a:lnSpc>
                <a:spcPct val="100000"/>
              </a:lnSpc>
            </a:pPr>
            <a:endParaRPr lang="en-US" altLang="zh-CN" sz="2800" dirty="0">
              <a:solidFill>
                <a:srgbClr val="DAB96E"/>
              </a:solidFill>
              <a:latin typeface="黑体" panose="02010609060101010101" pitchFamily="49" charset="-122"/>
              <a:ea typeface="黑体" panose="02010609060101010101" pitchFamily="49" charset="-122"/>
              <a:cs typeface="Calibri" panose="020F0502020204030204" pitchFamily="18" charset="0"/>
            </a:endParaRPr>
          </a:p>
          <a:p>
            <a:pPr algn="ctr" defTabSz="0">
              <a:lnSpc>
                <a:spcPct val="100000"/>
              </a:lnSpc>
            </a:pPr>
            <a:r>
              <a:rPr lang="zh-CN" altLang="en-US" sz="2800" dirty="0">
                <a:solidFill>
                  <a:srgbClr val="E4AE57"/>
                </a:solidFill>
                <a:latin typeface="黑体" panose="02010609060101010101" pitchFamily="49" charset="-122"/>
                <a:ea typeface="黑体" panose="02010609060101010101" pitchFamily="49" charset="-122"/>
                <a:cs typeface="Calibri" panose="020F0502020204030204" pitchFamily="18" charset="0"/>
              </a:rPr>
              <a:t>适用于产品发布</a:t>
            </a:r>
            <a:r>
              <a:rPr lang="en-US" altLang="zh-CN" sz="2800" dirty="0">
                <a:solidFill>
                  <a:srgbClr val="E4AE57"/>
                </a:solidFill>
                <a:latin typeface="黑体" panose="02010609060101010101" pitchFamily="49" charset="-122"/>
                <a:ea typeface="黑体" panose="02010609060101010101" pitchFamily="49" charset="-122"/>
                <a:cs typeface="Calibri" panose="020F0502020204030204" pitchFamily="18" charset="0"/>
              </a:rPr>
              <a:t>|</a:t>
            </a:r>
            <a:r>
              <a:rPr lang="zh-CN" altLang="en-US" sz="2800" dirty="0">
                <a:solidFill>
                  <a:srgbClr val="E4AE57"/>
                </a:solidFill>
                <a:latin typeface="黑体" panose="02010609060101010101" pitchFamily="49" charset="-122"/>
                <a:ea typeface="黑体" panose="02010609060101010101" pitchFamily="49" charset="-122"/>
                <a:cs typeface="Calibri" panose="020F0502020204030204" pitchFamily="18" charset="0"/>
              </a:rPr>
              <a:t>工作总结</a:t>
            </a:r>
            <a:r>
              <a:rPr lang="en-US" altLang="zh-CN" sz="2800" dirty="0">
                <a:solidFill>
                  <a:srgbClr val="E4AE57"/>
                </a:solidFill>
                <a:latin typeface="黑体" panose="02010609060101010101" pitchFamily="49" charset="-122"/>
                <a:ea typeface="黑体" panose="02010609060101010101" pitchFamily="49" charset="-122"/>
                <a:cs typeface="Calibri" panose="020F0502020204030204" pitchFamily="18" charset="0"/>
              </a:rPr>
              <a:t>|</a:t>
            </a:r>
            <a:r>
              <a:rPr lang="zh-CN" altLang="en-US" sz="2800" dirty="0">
                <a:solidFill>
                  <a:srgbClr val="E4AE57"/>
                </a:solidFill>
                <a:latin typeface="黑体" panose="02010609060101010101" pitchFamily="49" charset="-122"/>
                <a:ea typeface="黑体" panose="02010609060101010101" pitchFamily="49" charset="-122"/>
                <a:cs typeface="Calibri" panose="020F0502020204030204" pitchFamily="18" charset="0"/>
              </a:rPr>
              <a:t>会议报告</a:t>
            </a:r>
            <a:r>
              <a:rPr lang="en-US" altLang="zh-CN" sz="2800" dirty="0">
                <a:solidFill>
                  <a:srgbClr val="E4AE57"/>
                </a:solidFill>
                <a:latin typeface="黑体" panose="02010609060101010101" pitchFamily="49" charset="-122"/>
                <a:ea typeface="黑体" panose="02010609060101010101" pitchFamily="49" charset="-122"/>
                <a:cs typeface="Calibri" panose="020F0502020204030204" pitchFamily="18" charset="0"/>
              </a:rPr>
              <a:t>|</a:t>
            </a:r>
            <a:r>
              <a:rPr lang="zh-CN" altLang="en-US" sz="2800" dirty="0">
                <a:solidFill>
                  <a:srgbClr val="E4AE57"/>
                </a:solidFill>
                <a:latin typeface="黑体" panose="02010609060101010101" pitchFamily="49" charset="-122"/>
                <a:ea typeface="黑体" panose="02010609060101010101" pitchFamily="49" charset="-122"/>
                <a:cs typeface="Calibri" panose="020F0502020204030204" pitchFamily="18" charset="0"/>
              </a:rPr>
              <a:t>企业介绍等</a:t>
            </a:r>
            <a:r>
              <a:rPr lang="en-US" altLang="zh-CN" sz="2800" dirty="0">
                <a:solidFill>
                  <a:srgbClr val="E4AE57"/>
                </a:solidFill>
                <a:latin typeface="黑体" panose="02010609060101010101" pitchFamily="49" charset="-122"/>
                <a:ea typeface="黑体" panose="02010609060101010101" pitchFamily="49" charset="-122"/>
                <a:cs typeface="Calibri" panose="020F0502020204030204" pitchFamily="18"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advTm="10109">
        <p14:vortex dir="r"/>
      </p:transition>
    </mc:Choice>
    <mc:Fallback xmlns="">
      <p:transition spd="slow" advTm="1010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p:cTn id="12" dur="250" fill="hold"/>
                                        <p:tgtEl>
                                          <p:spTgt spid="70"/>
                                        </p:tgtEl>
                                        <p:attrNameLst>
                                          <p:attrName>ppt_w</p:attrName>
                                        </p:attrNameLst>
                                      </p:cBhvr>
                                      <p:tavLst>
                                        <p:tav tm="0">
                                          <p:val>
                                            <p:fltVal val="0"/>
                                          </p:val>
                                        </p:tav>
                                        <p:tav tm="100000">
                                          <p:val>
                                            <p:strVal val="#ppt_w"/>
                                          </p:val>
                                        </p:tav>
                                      </p:tavLst>
                                    </p:anim>
                                    <p:anim calcmode="lin" valueType="num">
                                      <p:cBhvr>
                                        <p:cTn id="13" dur="250" fill="hold"/>
                                        <p:tgtEl>
                                          <p:spTgt spid="70"/>
                                        </p:tgtEl>
                                        <p:attrNameLst>
                                          <p:attrName>ppt_h</p:attrName>
                                        </p:attrNameLst>
                                      </p:cBhvr>
                                      <p:tavLst>
                                        <p:tav tm="0">
                                          <p:val>
                                            <p:fltVal val="0"/>
                                          </p:val>
                                        </p:tav>
                                        <p:tav tm="100000">
                                          <p:val>
                                            <p:strVal val="#ppt_h"/>
                                          </p:val>
                                        </p:tav>
                                      </p:tavLst>
                                    </p:anim>
                                    <p:animEffect transition="in" filter="fade">
                                      <p:cBhvr>
                                        <p:cTn id="14" dur="250"/>
                                        <p:tgtEl>
                                          <p:spTgt spid="70"/>
                                        </p:tgtEl>
                                      </p:cBhvr>
                                    </p:animEffect>
                                    <p:anim calcmode="lin" valueType="num">
                                      <p:cBhvr>
                                        <p:cTn id="15" dur="250" fill="hold"/>
                                        <p:tgtEl>
                                          <p:spTgt spid="70"/>
                                        </p:tgtEl>
                                        <p:attrNameLst>
                                          <p:attrName>ppt_x</p:attrName>
                                        </p:attrNameLst>
                                      </p:cBhvr>
                                      <p:tavLst>
                                        <p:tav tm="0">
                                          <p:val>
                                            <p:fltVal val="0.5"/>
                                          </p:val>
                                        </p:tav>
                                        <p:tav tm="100000">
                                          <p:val>
                                            <p:strVal val="#ppt_x"/>
                                          </p:val>
                                        </p:tav>
                                      </p:tavLst>
                                    </p:anim>
                                    <p:anim calcmode="lin" valueType="num">
                                      <p:cBhvr>
                                        <p:cTn id="16" dur="250" fill="hold"/>
                                        <p:tgtEl>
                                          <p:spTgt spid="70"/>
                                        </p:tgtEl>
                                        <p:attrNameLst>
                                          <p:attrName>ppt_y</p:attrName>
                                        </p:attrNameLst>
                                      </p:cBhvr>
                                      <p:tavLst>
                                        <p:tav tm="0">
                                          <p:val>
                                            <p:fltVal val="0.5"/>
                                          </p:val>
                                        </p:tav>
                                        <p:tav tm="100000">
                                          <p:val>
                                            <p:strVal val="#ppt_y"/>
                                          </p:val>
                                        </p:tav>
                                      </p:tavLst>
                                    </p:anim>
                                  </p:childTnLst>
                                </p:cTn>
                              </p:par>
                              <p:par>
                                <p:cTn id="17" presetID="53" presetClass="entr" presetSubtype="528"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p:cTn id="19" dur="250" fill="hold"/>
                                        <p:tgtEl>
                                          <p:spTgt spid="71"/>
                                        </p:tgtEl>
                                        <p:attrNameLst>
                                          <p:attrName>ppt_w</p:attrName>
                                        </p:attrNameLst>
                                      </p:cBhvr>
                                      <p:tavLst>
                                        <p:tav tm="0">
                                          <p:val>
                                            <p:fltVal val="0"/>
                                          </p:val>
                                        </p:tav>
                                        <p:tav tm="100000">
                                          <p:val>
                                            <p:strVal val="#ppt_w"/>
                                          </p:val>
                                        </p:tav>
                                      </p:tavLst>
                                    </p:anim>
                                    <p:anim calcmode="lin" valueType="num">
                                      <p:cBhvr>
                                        <p:cTn id="20" dur="250" fill="hold"/>
                                        <p:tgtEl>
                                          <p:spTgt spid="71"/>
                                        </p:tgtEl>
                                        <p:attrNameLst>
                                          <p:attrName>ppt_h</p:attrName>
                                        </p:attrNameLst>
                                      </p:cBhvr>
                                      <p:tavLst>
                                        <p:tav tm="0">
                                          <p:val>
                                            <p:fltVal val="0"/>
                                          </p:val>
                                        </p:tav>
                                        <p:tav tm="100000">
                                          <p:val>
                                            <p:strVal val="#ppt_h"/>
                                          </p:val>
                                        </p:tav>
                                      </p:tavLst>
                                    </p:anim>
                                    <p:animEffect transition="in" filter="fade">
                                      <p:cBhvr>
                                        <p:cTn id="21" dur="250"/>
                                        <p:tgtEl>
                                          <p:spTgt spid="71"/>
                                        </p:tgtEl>
                                      </p:cBhvr>
                                    </p:animEffect>
                                    <p:anim calcmode="lin" valueType="num">
                                      <p:cBhvr>
                                        <p:cTn id="22" dur="250" fill="hold"/>
                                        <p:tgtEl>
                                          <p:spTgt spid="71"/>
                                        </p:tgtEl>
                                        <p:attrNameLst>
                                          <p:attrName>ppt_x</p:attrName>
                                        </p:attrNameLst>
                                      </p:cBhvr>
                                      <p:tavLst>
                                        <p:tav tm="0">
                                          <p:val>
                                            <p:fltVal val="0.5"/>
                                          </p:val>
                                        </p:tav>
                                        <p:tav tm="100000">
                                          <p:val>
                                            <p:strVal val="#ppt_x"/>
                                          </p:val>
                                        </p:tav>
                                      </p:tavLst>
                                    </p:anim>
                                    <p:anim calcmode="lin" valueType="num">
                                      <p:cBhvr>
                                        <p:cTn id="23" dur="250" fill="hold"/>
                                        <p:tgtEl>
                                          <p:spTgt spid="71"/>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anim calcmode="lin" valueType="num">
                                      <p:cBhvr>
                                        <p:cTn id="29" dur="500" fill="hold"/>
                                        <p:tgtEl>
                                          <p:spTgt spid="65"/>
                                        </p:tgtEl>
                                        <p:attrNameLst>
                                          <p:attrName>ppt_x</p:attrName>
                                        </p:attrNameLst>
                                      </p:cBhvr>
                                      <p:tavLst>
                                        <p:tav tm="0">
                                          <p:val>
                                            <p:fltVal val="0.5"/>
                                          </p:val>
                                        </p:tav>
                                        <p:tav tm="100000">
                                          <p:val>
                                            <p:strVal val="#ppt_x"/>
                                          </p:val>
                                        </p:tav>
                                      </p:tavLst>
                                    </p:anim>
                                    <p:anim calcmode="lin" valueType="num">
                                      <p:cBhvr>
                                        <p:cTn id="30" dur="500" fill="hold"/>
                                        <p:tgtEl>
                                          <p:spTgt spid="65"/>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p:cTn id="33" dur="500" fill="hold"/>
                                        <p:tgtEl>
                                          <p:spTgt spid="67"/>
                                        </p:tgtEl>
                                        <p:attrNameLst>
                                          <p:attrName>ppt_w</p:attrName>
                                        </p:attrNameLst>
                                      </p:cBhvr>
                                      <p:tavLst>
                                        <p:tav tm="0">
                                          <p:val>
                                            <p:fltVal val="0"/>
                                          </p:val>
                                        </p:tav>
                                        <p:tav tm="100000">
                                          <p:val>
                                            <p:strVal val="#ppt_w"/>
                                          </p:val>
                                        </p:tav>
                                      </p:tavLst>
                                    </p:anim>
                                    <p:anim calcmode="lin" valueType="num">
                                      <p:cBhvr>
                                        <p:cTn id="34" dur="500" fill="hold"/>
                                        <p:tgtEl>
                                          <p:spTgt spid="67"/>
                                        </p:tgtEl>
                                        <p:attrNameLst>
                                          <p:attrName>ppt_h</p:attrName>
                                        </p:attrNameLst>
                                      </p:cBhvr>
                                      <p:tavLst>
                                        <p:tav tm="0">
                                          <p:val>
                                            <p:fltVal val="0"/>
                                          </p:val>
                                        </p:tav>
                                        <p:tav tm="100000">
                                          <p:val>
                                            <p:strVal val="#ppt_h"/>
                                          </p:val>
                                        </p:tav>
                                      </p:tavLst>
                                    </p:anim>
                                    <p:animEffect transition="in" filter="fade">
                                      <p:cBhvr>
                                        <p:cTn id="35" dur="500"/>
                                        <p:tgtEl>
                                          <p:spTgt spid="67"/>
                                        </p:tgtEl>
                                      </p:cBhvr>
                                    </p:animEffect>
                                    <p:anim calcmode="lin" valueType="num">
                                      <p:cBhvr>
                                        <p:cTn id="36" dur="500" fill="hold"/>
                                        <p:tgtEl>
                                          <p:spTgt spid="67"/>
                                        </p:tgtEl>
                                        <p:attrNameLst>
                                          <p:attrName>ppt_x</p:attrName>
                                        </p:attrNameLst>
                                      </p:cBhvr>
                                      <p:tavLst>
                                        <p:tav tm="0">
                                          <p:val>
                                            <p:fltVal val="0.5"/>
                                          </p:val>
                                        </p:tav>
                                        <p:tav tm="100000">
                                          <p:val>
                                            <p:strVal val="#ppt_x"/>
                                          </p:val>
                                        </p:tav>
                                      </p:tavLst>
                                    </p:anim>
                                    <p:anim calcmode="lin" valueType="num">
                                      <p:cBhvr>
                                        <p:cTn id="37" dur="500" fill="hold"/>
                                        <p:tgtEl>
                                          <p:spTgt spid="67"/>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p:cTn id="40" dur="500" fill="hold"/>
                                        <p:tgtEl>
                                          <p:spTgt spid="68"/>
                                        </p:tgtEl>
                                        <p:attrNameLst>
                                          <p:attrName>ppt_w</p:attrName>
                                        </p:attrNameLst>
                                      </p:cBhvr>
                                      <p:tavLst>
                                        <p:tav tm="0">
                                          <p:val>
                                            <p:fltVal val="0"/>
                                          </p:val>
                                        </p:tav>
                                        <p:tav tm="100000">
                                          <p:val>
                                            <p:strVal val="#ppt_w"/>
                                          </p:val>
                                        </p:tav>
                                      </p:tavLst>
                                    </p:anim>
                                    <p:anim calcmode="lin" valueType="num">
                                      <p:cBhvr>
                                        <p:cTn id="41" dur="500" fill="hold"/>
                                        <p:tgtEl>
                                          <p:spTgt spid="68"/>
                                        </p:tgtEl>
                                        <p:attrNameLst>
                                          <p:attrName>ppt_h</p:attrName>
                                        </p:attrNameLst>
                                      </p:cBhvr>
                                      <p:tavLst>
                                        <p:tav tm="0">
                                          <p:val>
                                            <p:fltVal val="0"/>
                                          </p:val>
                                        </p:tav>
                                        <p:tav tm="100000">
                                          <p:val>
                                            <p:strVal val="#ppt_h"/>
                                          </p:val>
                                        </p:tav>
                                      </p:tavLst>
                                    </p:anim>
                                    <p:animEffect transition="in" filter="fade">
                                      <p:cBhvr>
                                        <p:cTn id="42" dur="500"/>
                                        <p:tgtEl>
                                          <p:spTgt spid="68"/>
                                        </p:tgtEl>
                                      </p:cBhvr>
                                    </p:animEffect>
                                    <p:anim calcmode="lin" valueType="num">
                                      <p:cBhvr>
                                        <p:cTn id="43" dur="500" fill="hold"/>
                                        <p:tgtEl>
                                          <p:spTgt spid="68"/>
                                        </p:tgtEl>
                                        <p:attrNameLst>
                                          <p:attrName>ppt_x</p:attrName>
                                        </p:attrNameLst>
                                      </p:cBhvr>
                                      <p:tavLst>
                                        <p:tav tm="0">
                                          <p:val>
                                            <p:fltVal val="0.5"/>
                                          </p:val>
                                        </p:tav>
                                        <p:tav tm="100000">
                                          <p:val>
                                            <p:strVal val="#ppt_x"/>
                                          </p:val>
                                        </p:tav>
                                      </p:tavLst>
                                    </p:anim>
                                    <p:anim calcmode="lin" valueType="num">
                                      <p:cBhvr>
                                        <p:cTn id="44" dur="500" fill="hold"/>
                                        <p:tgtEl>
                                          <p:spTgt spid="6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p:cTn id="47" dur="500" fill="hold"/>
                                        <p:tgtEl>
                                          <p:spTgt spid="69"/>
                                        </p:tgtEl>
                                        <p:attrNameLst>
                                          <p:attrName>ppt_w</p:attrName>
                                        </p:attrNameLst>
                                      </p:cBhvr>
                                      <p:tavLst>
                                        <p:tav tm="0">
                                          <p:val>
                                            <p:fltVal val="0"/>
                                          </p:val>
                                        </p:tav>
                                        <p:tav tm="100000">
                                          <p:val>
                                            <p:strVal val="#ppt_w"/>
                                          </p:val>
                                        </p:tav>
                                      </p:tavLst>
                                    </p:anim>
                                    <p:anim calcmode="lin" valueType="num">
                                      <p:cBhvr>
                                        <p:cTn id="48" dur="500" fill="hold"/>
                                        <p:tgtEl>
                                          <p:spTgt spid="69"/>
                                        </p:tgtEl>
                                        <p:attrNameLst>
                                          <p:attrName>ppt_h</p:attrName>
                                        </p:attrNameLst>
                                      </p:cBhvr>
                                      <p:tavLst>
                                        <p:tav tm="0">
                                          <p:val>
                                            <p:fltVal val="0"/>
                                          </p:val>
                                        </p:tav>
                                        <p:tav tm="100000">
                                          <p:val>
                                            <p:strVal val="#ppt_h"/>
                                          </p:val>
                                        </p:tav>
                                      </p:tavLst>
                                    </p:anim>
                                    <p:animEffect transition="in" filter="fade">
                                      <p:cBhvr>
                                        <p:cTn id="49" dur="500"/>
                                        <p:tgtEl>
                                          <p:spTgt spid="69"/>
                                        </p:tgtEl>
                                      </p:cBhvr>
                                    </p:animEffect>
                                    <p:anim calcmode="lin" valueType="num">
                                      <p:cBhvr>
                                        <p:cTn id="50" dur="500" fill="hold"/>
                                        <p:tgtEl>
                                          <p:spTgt spid="69"/>
                                        </p:tgtEl>
                                        <p:attrNameLst>
                                          <p:attrName>ppt_x</p:attrName>
                                        </p:attrNameLst>
                                      </p:cBhvr>
                                      <p:tavLst>
                                        <p:tav tm="0">
                                          <p:val>
                                            <p:fltVal val="0.5"/>
                                          </p:val>
                                        </p:tav>
                                        <p:tav tm="100000">
                                          <p:val>
                                            <p:strVal val="#ppt_x"/>
                                          </p:val>
                                        </p:tav>
                                      </p:tavLst>
                                    </p:anim>
                                    <p:anim calcmode="lin" valueType="num">
                                      <p:cBhvr>
                                        <p:cTn id="51" dur="500" fill="hold"/>
                                        <p:tgtEl>
                                          <p:spTgt spid="69"/>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250" fill="hold"/>
                                        <p:tgtEl>
                                          <p:spTgt spid="72"/>
                                        </p:tgtEl>
                                        <p:attrNameLst>
                                          <p:attrName>ppt_w</p:attrName>
                                        </p:attrNameLst>
                                      </p:cBhvr>
                                      <p:tavLst>
                                        <p:tav tm="0">
                                          <p:val>
                                            <p:fltVal val="0"/>
                                          </p:val>
                                        </p:tav>
                                        <p:tav tm="100000">
                                          <p:val>
                                            <p:strVal val="#ppt_w"/>
                                          </p:val>
                                        </p:tav>
                                      </p:tavLst>
                                    </p:anim>
                                    <p:anim calcmode="lin" valueType="num">
                                      <p:cBhvr>
                                        <p:cTn id="55" dur="250" fill="hold"/>
                                        <p:tgtEl>
                                          <p:spTgt spid="72"/>
                                        </p:tgtEl>
                                        <p:attrNameLst>
                                          <p:attrName>ppt_h</p:attrName>
                                        </p:attrNameLst>
                                      </p:cBhvr>
                                      <p:tavLst>
                                        <p:tav tm="0">
                                          <p:val>
                                            <p:fltVal val="0"/>
                                          </p:val>
                                        </p:tav>
                                        <p:tav tm="100000">
                                          <p:val>
                                            <p:strVal val="#ppt_h"/>
                                          </p:val>
                                        </p:tav>
                                      </p:tavLst>
                                    </p:anim>
                                    <p:animEffect transition="in" filter="fade">
                                      <p:cBhvr>
                                        <p:cTn id="56" dur="250"/>
                                        <p:tgtEl>
                                          <p:spTgt spid="72"/>
                                        </p:tgtEl>
                                      </p:cBhvr>
                                    </p:animEffect>
                                    <p:anim calcmode="lin" valueType="num">
                                      <p:cBhvr>
                                        <p:cTn id="57" dur="250" fill="hold"/>
                                        <p:tgtEl>
                                          <p:spTgt spid="72"/>
                                        </p:tgtEl>
                                        <p:attrNameLst>
                                          <p:attrName>ppt_x</p:attrName>
                                        </p:attrNameLst>
                                      </p:cBhvr>
                                      <p:tavLst>
                                        <p:tav tm="0">
                                          <p:val>
                                            <p:fltVal val="0.5"/>
                                          </p:val>
                                        </p:tav>
                                        <p:tav tm="100000">
                                          <p:val>
                                            <p:strVal val="#ppt_x"/>
                                          </p:val>
                                        </p:tav>
                                      </p:tavLst>
                                    </p:anim>
                                    <p:anim calcmode="lin" valueType="num">
                                      <p:cBhvr>
                                        <p:cTn id="58" dur="250" fill="hold"/>
                                        <p:tgtEl>
                                          <p:spTgt spid="72"/>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56" presetClass="entr" presetSubtype="0" fill="hold" nodeType="clickEffect">
                                  <p:stCondLst>
                                    <p:cond delay="0"/>
                                  </p:stCondLst>
                                  <p:iterate type="lt">
                                    <p:tmPct val="10000"/>
                                  </p:iterate>
                                  <p:childTnLst>
                                    <p:set>
                                      <p:cBhvr>
                                        <p:cTn id="74" dur="1" fill="hold">
                                          <p:stCondLst>
                                            <p:cond delay="0"/>
                                          </p:stCondLst>
                                        </p:cTn>
                                        <p:tgtEl>
                                          <p:spTgt spid="31">
                                            <p:txEl>
                                              <p:pRg st="3" end="3"/>
                                            </p:txEl>
                                          </p:spTgt>
                                        </p:tgtEl>
                                        <p:attrNameLst>
                                          <p:attrName>style.visibility</p:attrName>
                                        </p:attrNameLst>
                                      </p:cBhvr>
                                      <p:to>
                                        <p:strVal val="visible"/>
                                      </p:to>
                                    </p:set>
                                    <p:anim by="(-#ppt_w*2)" calcmode="lin" valueType="num">
                                      <p:cBhvr rctx="PPT">
                                        <p:cTn id="75" dur="375" autoRev="1" fill="hold">
                                          <p:stCondLst>
                                            <p:cond delay="0"/>
                                          </p:stCondLst>
                                        </p:cTn>
                                        <p:tgtEl>
                                          <p:spTgt spid="31">
                                            <p:txEl>
                                              <p:pRg st="3" end="3"/>
                                            </p:txEl>
                                          </p:spTgt>
                                        </p:tgtEl>
                                        <p:attrNameLst>
                                          <p:attrName>ppt_w</p:attrName>
                                        </p:attrNameLst>
                                      </p:cBhvr>
                                    </p:anim>
                                    <p:anim by="(#ppt_w*0.50)" calcmode="lin" valueType="num">
                                      <p:cBhvr>
                                        <p:cTn id="76" dur="375" decel="50000" autoRev="1" fill="hold">
                                          <p:stCondLst>
                                            <p:cond delay="0"/>
                                          </p:stCondLst>
                                        </p:cTn>
                                        <p:tgtEl>
                                          <p:spTgt spid="31">
                                            <p:txEl>
                                              <p:pRg st="3" end="3"/>
                                            </p:txEl>
                                          </p:spTgt>
                                        </p:tgtEl>
                                        <p:attrNameLst>
                                          <p:attrName>ppt_x</p:attrName>
                                        </p:attrNameLst>
                                      </p:cBhvr>
                                    </p:anim>
                                    <p:anim from="(-#ppt_h/2)" to="(#ppt_y)" calcmode="lin" valueType="num">
                                      <p:cBhvr>
                                        <p:cTn id="77" dur="750" fill="hold">
                                          <p:stCondLst>
                                            <p:cond delay="0"/>
                                          </p:stCondLst>
                                        </p:cTn>
                                        <p:tgtEl>
                                          <p:spTgt spid="31">
                                            <p:txEl>
                                              <p:pRg st="3" end="3"/>
                                            </p:txEl>
                                          </p:spTgt>
                                        </p:tgtEl>
                                        <p:attrNameLst>
                                          <p:attrName>ppt_y</p:attrName>
                                        </p:attrNameLst>
                                      </p:cBhvr>
                                    </p:anim>
                                    <p:animRot by="21600000">
                                      <p:cBhvr>
                                        <p:cTn id="78" dur="750" fill="hold">
                                          <p:stCondLst>
                                            <p:cond delay="0"/>
                                          </p:stCondLst>
                                        </p:cTn>
                                        <p:tgtEl>
                                          <p:spTgt spid="31">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8" grpId="0"/>
      <p:bldP spid="65" grpId="0" animBg="1"/>
      <p:bldP spid="67" grpId="0" animBg="1"/>
      <p:bldP spid="68" grpId="0" animBg="1"/>
      <p:bldP spid="69" grpId="0" animBg="1"/>
      <p:bldP spid="70" grpId="0" animBg="1"/>
      <p:bldP spid="71" grpId="0" animBg="1"/>
      <p:bldP spid="7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泪滴形 25"/>
          <p:cNvSpPr/>
          <p:nvPr/>
        </p:nvSpPr>
        <p:spPr>
          <a:xfrm rot="8100000">
            <a:off x="5302250" y="1348740"/>
            <a:ext cx="914400" cy="914400"/>
          </a:xfrm>
          <a:prstGeom prst="teardrop">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
          <p:cNvSpPr txBox="1"/>
          <p:nvPr/>
        </p:nvSpPr>
        <p:spPr>
          <a:xfrm>
            <a:off x="4066912" y="2452600"/>
            <a:ext cx="3385542" cy="1061829"/>
          </a:xfrm>
          <a:prstGeom prst="rect">
            <a:avLst/>
          </a:prstGeom>
          <a:noFill/>
        </p:spPr>
        <p:txBody>
          <a:bodyPr wrap="none" lIns="0" tIns="0" rIns="0" rtlCol="0">
            <a:spAutoFit/>
          </a:bodyPr>
          <a:lstStyle/>
          <a:p>
            <a:pPr algn="ctr" defTabSz="0">
              <a:lnSpc>
                <a:spcPct val="100000"/>
              </a:lnSpc>
            </a:pPr>
            <a:r>
              <a:rPr lang="zh-CN" altLang="zh-CN" sz="6600" dirty="0">
                <a:solidFill>
                  <a:srgbClr val="E4AE57"/>
                </a:solidFill>
                <a:latin typeface="微软雅黑" panose="020B0503020204020204" pitchFamily="18" charset="-122"/>
                <a:ea typeface="微软雅黑" panose="020B0503020204020204" pitchFamily="18" charset="-122"/>
                <a:cs typeface="微软雅黑" panose="020B0503020204020204" pitchFamily="18" charset="-122"/>
              </a:rPr>
              <a:t>市场透视</a:t>
            </a:r>
          </a:p>
        </p:txBody>
      </p:sp>
      <p:sp>
        <p:nvSpPr>
          <p:cNvPr id="18" name="TextBox 1"/>
          <p:cNvSpPr txBox="1"/>
          <p:nvPr/>
        </p:nvSpPr>
        <p:spPr>
          <a:xfrm>
            <a:off x="5512361" y="1507720"/>
            <a:ext cx="514350" cy="661035"/>
          </a:xfrm>
          <a:prstGeom prst="rect">
            <a:avLst/>
          </a:prstGeom>
          <a:noFill/>
        </p:spPr>
        <p:txBody>
          <a:bodyPr wrap="none" lIns="0" tIns="0" rIns="0" rtlCol="0">
            <a:spAutoFit/>
          </a:bodyPr>
          <a:lstStyle/>
          <a:p>
            <a:pPr algn="ctr" defTabSz="0">
              <a:lnSpc>
                <a:spcPct val="100000"/>
              </a:lnSpc>
            </a:pPr>
            <a:r>
              <a:rPr lang="en-US" altLang="zh-CN" sz="4000" b="1" dirty="0">
                <a:solidFill>
                  <a:schemeClr val="tx1"/>
                </a:solidFill>
                <a:latin typeface="+mj-lt"/>
                <a:ea typeface="微软雅黑" panose="020B0503020204020204" pitchFamily="18" charset="-122"/>
                <a:cs typeface="微软雅黑" panose="020B0503020204020204" pitchFamily="18" charset="-122"/>
              </a:rPr>
              <a:t>03</a:t>
            </a:r>
          </a:p>
        </p:txBody>
      </p:sp>
      <p:grpSp>
        <p:nvGrpSpPr>
          <p:cNvPr id="7" name="组合 6"/>
          <p:cNvGrpSpPr/>
          <p:nvPr/>
        </p:nvGrpSpPr>
        <p:grpSpPr>
          <a:xfrm>
            <a:off x="3238818" y="3947341"/>
            <a:ext cx="5194935" cy="287020"/>
            <a:chOff x="4679" y="7142"/>
            <a:chExt cx="8181" cy="452"/>
          </a:xfrm>
        </p:grpSpPr>
        <p:sp>
          <p:nvSpPr>
            <p:cNvPr id="30" name="矩形 29"/>
            <p:cNvSpPr/>
            <p:nvPr/>
          </p:nvSpPr>
          <p:spPr>
            <a:xfrm>
              <a:off x="4679" y="7142"/>
              <a:ext cx="1553" cy="414"/>
            </a:xfrm>
            <a:prstGeom prst="rect">
              <a:avLst/>
            </a:prstGeom>
            <a:noFill/>
            <a:ln w="3175">
              <a:solidFill>
                <a:srgbClr val="DAB96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文本框 30"/>
            <p:cNvSpPr txBox="1"/>
            <p:nvPr/>
          </p:nvSpPr>
          <p:spPr>
            <a:xfrm>
              <a:off x="4831" y="7142"/>
              <a:ext cx="1248" cy="452"/>
            </a:xfrm>
            <a:prstGeom prst="rect">
              <a:avLst/>
            </a:prstGeom>
            <a:noFill/>
          </p:spPr>
          <p:txBody>
            <a:bodyPr wrap="none" rtlCol="0">
              <a:spAutoFit/>
            </a:bodyPr>
            <a:lstStyle/>
            <a:p>
              <a:r>
                <a:rPr lang="zh-CN" altLang="en-US" sz="1200">
                  <a:solidFill>
                    <a:schemeClr val="bg1"/>
                  </a:solidFill>
                  <a:latin typeface="微软雅黑" panose="020B0503020204020204" pitchFamily="18" charset="-122"/>
                  <a:ea typeface="微软雅黑" panose="020B0503020204020204" pitchFamily="18" charset="-122"/>
                </a:rPr>
                <a:t>市场价值</a:t>
              </a:r>
            </a:p>
          </p:txBody>
        </p:sp>
        <p:sp>
          <p:nvSpPr>
            <p:cNvPr id="32" name="矩形 31"/>
            <p:cNvSpPr/>
            <p:nvPr/>
          </p:nvSpPr>
          <p:spPr>
            <a:xfrm>
              <a:off x="6314" y="7142"/>
              <a:ext cx="1553" cy="414"/>
            </a:xfrm>
            <a:prstGeom prst="rect">
              <a:avLst/>
            </a:prstGeom>
            <a:noFill/>
            <a:ln w="3175">
              <a:solidFill>
                <a:srgbClr val="DAB96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nvSpPr>
          <p:spPr>
            <a:xfrm>
              <a:off x="6466" y="7142"/>
              <a:ext cx="1248" cy="452"/>
            </a:xfrm>
            <a:prstGeom prst="rect">
              <a:avLst/>
            </a:prstGeom>
            <a:noFill/>
          </p:spPr>
          <p:txBody>
            <a:bodyPr wrap="none" rtlCol="0">
              <a:spAutoFit/>
            </a:bodyPr>
            <a:lstStyle/>
            <a:p>
              <a:r>
                <a:rPr lang="zh-CN" altLang="en-US" sz="1200">
                  <a:solidFill>
                    <a:schemeClr val="bg1"/>
                  </a:solidFill>
                  <a:latin typeface="微软雅黑" panose="020B0503020204020204" pitchFamily="18" charset="-122"/>
                  <a:ea typeface="微软雅黑" panose="020B0503020204020204" pitchFamily="18" charset="-122"/>
                </a:rPr>
                <a:t>市场透视</a:t>
              </a:r>
            </a:p>
          </p:txBody>
        </p:sp>
        <p:sp>
          <p:nvSpPr>
            <p:cNvPr id="34" name="矩形 33"/>
            <p:cNvSpPr/>
            <p:nvPr/>
          </p:nvSpPr>
          <p:spPr>
            <a:xfrm>
              <a:off x="7949" y="7142"/>
              <a:ext cx="1553" cy="414"/>
            </a:xfrm>
            <a:prstGeom prst="rect">
              <a:avLst/>
            </a:prstGeom>
            <a:noFill/>
            <a:ln w="3175">
              <a:solidFill>
                <a:srgbClr val="DAB96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文本框 34"/>
            <p:cNvSpPr txBox="1"/>
            <p:nvPr/>
          </p:nvSpPr>
          <p:spPr>
            <a:xfrm>
              <a:off x="8101" y="7142"/>
              <a:ext cx="1248" cy="452"/>
            </a:xfrm>
            <a:prstGeom prst="rect">
              <a:avLst/>
            </a:prstGeom>
            <a:noFill/>
          </p:spPr>
          <p:txBody>
            <a:bodyPr wrap="none" rtlCol="0">
              <a:spAutoFit/>
            </a:bodyPr>
            <a:lstStyle/>
            <a:p>
              <a:r>
                <a:rPr lang="zh-CN" altLang="en-US" sz="1200">
                  <a:solidFill>
                    <a:schemeClr val="bg1"/>
                  </a:solidFill>
                  <a:latin typeface="微软雅黑" panose="020B0503020204020204" pitchFamily="18" charset="-122"/>
                  <a:ea typeface="微软雅黑" panose="020B0503020204020204" pitchFamily="18" charset="-122"/>
                </a:rPr>
                <a:t>行业痛点</a:t>
              </a:r>
            </a:p>
          </p:txBody>
        </p:sp>
        <p:sp>
          <p:nvSpPr>
            <p:cNvPr id="36" name="矩形 35"/>
            <p:cNvSpPr/>
            <p:nvPr/>
          </p:nvSpPr>
          <p:spPr>
            <a:xfrm>
              <a:off x="9584" y="7142"/>
              <a:ext cx="1553" cy="414"/>
            </a:xfrm>
            <a:prstGeom prst="rect">
              <a:avLst/>
            </a:prstGeom>
            <a:noFill/>
            <a:ln w="6350">
              <a:solidFill>
                <a:srgbClr val="DAB96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文本框 36"/>
            <p:cNvSpPr txBox="1"/>
            <p:nvPr/>
          </p:nvSpPr>
          <p:spPr>
            <a:xfrm>
              <a:off x="9736" y="7142"/>
              <a:ext cx="1248" cy="452"/>
            </a:xfrm>
            <a:prstGeom prst="rect">
              <a:avLst/>
            </a:prstGeom>
            <a:noFill/>
          </p:spPr>
          <p:txBody>
            <a:bodyPr wrap="none" rtlCol="0">
              <a:spAutoFit/>
            </a:bodyPr>
            <a:lstStyle/>
            <a:p>
              <a:r>
                <a:rPr lang="zh-CN" altLang="en-US" sz="1200">
                  <a:solidFill>
                    <a:schemeClr val="bg1"/>
                  </a:solidFill>
                  <a:latin typeface="微软雅黑" panose="020B0503020204020204" pitchFamily="18" charset="-122"/>
                  <a:ea typeface="微软雅黑" panose="020B0503020204020204" pitchFamily="18" charset="-122"/>
                </a:rPr>
                <a:t>解决方式</a:t>
              </a:r>
            </a:p>
          </p:txBody>
        </p:sp>
        <p:sp>
          <p:nvSpPr>
            <p:cNvPr id="2" name="矩形 1"/>
            <p:cNvSpPr/>
            <p:nvPr/>
          </p:nvSpPr>
          <p:spPr>
            <a:xfrm>
              <a:off x="11204" y="7142"/>
              <a:ext cx="1553" cy="414"/>
            </a:xfrm>
            <a:prstGeom prst="rect">
              <a:avLst/>
            </a:prstGeom>
            <a:noFill/>
            <a:ln w="6350">
              <a:solidFill>
                <a:srgbClr val="DAB96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文本框 5"/>
            <p:cNvSpPr txBox="1"/>
            <p:nvPr/>
          </p:nvSpPr>
          <p:spPr>
            <a:xfrm>
              <a:off x="11132" y="7142"/>
              <a:ext cx="1728" cy="452"/>
            </a:xfrm>
            <a:prstGeom prst="rect">
              <a:avLst/>
            </a:prstGeom>
            <a:noFill/>
          </p:spPr>
          <p:txBody>
            <a:bodyPr wrap="none" rtlCol="0">
              <a:spAutoFit/>
            </a:bodyPr>
            <a:lstStyle/>
            <a:p>
              <a:r>
                <a:rPr lang="zh-CN" altLang="en-US" sz="1200">
                  <a:solidFill>
                    <a:schemeClr val="bg1"/>
                  </a:solidFill>
                  <a:latin typeface="微软雅黑" panose="020B0503020204020204" pitchFamily="18" charset="-122"/>
                  <a:ea typeface="微软雅黑" panose="020B0503020204020204" pitchFamily="18" charset="-122"/>
                </a:rPr>
                <a:t>竞争对手分析</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176">
        <p14:gallery dir="l"/>
      </p:transition>
    </mc:Choice>
    <mc:Fallback xmlns="">
      <p:transition spd="slow" advTm="51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
          <p:cNvSpPr txBox="1"/>
          <p:nvPr/>
        </p:nvSpPr>
        <p:spPr>
          <a:xfrm>
            <a:off x="8694601" y="561975"/>
            <a:ext cx="2364740" cy="567690"/>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3.1</a:t>
            </a: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 </a:t>
            </a:r>
            <a:r>
              <a:rPr lang="zh-CN" altLang="en-US"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市场价值</a:t>
            </a:r>
          </a:p>
        </p:txBody>
      </p:sp>
      <p:sp>
        <p:nvSpPr>
          <p:cNvPr id="22" name="文本框 21"/>
          <p:cNvSpPr txBox="1"/>
          <p:nvPr/>
        </p:nvSpPr>
        <p:spPr>
          <a:xfrm>
            <a:off x="8632371" y="1046480"/>
            <a:ext cx="1107996" cy="276999"/>
          </a:xfrm>
          <a:prstGeom prst="rect">
            <a:avLst/>
          </a:prstGeom>
          <a:noFill/>
        </p:spPr>
        <p:txBody>
          <a:bodyPr wrap="none" rtlCol="0">
            <a:spAutoFit/>
          </a:bodyPr>
          <a:lstStyle/>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23" name="TextBox 1"/>
          <p:cNvSpPr txBox="1"/>
          <p:nvPr/>
        </p:nvSpPr>
        <p:spPr>
          <a:xfrm>
            <a:off x="2580238" y="1787120"/>
            <a:ext cx="902970" cy="677545"/>
          </a:xfrm>
          <a:prstGeom prst="rect">
            <a:avLst/>
          </a:prstGeom>
          <a:noFill/>
        </p:spPr>
        <p:txBody>
          <a:bodyPr wrap="none" lIns="0" tIns="0" rIns="0" rtlCol="0">
            <a:spAutoFit/>
          </a:bodyPr>
          <a:lstStyle/>
          <a:p>
            <a:pPr algn="l" defTabSz="0">
              <a:lnSpc>
                <a:spcPct val="100000"/>
              </a:lnSpc>
              <a:tabLst>
                <a:tab pos="25400" algn="l"/>
              </a:tabLst>
            </a:pPr>
            <a:r>
              <a:rPr lang="en-US" altLang="zh-CN" sz="4105" dirty="0">
                <a:solidFill>
                  <a:srgbClr val="D4B46D"/>
                </a:solidFill>
                <a:latin typeface="Calibri" panose="020F0502020204030204" pitchFamily="18" charset="0"/>
                <a:cs typeface="Calibri" panose="020F0502020204030204" pitchFamily="18" charset="0"/>
              </a:rPr>
              <a:t>70%</a:t>
            </a:r>
            <a:endParaRPr lang="en-US" altLang="zh-CN" sz="1400" dirty="0">
              <a:solidFill>
                <a:srgbClr val="C9CACA"/>
              </a:solidFill>
              <a:latin typeface="Calibri" panose="020F0502020204030204" pitchFamily="18" charset="0"/>
              <a:cs typeface="Calibri" panose="020F0502020204030204" pitchFamily="18" charset="0"/>
            </a:endParaRPr>
          </a:p>
        </p:txBody>
      </p:sp>
      <p:sp>
        <p:nvSpPr>
          <p:cNvPr id="3" name="TextBox 1"/>
          <p:cNvSpPr txBox="1"/>
          <p:nvPr/>
        </p:nvSpPr>
        <p:spPr>
          <a:xfrm>
            <a:off x="4395703" y="1466445"/>
            <a:ext cx="902970" cy="677545"/>
          </a:xfrm>
          <a:prstGeom prst="rect">
            <a:avLst/>
          </a:prstGeom>
          <a:noFill/>
        </p:spPr>
        <p:txBody>
          <a:bodyPr wrap="none" lIns="0" tIns="0" rIns="0" rtlCol="0">
            <a:spAutoFit/>
          </a:bodyPr>
          <a:lstStyle/>
          <a:p>
            <a:pPr algn="l" defTabSz="0">
              <a:lnSpc>
                <a:spcPct val="100000"/>
              </a:lnSpc>
              <a:tabLst>
                <a:tab pos="25400" algn="l"/>
              </a:tabLst>
            </a:pPr>
            <a:r>
              <a:rPr lang="en-US" altLang="zh-CN" sz="4105" dirty="0">
                <a:solidFill>
                  <a:srgbClr val="D4B46D"/>
                </a:solidFill>
                <a:latin typeface="Calibri" panose="020F0502020204030204" pitchFamily="18" charset="0"/>
                <a:cs typeface="Calibri" panose="020F0502020204030204" pitchFamily="18" charset="0"/>
              </a:rPr>
              <a:t>80%</a:t>
            </a:r>
            <a:endParaRPr lang="en-US" altLang="zh-CN" sz="1400" dirty="0">
              <a:solidFill>
                <a:srgbClr val="C9CACA"/>
              </a:solidFill>
              <a:latin typeface="Calibri" panose="020F0502020204030204" pitchFamily="18" charset="0"/>
              <a:cs typeface="Calibri" panose="020F0502020204030204" pitchFamily="18" charset="0"/>
            </a:endParaRPr>
          </a:p>
        </p:txBody>
      </p:sp>
      <p:sp>
        <p:nvSpPr>
          <p:cNvPr id="6" name="TextBox 1"/>
          <p:cNvSpPr txBox="1"/>
          <p:nvPr/>
        </p:nvSpPr>
        <p:spPr>
          <a:xfrm>
            <a:off x="8052668" y="2544675"/>
            <a:ext cx="902970" cy="677545"/>
          </a:xfrm>
          <a:prstGeom prst="rect">
            <a:avLst/>
          </a:prstGeom>
          <a:noFill/>
        </p:spPr>
        <p:txBody>
          <a:bodyPr wrap="none" lIns="0" tIns="0" rIns="0" rtlCol="0">
            <a:spAutoFit/>
          </a:bodyPr>
          <a:lstStyle/>
          <a:p>
            <a:pPr algn="l" defTabSz="0">
              <a:lnSpc>
                <a:spcPct val="100000"/>
              </a:lnSpc>
              <a:tabLst>
                <a:tab pos="25400" algn="l"/>
              </a:tabLst>
            </a:pPr>
            <a:r>
              <a:rPr lang="en-US" altLang="zh-CN" sz="4105" dirty="0">
                <a:solidFill>
                  <a:srgbClr val="D4B46D"/>
                </a:solidFill>
                <a:latin typeface="Calibri" panose="020F0502020204030204" pitchFamily="18" charset="0"/>
                <a:cs typeface="Calibri" panose="020F0502020204030204" pitchFamily="18" charset="0"/>
              </a:rPr>
              <a:t>30%</a:t>
            </a:r>
            <a:endParaRPr lang="en-US" altLang="zh-CN" sz="1400" dirty="0">
              <a:solidFill>
                <a:srgbClr val="C9CACA"/>
              </a:solidFill>
              <a:latin typeface="Calibri" panose="020F0502020204030204" pitchFamily="18" charset="0"/>
              <a:cs typeface="Calibri" panose="020F0502020204030204" pitchFamily="18" charset="0"/>
            </a:endParaRPr>
          </a:p>
        </p:txBody>
      </p:sp>
      <p:sp>
        <p:nvSpPr>
          <p:cNvPr id="17" name="TextBox 1"/>
          <p:cNvSpPr txBox="1"/>
          <p:nvPr/>
        </p:nvSpPr>
        <p:spPr>
          <a:xfrm>
            <a:off x="6219423" y="2019530"/>
            <a:ext cx="902970" cy="677545"/>
          </a:xfrm>
          <a:prstGeom prst="rect">
            <a:avLst/>
          </a:prstGeom>
          <a:noFill/>
        </p:spPr>
        <p:txBody>
          <a:bodyPr wrap="none" lIns="0" tIns="0" rIns="0" rtlCol="0">
            <a:spAutoFit/>
          </a:bodyPr>
          <a:lstStyle/>
          <a:p>
            <a:pPr algn="l" defTabSz="0">
              <a:lnSpc>
                <a:spcPct val="100000"/>
              </a:lnSpc>
              <a:tabLst>
                <a:tab pos="25400" algn="l"/>
              </a:tabLst>
            </a:pPr>
            <a:r>
              <a:rPr lang="en-US" altLang="zh-CN" sz="4105" dirty="0">
                <a:solidFill>
                  <a:srgbClr val="D4B46D"/>
                </a:solidFill>
                <a:latin typeface="Calibri" panose="020F0502020204030204" pitchFamily="18" charset="0"/>
                <a:cs typeface="Calibri" panose="020F0502020204030204" pitchFamily="18" charset="0"/>
              </a:rPr>
              <a:t>60%</a:t>
            </a:r>
            <a:endParaRPr lang="en-US" altLang="zh-CN" sz="1400" dirty="0">
              <a:solidFill>
                <a:srgbClr val="C9CACA"/>
              </a:solidFill>
              <a:latin typeface="Calibri" panose="020F0502020204030204" pitchFamily="18" charset="0"/>
              <a:cs typeface="Calibri" panose="020F0502020204030204" pitchFamily="18" charset="0"/>
            </a:endParaRPr>
          </a:p>
        </p:txBody>
      </p:sp>
      <p:grpSp>
        <p:nvGrpSpPr>
          <p:cNvPr id="35" name="组合 34"/>
          <p:cNvGrpSpPr/>
          <p:nvPr/>
        </p:nvGrpSpPr>
        <p:grpSpPr>
          <a:xfrm>
            <a:off x="2628900" y="2464435"/>
            <a:ext cx="805180" cy="2063750"/>
            <a:chOff x="9146" y="3881"/>
            <a:chExt cx="1268" cy="3250"/>
          </a:xfrm>
        </p:grpSpPr>
        <p:sp>
          <p:nvSpPr>
            <p:cNvPr id="16" name="矩形 15"/>
            <p:cNvSpPr/>
            <p:nvPr/>
          </p:nvSpPr>
          <p:spPr>
            <a:xfrm>
              <a:off x="9146" y="3881"/>
              <a:ext cx="1268" cy="262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9146" y="5863"/>
              <a:ext cx="1268" cy="1268"/>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9146" y="3881"/>
              <a:ext cx="1268" cy="149"/>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4444365" y="2143760"/>
            <a:ext cx="805180" cy="2384425"/>
            <a:chOff x="9146" y="3376"/>
            <a:chExt cx="1268" cy="3755"/>
          </a:xfrm>
        </p:grpSpPr>
        <p:sp>
          <p:nvSpPr>
            <p:cNvPr id="37" name="矩形 36"/>
            <p:cNvSpPr/>
            <p:nvPr/>
          </p:nvSpPr>
          <p:spPr>
            <a:xfrm>
              <a:off x="9146" y="3376"/>
              <a:ext cx="1268" cy="313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9146" y="5863"/>
              <a:ext cx="1268" cy="1268"/>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9146" y="3376"/>
              <a:ext cx="1268" cy="149"/>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6268085" y="2696845"/>
            <a:ext cx="805180" cy="1831340"/>
            <a:chOff x="9146" y="4247"/>
            <a:chExt cx="1268" cy="2884"/>
          </a:xfrm>
        </p:grpSpPr>
        <p:sp>
          <p:nvSpPr>
            <p:cNvPr id="41" name="矩形 40"/>
            <p:cNvSpPr/>
            <p:nvPr/>
          </p:nvSpPr>
          <p:spPr>
            <a:xfrm>
              <a:off x="9146" y="4247"/>
              <a:ext cx="1268" cy="226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9146" y="5863"/>
              <a:ext cx="1268" cy="1268"/>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146" y="4247"/>
              <a:ext cx="1268" cy="149"/>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8101330" y="3221990"/>
            <a:ext cx="805180" cy="1306195"/>
            <a:chOff x="9146" y="5074"/>
            <a:chExt cx="1268" cy="2057"/>
          </a:xfrm>
          <a:solidFill>
            <a:schemeClr val="tx1">
              <a:lumMod val="50000"/>
              <a:lumOff val="50000"/>
            </a:schemeClr>
          </a:solidFill>
        </p:grpSpPr>
        <p:sp>
          <p:nvSpPr>
            <p:cNvPr id="45" name="矩形 44"/>
            <p:cNvSpPr/>
            <p:nvPr/>
          </p:nvSpPr>
          <p:spPr>
            <a:xfrm>
              <a:off x="9146" y="5074"/>
              <a:ext cx="1268" cy="143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9146" y="5863"/>
              <a:ext cx="1268" cy="1268"/>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9146" y="5074"/>
              <a:ext cx="1268" cy="149"/>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TextBox 1"/>
          <p:cNvSpPr txBox="1"/>
          <p:nvPr/>
        </p:nvSpPr>
        <p:spPr>
          <a:xfrm>
            <a:off x="2449564" y="4784411"/>
            <a:ext cx="1077218" cy="261610"/>
          </a:xfrm>
          <a:prstGeom prst="rect">
            <a:avLst/>
          </a:prstGeom>
          <a:noFill/>
        </p:spPr>
        <p:txBody>
          <a:bodyPr wrap="none" lIns="0" tIns="0" rIns="0" rtlCol="0">
            <a:spAutoFit/>
          </a:bodyPr>
          <a:lstStyle/>
          <a:p>
            <a:pPr defTabSz="0"/>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117" name="Freeform 178"/>
          <p:cNvSpPr>
            <a:spLocks noEditPoints="1"/>
          </p:cNvSpPr>
          <p:nvPr/>
        </p:nvSpPr>
        <p:spPr bwMode="auto">
          <a:xfrm>
            <a:off x="2859380" y="3953333"/>
            <a:ext cx="343867" cy="343867"/>
          </a:xfrm>
          <a:custGeom>
            <a:avLst/>
            <a:gdLst>
              <a:gd name="T0" fmla="*/ 61 w 71"/>
              <a:gd name="T1" fmla="*/ 11 h 71"/>
              <a:gd name="T2" fmla="*/ 61 w 71"/>
              <a:gd name="T3" fmla="*/ 61 h 71"/>
              <a:gd name="T4" fmla="*/ 36 w 71"/>
              <a:gd name="T5" fmla="*/ 71 h 71"/>
              <a:gd name="T6" fmla="*/ 0 w 71"/>
              <a:gd name="T7" fmla="*/ 36 h 71"/>
              <a:gd name="T8" fmla="*/ 11 w 71"/>
              <a:gd name="T9" fmla="*/ 10 h 71"/>
              <a:gd name="T10" fmla="*/ 31 w 71"/>
              <a:gd name="T11" fmla="*/ 6 h 71"/>
              <a:gd name="T12" fmla="*/ 30 w 71"/>
              <a:gd name="T13" fmla="*/ 8 h 71"/>
              <a:gd name="T14" fmla="*/ 22 w 71"/>
              <a:gd name="T15" fmla="*/ 22 h 71"/>
              <a:gd name="T16" fmla="*/ 27 w 71"/>
              <a:gd name="T17" fmla="*/ 23 h 71"/>
              <a:gd name="T18" fmla="*/ 37 w 71"/>
              <a:gd name="T19" fmla="*/ 28 h 71"/>
              <a:gd name="T20" fmla="*/ 38 w 71"/>
              <a:gd name="T21" fmla="*/ 33 h 71"/>
              <a:gd name="T22" fmla="*/ 33 w 71"/>
              <a:gd name="T23" fmla="*/ 44 h 71"/>
              <a:gd name="T24" fmla="*/ 33 w 71"/>
              <a:gd name="T25" fmla="*/ 51 h 71"/>
              <a:gd name="T26" fmla="*/ 33 w 71"/>
              <a:gd name="T27" fmla="*/ 56 h 71"/>
              <a:gd name="T28" fmla="*/ 17 w 71"/>
              <a:gd name="T29" fmla="*/ 47 h 71"/>
              <a:gd name="T30" fmla="*/ 9 w 71"/>
              <a:gd name="T31" fmla="*/ 38 h 71"/>
              <a:gd name="T32" fmla="*/ 10 w 71"/>
              <a:gd name="T33" fmla="*/ 30 h 71"/>
              <a:gd name="T34" fmla="*/ 6 w 71"/>
              <a:gd name="T35" fmla="*/ 31 h 71"/>
              <a:gd name="T36" fmla="*/ 14 w 71"/>
              <a:gd name="T37" fmla="*/ 57 h 71"/>
              <a:gd name="T38" fmla="*/ 26 w 71"/>
              <a:gd name="T39" fmla="*/ 64 h 71"/>
              <a:gd name="T40" fmla="*/ 50 w 71"/>
              <a:gd name="T41" fmla="*/ 62 h 71"/>
              <a:gd name="T42" fmla="*/ 57 w 71"/>
              <a:gd name="T43" fmla="*/ 57 h 71"/>
              <a:gd name="T44" fmla="*/ 57 w 71"/>
              <a:gd name="T45" fmla="*/ 54 h 71"/>
              <a:gd name="T46" fmla="*/ 53 w 71"/>
              <a:gd name="T47" fmla="*/ 54 h 71"/>
              <a:gd name="T48" fmla="*/ 53 w 71"/>
              <a:gd name="T49" fmla="*/ 43 h 71"/>
              <a:gd name="T50" fmla="*/ 48 w 71"/>
              <a:gd name="T51" fmla="*/ 32 h 71"/>
              <a:gd name="T52" fmla="*/ 45 w 71"/>
              <a:gd name="T53" fmla="*/ 18 h 71"/>
              <a:gd name="T54" fmla="*/ 40 w 71"/>
              <a:gd name="T55" fmla="*/ 14 h 71"/>
              <a:gd name="T56" fmla="*/ 40 w 71"/>
              <a:gd name="T57" fmla="*/ 14 h 71"/>
              <a:gd name="T58" fmla="*/ 40 w 71"/>
              <a:gd name="T59" fmla="*/ 12 h 71"/>
              <a:gd name="T60" fmla="*/ 36 w 71"/>
              <a:gd name="T61" fmla="*/ 6 h 71"/>
              <a:gd name="T62" fmla="*/ 7 w 71"/>
              <a:gd name="T63" fmla="*/ 28 h 71"/>
              <a:gd name="T64" fmla="*/ 7 w 71"/>
              <a:gd name="T65" fmla="*/ 27 h 71"/>
              <a:gd name="T66" fmla="*/ 13 w 71"/>
              <a:gd name="T67" fmla="*/ 32 h 71"/>
              <a:gd name="T68" fmla="*/ 16 w 71"/>
              <a:gd name="T69" fmla="*/ 42 h 71"/>
              <a:gd name="T70" fmla="*/ 25 w 71"/>
              <a:gd name="T71" fmla="*/ 53 h 71"/>
              <a:gd name="T72" fmla="*/ 30 w 71"/>
              <a:gd name="T73" fmla="*/ 51 h 71"/>
              <a:gd name="T74" fmla="*/ 29 w 71"/>
              <a:gd name="T75" fmla="*/ 45 h 71"/>
              <a:gd name="T76" fmla="*/ 35 w 71"/>
              <a:gd name="T77" fmla="*/ 32 h 71"/>
              <a:gd name="T78" fmla="*/ 35 w 71"/>
              <a:gd name="T79" fmla="*/ 30 h 71"/>
              <a:gd name="T80" fmla="*/ 27 w 71"/>
              <a:gd name="T81" fmla="*/ 26 h 71"/>
              <a:gd name="T82" fmla="*/ 18 w 71"/>
              <a:gd name="T83" fmla="*/ 22 h 71"/>
              <a:gd name="T84" fmla="*/ 27 w 71"/>
              <a:gd name="T85" fmla="*/ 7 h 71"/>
              <a:gd name="T86" fmla="*/ 15 w 71"/>
              <a:gd name="T87" fmla="*/ 14 h 71"/>
              <a:gd name="T88" fmla="*/ 7 w 71"/>
              <a:gd name="T89" fmla="*/ 28 h 71"/>
              <a:gd name="T90" fmla="*/ 45 w 71"/>
              <a:gd name="T91" fmla="*/ 64 h 71"/>
              <a:gd name="T92" fmla="*/ 32 w 71"/>
              <a:gd name="T93" fmla="*/ 65 h 71"/>
              <a:gd name="T94" fmla="*/ 45 w 71"/>
              <a:gd name="T95" fmla="*/ 64 h 71"/>
              <a:gd name="T96" fmla="*/ 65 w 71"/>
              <a:gd name="T97" fmla="*/ 42 h 71"/>
              <a:gd name="T98" fmla="*/ 66 w 71"/>
              <a:gd name="T99" fmla="*/ 36 h 71"/>
              <a:gd name="T100" fmla="*/ 57 w 71"/>
              <a:gd name="T101" fmla="*/ 14 h 71"/>
              <a:gd name="T102" fmla="*/ 43 w 71"/>
              <a:gd name="T103" fmla="*/ 12 h 71"/>
              <a:gd name="T104" fmla="*/ 43 w 71"/>
              <a:gd name="T105" fmla="*/ 13 h 71"/>
              <a:gd name="T106" fmla="*/ 50 w 71"/>
              <a:gd name="T107" fmla="*/ 16 h 71"/>
              <a:gd name="T108" fmla="*/ 46 w 71"/>
              <a:gd name="T109" fmla="*/ 26 h 71"/>
              <a:gd name="T110" fmla="*/ 52 w 71"/>
              <a:gd name="T111" fmla="*/ 30 h 71"/>
              <a:gd name="T112" fmla="*/ 55 w 71"/>
              <a:gd name="T113" fmla="*/ 51 h 71"/>
              <a:gd name="T114" fmla="*/ 59 w 71"/>
              <a:gd name="T115" fmla="*/ 49 h 71"/>
              <a:gd name="T116" fmla="*/ 47 w 71"/>
              <a:gd name="T117" fmla="*/ 17 h 71"/>
              <a:gd name="T118" fmla="*/ 47 w 71"/>
              <a:gd name="T119"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 h="71">
                <a:moveTo>
                  <a:pt x="36" y="0"/>
                </a:moveTo>
                <a:cubicBezTo>
                  <a:pt x="45" y="0"/>
                  <a:pt x="54" y="4"/>
                  <a:pt x="61" y="11"/>
                </a:cubicBezTo>
                <a:cubicBezTo>
                  <a:pt x="67" y="17"/>
                  <a:pt x="71" y="26"/>
                  <a:pt x="71" y="36"/>
                </a:cubicBezTo>
                <a:cubicBezTo>
                  <a:pt x="71" y="45"/>
                  <a:pt x="67" y="54"/>
                  <a:pt x="61" y="61"/>
                </a:cubicBezTo>
                <a:cubicBezTo>
                  <a:pt x="61" y="61"/>
                  <a:pt x="61" y="61"/>
                  <a:pt x="61" y="61"/>
                </a:cubicBezTo>
                <a:cubicBezTo>
                  <a:pt x="54" y="67"/>
                  <a:pt x="45" y="71"/>
                  <a:pt x="36" y="71"/>
                </a:cubicBezTo>
                <a:cubicBezTo>
                  <a:pt x="26" y="71"/>
                  <a:pt x="17" y="67"/>
                  <a:pt x="11" y="61"/>
                </a:cubicBezTo>
                <a:cubicBezTo>
                  <a:pt x="4" y="54"/>
                  <a:pt x="0" y="45"/>
                  <a:pt x="0" y="36"/>
                </a:cubicBezTo>
                <a:cubicBezTo>
                  <a:pt x="0" y="26"/>
                  <a:pt x="4" y="17"/>
                  <a:pt x="11" y="11"/>
                </a:cubicBezTo>
                <a:cubicBezTo>
                  <a:pt x="11" y="10"/>
                  <a:pt x="11" y="10"/>
                  <a:pt x="11" y="10"/>
                </a:cubicBezTo>
                <a:cubicBezTo>
                  <a:pt x="17" y="4"/>
                  <a:pt x="26" y="0"/>
                  <a:pt x="36" y="0"/>
                </a:cubicBezTo>
                <a:close/>
                <a:moveTo>
                  <a:pt x="31" y="6"/>
                </a:moveTo>
                <a:cubicBezTo>
                  <a:pt x="31" y="6"/>
                  <a:pt x="31" y="6"/>
                  <a:pt x="31" y="6"/>
                </a:cubicBezTo>
                <a:cubicBezTo>
                  <a:pt x="31" y="7"/>
                  <a:pt x="31" y="7"/>
                  <a:pt x="30" y="8"/>
                </a:cubicBezTo>
                <a:cubicBezTo>
                  <a:pt x="30" y="11"/>
                  <a:pt x="29" y="15"/>
                  <a:pt x="27" y="17"/>
                </a:cubicBezTo>
                <a:cubicBezTo>
                  <a:pt x="26" y="18"/>
                  <a:pt x="22" y="21"/>
                  <a:pt x="22" y="22"/>
                </a:cubicBezTo>
                <a:cubicBezTo>
                  <a:pt x="22" y="23"/>
                  <a:pt x="23" y="23"/>
                  <a:pt x="27" y="23"/>
                </a:cubicBezTo>
                <a:cubicBezTo>
                  <a:pt x="27" y="23"/>
                  <a:pt x="27" y="23"/>
                  <a:pt x="27" y="23"/>
                </a:cubicBezTo>
                <a:cubicBezTo>
                  <a:pt x="29" y="23"/>
                  <a:pt x="31" y="23"/>
                  <a:pt x="33" y="24"/>
                </a:cubicBezTo>
                <a:cubicBezTo>
                  <a:pt x="35" y="25"/>
                  <a:pt x="36" y="26"/>
                  <a:pt x="37" y="28"/>
                </a:cubicBezTo>
                <a:cubicBezTo>
                  <a:pt x="38" y="29"/>
                  <a:pt x="39" y="31"/>
                  <a:pt x="38" y="33"/>
                </a:cubicBezTo>
                <a:cubicBezTo>
                  <a:pt x="38" y="33"/>
                  <a:pt x="38" y="33"/>
                  <a:pt x="38" y="33"/>
                </a:cubicBezTo>
                <a:cubicBezTo>
                  <a:pt x="38" y="34"/>
                  <a:pt x="37" y="36"/>
                  <a:pt x="36" y="37"/>
                </a:cubicBezTo>
                <a:cubicBezTo>
                  <a:pt x="32" y="41"/>
                  <a:pt x="32" y="42"/>
                  <a:pt x="33" y="44"/>
                </a:cubicBezTo>
                <a:cubicBezTo>
                  <a:pt x="33" y="45"/>
                  <a:pt x="33" y="46"/>
                  <a:pt x="33" y="48"/>
                </a:cubicBezTo>
                <a:cubicBezTo>
                  <a:pt x="33" y="49"/>
                  <a:pt x="33" y="50"/>
                  <a:pt x="33" y="51"/>
                </a:cubicBezTo>
                <a:cubicBezTo>
                  <a:pt x="33" y="53"/>
                  <a:pt x="33" y="55"/>
                  <a:pt x="33" y="56"/>
                </a:cubicBezTo>
                <a:cubicBezTo>
                  <a:pt x="33" y="56"/>
                  <a:pt x="33" y="56"/>
                  <a:pt x="33" y="56"/>
                </a:cubicBezTo>
                <a:cubicBezTo>
                  <a:pt x="32" y="64"/>
                  <a:pt x="25" y="58"/>
                  <a:pt x="23" y="56"/>
                </a:cubicBezTo>
                <a:cubicBezTo>
                  <a:pt x="20" y="53"/>
                  <a:pt x="18" y="49"/>
                  <a:pt x="17" y="47"/>
                </a:cubicBezTo>
                <a:cubicBezTo>
                  <a:pt x="17" y="46"/>
                  <a:pt x="16" y="46"/>
                  <a:pt x="14" y="45"/>
                </a:cubicBezTo>
                <a:cubicBezTo>
                  <a:pt x="12" y="44"/>
                  <a:pt x="9" y="43"/>
                  <a:pt x="9" y="38"/>
                </a:cubicBezTo>
                <a:cubicBezTo>
                  <a:pt x="9" y="35"/>
                  <a:pt x="9" y="33"/>
                  <a:pt x="10" y="31"/>
                </a:cubicBezTo>
                <a:cubicBezTo>
                  <a:pt x="10" y="31"/>
                  <a:pt x="11" y="31"/>
                  <a:pt x="10" y="30"/>
                </a:cubicBezTo>
                <a:cubicBezTo>
                  <a:pt x="10" y="30"/>
                  <a:pt x="9" y="30"/>
                  <a:pt x="8" y="31"/>
                </a:cubicBezTo>
                <a:cubicBezTo>
                  <a:pt x="7" y="31"/>
                  <a:pt x="7" y="31"/>
                  <a:pt x="6" y="31"/>
                </a:cubicBezTo>
                <a:cubicBezTo>
                  <a:pt x="6" y="32"/>
                  <a:pt x="6" y="34"/>
                  <a:pt x="6" y="36"/>
                </a:cubicBezTo>
                <a:cubicBezTo>
                  <a:pt x="6" y="44"/>
                  <a:pt x="9" y="51"/>
                  <a:pt x="14" y="57"/>
                </a:cubicBezTo>
                <a:cubicBezTo>
                  <a:pt x="14" y="57"/>
                  <a:pt x="14" y="57"/>
                  <a:pt x="14" y="57"/>
                </a:cubicBezTo>
                <a:cubicBezTo>
                  <a:pt x="18" y="60"/>
                  <a:pt x="21" y="62"/>
                  <a:pt x="26" y="64"/>
                </a:cubicBezTo>
                <a:cubicBezTo>
                  <a:pt x="28" y="63"/>
                  <a:pt x="31" y="62"/>
                  <a:pt x="33" y="62"/>
                </a:cubicBezTo>
                <a:cubicBezTo>
                  <a:pt x="39" y="61"/>
                  <a:pt x="44" y="60"/>
                  <a:pt x="50" y="62"/>
                </a:cubicBezTo>
                <a:cubicBezTo>
                  <a:pt x="53" y="60"/>
                  <a:pt x="55" y="59"/>
                  <a:pt x="57" y="57"/>
                </a:cubicBezTo>
                <a:cubicBezTo>
                  <a:pt x="57" y="57"/>
                  <a:pt x="57" y="57"/>
                  <a:pt x="57" y="57"/>
                </a:cubicBezTo>
                <a:cubicBezTo>
                  <a:pt x="58" y="55"/>
                  <a:pt x="60" y="54"/>
                  <a:pt x="61" y="52"/>
                </a:cubicBezTo>
                <a:cubicBezTo>
                  <a:pt x="60" y="53"/>
                  <a:pt x="58" y="54"/>
                  <a:pt x="57" y="54"/>
                </a:cubicBezTo>
                <a:cubicBezTo>
                  <a:pt x="56" y="55"/>
                  <a:pt x="55" y="55"/>
                  <a:pt x="54" y="54"/>
                </a:cubicBezTo>
                <a:cubicBezTo>
                  <a:pt x="53" y="54"/>
                  <a:pt x="53" y="54"/>
                  <a:pt x="53" y="54"/>
                </a:cubicBezTo>
                <a:cubicBezTo>
                  <a:pt x="53" y="54"/>
                  <a:pt x="53" y="54"/>
                  <a:pt x="53" y="54"/>
                </a:cubicBezTo>
                <a:cubicBezTo>
                  <a:pt x="51" y="51"/>
                  <a:pt x="52" y="47"/>
                  <a:pt x="53" y="43"/>
                </a:cubicBezTo>
                <a:cubicBezTo>
                  <a:pt x="54" y="39"/>
                  <a:pt x="56" y="35"/>
                  <a:pt x="51" y="33"/>
                </a:cubicBezTo>
                <a:cubicBezTo>
                  <a:pt x="50" y="33"/>
                  <a:pt x="49" y="33"/>
                  <a:pt x="48" y="32"/>
                </a:cubicBezTo>
                <a:cubicBezTo>
                  <a:pt x="46" y="31"/>
                  <a:pt x="44" y="30"/>
                  <a:pt x="43" y="28"/>
                </a:cubicBezTo>
                <a:cubicBezTo>
                  <a:pt x="41" y="24"/>
                  <a:pt x="43" y="21"/>
                  <a:pt x="45" y="18"/>
                </a:cubicBezTo>
                <a:cubicBezTo>
                  <a:pt x="46" y="18"/>
                  <a:pt x="46" y="17"/>
                  <a:pt x="47" y="17"/>
                </a:cubicBezTo>
                <a:cubicBezTo>
                  <a:pt x="44" y="17"/>
                  <a:pt x="42" y="17"/>
                  <a:pt x="40" y="14"/>
                </a:cubicBezTo>
                <a:cubicBezTo>
                  <a:pt x="40" y="14"/>
                  <a:pt x="40" y="14"/>
                  <a:pt x="40" y="14"/>
                </a:cubicBezTo>
                <a:cubicBezTo>
                  <a:pt x="40" y="14"/>
                  <a:pt x="40" y="14"/>
                  <a:pt x="40" y="14"/>
                </a:cubicBezTo>
                <a:cubicBezTo>
                  <a:pt x="40" y="13"/>
                  <a:pt x="40" y="13"/>
                  <a:pt x="40" y="12"/>
                </a:cubicBezTo>
                <a:cubicBezTo>
                  <a:pt x="40" y="12"/>
                  <a:pt x="40" y="12"/>
                  <a:pt x="40" y="12"/>
                </a:cubicBezTo>
                <a:cubicBezTo>
                  <a:pt x="40" y="9"/>
                  <a:pt x="38" y="8"/>
                  <a:pt x="36" y="6"/>
                </a:cubicBezTo>
                <a:cubicBezTo>
                  <a:pt x="36" y="6"/>
                  <a:pt x="36" y="6"/>
                  <a:pt x="36" y="6"/>
                </a:cubicBezTo>
                <a:cubicBezTo>
                  <a:pt x="34" y="6"/>
                  <a:pt x="32" y="6"/>
                  <a:pt x="31" y="6"/>
                </a:cubicBezTo>
                <a:close/>
                <a:moveTo>
                  <a:pt x="7" y="28"/>
                </a:moveTo>
                <a:cubicBezTo>
                  <a:pt x="7" y="28"/>
                  <a:pt x="7" y="28"/>
                  <a:pt x="7" y="28"/>
                </a:cubicBezTo>
                <a:cubicBezTo>
                  <a:pt x="7" y="27"/>
                  <a:pt x="7" y="27"/>
                  <a:pt x="7" y="27"/>
                </a:cubicBezTo>
                <a:cubicBezTo>
                  <a:pt x="8" y="27"/>
                  <a:pt x="10" y="27"/>
                  <a:pt x="11" y="27"/>
                </a:cubicBezTo>
                <a:cubicBezTo>
                  <a:pt x="14" y="28"/>
                  <a:pt x="14" y="30"/>
                  <a:pt x="13" y="32"/>
                </a:cubicBezTo>
                <a:cubicBezTo>
                  <a:pt x="12" y="34"/>
                  <a:pt x="12" y="36"/>
                  <a:pt x="12" y="38"/>
                </a:cubicBezTo>
                <a:cubicBezTo>
                  <a:pt x="12" y="41"/>
                  <a:pt x="14" y="42"/>
                  <a:pt x="16" y="42"/>
                </a:cubicBezTo>
                <a:cubicBezTo>
                  <a:pt x="18" y="43"/>
                  <a:pt x="19" y="44"/>
                  <a:pt x="20" y="46"/>
                </a:cubicBezTo>
                <a:cubicBezTo>
                  <a:pt x="20" y="47"/>
                  <a:pt x="23" y="51"/>
                  <a:pt x="25" y="53"/>
                </a:cubicBezTo>
                <a:cubicBezTo>
                  <a:pt x="26" y="54"/>
                  <a:pt x="29" y="59"/>
                  <a:pt x="30" y="56"/>
                </a:cubicBezTo>
                <a:cubicBezTo>
                  <a:pt x="30" y="54"/>
                  <a:pt x="30" y="52"/>
                  <a:pt x="30" y="51"/>
                </a:cubicBezTo>
                <a:cubicBezTo>
                  <a:pt x="30" y="50"/>
                  <a:pt x="30" y="49"/>
                  <a:pt x="30" y="48"/>
                </a:cubicBezTo>
                <a:cubicBezTo>
                  <a:pt x="30" y="47"/>
                  <a:pt x="30" y="45"/>
                  <a:pt x="29" y="45"/>
                </a:cubicBezTo>
                <a:cubicBezTo>
                  <a:pt x="29" y="41"/>
                  <a:pt x="29" y="40"/>
                  <a:pt x="34" y="35"/>
                </a:cubicBezTo>
                <a:cubicBezTo>
                  <a:pt x="35" y="34"/>
                  <a:pt x="35" y="33"/>
                  <a:pt x="35" y="32"/>
                </a:cubicBezTo>
                <a:cubicBezTo>
                  <a:pt x="35" y="32"/>
                  <a:pt x="35" y="32"/>
                  <a:pt x="35" y="32"/>
                </a:cubicBezTo>
                <a:cubicBezTo>
                  <a:pt x="35" y="31"/>
                  <a:pt x="35" y="31"/>
                  <a:pt x="35" y="30"/>
                </a:cubicBezTo>
                <a:cubicBezTo>
                  <a:pt x="34" y="29"/>
                  <a:pt x="33" y="28"/>
                  <a:pt x="32" y="27"/>
                </a:cubicBezTo>
                <a:cubicBezTo>
                  <a:pt x="30" y="26"/>
                  <a:pt x="28" y="26"/>
                  <a:pt x="27" y="26"/>
                </a:cubicBezTo>
                <a:cubicBezTo>
                  <a:pt x="27" y="26"/>
                  <a:pt x="27" y="26"/>
                  <a:pt x="27" y="26"/>
                </a:cubicBezTo>
                <a:cubicBezTo>
                  <a:pt x="20" y="26"/>
                  <a:pt x="19" y="26"/>
                  <a:pt x="18" y="22"/>
                </a:cubicBezTo>
                <a:cubicBezTo>
                  <a:pt x="18" y="19"/>
                  <a:pt x="23" y="17"/>
                  <a:pt x="25" y="15"/>
                </a:cubicBezTo>
                <a:cubicBezTo>
                  <a:pt x="26" y="14"/>
                  <a:pt x="27" y="10"/>
                  <a:pt x="27" y="7"/>
                </a:cubicBezTo>
                <a:cubicBezTo>
                  <a:pt x="27" y="7"/>
                  <a:pt x="27" y="7"/>
                  <a:pt x="27" y="7"/>
                </a:cubicBezTo>
                <a:cubicBezTo>
                  <a:pt x="22" y="8"/>
                  <a:pt x="18" y="11"/>
                  <a:pt x="15" y="14"/>
                </a:cubicBezTo>
                <a:cubicBezTo>
                  <a:pt x="14" y="14"/>
                  <a:pt x="14" y="14"/>
                  <a:pt x="14" y="14"/>
                </a:cubicBezTo>
                <a:cubicBezTo>
                  <a:pt x="11" y="18"/>
                  <a:pt x="8" y="22"/>
                  <a:pt x="7" y="28"/>
                </a:cubicBezTo>
                <a:close/>
                <a:moveTo>
                  <a:pt x="45" y="64"/>
                </a:moveTo>
                <a:cubicBezTo>
                  <a:pt x="45" y="64"/>
                  <a:pt x="45" y="64"/>
                  <a:pt x="45" y="64"/>
                </a:cubicBezTo>
                <a:cubicBezTo>
                  <a:pt x="41" y="64"/>
                  <a:pt x="38" y="64"/>
                  <a:pt x="34" y="65"/>
                </a:cubicBezTo>
                <a:cubicBezTo>
                  <a:pt x="34" y="65"/>
                  <a:pt x="33" y="65"/>
                  <a:pt x="32" y="65"/>
                </a:cubicBezTo>
                <a:cubicBezTo>
                  <a:pt x="33" y="66"/>
                  <a:pt x="35" y="66"/>
                  <a:pt x="36" y="66"/>
                </a:cubicBezTo>
                <a:cubicBezTo>
                  <a:pt x="39" y="66"/>
                  <a:pt x="42" y="65"/>
                  <a:pt x="45" y="64"/>
                </a:cubicBezTo>
                <a:close/>
                <a:moveTo>
                  <a:pt x="65" y="42"/>
                </a:moveTo>
                <a:cubicBezTo>
                  <a:pt x="65" y="42"/>
                  <a:pt x="65" y="42"/>
                  <a:pt x="65" y="42"/>
                </a:cubicBezTo>
                <a:cubicBezTo>
                  <a:pt x="65" y="42"/>
                  <a:pt x="65" y="42"/>
                  <a:pt x="65" y="41"/>
                </a:cubicBezTo>
                <a:cubicBezTo>
                  <a:pt x="65" y="40"/>
                  <a:pt x="66" y="38"/>
                  <a:pt x="66" y="36"/>
                </a:cubicBezTo>
                <a:cubicBezTo>
                  <a:pt x="66" y="27"/>
                  <a:pt x="62" y="20"/>
                  <a:pt x="57" y="14"/>
                </a:cubicBezTo>
                <a:cubicBezTo>
                  <a:pt x="57" y="14"/>
                  <a:pt x="57" y="14"/>
                  <a:pt x="57" y="14"/>
                </a:cubicBezTo>
                <a:cubicBezTo>
                  <a:pt x="52" y="10"/>
                  <a:pt x="47" y="7"/>
                  <a:pt x="40" y="6"/>
                </a:cubicBezTo>
                <a:cubicBezTo>
                  <a:pt x="42" y="8"/>
                  <a:pt x="43" y="9"/>
                  <a:pt x="43" y="12"/>
                </a:cubicBezTo>
                <a:cubicBezTo>
                  <a:pt x="43" y="12"/>
                  <a:pt x="43" y="12"/>
                  <a:pt x="43" y="12"/>
                </a:cubicBezTo>
                <a:cubicBezTo>
                  <a:pt x="43" y="12"/>
                  <a:pt x="43" y="12"/>
                  <a:pt x="43" y="13"/>
                </a:cubicBezTo>
                <a:cubicBezTo>
                  <a:pt x="44" y="14"/>
                  <a:pt x="45" y="14"/>
                  <a:pt x="46" y="14"/>
                </a:cubicBezTo>
                <a:cubicBezTo>
                  <a:pt x="48" y="14"/>
                  <a:pt x="50" y="14"/>
                  <a:pt x="50" y="16"/>
                </a:cubicBezTo>
                <a:cubicBezTo>
                  <a:pt x="51" y="18"/>
                  <a:pt x="49" y="19"/>
                  <a:pt x="48" y="21"/>
                </a:cubicBezTo>
                <a:cubicBezTo>
                  <a:pt x="46" y="23"/>
                  <a:pt x="45" y="24"/>
                  <a:pt x="46" y="26"/>
                </a:cubicBezTo>
                <a:cubicBezTo>
                  <a:pt x="47" y="27"/>
                  <a:pt x="48" y="29"/>
                  <a:pt x="50" y="29"/>
                </a:cubicBezTo>
                <a:cubicBezTo>
                  <a:pt x="50" y="30"/>
                  <a:pt x="51" y="30"/>
                  <a:pt x="52" y="30"/>
                </a:cubicBezTo>
                <a:cubicBezTo>
                  <a:pt x="60" y="33"/>
                  <a:pt x="58" y="39"/>
                  <a:pt x="56" y="44"/>
                </a:cubicBezTo>
                <a:cubicBezTo>
                  <a:pt x="55" y="47"/>
                  <a:pt x="54" y="50"/>
                  <a:pt x="55" y="51"/>
                </a:cubicBezTo>
                <a:cubicBezTo>
                  <a:pt x="56" y="51"/>
                  <a:pt x="56" y="51"/>
                  <a:pt x="56" y="51"/>
                </a:cubicBezTo>
                <a:cubicBezTo>
                  <a:pt x="57" y="51"/>
                  <a:pt x="58" y="50"/>
                  <a:pt x="59" y="49"/>
                </a:cubicBezTo>
                <a:cubicBezTo>
                  <a:pt x="61" y="47"/>
                  <a:pt x="63" y="45"/>
                  <a:pt x="65" y="42"/>
                </a:cubicBezTo>
                <a:close/>
                <a:moveTo>
                  <a:pt x="47" y="17"/>
                </a:moveTo>
                <a:cubicBezTo>
                  <a:pt x="47" y="17"/>
                  <a:pt x="47" y="17"/>
                  <a:pt x="47" y="17"/>
                </a:cubicBezTo>
                <a:cubicBezTo>
                  <a:pt x="47" y="17"/>
                  <a:pt x="47" y="17"/>
                  <a:pt x="47" y="16"/>
                </a:cubicBezTo>
                <a:cubicBezTo>
                  <a:pt x="47" y="16"/>
                  <a:pt x="47" y="17"/>
                  <a:pt x="47" y="1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76"/>
          <p:cNvSpPr>
            <a:spLocks noEditPoints="1"/>
          </p:cNvSpPr>
          <p:nvPr/>
        </p:nvSpPr>
        <p:spPr bwMode="auto">
          <a:xfrm>
            <a:off x="4677410" y="3953510"/>
            <a:ext cx="340360" cy="313690"/>
          </a:xfrm>
          <a:custGeom>
            <a:avLst/>
            <a:gdLst>
              <a:gd name="T0" fmla="*/ 62 w 70"/>
              <a:gd name="T1" fmla="*/ 42 h 65"/>
              <a:gd name="T2" fmla="*/ 65 w 70"/>
              <a:gd name="T3" fmla="*/ 36 h 65"/>
              <a:gd name="T4" fmla="*/ 58 w 70"/>
              <a:gd name="T5" fmla="*/ 27 h 65"/>
              <a:gd name="T6" fmla="*/ 55 w 70"/>
              <a:gd name="T7" fmla="*/ 24 h 65"/>
              <a:gd name="T8" fmla="*/ 37 w 70"/>
              <a:gd name="T9" fmla="*/ 6 h 65"/>
              <a:gd name="T10" fmla="*/ 19 w 70"/>
              <a:gd name="T11" fmla="*/ 17 h 65"/>
              <a:gd name="T12" fmla="*/ 9 w 70"/>
              <a:gd name="T13" fmla="*/ 23 h 65"/>
              <a:gd name="T14" fmla="*/ 9 w 70"/>
              <a:gd name="T15" fmla="*/ 41 h 65"/>
              <a:gd name="T16" fmla="*/ 18 w 70"/>
              <a:gd name="T17" fmla="*/ 44 h 65"/>
              <a:gd name="T18" fmla="*/ 19 w 70"/>
              <a:gd name="T19" fmla="*/ 44 h 65"/>
              <a:gd name="T20" fmla="*/ 27 w 70"/>
              <a:gd name="T21" fmla="*/ 44 h 65"/>
              <a:gd name="T22" fmla="*/ 27 w 70"/>
              <a:gd name="T23" fmla="*/ 50 h 65"/>
              <a:gd name="T24" fmla="*/ 19 w 70"/>
              <a:gd name="T25" fmla="*/ 50 h 65"/>
              <a:gd name="T26" fmla="*/ 18 w 70"/>
              <a:gd name="T27" fmla="*/ 50 h 65"/>
              <a:gd name="T28" fmla="*/ 5 w 70"/>
              <a:gd name="T29" fmla="*/ 44 h 65"/>
              <a:gd name="T30" fmla="*/ 5 w 70"/>
              <a:gd name="T31" fmla="*/ 19 h 65"/>
              <a:gd name="T32" fmla="*/ 23 w 70"/>
              <a:gd name="T33" fmla="*/ 4 h 65"/>
              <a:gd name="T34" fmla="*/ 54 w 70"/>
              <a:gd name="T35" fmla="*/ 7 h 65"/>
              <a:gd name="T36" fmla="*/ 67 w 70"/>
              <a:gd name="T37" fmla="*/ 27 h 65"/>
              <a:gd name="T38" fmla="*/ 66 w 70"/>
              <a:gd name="T39" fmla="*/ 46 h 65"/>
              <a:gd name="T40" fmla="*/ 58 w 70"/>
              <a:gd name="T41" fmla="*/ 50 h 65"/>
              <a:gd name="T42" fmla="*/ 56 w 70"/>
              <a:gd name="T43" fmla="*/ 50 h 65"/>
              <a:gd name="T44" fmla="*/ 44 w 70"/>
              <a:gd name="T45" fmla="*/ 50 h 65"/>
              <a:gd name="T46" fmla="*/ 41 w 70"/>
              <a:gd name="T47" fmla="*/ 47 h 65"/>
              <a:gd name="T48" fmla="*/ 44 w 70"/>
              <a:gd name="T49" fmla="*/ 44 h 65"/>
              <a:gd name="T50" fmla="*/ 34 w 70"/>
              <a:gd name="T51" fmla="*/ 21 h 65"/>
              <a:gd name="T52" fmla="*/ 34 w 70"/>
              <a:gd name="T53" fmla="*/ 21 h 65"/>
              <a:gd name="T54" fmla="*/ 34 w 70"/>
              <a:gd name="T55" fmla="*/ 21 h 65"/>
              <a:gd name="T56" fmla="*/ 34 w 70"/>
              <a:gd name="T57" fmla="*/ 21 h 65"/>
              <a:gd name="T58" fmla="*/ 34 w 70"/>
              <a:gd name="T59" fmla="*/ 21 h 65"/>
              <a:gd name="T60" fmla="*/ 35 w 70"/>
              <a:gd name="T61" fmla="*/ 20 h 65"/>
              <a:gd name="T62" fmla="*/ 35 w 70"/>
              <a:gd name="T63" fmla="*/ 20 h 65"/>
              <a:gd name="T64" fmla="*/ 35 w 70"/>
              <a:gd name="T65" fmla="*/ 20 h 65"/>
              <a:gd name="T66" fmla="*/ 35 w 70"/>
              <a:gd name="T67" fmla="*/ 20 h 65"/>
              <a:gd name="T68" fmla="*/ 35 w 70"/>
              <a:gd name="T69" fmla="*/ 20 h 65"/>
              <a:gd name="T70" fmla="*/ 35 w 70"/>
              <a:gd name="T71" fmla="*/ 20 h 65"/>
              <a:gd name="T72" fmla="*/ 36 w 70"/>
              <a:gd name="T73" fmla="*/ 21 h 65"/>
              <a:gd name="T74" fmla="*/ 36 w 70"/>
              <a:gd name="T75" fmla="*/ 21 h 65"/>
              <a:gd name="T76" fmla="*/ 36 w 70"/>
              <a:gd name="T77" fmla="*/ 21 h 65"/>
              <a:gd name="T78" fmla="*/ 36 w 70"/>
              <a:gd name="T79" fmla="*/ 21 h 65"/>
              <a:gd name="T80" fmla="*/ 49 w 70"/>
              <a:gd name="T81" fmla="*/ 36 h 65"/>
              <a:gd name="T82" fmla="*/ 37 w 70"/>
              <a:gd name="T83" fmla="*/ 26 h 65"/>
              <a:gd name="T84" fmla="*/ 35 w 70"/>
              <a:gd name="T85" fmla="*/ 65 h 65"/>
              <a:gd name="T86" fmla="*/ 33 w 70"/>
              <a:gd name="T87" fmla="*/ 26 h 65"/>
              <a:gd name="T88" fmla="*/ 21 w 70"/>
              <a:gd name="T89" fmla="*/ 36 h 65"/>
              <a:gd name="T90" fmla="*/ 34 w 70"/>
              <a:gd name="T91" fmla="*/ 21 h 65"/>
              <a:gd name="T92" fmla="*/ 35 w 70"/>
              <a:gd name="T93" fmla="*/ 20 h 65"/>
              <a:gd name="T94" fmla="*/ 35 w 70"/>
              <a:gd name="T95" fmla="*/ 20 h 65"/>
              <a:gd name="T96" fmla="*/ 35 w 70"/>
              <a:gd name="T9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 h="65">
                <a:moveTo>
                  <a:pt x="56" y="44"/>
                </a:moveTo>
                <a:cubicBezTo>
                  <a:pt x="59" y="44"/>
                  <a:pt x="61" y="43"/>
                  <a:pt x="62" y="42"/>
                </a:cubicBezTo>
                <a:cubicBezTo>
                  <a:pt x="62" y="42"/>
                  <a:pt x="62" y="42"/>
                  <a:pt x="62" y="42"/>
                </a:cubicBezTo>
                <a:cubicBezTo>
                  <a:pt x="64" y="40"/>
                  <a:pt x="65" y="38"/>
                  <a:pt x="65" y="36"/>
                </a:cubicBezTo>
                <a:cubicBezTo>
                  <a:pt x="65" y="33"/>
                  <a:pt x="64" y="31"/>
                  <a:pt x="63" y="30"/>
                </a:cubicBezTo>
                <a:cubicBezTo>
                  <a:pt x="62" y="28"/>
                  <a:pt x="60" y="27"/>
                  <a:pt x="58" y="27"/>
                </a:cubicBezTo>
                <a:cubicBezTo>
                  <a:pt x="56" y="27"/>
                  <a:pt x="55" y="26"/>
                  <a:pt x="55" y="24"/>
                </a:cubicBezTo>
                <a:cubicBezTo>
                  <a:pt x="55" y="24"/>
                  <a:pt x="55" y="24"/>
                  <a:pt x="55" y="24"/>
                </a:cubicBezTo>
                <a:cubicBezTo>
                  <a:pt x="55" y="19"/>
                  <a:pt x="53" y="14"/>
                  <a:pt x="50" y="11"/>
                </a:cubicBezTo>
                <a:cubicBezTo>
                  <a:pt x="47" y="8"/>
                  <a:pt x="42" y="6"/>
                  <a:pt x="37" y="6"/>
                </a:cubicBezTo>
                <a:cubicBezTo>
                  <a:pt x="33" y="6"/>
                  <a:pt x="29" y="7"/>
                  <a:pt x="26" y="9"/>
                </a:cubicBezTo>
                <a:cubicBezTo>
                  <a:pt x="23" y="11"/>
                  <a:pt x="21" y="14"/>
                  <a:pt x="19" y="17"/>
                </a:cubicBezTo>
                <a:cubicBezTo>
                  <a:pt x="19" y="18"/>
                  <a:pt x="18" y="19"/>
                  <a:pt x="17" y="19"/>
                </a:cubicBezTo>
                <a:cubicBezTo>
                  <a:pt x="14" y="19"/>
                  <a:pt x="11" y="20"/>
                  <a:pt x="9" y="23"/>
                </a:cubicBezTo>
                <a:cubicBezTo>
                  <a:pt x="6" y="25"/>
                  <a:pt x="5" y="28"/>
                  <a:pt x="5" y="31"/>
                </a:cubicBezTo>
                <a:cubicBezTo>
                  <a:pt x="5" y="35"/>
                  <a:pt x="6" y="38"/>
                  <a:pt x="9" y="41"/>
                </a:cubicBezTo>
                <a:cubicBezTo>
                  <a:pt x="9" y="41"/>
                  <a:pt x="9" y="41"/>
                  <a:pt x="9" y="41"/>
                </a:cubicBezTo>
                <a:cubicBezTo>
                  <a:pt x="11" y="43"/>
                  <a:pt x="14" y="44"/>
                  <a:pt x="18" y="44"/>
                </a:cubicBezTo>
                <a:cubicBezTo>
                  <a:pt x="19" y="44"/>
                  <a:pt x="19" y="44"/>
                  <a:pt x="19" y="44"/>
                </a:cubicBezTo>
                <a:cubicBezTo>
                  <a:pt x="19" y="44"/>
                  <a:pt x="19" y="44"/>
                  <a:pt x="19" y="44"/>
                </a:cubicBezTo>
                <a:cubicBezTo>
                  <a:pt x="26" y="44"/>
                  <a:pt x="26" y="44"/>
                  <a:pt x="26" y="44"/>
                </a:cubicBezTo>
                <a:cubicBezTo>
                  <a:pt x="27" y="44"/>
                  <a:pt x="27" y="44"/>
                  <a:pt x="27" y="44"/>
                </a:cubicBezTo>
                <a:cubicBezTo>
                  <a:pt x="28" y="44"/>
                  <a:pt x="30" y="46"/>
                  <a:pt x="30" y="47"/>
                </a:cubicBezTo>
                <a:cubicBezTo>
                  <a:pt x="30" y="49"/>
                  <a:pt x="28" y="50"/>
                  <a:pt x="27" y="50"/>
                </a:cubicBezTo>
                <a:cubicBezTo>
                  <a:pt x="26" y="50"/>
                  <a:pt x="26" y="50"/>
                  <a:pt x="26" y="50"/>
                </a:cubicBezTo>
                <a:cubicBezTo>
                  <a:pt x="19" y="50"/>
                  <a:pt x="19" y="50"/>
                  <a:pt x="19" y="50"/>
                </a:cubicBezTo>
                <a:cubicBezTo>
                  <a:pt x="19" y="50"/>
                  <a:pt x="19" y="50"/>
                  <a:pt x="19" y="50"/>
                </a:cubicBezTo>
                <a:cubicBezTo>
                  <a:pt x="18" y="50"/>
                  <a:pt x="18" y="50"/>
                  <a:pt x="18" y="50"/>
                </a:cubicBezTo>
                <a:cubicBezTo>
                  <a:pt x="13" y="50"/>
                  <a:pt x="8" y="48"/>
                  <a:pt x="5" y="44"/>
                </a:cubicBezTo>
                <a:cubicBezTo>
                  <a:pt x="5" y="44"/>
                  <a:pt x="5" y="44"/>
                  <a:pt x="5" y="44"/>
                </a:cubicBezTo>
                <a:cubicBezTo>
                  <a:pt x="2" y="41"/>
                  <a:pt x="0" y="36"/>
                  <a:pt x="0" y="31"/>
                </a:cubicBezTo>
                <a:cubicBezTo>
                  <a:pt x="0" y="27"/>
                  <a:pt x="1" y="22"/>
                  <a:pt x="5" y="19"/>
                </a:cubicBezTo>
                <a:cubicBezTo>
                  <a:pt x="7" y="16"/>
                  <a:pt x="11" y="14"/>
                  <a:pt x="15" y="13"/>
                </a:cubicBezTo>
                <a:cubicBezTo>
                  <a:pt x="17" y="10"/>
                  <a:pt x="20" y="6"/>
                  <a:pt x="23" y="4"/>
                </a:cubicBezTo>
                <a:cubicBezTo>
                  <a:pt x="27" y="2"/>
                  <a:pt x="32" y="0"/>
                  <a:pt x="37" y="0"/>
                </a:cubicBezTo>
                <a:cubicBezTo>
                  <a:pt x="43" y="0"/>
                  <a:pt x="49" y="3"/>
                  <a:pt x="54" y="7"/>
                </a:cubicBezTo>
                <a:cubicBezTo>
                  <a:pt x="58" y="11"/>
                  <a:pt x="60" y="16"/>
                  <a:pt x="61" y="22"/>
                </a:cubicBezTo>
                <a:cubicBezTo>
                  <a:pt x="63" y="23"/>
                  <a:pt x="65" y="25"/>
                  <a:pt x="67" y="27"/>
                </a:cubicBezTo>
                <a:cubicBezTo>
                  <a:pt x="69" y="29"/>
                  <a:pt x="70" y="32"/>
                  <a:pt x="70" y="36"/>
                </a:cubicBezTo>
                <a:cubicBezTo>
                  <a:pt x="70" y="39"/>
                  <a:pt x="69" y="43"/>
                  <a:pt x="66" y="46"/>
                </a:cubicBezTo>
                <a:cubicBezTo>
                  <a:pt x="66" y="46"/>
                  <a:pt x="66" y="46"/>
                  <a:pt x="66" y="46"/>
                </a:cubicBezTo>
                <a:cubicBezTo>
                  <a:pt x="64" y="48"/>
                  <a:pt x="61" y="49"/>
                  <a:pt x="58" y="50"/>
                </a:cubicBezTo>
                <a:cubicBezTo>
                  <a:pt x="57" y="50"/>
                  <a:pt x="57" y="50"/>
                  <a:pt x="57" y="50"/>
                </a:cubicBezTo>
                <a:cubicBezTo>
                  <a:pt x="56" y="50"/>
                  <a:pt x="56" y="50"/>
                  <a:pt x="56" y="50"/>
                </a:cubicBezTo>
                <a:cubicBezTo>
                  <a:pt x="56" y="50"/>
                  <a:pt x="56" y="50"/>
                  <a:pt x="56" y="50"/>
                </a:cubicBezTo>
                <a:cubicBezTo>
                  <a:pt x="44" y="50"/>
                  <a:pt x="44" y="50"/>
                  <a:pt x="44" y="50"/>
                </a:cubicBezTo>
                <a:cubicBezTo>
                  <a:pt x="44" y="50"/>
                  <a:pt x="44" y="50"/>
                  <a:pt x="44" y="50"/>
                </a:cubicBezTo>
                <a:cubicBezTo>
                  <a:pt x="42" y="50"/>
                  <a:pt x="41" y="49"/>
                  <a:pt x="41" y="47"/>
                </a:cubicBezTo>
                <a:cubicBezTo>
                  <a:pt x="41" y="46"/>
                  <a:pt x="42" y="44"/>
                  <a:pt x="44" y="44"/>
                </a:cubicBezTo>
                <a:cubicBezTo>
                  <a:pt x="44" y="44"/>
                  <a:pt x="44" y="44"/>
                  <a:pt x="44" y="44"/>
                </a:cubicBezTo>
                <a:cubicBezTo>
                  <a:pt x="56" y="44"/>
                  <a:pt x="56" y="44"/>
                  <a:pt x="56" y="44"/>
                </a:cubicBezTo>
                <a:close/>
                <a:moveTo>
                  <a:pt x="34" y="21"/>
                </a:move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0"/>
                  <a:pt x="34"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6" y="20"/>
                  <a:pt x="36" y="21"/>
                </a:cubicBezTo>
                <a:cubicBezTo>
                  <a:pt x="36" y="21"/>
                  <a:pt x="36" y="21"/>
                  <a:pt x="36" y="21"/>
                </a:cubicBezTo>
                <a:cubicBezTo>
                  <a:pt x="36" y="21"/>
                  <a:pt x="36" y="21"/>
                  <a:pt x="36" y="21"/>
                </a:cubicBezTo>
                <a:cubicBezTo>
                  <a:pt x="36" y="21"/>
                  <a:pt x="36" y="21"/>
                  <a:pt x="36" y="21"/>
                </a:cubicBezTo>
                <a:cubicBezTo>
                  <a:pt x="36" y="21"/>
                  <a:pt x="36" y="21"/>
                  <a:pt x="36" y="21"/>
                </a:cubicBezTo>
                <a:cubicBezTo>
                  <a:pt x="36" y="21"/>
                  <a:pt x="36" y="21"/>
                  <a:pt x="36" y="21"/>
                </a:cubicBezTo>
                <a:cubicBezTo>
                  <a:pt x="36" y="21"/>
                  <a:pt x="36" y="21"/>
                  <a:pt x="36" y="21"/>
                </a:cubicBezTo>
                <a:cubicBezTo>
                  <a:pt x="36" y="21"/>
                  <a:pt x="36" y="21"/>
                  <a:pt x="36" y="21"/>
                </a:cubicBezTo>
                <a:cubicBezTo>
                  <a:pt x="49" y="34"/>
                  <a:pt x="49" y="34"/>
                  <a:pt x="49" y="34"/>
                </a:cubicBezTo>
                <a:cubicBezTo>
                  <a:pt x="50" y="35"/>
                  <a:pt x="50" y="36"/>
                  <a:pt x="49" y="36"/>
                </a:cubicBezTo>
                <a:cubicBezTo>
                  <a:pt x="49" y="37"/>
                  <a:pt x="48" y="37"/>
                  <a:pt x="47" y="36"/>
                </a:cubicBezTo>
                <a:cubicBezTo>
                  <a:pt x="37" y="26"/>
                  <a:pt x="37" y="26"/>
                  <a:pt x="37" y="26"/>
                </a:cubicBezTo>
                <a:cubicBezTo>
                  <a:pt x="37" y="63"/>
                  <a:pt x="37" y="63"/>
                  <a:pt x="37" y="63"/>
                </a:cubicBezTo>
                <a:cubicBezTo>
                  <a:pt x="37" y="64"/>
                  <a:pt x="36" y="65"/>
                  <a:pt x="35" y="65"/>
                </a:cubicBezTo>
                <a:cubicBezTo>
                  <a:pt x="34" y="65"/>
                  <a:pt x="33" y="64"/>
                  <a:pt x="33" y="63"/>
                </a:cubicBezTo>
                <a:cubicBezTo>
                  <a:pt x="33" y="26"/>
                  <a:pt x="33" y="26"/>
                  <a:pt x="33" y="26"/>
                </a:cubicBezTo>
                <a:cubicBezTo>
                  <a:pt x="23" y="36"/>
                  <a:pt x="23" y="36"/>
                  <a:pt x="23" y="36"/>
                </a:cubicBezTo>
                <a:cubicBezTo>
                  <a:pt x="22" y="37"/>
                  <a:pt x="21" y="37"/>
                  <a:pt x="21" y="36"/>
                </a:cubicBezTo>
                <a:cubicBezTo>
                  <a:pt x="20" y="36"/>
                  <a:pt x="20" y="35"/>
                  <a:pt x="21" y="34"/>
                </a:cubicBezTo>
                <a:cubicBezTo>
                  <a:pt x="34" y="21"/>
                  <a:pt x="34" y="21"/>
                  <a:pt x="34" y="21"/>
                </a:cubicBezTo>
                <a:cubicBezTo>
                  <a:pt x="34" y="21"/>
                  <a:pt x="34" y="21"/>
                  <a:pt x="34" y="21"/>
                </a:cubicBezTo>
                <a:close/>
                <a:moveTo>
                  <a:pt x="35" y="20"/>
                </a:moveTo>
                <a:cubicBezTo>
                  <a:pt x="35" y="20"/>
                  <a:pt x="35" y="20"/>
                  <a:pt x="35" y="20"/>
                </a:cubicBezTo>
                <a:cubicBezTo>
                  <a:pt x="35" y="20"/>
                  <a:pt x="35" y="20"/>
                  <a:pt x="35" y="20"/>
                </a:cubicBezTo>
                <a:cubicBezTo>
                  <a:pt x="35" y="20"/>
                  <a:pt x="35" y="20"/>
                  <a:pt x="35" y="20"/>
                </a:cubicBezTo>
                <a:cubicBezTo>
                  <a:pt x="35" y="20"/>
                  <a:pt x="35" y="20"/>
                  <a:pt x="35" y="2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02"/>
          <p:cNvSpPr>
            <a:spLocks noEditPoints="1"/>
          </p:cNvSpPr>
          <p:nvPr/>
        </p:nvSpPr>
        <p:spPr bwMode="auto">
          <a:xfrm>
            <a:off x="6496359" y="4017192"/>
            <a:ext cx="348899" cy="218062"/>
          </a:xfrm>
          <a:custGeom>
            <a:avLst/>
            <a:gdLst>
              <a:gd name="T0" fmla="*/ 36 w 72"/>
              <a:gd name="T1" fmla="*/ 0 h 45"/>
              <a:gd name="T2" fmla="*/ 71 w 72"/>
              <a:gd name="T3" fmla="*/ 21 h 45"/>
              <a:gd name="T4" fmla="*/ 71 w 72"/>
              <a:gd name="T5" fmla="*/ 24 h 45"/>
              <a:gd name="T6" fmla="*/ 71 w 72"/>
              <a:gd name="T7" fmla="*/ 24 h 45"/>
              <a:gd name="T8" fmla="*/ 36 w 72"/>
              <a:gd name="T9" fmla="*/ 45 h 45"/>
              <a:gd name="T10" fmla="*/ 1 w 72"/>
              <a:gd name="T11" fmla="*/ 24 h 45"/>
              <a:gd name="T12" fmla="*/ 1 w 72"/>
              <a:gd name="T13" fmla="*/ 21 h 45"/>
              <a:gd name="T14" fmla="*/ 36 w 72"/>
              <a:gd name="T15" fmla="*/ 0 h 45"/>
              <a:gd name="T16" fmla="*/ 36 w 72"/>
              <a:gd name="T17" fmla="*/ 6 h 45"/>
              <a:gd name="T18" fmla="*/ 36 w 72"/>
              <a:gd name="T19" fmla="*/ 6 h 45"/>
              <a:gd name="T20" fmla="*/ 52 w 72"/>
              <a:gd name="T21" fmla="*/ 22 h 45"/>
              <a:gd name="T22" fmla="*/ 36 w 72"/>
              <a:gd name="T23" fmla="*/ 38 h 45"/>
              <a:gd name="T24" fmla="*/ 20 w 72"/>
              <a:gd name="T25" fmla="*/ 22 h 45"/>
              <a:gd name="T26" fmla="*/ 36 w 72"/>
              <a:gd name="T27" fmla="*/ 6 h 45"/>
              <a:gd name="T28" fmla="*/ 36 w 72"/>
              <a:gd name="T29" fmla="*/ 12 h 45"/>
              <a:gd name="T30" fmla="*/ 36 w 72"/>
              <a:gd name="T31" fmla="*/ 12 h 45"/>
              <a:gd name="T32" fmla="*/ 25 w 72"/>
              <a:gd name="T33" fmla="*/ 22 h 45"/>
              <a:gd name="T34" fmla="*/ 36 w 72"/>
              <a:gd name="T35" fmla="*/ 33 h 45"/>
              <a:gd name="T36" fmla="*/ 47 w 72"/>
              <a:gd name="T37" fmla="*/ 22 h 45"/>
              <a:gd name="T38" fmla="*/ 36 w 72"/>
              <a:gd name="T39" fmla="*/ 12 h 45"/>
              <a:gd name="T40" fmla="*/ 41 w 72"/>
              <a:gd name="T41" fmla="*/ 22 h 45"/>
              <a:gd name="T42" fmla="*/ 41 w 72"/>
              <a:gd name="T43" fmla="*/ 22 h 45"/>
              <a:gd name="T44" fmla="*/ 43 w 72"/>
              <a:gd name="T45" fmla="*/ 21 h 45"/>
              <a:gd name="T46" fmla="*/ 44 w 72"/>
              <a:gd name="T47" fmla="*/ 22 h 45"/>
              <a:gd name="T48" fmla="*/ 36 w 72"/>
              <a:gd name="T49" fmla="*/ 31 h 45"/>
              <a:gd name="T50" fmla="*/ 34 w 72"/>
              <a:gd name="T51" fmla="*/ 29 h 45"/>
              <a:gd name="T52" fmla="*/ 36 w 72"/>
              <a:gd name="T53" fmla="*/ 27 h 45"/>
              <a:gd name="T54" fmla="*/ 41 w 72"/>
              <a:gd name="T55" fmla="*/ 23 h 45"/>
              <a:gd name="T56" fmla="*/ 41 w 72"/>
              <a:gd name="T57" fmla="*/ 23 h 45"/>
              <a:gd name="T58" fmla="*/ 41 w 72"/>
              <a:gd name="T59" fmla="*/ 22 h 45"/>
              <a:gd name="T60" fmla="*/ 31 w 72"/>
              <a:gd name="T61" fmla="*/ 20 h 45"/>
              <a:gd name="T62" fmla="*/ 31 w 72"/>
              <a:gd name="T63" fmla="*/ 20 h 45"/>
              <a:gd name="T64" fmla="*/ 29 w 72"/>
              <a:gd name="T65" fmla="*/ 21 h 45"/>
              <a:gd name="T66" fmla="*/ 28 w 72"/>
              <a:gd name="T67" fmla="*/ 19 h 45"/>
              <a:gd name="T68" fmla="*/ 33 w 72"/>
              <a:gd name="T69" fmla="*/ 15 h 45"/>
              <a:gd name="T70" fmla="*/ 35 w 72"/>
              <a:gd name="T71" fmla="*/ 16 h 45"/>
              <a:gd name="T72" fmla="*/ 34 w 72"/>
              <a:gd name="T73" fmla="*/ 18 h 45"/>
              <a:gd name="T74" fmla="*/ 31 w 72"/>
              <a:gd name="T75" fmla="*/ 20 h 45"/>
              <a:gd name="T76" fmla="*/ 36 w 72"/>
              <a:gd name="T77" fmla="*/ 5 h 45"/>
              <a:gd name="T78" fmla="*/ 36 w 72"/>
              <a:gd name="T79" fmla="*/ 5 h 45"/>
              <a:gd name="T80" fmla="*/ 6 w 72"/>
              <a:gd name="T81" fmla="*/ 22 h 45"/>
              <a:gd name="T82" fmla="*/ 36 w 72"/>
              <a:gd name="T83" fmla="*/ 40 h 45"/>
              <a:gd name="T84" fmla="*/ 66 w 72"/>
              <a:gd name="T85" fmla="*/ 22 h 45"/>
              <a:gd name="T86" fmla="*/ 36 w 72"/>
              <a:gd name="T87"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 h="45">
                <a:moveTo>
                  <a:pt x="36" y="0"/>
                </a:moveTo>
                <a:cubicBezTo>
                  <a:pt x="51" y="0"/>
                  <a:pt x="64" y="8"/>
                  <a:pt x="71" y="21"/>
                </a:cubicBezTo>
                <a:cubicBezTo>
                  <a:pt x="72" y="22"/>
                  <a:pt x="71" y="23"/>
                  <a:pt x="71" y="24"/>
                </a:cubicBezTo>
                <a:cubicBezTo>
                  <a:pt x="71" y="24"/>
                  <a:pt x="71" y="24"/>
                  <a:pt x="71" y="24"/>
                </a:cubicBezTo>
                <a:cubicBezTo>
                  <a:pt x="64" y="37"/>
                  <a:pt x="51" y="45"/>
                  <a:pt x="36" y="45"/>
                </a:cubicBezTo>
                <a:cubicBezTo>
                  <a:pt x="21" y="45"/>
                  <a:pt x="8" y="37"/>
                  <a:pt x="1" y="24"/>
                </a:cubicBezTo>
                <a:cubicBezTo>
                  <a:pt x="0" y="23"/>
                  <a:pt x="1" y="22"/>
                  <a:pt x="1" y="21"/>
                </a:cubicBezTo>
                <a:cubicBezTo>
                  <a:pt x="8" y="8"/>
                  <a:pt x="21" y="0"/>
                  <a:pt x="36" y="0"/>
                </a:cubicBezTo>
                <a:close/>
                <a:moveTo>
                  <a:pt x="36" y="6"/>
                </a:moveTo>
                <a:cubicBezTo>
                  <a:pt x="36" y="6"/>
                  <a:pt x="36" y="6"/>
                  <a:pt x="36" y="6"/>
                </a:cubicBezTo>
                <a:cubicBezTo>
                  <a:pt x="45" y="6"/>
                  <a:pt x="52" y="14"/>
                  <a:pt x="52" y="22"/>
                </a:cubicBezTo>
                <a:cubicBezTo>
                  <a:pt x="52" y="31"/>
                  <a:pt x="45" y="38"/>
                  <a:pt x="36" y="38"/>
                </a:cubicBezTo>
                <a:cubicBezTo>
                  <a:pt x="27" y="38"/>
                  <a:pt x="20" y="31"/>
                  <a:pt x="20" y="22"/>
                </a:cubicBezTo>
                <a:cubicBezTo>
                  <a:pt x="20" y="14"/>
                  <a:pt x="27" y="6"/>
                  <a:pt x="36" y="6"/>
                </a:cubicBezTo>
                <a:close/>
                <a:moveTo>
                  <a:pt x="36" y="12"/>
                </a:moveTo>
                <a:cubicBezTo>
                  <a:pt x="36" y="12"/>
                  <a:pt x="36" y="12"/>
                  <a:pt x="36" y="12"/>
                </a:cubicBezTo>
                <a:cubicBezTo>
                  <a:pt x="30" y="12"/>
                  <a:pt x="25" y="16"/>
                  <a:pt x="25" y="22"/>
                </a:cubicBezTo>
                <a:cubicBezTo>
                  <a:pt x="25" y="28"/>
                  <a:pt x="30" y="33"/>
                  <a:pt x="36" y="33"/>
                </a:cubicBezTo>
                <a:cubicBezTo>
                  <a:pt x="42" y="33"/>
                  <a:pt x="47" y="28"/>
                  <a:pt x="47" y="22"/>
                </a:cubicBezTo>
                <a:cubicBezTo>
                  <a:pt x="47" y="16"/>
                  <a:pt x="42" y="12"/>
                  <a:pt x="36" y="12"/>
                </a:cubicBezTo>
                <a:close/>
                <a:moveTo>
                  <a:pt x="41" y="22"/>
                </a:moveTo>
                <a:cubicBezTo>
                  <a:pt x="41" y="22"/>
                  <a:pt x="41" y="22"/>
                  <a:pt x="41" y="22"/>
                </a:cubicBezTo>
                <a:cubicBezTo>
                  <a:pt x="41" y="21"/>
                  <a:pt x="42" y="21"/>
                  <a:pt x="43" y="21"/>
                </a:cubicBezTo>
                <a:cubicBezTo>
                  <a:pt x="44" y="21"/>
                  <a:pt x="44" y="21"/>
                  <a:pt x="44" y="22"/>
                </a:cubicBezTo>
                <a:cubicBezTo>
                  <a:pt x="44" y="27"/>
                  <a:pt x="40" y="31"/>
                  <a:pt x="36" y="31"/>
                </a:cubicBezTo>
                <a:cubicBezTo>
                  <a:pt x="35" y="31"/>
                  <a:pt x="34" y="30"/>
                  <a:pt x="34" y="29"/>
                </a:cubicBezTo>
                <a:cubicBezTo>
                  <a:pt x="34" y="28"/>
                  <a:pt x="35" y="27"/>
                  <a:pt x="36" y="27"/>
                </a:cubicBezTo>
                <a:cubicBezTo>
                  <a:pt x="38" y="27"/>
                  <a:pt x="40" y="26"/>
                  <a:pt x="41" y="23"/>
                </a:cubicBezTo>
                <a:cubicBezTo>
                  <a:pt x="41" y="23"/>
                  <a:pt x="41" y="23"/>
                  <a:pt x="41" y="23"/>
                </a:cubicBezTo>
                <a:cubicBezTo>
                  <a:pt x="41" y="23"/>
                  <a:pt x="41" y="23"/>
                  <a:pt x="41" y="22"/>
                </a:cubicBezTo>
                <a:close/>
                <a:moveTo>
                  <a:pt x="31" y="20"/>
                </a:moveTo>
                <a:cubicBezTo>
                  <a:pt x="31" y="20"/>
                  <a:pt x="31" y="20"/>
                  <a:pt x="31" y="20"/>
                </a:cubicBezTo>
                <a:cubicBezTo>
                  <a:pt x="31" y="21"/>
                  <a:pt x="30" y="22"/>
                  <a:pt x="29" y="21"/>
                </a:cubicBezTo>
                <a:cubicBezTo>
                  <a:pt x="28" y="21"/>
                  <a:pt x="28" y="20"/>
                  <a:pt x="28" y="19"/>
                </a:cubicBezTo>
                <a:cubicBezTo>
                  <a:pt x="29" y="17"/>
                  <a:pt x="31" y="16"/>
                  <a:pt x="33" y="15"/>
                </a:cubicBezTo>
                <a:cubicBezTo>
                  <a:pt x="34" y="14"/>
                  <a:pt x="35" y="15"/>
                  <a:pt x="35" y="16"/>
                </a:cubicBezTo>
                <a:cubicBezTo>
                  <a:pt x="35" y="16"/>
                  <a:pt x="35" y="17"/>
                  <a:pt x="34" y="18"/>
                </a:cubicBezTo>
                <a:cubicBezTo>
                  <a:pt x="33" y="18"/>
                  <a:pt x="32" y="19"/>
                  <a:pt x="31" y="20"/>
                </a:cubicBezTo>
                <a:close/>
                <a:moveTo>
                  <a:pt x="36" y="5"/>
                </a:moveTo>
                <a:cubicBezTo>
                  <a:pt x="36" y="5"/>
                  <a:pt x="36" y="5"/>
                  <a:pt x="36" y="5"/>
                </a:cubicBezTo>
                <a:cubicBezTo>
                  <a:pt x="24" y="5"/>
                  <a:pt x="12" y="12"/>
                  <a:pt x="6" y="22"/>
                </a:cubicBezTo>
                <a:cubicBezTo>
                  <a:pt x="12" y="33"/>
                  <a:pt x="24" y="40"/>
                  <a:pt x="36" y="40"/>
                </a:cubicBezTo>
                <a:cubicBezTo>
                  <a:pt x="48" y="40"/>
                  <a:pt x="60" y="33"/>
                  <a:pt x="66" y="22"/>
                </a:cubicBezTo>
                <a:cubicBezTo>
                  <a:pt x="60" y="12"/>
                  <a:pt x="48" y="5"/>
                  <a:pt x="36" y="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98"/>
          <p:cNvSpPr>
            <a:spLocks noEditPoints="1"/>
          </p:cNvSpPr>
          <p:nvPr/>
        </p:nvSpPr>
        <p:spPr bwMode="auto">
          <a:xfrm>
            <a:off x="8335234" y="3987020"/>
            <a:ext cx="338835" cy="310319"/>
          </a:xfrm>
          <a:custGeom>
            <a:avLst/>
            <a:gdLst>
              <a:gd name="T0" fmla="*/ 26 w 70"/>
              <a:gd name="T1" fmla="*/ 28 h 64"/>
              <a:gd name="T2" fmla="*/ 26 w 70"/>
              <a:gd name="T3" fmla="*/ 35 h 64"/>
              <a:gd name="T4" fmla="*/ 18 w 70"/>
              <a:gd name="T5" fmla="*/ 35 h 64"/>
              <a:gd name="T6" fmla="*/ 18 w 70"/>
              <a:gd name="T7" fmla="*/ 28 h 64"/>
              <a:gd name="T8" fmla="*/ 35 w 70"/>
              <a:gd name="T9" fmla="*/ 0 h 64"/>
              <a:gd name="T10" fmla="*/ 60 w 70"/>
              <a:gd name="T11" fmla="*/ 9 h 64"/>
              <a:gd name="T12" fmla="*/ 60 w 70"/>
              <a:gd name="T13" fmla="*/ 53 h 64"/>
              <a:gd name="T14" fmla="*/ 27 w 70"/>
              <a:gd name="T15" fmla="*/ 61 h 64"/>
              <a:gd name="T16" fmla="*/ 11 w 70"/>
              <a:gd name="T17" fmla="*/ 64 h 64"/>
              <a:gd name="T18" fmla="*/ 9 w 70"/>
              <a:gd name="T19" fmla="*/ 64 h 64"/>
              <a:gd name="T20" fmla="*/ 5 w 70"/>
              <a:gd name="T21" fmla="*/ 61 h 64"/>
              <a:gd name="T22" fmla="*/ 4 w 70"/>
              <a:gd name="T23" fmla="*/ 58 h 64"/>
              <a:gd name="T24" fmla="*/ 2 w 70"/>
              <a:gd name="T25" fmla="*/ 42 h 64"/>
              <a:gd name="T26" fmla="*/ 10 w 70"/>
              <a:gd name="T27" fmla="*/ 9 h 64"/>
              <a:gd name="T28" fmla="*/ 56 w 70"/>
              <a:gd name="T29" fmla="*/ 13 h 64"/>
              <a:gd name="T30" fmla="*/ 35 w 70"/>
              <a:gd name="T31" fmla="*/ 6 h 64"/>
              <a:gd name="T32" fmla="*/ 5 w 70"/>
              <a:gd name="T33" fmla="*/ 31 h 64"/>
              <a:gd name="T34" fmla="*/ 11 w 70"/>
              <a:gd name="T35" fmla="*/ 47 h 64"/>
              <a:gd name="T36" fmla="*/ 10 w 70"/>
              <a:gd name="T37" fmla="*/ 58 h 64"/>
              <a:gd name="T38" fmla="*/ 21 w 70"/>
              <a:gd name="T39" fmla="*/ 54 h 64"/>
              <a:gd name="T40" fmla="*/ 35 w 70"/>
              <a:gd name="T41" fmla="*/ 57 h 64"/>
              <a:gd name="T42" fmla="*/ 65 w 70"/>
              <a:gd name="T43" fmla="*/ 31 h 64"/>
              <a:gd name="T44" fmla="*/ 23 w 70"/>
              <a:gd name="T45" fmla="*/ 30 h 64"/>
              <a:gd name="T46" fmla="*/ 22 w 70"/>
              <a:gd name="T47" fmla="*/ 29 h 64"/>
              <a:gd name="T48" fmla="*/ 20 w 70"/>
              <a:gd name="T49" fmla="*/ 31 h 64"/>
              <a:gd name="T50" fmla="*/ 22 w 70"/>
              <a:gd name="T51" fmla="*/ 33 h 64"/>
              <a:gd name="T52" fmla="*/ 24 w 70"/>
              <a:gd name="T53" fmla="*/ 31 h 64"/>
              <a:gd name="T54" fmla="*/ 35 w 70"/>
              <a:gd name="T55" fmla="*/ 26 h 64"/>
              <a:gd name="T56" fmla="*/ 39 w 70"/>
              <a:gd name="T57" fmla="*/ 28 h 64"/>
              <a:gd name="T58" fmla="*/ 39 w 70"/>
              <a:gd name="T59" fmla="*/ 35 h 64"/>
              <a:gd name="T60" fmla="*/ 31 w 70"/>
              <a:gd name="T61" fmla="*/ 35 h 64"/>
              <a:gd name="T62" fmla="*/ 31 w 70"/>
              <a:gd name="T63" fmla="*/ 28 h 64"/>
              <a:gd name="T64" fmla="*/ 36 w 70"/>
              <a:gd name="T65" fmla="*/ 30 h 64"/>
              <a:gd name="T66" fmla="*/ 35 w 70"/>
              <a:gd name="T67" fmla="*/ 29 h 64"/>
              <a:gd name="T68" fmla="*/ 33 w 70"/>
              <a:gd name="T69" fmla="*/ 31 h 64"/>
              <a:gd name="T70" fmla="*/ 35 w 70"/>
              <a:gd name="T71" fmla="*/ 33 h 64"/>
              <a:gd name="T72" fmla="*/ 37 w 70"/>
              <a:gd name="T73" fmla="*/ 31 h 64"/>
              <a:gd name="T74" fmla="*/ 48 w 70"/>
              <a:gd name="T75" fmla="*/ 26 h 64"/>
              <a:gd name="T76" fmla="*/ 52 w 70"/>
              <a:gd name="T77" fmla="*/ 28 h 64"/>
              <a:gd name="T78" fmla="*/ 52 w 70"/>
              <a:gd name="T79" fmla="*/ 35 h 64"/>
              <a:gd name="T80" fmla="*/ 44 w 70"/>
              <a:gd name="T81" fmla="*/ 35 h 64"/>
              <a:gd name="T82" fmla="*/ 44 w 70"/>
              <a:gd name="T83" fmla="*/ 28 h 64"/>
              <a:gd name="T84" fmla="*/ 49 w 70"/>
              <a:gd name="T85" fmla="*/ 30 h 64"/>
              <a:gd name="T86" fmla="*/ 48 w 70"/>
              <a:gd name="T87" fmla="*/ 29 h 64"/>
              <a:gd name="T88" fmla="*/ 46 w 70"/>
              <a:gd name="T89" fmla="*/ 31 h 64"/>
              <a:gd name="T90" fmla="*/ 48 w 70"/>
              <a:gd name="T91" fmla="*/ 33 h 64"/>
              <a:gd name="T92" fmla="*/ 50 w 70"/>
              <a:gd name="T9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64">
                <a:moveTo>
                  <a:pt x="22" y="26"/>
                </a:moveTo>
                <a:cubicBezTo>
                  <a:pt x="23" y="26"/>
                  <a:pt x="25" y="27"/>
                  <a:pt x="26" y="28"/>
                </a:cubicBezTo>
                <a:cubicBezTo>
                  <a:pt x="27" y="29"/>
                  <a:pt x="27" y="30"/>
                  <a:pt x="27" y="31"/>
                </a:cubicBezTo>
                <a:cubicBezTo>
                  <a:pt x="27" y="33"/>
                  <a:pt x="27" y="34"/>
                  <a:pt x="26" y="35"/>
                </a:cubicBezTo>
                <a:cubicBezTo>
                  <a:pt x="25" y="36"/>
                  <a:pt x="23" y="36"/>
                  <a:pt x="22" y="36"/>
                </a:cubicBezTo>
                <a:cubicBezTo>
                  <a:pt x="20" y="36"/>
                  <a:pt x="19" y="36"/>
                  <a:pt x="18" y="35"/>
                </a:cubicBezTo>
                <a:cubicBezTo>
                  <a:pt x="17" y="34"/>
                  <a:pt x="17" y="33"/>
                  <a:pt x="17" y="31"/>
                </a:cubicBezTo>
                <a:cubicBezTo>
                  <a:pt x="17" y="30"/>
                  <a:pt x="17" y="29"/>
                  <a:pt x="18" y="28"/>
                </a:cubicBezTo>
                <a:cubicBezTo>
                  <a:pt x="19" y="27"/>
                  <a:pt x="20" y="26"/>
                  <a:pt x="22" y="26"/>
                </a:cubicBezTo>
                <a:close/>
                <a:moveTo>
                  <a:pt x="35" y="0"/>
                </a:moveTo>
                <a:cubicBezTo>
                  <a:pt x="35" y="0"/>
                  <a:pt x="35" y="0"/>
                  <a:pt x="35" y="0"/>
                </a:cubicBezTo>
                <a:cubicBezTo>
                  <a:pt x="45" y="0"/>
                  <a:pt x="53" y="4"/>
                  <a:pt x="60" y="9"/>
                </a:cubicBezTo>
                <a:cubicBezTo>
                  <a:pt x="66" y="15"/>
                  <a:pt x="70" y="23"/>
                  <a:pt x="70" y="31"/>
                </a:cubicBezTo>
                <a:cubicBezTo>
                  <a:pt x="70" y="40"/>
                  <a:pt x="66" y="48"/>
                  <a:pt x="60" y="53"/>
                </a:cubicBezTo>
                <a:cubicBezTo>
                  <a:pt x="53" y="59"/>
                  <a:pt x="45" y="62"/>
                  <a:pt x="35" y="62"/>
                </a:cubicBezTo>
                <a:cubicBezTo>
                  <a:pt x="32" y="62"/>
                  <a:pt x="29" y="62"/>
                  <a:pt x="27" y="61"/>
                </a:cubicBezTo>
                <a:cubicBezTo>
                  <a:pt x="24" y="61"/>
                  <a:pt x="22" y="60"/>
                  <a:pt x="20" y="59"/>
                </a:cubicBezTo>
                <a:cubicBezTo>
                  <a:pt x="11" y="64"/>
                  <a:pt x="11" y="64"/>
                  <a:pt x="11" y="64"/>
                </a:cubicBezTo>
                <a:cubicBezTo>
                  <a:pt x="10" y="64"/>
                  <a:pt x="10" y="64"/>
                  <a:pt x="9" y="64"/>
                </a:cubicBezTo>
                <a:cubicBezTo>
                  <a:pt x="9" y="64"/>
                  <a:pt x="9" y="64"/>
                  <a:pt x="9" y="64"/>
                </a:cubicBezTo>
                <a:cubicBezTo>
                  <a:pt x="8" y="64"/>
                  <a:pt x="7" y="64"/>
                  <a:pt x="6" y="63"/>
                </a:cubicBezTo>
                <a:cubicBezTo>
                  <a:pt x="5" y="63"/>
                  <a:pt x="5" y="62"/>
                  <a:pt x="5" y="61"/>
                </a:cubicBezTo>
                <a:cubicBezTo>
                  <a:pt x="5" y="61"/>
                  <a:pt x="5" y="61"/>
                  <a:pt x="5" y="61"/>
                </a:cubicBezTo>
                <a:cubicBezTo>
                  <a:pt x="4" y="60"/>
                  <a:pt x="4" y="59"/>
                  <a:pt x="4" y="58"/>
                </a:cubicBezTo>
                <a:cubicBezTo>
                  <a:pt x="6" y="49"/>
                  <a:pt x="6" y="49"/>
                  <a:pt x="6" y="49"/>
                </a:cubicBezTo>
                <a:cubicBezTo>
                  <a:pt x="4" y="47"/>
                  <a:pt x="3" y="44"/>
                  <a:pt x="2" y="42"/>
                </a:cubicBezTo>
                <a:cubicBezTo>
                  <a:pt x="0" y="38"/>
                  <a:pt x="0" y="35"/>
                  <a:pt x="0" y="31"/>
                </a:cubicBezTo>
                <a:cubicBezTo>
                  <a:pt x="0" y="23"/>
                  <a:pt x="4" y="15"/>
                  <a:pt x="10" y="9"/>
                </a:cubicBezTo>
                <a:cubicBezTo>
                  <a:pt x="17" y="4"/>
                  <a:pt x="25" y="0"/>
                  <a:pt x="35" y="0"/>
                </a:cubicBezTo>
                <a:close/>
                <a:moveTo>
                  <a:pt x="56" y="13"/>
                </a:moveTo>
                <a:cubicBezTo>
                  <a:pt x="56" y="13"/>
                  <a:pt x="56" y="13"/>
                  <a:pt x="56" y="13"/>
                </a:cubicBezTo>
                <a:cubicBezTo>
                  <a:pt x="51" y="9"/>
                  <a:pt x="43" y="6"/>
                  <a:pt x="35" y="6"/>
                </a:cubicBezTo>
                <a:cubicBezTo>
                  <a:pt x="27" y="6"/>
                  <a:pt x="19" y="9"/>
                  <a:pt x="14" y="13"/>
                </a:cubicBezTo>
                <a:cubicBezTo>
                  <a:pt x="8" y="18"/>
                  <a:pt x="5" y="24"/>
                  <a:pt x="5" y="31"/>
                </a:cubicBezTo>
                <a:cubicBezTo>
                  <a:pt x="5" y="34"/>
                  <a:pt x="6" y="37"/>
                  <a:pt x="7" y="39"/>
                </a:cubicBezTo>
                <a:cubicBezTo>
                  <a:pt x="8" y="42"/>
                  <a:pt x="9" y="45"/>
                  <a:pt x="11" y="47"/>
                </a:cubicBezTo>
                <a:cubicBezTo>
                  <a:pt x="12" y="47"/>
                  <a:pt x="12" y="48"/>
                  <a:pt x="12" y="49"/>
                </a:cubicBezTo>
                <a:cubicBezTo>
                  <a:pt x="10" y="58"/>
                  <a:pt x="10" y="58"/>
                  <a:pt x="10" y="58"/>
                </a:cubicBezTo>
                <a:cubicBezTo>
                  <a:pt x="18" y="54"/>
                  <a:pt x="18" y="54"/>
                  <a:pt x="18" y="54"/>
                </a:cubicBezTo>
                <a:cubicBezTo>
                  <a:pt x="19" y="53"/>
                  <a:pt x="20" y="53"/>
                  <a:pt x="21" y="54"/>
                </a:cubicBezTo>
                <a:cubicBezTo>
                  <a:pt x="23" y="55"/>
                  <a:pt x="25" y="55"/>
                  <a:pt x="28" y="56"/>
                </a:cubicBezTo>
                <a:cubicBezTo>
                  <a:pt x="30" y="56"/>
                  <a:pt x="32" y="57"/>
                  <a:pt x="35" y="57"/>
                </a:cubicBezTo>
                <a:cubicBezTo>
                  <a:pt x="43" y="57"/>
                  <a:pt x="51" y="54"/>
                  <a:pt x="56" y="49"/>
                </a:cubicBezTo>
                <a:cubicBezTo>
                  <a:pt x="62" y="45"/>
                  <a:pt x="65" y="38"/>
                  <a:pt x="65" y="31"/>
                </a:cubicBezTo>
                <a:cubicBezTo>
                  <a:pt x="65" y="24"/>
                  <a:pt x="62" y="18"/>
                  <a:pt x="56" y="13"/>
                </a:cubicBezTo>
                <a:close/>
                <a:moveTo>
                  <a:pt x="23" y="30"/>
                </a:moveTo>
                <a:cubicBezTo>
                  <a:pt x="23" y="30"/>
                  <a:pt x="23" y="30"/>
                  <a:pt x="23" y="30"/>
                </a:cubicBezTo>
                <a:cubicBezTo>
                  <a:pt x="23" y="30"/>
                  <a:pt x="22" y="29"/>
                  <a:pt x="22" y="29"/>
                </a:cubicBezTo>
                <a:cubicBezTo>
                  <a:pt x="21" y="29"/>
                  <a:pt x="21" y="30"/>
                  <a:pt x="21" y="30"/>
                </a:cubicBezTo>
                <a:cubicBezTo>
                  <a:pt x="20" y="30"/>
                  <a:pt x="20" y="31"/>
                  <a:pt x="20" y="31"/>
                </a:cubicBezTo>
                <a:cubicBezTo>
                  <a:pt x="20" y="32"/>
                  <a:pt x="20" y="32"/>
                  <a:pt x="21" y="33"/>
                </a:cubicBezTo>
                <a:cubicBezTo>
                  <a:pt x="21" y="33"/>
                  <a:pt x="21" y="33"/>
                  <a:pt x="22" y="33"/>
                </a:cubicBezTo>
                <a:cubicBezTo>
                  <a:pt x="22" y="33"/>
                  <a:pt x="23" y="33"/>
                  <a:pt x="23" y="33"/>
                </a:cubicBezTo>
                <a:cubicBezTo>
                  <a:pt x="24" y="32"/>
                  <a:pt x="24" y="32"/>
                  <a:pt x="24" y="31"/>
                </a:cubicBezTo>
                <a:cubicBezTo>
                  <a:pt x="24" y="31"/>
                  <a:pt x="24" y="30"/>
                  <a:pt x="23" y="30"/>
                </a:cubicBezTo>
                <a:close/>
                <a:moveTo>
                  <a:pt x="35" y="26"/>
                </a:moveTo>
                <a:cubicBezTo>
                  <a:pt x="35" y="26"/>
                  <a:pt x="35" y="26"/>
                  <a:pt x="35" y="26"/>
                </a:cubicBezTo>
                <a:cubicBezTo>
                  <a:pt x="36" y="26"/>
                  <a:pt x="38" y="27"/>
                  <a:pt x="39" y="28"/>
                </a:cubicBezTo>
                <a:cubicBezTo>
                  <a:pt x="40" y="29"/>
                  <a:pt x="40" y="30"/>
                  <a:pt x="40" y="31"/>
                </a:cubicBezTo>
                <a:cubicBezTo>
                  <a:pt x="40" y="33"/>
                  <a:pt x="40" y="34"/>
                  <a:pt x="39" y="35"/>
                </a:cubicBezTo>
                <a:cubicBezTo>
                  <a:pt x="38" y="36"/>
                  <a:pt x="36" y="36"/>
                  <a:pt x="35" y="36"/>
                </a:cubicBezTo>
                <a:cubicBezTo>
                  <a:pt x="34" y="36"/>
                  <a:pt x="32" y="36"/>
                  <a:pt x="31" y="35"/>
                </a:cubicBezTo>
                <a:cubicBezTo>
                  <a:pt x="30" y="34"/>
                  <a:pt x="30" y="33"/>
                  <a:pt x="30" y="31"/>
                </a:cubicBezTo>
                <a:cubicBezTo>
                  <a:pt x="30" y="30"/>
                  <a:pt x="30" y="29"/>
                  <a:pt x="31" y="28"/>
                </a:cubicBezTo>
                <a:cubicBezTo>
                  <a:pt x="32" y="27"/>
                  <a:pt x="34" y="26"/>
                  <a:pt x="35" y="26"/>
                </a:cubicBezTo>
                <a:close/>
                <a:moveTo>
                  <a:pt x="36" y="30"/>
                </a:moveTo>
                <a:cubicBezTo>
                  <a:pt x="36" y="30"/>
                  <a:pt x="36" y="30"/>
                  <a:pt x="36" y="30"/>
                </a:cubicBezTo>
                <a:cubicBezTo>
                  <a:pt x="36" y="30"/>
                  <a:pt x="36" y="29"/>
                  <a:pt x="35" y="29"/>
                </a:cubicBezTo>
                <a:cubicBezTo>
                  <a:pt x="34" y="29"/>
                  <a:pt x="34" y="30"/>
                  <a:pt x="34" y="30"/>
                </a:cubicBezTo>
                <a:cubicBezTo>
                  <a:pt x="33" y="30"/>
                  <a:pt x="33" y="31"/>
                  <a:pt x="33" y="31"/>
                </a:cubicBezTo>
                <a:cubicBezTo>
                  <a:pt x="33" y="32"/>
                  <a:pt x="33" y="32"/>
                  <a:pt x="34" y="33"/>
                </a:cubicBezTo>
                <a:cubicBezTo>
                  <a:pt x="34" y="33"/>
                  <a:pt x="34" y="33"/>
                  <a:pt x="35" y="33"/>
                </a:cubicBezTo>
                <a:cubicBezTo>
                  <a:pt x="36" y="33"/>
                  <a:pt x="36" y="33"/>
                  <a:pt x="36" y="33"/>
                </a:cubicBezTo>
                <a:cubicBezTo>
                  <a:pt x="37" y="32"/>
                  <a:pt x="37" y="32"/>
                  <a:pt x="37" y="31"/>
                </a:cubicBezTo>
                <a:cubicBezTo>
                  <a:pt x="37" y="31"/>
                  <a:pt x="37" y="30"/>
                  <a:pt x="36" y="30"/>
                </a:cubicBezTo>
                <a:close/>
                <a:moveTo>
                  <a:pt x="48" y="26"/>
                </a:moveTo>
                <a:cubicBezTo>
                  <a:pt x="48" y="26"/>
                  <a:pt x="48" y="26"/>
                  <a:pt x="48" y="26"/>
                </a:cubicBezTo>
                <a:cubicBezTo>
                  <a:pt x="49" y="26"/>
                  <a:pt x="51" y="27"/>
                  <a:pt x="52" y="28"/>
                </a:cubicBezTo>
                <a:cubicBezTo>
                  <a:pt x="53" y="29"/>
                  <a:pt x="53" y="30"/>
                  <a:pt x="53" y="31"/>
                </a:cubicBezTo>
                <a:cubicBezTo>
                  <a:pt x="53" y="33"/>
                  <a:pt x="53" y="34"/>
                  <a:pt x="52" y="35"/>
                </a:cubicBezTo>
                <a:cubicBezTo>
                  <a:pt x="51" y="36"/>
                  <a:pt x="49" y="36"/>
                  <a:pt x="48" y="36"/>
                </a:cubicBezTo>
                <a:cubicBezTo>
                  <a:pt x="47" y="36"/>
                  <a:pt x="45" y="36"/>
                  <a:pt x="44" y="35"/>
                </a:cubicBezTo>
                <a:cubicBezTo>
                  <a:pt x="43" y="34"/>
                  <a:pt x="43" y="33"/>
                  <a:pt x="43" y="31"/>
                </a:cubicBezTo>
                <a:cubicBezTo>
                  <a:pt x="43" y="30"/>
                  <a:pt x="43" y="29"/>
                  <a:pt x="44" y="28"/>
                </a:cubicBezTo>
                <a:cubicBezTo>
                  <a:pt x="45" y="27"/>
                  <a:pt x="47" y="26"/>
                  <a:pt x="48" y="26"/>
                </a:cubicBezTo>
                <a:close/>
                <a:moveTo>
                  <a:pt x="49" y="30"/>
                </a:moveTo>
                <a:cubicBezTo>
                  <a:pt x="49" y="30"/>
                  <a:pt x="49" y="30"/>
                  <a:pt x="49" y="30"/>
                </a:cubicBezTo>
                <a:cubicBezTo>
                  <a:pt x="49" y="30"/>
                  <a:pt x="49" y="29"/>
                  <a:pt x="48" y="29"/>
                </a:cubicBezTo>
                <a:cubicBezTo>
                  <a:pt x="48" y="29"/>
                  <a:pt x="47" y="30"/>
                  <a:pt x="47" y="30"/>
                </a:cubicBezTo>
                <a:cubicBezTo>
                  <a:pt x="46" y="30"/>
                  <a:pt x="46" y="31"/>
                  <a:pt x="46" y="31"/>
                </a:cubicBezTo>
                <a:cubicBezTo>
                  <a:pt x="46" y="32"/>
                  <a:pt x="46" y="32"/>
                  <a:pt x="47" y="33"/>
                </a:cubicBezTo>
                <a:cubicBezTo>
                  <a:pt x="47" y="33"/>
                  <a:pt x="48" y="33"/>
                  <a:pt x="48" y="33"/>
                </a:cubicBezTo>
                <a:cubicBezTo>
                  <a:pt x="49" y="33"/>
                  <a:pt x="49" y="33"/>
                  <a:pt x="49" y="33"/>
                </a:cubicBezTo>
                <a:cubicBezTo>
                  <a:pt x="50" y="32"/>
                  <a:pt x="50" y="32"/>
                  <a:pt x="50" y="31"/>
                </a:cubicBezTo>
                <a:cubicBezTo>
                  <a:pt x="50" y="31"/>
                  <a:pt x="50" y="30"/>
                  <a:pt x="49" y="3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TextBox 1"/>
          <p:cNvSpPr txBox="1"/>
          <p:nvPr/>
        </p:nvSpPr>
        <p:spPr>
          <a:xfrm>
            <a:off x="4343678" y="4784411"/>
            <a:ext cx="1077218" cy="261610"/>
          </a:xfrm>
          <a:prstGeom prst="rect">
            <a:avLst/>
          </a:prstGeom>
          <a:noFill/>
        </p:spPr>
        <p:txBody>
          <a:bodyPr wrap="none" lIns="0" tIns="0" rIns="0" rtlCol="0">
            <a:spAutoFit/>
          </a:bodyPr>
          <a:lstStyle/>
          <a:p>
            <a:pPr defTabSz="0"/>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52" name="TextBox 1"/>
          <p:cNvSpPr txBox="1"/>
          <p:nvPr/>
        </p:nvSpPr>
        <p:spPr>
          <a:xfrm>
            <a:off x="6074506" y="4817068"/>
            <a:ext cx="1077218" cy="261610"/>
          </a:xfrm>
          <a:prstGeom prst="rect">
            <a:avLst/>
          </a:prstGeom>
          <a:noFill/>
        </p:spPr>
        <p:txBody>
          <a:bodyPr wrap="none" lIns="0" tIns="0" rIns="0" rtlCol="0">
            <a:spAutoFit/>
          </a:bodyPr>
          <a:lstStyle/>
          <a:p>
            <a:pPr defTabSz="0"/>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53" name="TextBox 1"/>
          <p:cNvSpPr txBox="1"/>
          <p:nvPr/>
        </p:nvSpPr>
        <p:spPr>
          <a:xfrm>
            <a:off x="7946849" y="4762640"/>
            <a:ext cx="1077218" cy="261610"/>
          </a:xfrm>
          <a:prstGeom prst="rect">
            <a:avLst/>
          </a:prstGeom>
          <a:noFill/>
        </p:spPr>
        <p:txBody>
          <a:bodyPr wrap="none" lIns="0" tIns="0" rIns="0" rtlCol="0">
            <a:spAutoFit/>
          </a:bodyPr>
          <a:lstStyle/>
          <a:p>
            <a:pPr defTabSz="0"/>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4808">
        <p14:doors dir="vert"/>
      </p:transition>
    </mc:Choice>
    <mc:Fallback xmlns="">
      <p:transition spd="slow" advTm="48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anim calcmode="lin" valueType="num">
                                      <p:cBhvr>
                                        <p:cTn id="19" dur="1000" fill="hold"/>
                                        <p:tgtEl>
                                          <p:spTgt spid="48"/>
                                        </p:tgtEl>
                                        <p:attrNameLst>
                                          <p:attrName>ppt_x</p:attrName>
                                        </p:attrNameLst>
                                      </p:cBhvr>
                                      <p:tavLst>
                                        <p:tav tm="0">
                                          <p:val>
                                            <p:strVal val="#ppt_x"/>
                                          </p:val>
                                        </p:tav>
                                        <p:tav tm="100000">
                                          <p:val>
                                            <p:strVal val="#ppt_x"/>
                                          </p:val>
                                        </p:tav>
                                      </p:tavLst>
                                    </p:anim>
                                    <p:anim calcmode="lin" valueType="num">
                                      <p:cBhvr>
                                        <p:cTn id="20" dur="1000" fill="hold"/>
                                        <p:tgtEl>
                                          <p:spTgt spid="4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1000"/>
                                        <p:tgtEl>
                                          <p:spTgt spid="52"/>
                                        </p:tgtEl>
                                      </p:cBhvr>
                                    </p:animEffect>
                                    <p:anim calcmode="lin" valueType="num">
                                      <p:cBhvr>
                                        <p:cTn id="29" dur="1000" fill="hold"/>
                                        <p:tgtEl>
                                          <p:spTgt spid="52"/>
                                        </p:tgtEl>
                                        <p:attrNameLst>
                                          <p:attrName>ppt_x</p:attrName>
                                        </p:attrNameLst>
                                      </p:cBhvr>
                                      <p:tavLst>
                                        <p:tav tm="0">
                                          <p:val>
                                            <p:strVal val="#ppt_x"/>
                                          </p:val>
                                        </p:tav>
                                        <p:tav tm="100000">
                                          <p:val>
                                            <p:strVal val="#ppt_x"/>
                                          </p:val>
                                        </p:tav>
                                      </p:tavLst>
                                    </p:anim>
                                    <p:anim calcmode="lin" valueType="num">
                                      <p:cBhvr>
                                        <p:cTn id="30" dur="1000" fill="hold"/>
                                        <p:tgtEl>
                                          <p:spTgt spid="5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00"/>
                                        <p:tgtEl>
                                          <p:spTgt spid="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par>
                                <p:cTn id="53" presetID="22" presetClass="entr" presetSubtype="4"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par>
                                <p:cTn id="56" presetID="22" presetClass="entr" presetSubtype="4"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down)">
                                      <p:cBhvr>
                                        <p:cTn id="58" dur="500"/>
                                        <p:tgtEl>
                                          <p:spTgt spid="40"/>
                                        </p:tgtEl>
                                      </p:cBhvr>
                                    </p:animEffect>
                                  </p:childTnLst>
                                </p:cTn>
                              </p:par>
                              <p:par>
                                <p:cTn id="59" presetID="22" presetClass="entr" presetSubtype="4"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17"/>
                                        </p:tgtEl>
                                        <p:attrNameLst>
                                          <p:attrName>style.visibility</p:attrName>
                                        </p:attrNameLst>
                                      </p:cBhvr>
                                      <p:to>
                                        <p:strVal val="visible"/>
                                      </p:to>
                                    </p:set>
                                    <p:animEffect transition="in" filter="wipe(down)">
                                      <p:cBhvr>
                                        <p:cTn id="64" dur="500"/>
                                        <p:tgtEl>
                                          <p:spTgt spid="117"/>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15"/>
                                        </p:tgtEl>
                                        <p:attrNameLst>
                                          <p:attrName>style.visibility</p:attrName>
                                        </p:attrNameLst>
                                      </p:cBhvr>
                                      <p:to>
                                        <p:strVal val="visible"/>
                                      </p:to>
                                    </p:set>
                                    <p:animEffect transition="in" filter="wipe(down)">
                                      <p:cBhvr>
                                        <p:cTn id="67" dur="500"/>
                                        <p:tgtEl>
                                          <p:spTgt spid="11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41"/>
                                        </p:tgtEl>
                                        <p:attrNameLst>
                                          <p:attrName>style.visibility</p:attrName>
                                        </p:attrNameLst>
                                      </p:cBhvr>
                                      <p:to>
                                        <p:strVal val="visible"/>
                                      </p:to>
                                    </p:set>
                                    <p:animEffect transition="in" filter="wipe(down)">
                                      <p:cBhvr>
                                        <p:cTn id="70" dur="500"/>
                                        <p:tgtEl>
                                          <p:spTgt spid="14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37"/>
                                        </p:tgtEl>
                                        <p:attrNameLst>
                                          <p:attrName>style.visibility</p:attrName>
                                        </p:attrNameLst>
                                      </p:cBhvr>
                                      <p:to>
                                        <p:strVal val="visible"/>
                                      </p:to>
                                    </p:set>
                                    <p:animEffect transition="in" filter="wipe(down)">
                                      <p:cBhvr>
                                        <p:cTn id="73"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3" grpId="0"/>
      <p:bldP spid="6" grpId="0"/>
      <p:bldP spid="17" grpId="0"/>
      <p:bldP spid="48" grpId="0"/>
      <p:bldP spid="117" grpId="0" animBg="1"/>
      <p:bldP spid="115" grpId="0" animBg="1"/>
      <p:bldP spid="141" grpId="0" animBg="1"/>
      <p:bldP spid="137" grpId="0" animBg="1"/>
      <p:bldP spid="34" grpId="0"/>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
          <p:cNvSpPr/>
          <p:nvPr/>
        </p:nvSpPr>
        <p:spPr>
          <a:xfrm>
            <a:off x="0" y="4208780"/>
            <a:ext cx="11521440" cy="2271395"/>
          </a:xfrm>
          <a:custGeom>
            <a:avLst/>
            <a:gdLst>
              <a:gd name="connsiteX0" fmla="*/ 2087994 w 2087994"/>
              <a:gd name="connsiteY0" fmla="*/ 1393164 h 1393164"/>
              <a:gd name="connsiteX1" fmla="*/ 0 w 2087994"/>
              <a:gd name="connsiteY1" fmla="*/ 1393164 h 1393164"/>
              <a:gd name="connsiteX2" fmla="*/ 0 w 2087994"/>
              <a:gd name="connsiteY2" fmla="*/ 0 h 1393164"/>
              <a:gd name="connsiteX3" fmla="*/ 2087994 w 2087994"/>
              <a:gd name="connsiteY3" fmla="*/ 0 h 1393164"/>
              <a:gd name="connsiteX4" fmla="*/ 2087994 w 2087994"/>
              <a:gd name="connsiteY4" fmla="*/ 1393164 h 13931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7994" h="1393164">
                <a:moveTo>
                  <a:pt x="2087994" y="1393164"/>
                </a:moveTo>
                <a:lnTo>
                  <a:pt x="0" y="1393164"/>
                </a:lnTo>
                <a:lnTo>
                  <a:pt x="0" y="0"/>
                </a:lnTo>
                <a:lnTo>
                  <a:pt x="2087994" y="0"/>
                </a:lnTo>
                <a:lnTo>
                  <a:pt x="2087994" y="1393164"/>
                </a:lnTo>
              </a:path>
            </a:pathLst>
          </a:custGeom>
          <a:solidFill>
            <a:srgbClr val="DAB96E"/>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161777" y="4594860"/>
            <a:ext cx="492760" cy="492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1"/>
          <p:cNvSpPr txBox="1"/>
          <p:nvPr/>
        </p:nvSpPr>
        <p:spPr>
          <a:xfrm>
            <a:off x="1720810" y="4680180"/>
            <a:ext cx="1320800" cy="299720"/>
          </a:xfrm>
          <a:prstGeom prst="rect">
            <a:avLst/>
          </a:prstGeom>
          <a:noFill/>
        </p:spPr>
        <p:txBody>
          <a:bodyPr wrap="none" lIns="0" tIns="0" rIns="0" rtlCol="0">
            <a:spAutoFit/>
          </a:bodyPr>
          <a:lstStyle/>
          <a:p>
            <a:pPr algn="l" defTabSz="0">
              <a:lnSpc>
                <a:spcPts val="2000"/>
              </a:lnSpc>
            </a:pPr>
            <a:r>
              <a:rPr lang="en-US" altLang="zh-CN" sz="1600" b="1" dirty="0">
                <a:solidFill>
                  <a:schemeClr val="tx1"/>
                </a:solidFill>
                <a:latin typeface="+mj-lt"/>
                <a:cs typeface="Calibri" panose="020F0502020204030204" pitchFamily="18" charset="0"/>
                <a:sym typeface="+mn-ea"/>
              </a:rPr>
              <a:t>MARKET</a:t>
            </a:r>
            <a:r>
              <a:rPr lang="en-US" altLang="zh-CN" sz="1600" b="1" dirty="0">
                <a:solidFill>
                  <a:schemeClr val="tx1"/>
                </a:solidFill>
                <a:latin typeface="+mj-lt"/>
                <a:cs typeface="Times New Roman" panose="02020603050405020304" pitchFamily="18" charset="0"/>
                <a:sym typeface="+mn-ea"/>
              </a:rPr>
              <a:t> </a:t>
            </a:r>
            <a:r>
              <a:rPr lang="en-US" altLang="zh-CN" sz="1600" b="1" dirty="0">
                <a:solidFill>
                  <a:schemeClr val="tx1"/>
                </a:solidFill>
                <a:latin typeface="+mj-lt"/>
                <a:cs typeface="Calibri" panose="020F0502020204030204" pitchFamily="18" charset="0"/>
                <a:sym typeface="+mn-ea"/>
              </a:rPr>
              <a:t>VALUE</a:t>
            </a:r>
          </a:p>
        </p:txBody>
      </p:sp>
      <p:sp>
        <p:nvSpPr>
          <p:cNvPr id="46" name="TextBox 1"/>
          <p:cNvSpPr txBox="1"/>
          <p:nvPr/>
        </p:nvSpPr>
        <p:spPr>
          <a:xfrm>
            <a:off x="1720577" y="4999990"/>
            <a:ext cx="2441575" cy="815608"/>
          </a:xfrm>
          <a:prstGeom prst="rect">
            <a:avLst/>
          </a:prstGeom>
          <a:noFill/>
        </p:spPr>
        <p:txBody>
          <a:bodyPr wrap="square" lIns="0" tIns="0" rIns="0" rtlCol="0">
            <a:spAutoFit/>
          </a:bodyPr>
          <a:lstStyle/>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47" name="椭圆 46"/>
          <p:cNvSpPr/>
          <p:nvPr/>
        </p:nvSpPr>
        <p:spPr>
          <a:xfrm>
            <a:off x="4574902" y="4594860"/>
            <a:ext cx="492760" cy="492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1"/>
          <p:cNvSpPr txBox="1"/>
          <p:nvPr/>
        </p:nvSpPr>
        <p:spPr>
          <a:xfrm>
            <a:off x="5133935" y="4680180"/>
            <a:ext cx="1315720" cy="299720"/>
          </a:xfrm>
          <a:prstGeom prst="rect">
            <a:avLst/>
          </a:prstGeom>
          <a:noFill/>
        </p:spPr>
        <p:txBody>
          <a:bodyPr wrap="none" lIns="0" tIns="0" rIns="0" rtlCol="0">
            <a:spAutoFit/>
          </a:bodyPr>
          <a:lstStyle/>
          <a:p>
            <a:pPr algn="l" defTabSz="0">
              <a:lnSpc>
                <a:spcPts val="2000"/>
              </a:lnSpc>
            </a:pPr>
            <a:r>
              <a:rPr lang="en-US" altLang="zh-CN" sz="1600" b="1" dirty="0">
                <a:solidFill>
                  <a:schemeClr val="tx1"/>
                </a:solidFill>
                <a:latin typeface="+mj-lt"/>
                <a:cs typeface="Calibri" panose="020F0502020204030204" pitchFamily="18" charset="0"/>
                <a:sym typeface="+mn-ea"/>
              </a:rPr>
              <a:t>MARKET</a:t>
            </a:r>
            <a:r>
              <a:rPr lang="en-US" altLang="zh-CN" sz="1600" b="1" dirty="0">
                <a:solidFill>
                  <a:schemeClr val="tx1"/>
                </a:solidFill>
                <a:latin typeface="+mj-lt"/>
                <a:cs typeface="Times New Roman" panose="02020603050405020304" pitchFamily="18" charset="0"/>
                <a:sym typeface="+mn-ea"/>
              </a:rPr>
              <a:t> </a:t>
            </a:r>
            <a:r>
              <a:rPr lang="en-US" altLang="zh-CN" sz="1600" b="1" dirty="0">
                <a:solidFill>
                  <a:schemeClr val="tx1"/>
                </a:solidFill>
                <a:latin typeface="+mj-lt"/>
                <a:cs typeface="Calibri" panose="020F0502020204030204" pitchFamily="18" charset="0"/>
                <a:sym typeface="+mn-ea"/>
              </a:rPr>
              <a:t>VALUE</a:t>
            </a:r>
          </a:p>
        </p:txBody>
      </p:sp>
      <p:sp>
        <p:nvSpPr>
          <p:cNvPr id="49" name="TextBox 1"/>
          <p:cNvSpPr txBox="1"/>
          <p:nvPr/>
        </p:nvSpPr>
        <p:spPr>
          <a:xfrm>
            <a:off x="5133702" y="4999990"/>
            <a:ext cx="2441575" cy="784830"/>
          </a:xfrm>
          <a:prstGeom prst="rect">
            <a:avLst/>
          </a:prstGeom>
          <a:noFill/>
        </p:spPr>
        <p:txBody>
          <a:bodyPr wrap="square" lIns="0" tIns="0" rIns="0" rtlCol="0">
            <a:spAutoFit/>
          </a:bodyPr>
          <a:lstStyle/>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50" name="Freeform 5"/>
          <p:cNvSpPr/>
          <p:nvPr/>
        </p:nvSpPr>
        <p:spPr bwMode="auto">
          <a:xfrm>
            <a:off x="7944031" y="2774860"/>
            <a:ext cx="2621280" cy="1806575"/>
          </a:xfrm>
          <a:custGeom>
            <a:avLst/>
            <a:gdLst>
              <a:gd name="T0" fmla="*/ 1350 w 1427"/>
              <a:gd name="T1" fmla="*/ 0 h 1055"/>
              <a:gd name="T2" fmla="*/ 77 w 1427"/>
              <a:gd name="T3" fmla="*/ 0 h 1055"/>
              <a:gd name="T4" fmla="*/ 0 w 1427"/>
              <a:gd name="T5" fmla="*/ 78 h 1055"/>
              <a:gd name="T6" fmla="*/ 0 w 1427"/>
              <a:gd name="T7" fmla="*/ 978 h 1055"/>
              <a:gd name="T8" fmla="*/ 77 w 1427"/>
              <a:gd name="T9" fmla="*/ 1055 h 1055"/>
              <a:gd name="T10" fmla="*/ 1350 w 1427"/>
              <a:gd name="T11" fmla="*/ 1055 h 1055"/>
              <a:gd name="T12" fmla="*/ 1427 w 1427"/>
              <a:gd name="T13" fmla="*/ 978 h 1055"/>
              <a:gd name="T14" fmla="*/ 1427 w 1427"/>
              <a:gd name="T15" fmla="*/ 78 h 1055"/>
              <a:gd name="T16" fmla="*/ 1350 w 1427"/>
              <a:gd name="T17" fmla="*/ 0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7" h="1055">
                <a:moveTo>
                  <a:pt x="1350" y="0"/>
                </a:moveTo>
                <a:cubicBezTo>
                  <a:pt x="77" y="0"/>
                  <a:pt x="77" y="0"/>
                  <a:pt x="77" y="0"/>
                </a:cubicBezTo>
                <a:cubicBezTo>
                  <a:pt x="35" y="0"/>
                  <a:pt x="0" y="35"/>
                  <a:pt x="0" y="78"/>
                </a:cubicBezTo>
                <a:cubicBezTo>
                  <a:pt x="0" y="978"/>
                  <a:pt x="0" y="978"/>
                  <a:pt x="0" y="978"/>
                </a:cubicBezTo>
                <a:cubicBezTo>
                  <a:pt x="0" y="1021"/>
                  <a:pt x="35" y="1055"/>
                  <a:pt x="77" y="1055"/>
                </a:cubicBezTo>
                <a:cubicBezTo>
                  <a:pt x="1350" y="1055"/>
                  <a:pt x="1350" y="1055"/>
                  <a:pt x="1350" y="1055"/>
                </a:cubicBezTo>
                <a:cubicBezTo>
                  <a:pt x="1392" y="1055"/>
                  <a:pt x="1427" y="1021"/>
                  <a:pt x="1427" y="978"/>
                </a:cubicBezTo>
                <a:cubicBezTo>
                  <a:pt x="1427" y="78"/>
                  <a:pt x="1427" y="78"/>
                  <a:pt x="1427" y="78"/>
                </a:cubicBezTo>
                <a:cubicBezTo>
                  <a:pt x="1427" y="35"/>
                  <a:pt x="1392" y="0"/>
                  <a:pt x="1350" y="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chemeClr val="tx1"/>
              </a:solidFill>
              <a:effectLst/>
              <a:uLnTx/>
              <a:uFillTx/>
              <a:latin typeface="+mn-lt"/>
              <a:ea typeface="+mn-ea"/>
              <a:cs typeface="+mn-cs"/>
            </a:endParaRPr>
          </a:p>
        </p:txBody>
      </p:sp>
      <p:sp>
        <p:nvSpPr>
          <p:cNvPr id="51" name="Rectangle 8"/>
          <p:cNvSpPr>
            <a:spLocks noChangeArrowheads="1"/>
          </p:cNvSpPr>
          <p:nvPr/>
        </p:nvSpPr>
        <p:spPr bwMode="auto">
          <a:xfrm>
            <a:off x="8906056" y="4502060"/>
            <a:ext cx="701675" cy="342900"/>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endParaRPr dirty="0">
              <a:latin typeface="Calibri" panose="020F0502020204030204" pitchFamily="18" charset="0"/>
              <a:ea typeface="Calibri" panose="020F0502020204030204" pitchFamily="18" charset="0"/>
            </a:endParaRPr>
          </a:p>
        </p:txBody>
      </p:sp>
      <p:sp>
        <p:nvSpPr>
          <p:cNvPr id="53" name="Freeform 9"/>
          <p:cNvSpPr/>
          <p:nvPr/>
        </p:nvSpPr>
        <p:spPr bwMode="auto">
          <a:xfrm>
            <a:off x="8533311" y="4771935"/>
            <a:ext cx="1447800" cy="173355"/>
          </a:xfrm>
          <a:custGeom>
            <a:avLst/>
            <a:gdLst>
              <a:gd name="T0" fmla="*/ 760 w 788"/>
              <a:gd name="T1" fmla="*/ 95 h 95"/>
              <a:gd name="T2" fmla="*/ 28 w 788"/>
              <a:gd name="T3" fmla="*/ 95 h 95"/>
              <a:gd name="T4" fmla="*/ 0 w 788"/>
              <a:gd name="T5" fmla="*/ 67 h 95"/>
              <a:gd name="T6" fmla="*/ 0 w 788"/>
              <a:gd name="T7" fmla="*/ 27 h 95"/>
              <a:gd name="T8" fmla="*/ 28 w 788"/>
              <a:gd name="T9" fmla="*/ 0 h 95"/>
              <a:gd name="T10" fmla="*/ 760 w 788"/>
              <a:gd name="T11" fmla="*/ 0 h 95"/>
              <a:gd name="T12" fmla="*/ 788 w 788"/>
              <a:gd name="T13" fmla="*/ 27 h 95"/>
              <a:gd name="T14" fmla="*/ 788 w 788"/>
              <a:gd name="T15" fmla="*/ 67 h 95"/>
              <a:gd name="T16" fmla="*/ 760 w 788"/>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8" h="95">
                <a:moveTo>
                  <a:pt x="760" y="95"/>
                </a:moveTo>
                <a:cubicBezTo>
                  <a:pt x="28" y="95"/>
                  <a:pt x="28" y="95"/>
                  <a:pt x="28" y="95"/>
                </a:cubicBezTo>
                <a:cubicBezTo>
                  <a:pt x="13" y="95"/>
                  <a:pt x="0" y="82"/>
                  <a:pt x="0" y="67"/>
                </a:cubicBezTo>
                <a:cubicBezTo>
                  <a:pt x="0" y="27"/>
                  <a:pt x="0" y="27"/>
                  <a:pt x="0" y="27"/>
                </a:cubicBezTo>
                <a:cubicBezTo>
                  <a:pt x="0" y="12"/>
                  <a:pt x="13" y="0"/>
                  <a:pt x="28" y="0"/>
                </a:cubicBezTo>
                <a:cubicBezTo>
                  <a:pt x="760" y="0"/>
                  <a:pt x="760" y="0"/>
                  <a:pt x="760" y="0"/>
                </a:cubicBezTo>
                <a:cubicBezTo>
                  <a:pt x="775" y="0"/>
                  <a:pt x="788" y="12"/>
                  <a:pt x="788" y="27"/>
                </a:cubicBezTo>
                <a:cubicBezTo>
                  <a:pt x="788" y="67"/>
                  <a:pt x="788" y="67"/>
                  <a:pt x="788" y="67"/>
                </a:cubicBezTo>
                <a:cubicBezTo>
                  <a:pt x="788" y="82"/>
                  <a:pt x="775" y="95"/>
                  <a:pt x="760" y="95"/>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chemeClr val="tx1"/>
              </a:solidFill>
              <a:effectLst/>
              <a:uLnTx/>
              <a:uFillTx/>
              <a:latin typeface="+mn-lt"/>
              <a:ea typeface="+mn-ea"/>
              <a:cs typeface="+mn-cs"/>
            </a:endParaRPr>
          </a:p>
        </p:txBody>
      </p:sp>
      <p:sp>
        <p:nvSpPr>
          <p:cNvPr id="54" name="Freeform 10"/>
          <p:cNvSpPr/>
          <p:nvPr/>
        </p:nvSpPr>
        <p:spPr bwMode="auto">
          <a:xfrm>
            <a:off x="8058331" y="5086260"/>
            <a:ext cx="2397125" cy="711200"/>
          </a:xfrm>
          <a:custGeom>
            <a:avLst/>
            <a:gdLst>
              <a:gd name="T0" fmla="*/ 1306 w 1306"/>
              <a:gd name="T1" fmla="*/ 346 h 387"/>
              <a:gd name="T2" fmla="*/ 1257 w 1306"/>
              <a:gd name="T3" fmla="*/ 387 h 387"/>
              <a:gd name="T4" fmla="*/ 49 w 1306"/>
              <a:gd name="T5" fmla="*/ 387 h 387"/>
              <a:gd name="T6" fmla="*/ 0 w 1306"/>
              <a:gd name="T7" fmla="*/ 346 h 387"/>
              <a:gd name="T8" fmla="*/ 0 w 1306"/>
              <a:gd name="T9" fmla="*/ 41 h 387"/>
              <a:gd name="T10" fmla="*/ 49 w 1306"/>
              <a:gd name="T11" fmla="*/ 0 h 387"/>
              <a:gd name="T12" fmla="*/ 1257 w 1306"/>
              <a:gd name="T13" fmla="*/ 0 h 387"/>
              <a:gd name="T14" fmla="*/ 1306 w 1306"/>
              <a:gd name="T15" fmla="*/ 41 h 387"/>
              <a:gd name="T16" fmla="*/ 1306 w 1306"/>
              <a:gd name="T17" fmla="*/ 34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6" h="387">
                <a:moveTo>
                  <a:pt x="1306" y="346"/>
                </a:moveTo>
                <a:cubicBezTo>
                  <a:pt x="1306" y="368"/>
                  <a:pt x="1284" y="387"/>
                  <a:pt x="1257" y="387"/>
                </a:cubicBezTo>
                <a:cubicBezTo>
                  <a:pt x="49" y="387"/>
                  <a:pt x="49" y="387"/>
                  <a:pt x="49" y="387"/>
                </a:cubicBezTo>
                <a:cubicBezTo>
                  <a:pt x="22" y="387"/>
                  <a:pt x="0" y="368"/>
                  <a:pt x="0" y="346"/>
                </a:cubicBezTo>
                <a:cubicBezTo>
                  <a:pt x="0" y="41"/>
                  <a:pt x="0" y="41"/>
                  <a:pt x="0" y="41"/>
                </a:cubicBezTo>
                <a:cubicBezTo>
                  <a:pt x="0" y="18"/>
                  <a:pt x="22" y="0"/>
                  <a:pt x="49" y="0"/>
                </a:cubicBezTo>
                <a:cubicBezTo>
                  <a:pt x="1257" y="0"/>
                  <a:pt x="1257" y="0"/>
                  <a:pt x="1257" y="0"/>
                </a:cubicBezTo>
                <a:cubicBezTo>
                  <a:pt x="1284" y="0"/>
                  <a:pt x="1306" y="18"/>
                  <a:pt x="1306" y="41"/>
                </a:cubicBezTo>
                <a:lnTo>
                  <a:pt x="1306" y="34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chemeClr val="tx1"/>
              </a:solidFill>
              <a:effectLst/>
              <a:uLnTx/>
              <a:uFillTx/>
              <a:latin typeface="+mn-lt"/>
              <a:ea typeface="+mn-ea"/>
              <a:cs typeface="+mn-cs"/>
            </a:endParaRPr>
          </a:p>
        </p:txBody>
      </p:sp>
      <p:sp>
        <p:nvSpPr>
          <p:cNvPr id="55" name="Freeform 11"/>
          <p:cNvSpPr/>
          <p:nvPr/>
        </p:nvSpPr>
        <p:spPr bwMode="auto">
          <a:xfrm>
            <a:off x="8267881" y="5197385"/>
            <a:ext cx="1979930" cy="74930"/>
          </a:xfrm>
          <a:custGeom>
            <a:avLst/>
            <a:gdLst>
              <a:gd name="T0" fmla="*/ 1078 w 1078"/>
              <a:gd name="T1" fmla="*/ 20 h 41"/>
              <a:gd name="T2" fmla="*/ 1054 w 1078"/>
              <a:gd name="T3" fmla="*/ 41 h 41"/>
              <a:gd name="T4" fmla="*/ 24 w 1078"/>
              <a:gd name="T5" fmla="*/ 41 h 41"/>
              <a:gd name="T6" fmla="*/ 0 w 1078"/>
              <a:gd name="T7" fmla="*/ 20 h 41"/>
              <a:gd name="T8" fmla="*/ 0 w 1078"/>
              <a:gd name="T9" fmla="*/ 20 h 41"/>
              <a:gd name="T10" fmla="*/ 24 w 1078"/>
              <a:gd name="T11" fmla="*/ 0 h 41"/>
              <a:gd name="T12" fmla="*/ 1054 w 1078"/>
              <a:gd name="T13" fmla="*/ 0 h 41"/>
              <a:gd name="T14" fmla="*/ 1078 w 1078"/>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8" h="41">
                <a:moveTo>
                  <a:pt x="1078" y="20"/>
                </a:moveTo>
                <a:cubicBezTo>
                  <a:pt x="1078" y="32"/>
                  <a:pt x="1067" y="41"/>
                  <a:pt x="1054" y="41"/>
                </a:cubicBezTo>
                <a:cubicBezTo>
                  <a:pt x="24" y="41"/>
                  <a:pt x="24" y="41"/>
                  <a:pt x="24" y="41"/>
                </a:cubicBezTo>
                <a:cubicBezTo>
                  <a:pt x="11" y="41"/>
                  <a:pt x="0" y="32"/>
                  <a:pt x="0" y="20"/>
                </a:cubicBezTo>
                <a:cubicBezTo>
                  <a:pt x="0" y="20"/>
                  <a:pt x="0" y="20"/>
                  <a:pt x="0" y="20"/>
                </a:cubicBezTo>
                <a:cubicBezTo>
                  <a:pt x="0" y="9"/>
                  <a:pt x="11" y="0"/>
                  <a:pt x="24" y="0"/>
                </a:cubicBezTo>
                <a:cubicBezTo>
                  <a:pt x="1054" y="0"/>
                  <a:pt x="1054" y="0"/>
                  <a:pt x="1054" y="0"/>
                </a:cubicBezTo>
                <a:cubicBezTo>
                  <a:pt x="1067" y="0"/>
                  <a:pt x="1078" y="9"/>
                  <a:pt x="1078"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chemeClr val="tx1"/>
              </a:solidFill>
              <a:effectLst/>
              <a:uLnTx/>
              <a:uFillTx/>
              <a:latin typeface="+mn-lt"/>
              <a:ea typeface="+mn-ea"/>
              <a:cs typeface="+mn-cs"/>
            </a:endParaRPr>
          </a:p>
        </p:txBody>
      </p:sp>
      <p:sp>
        <p:nvSpPr>
          <p:cNvPr id="56" name="Freeform 12"/>
          <p:cNvSpPr/>
          <p:nvPr/>
        </p:nvSpPr>
        <p:spPr bwMode="auto">
          <a:xfrm>
            <a:off x="8267881" y="5382805"/>
            <a:ext cx="1979930" cy="74930"/>
          </a:xfrm>
          <a:custGeom>
            <a:avLst/>
            <a:gdLst>
              <a:gd name="T0" fmla="*/ 1078 w 1078"/>
              <a:gd name="T1" fmla="*/ 20 h 41"/>
              <a:gd name="T2" fmla="*/ 1054 w 1078"/>
              <a:gd name="T3" fmla="*/ 41 h 41"/>
              <a:gd name="T4" fmla="*/ 24 w 1078"/>
              <a:gd name="T5" fmla="*/ 41 h 41"/>
              <a:gd name="T6" fmla="*/ 0 w 1078"/>
              <a:gd name="T7" fmla="*/ 20 h 41"/>
              <a:gd name="T8" fmla="*/ 0 w 1078"/>
              <a:gd name="T9" fmla="*/ 20 h 41"/>
              <a:gd name="T10" fmla="*/ 24 w 1078"/>
              <a:gd name="T11" fmla="*/ 0 h 41"/>
              <a:gd name="T12" fmla="*/ 1054 w 1078"/>
              <a:gd name="T13" fmla="*/ 0 h 41"/>
              <a:gd name="T14" fmla="*/ 1078 w 1078"/>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8" h="41">
                <a:moveTo>
                  <a:pt x="1078" y="20"/>
                </a:moveTo>
                <a:cubicBezTo>
                  <a:pt x="1078" y="31"/>
                  <a:pt x="1067" y="41"/>
                  <a:pt x="1054" y="41"/>
                </a:cubicBezTo>
                <a:cubicBezTo>
                  <a:pt x="24" y="41"/>
                  <a:pt x="24" y="41"/>
                  <a:pt x="24" y="41"/>
                </a:cubicBezTo>
                <a:cubicBezTo>
                  <a:pt x="11" y="41"/>
                  <a:pt x="0" y="31"/>
                  <a:pt x="0" y="20"/>
                </a:cubicBezTo>
                <a:cubicBezTo>
                  <a:pt x="0" y="20"/>
                  <a:pt x="0" y="20"/>
                  <a:pt x="0" y="20"/>
                </a:cubicBezTo>
                <a:cubicBezTo>
                  <a:pt x="0" y="9"/>
                  <a:pt x="11" y="0"/>
                  <a:pt x="24" y="0"/>
                </a:cubicBezTo>
                <a:cubicBezTo>
                  <a:pt x="1054" y="0"/>
                  <a:pt x="1054" y="0"/>
                  <a:pt x="1054" y="0"/>
                </a:cubicBezTo>
                <a:cubicBezTo>
                  <a:pt x="1067" y="0"/>
                  <a:pt x="1078" y="9"/>
                  <a:pt x="1078"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chemeClr val="tx1"/>
              </a:solidFill>
              <a:effectLst/>
              <a:uLnTx/>
              <a:uFillTx/>
              <a:latin typeface="+mn-lt"/>
              <a:ea typeface="+mn-ea"/>
              <a:cs typeface="+mn-cs"/>
            </a:endParaRPr>
          </a:p>
        </p:txBody>
      </p:sp>
      <p:sp>
        <p:nvSpPr>
          <p:cNvPr id="57" name="Freeform 13"/>
          <p:cNvSpPr/>
          <p:nvPr/>
        </p:nvSpPr>
        <p:spPr bwMode="auto">
          <a:xfrm>
            <a:off x="8267881" y="5565685"/>
            <a:ext cx="1979930" cy="76200"/>
          </a:xfrm>
          <a:custGeom>
            <a:avLst/>
            <a:gdLst>
              <a:gd name="T0" fmla="*/ 1078 w 1078"/>
              <a:gd name="T1" fmla="*/ 21 h 41"/>
              <a:gd name="T2" fmla="*/ 1054 w 1078"/>
              <a:gd name="T3" fmla="*/ 41 h 41"/>
              <a:gd name="T4" fmla="*/ 24 w 1078"/>
              <a:gd name="T5" fmla="*/ 41 h 41"/>
              <a:gd name="T6" fmla="*/ 0 w 1078"/>
              <a:gd name="T7" fmla="*/ 21 h 41"/>
              <a:gd name="T8" fmla="*/ 0 w 1078"/>
              <a:gd name="T9" fmla="*/ 21 h 41"/>
              <a:gd name="T10" fmla="*/ 24 w 1078"/>
              <a:gd name="T11" fmla="*/ 0 h 41"/>
              <a:gd name="T12" fmla="*/ 1054 w 1078"/>
              <a:gd name="T13" fmla="*/ 0 h 41"/>
              <a:gd name="T14" fmla="*/ 1078 w 1078"/>
              <a:gd name="T15" fmla="*/ 2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8" h="41">
                <a:moveTo>
                  <a:pt x="1078" y="21"/>
                </a:moveTo>
                <a:cubicBezTo>
                  <a:pt x="1078" y="32"/>
                  <a:pt x="1067" y="41"/>
                  <a:pt x="1054" y="41"/>
                </a:cubicBezTo>
                <a:cubicBezTo>
                  <a:pt x="24" y="41"/>
                  <a:pt x="24" y="41"/>
                  <a:pt x="24" y="41"/>
                </a:cubicBezTo>
                <a:cubicBezTo>
                  <a:pt x="11" y="41"/>
                  <a:pt x="0" y="32"/>
                  <a:pt x="0" y="21"/>
                </a:cubicBezTo>
                <a:cubicBezTo>
                  <a:pt x="0" y="21"/>
                  <a:pt x="0" y="21"/>
                  <a:pt x="0" y="21"/>
                </a:cubicBezTo>
                <a:cubicBezTo>
                  <a:pt x="0" y="10"/>
                  <a:pt x="11" y="0"/>
                  <a:pt x="24" y="0"/>
                </a:cubicBezTo>
                <a:cubicBezTo>
                  <a:pt x="1054" y="0"/>
                  <a:pt x="1054" y="0"/>
                  <a:pt x="1054" y="0"/>
                </a:cubicBezTo>
                <a:cubicBezTo>
                  <a:pt x="1067" y="0"/>
                  <a:pt x="1078" y="10"/>
                  <a:pt x="1078" y="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bg-BG" sz="18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58" name="图表 57"/>
          <p:cNvGraphicFramePr/>
          <p:nvPr/>
        </p:nvGraphicFramePr>
        <p:xfrm>
          <a:off x="725260" y="466453"/>
          <a:ext cx="5956300" cy="3175635"/>
        </p:xfrm>
        <a:graphic>
          <a:graphicData uri="http://schemas.openxmlformats.org/drawingml/2006/chart">
            <c:chart xmlns:c="http://schemas.openxmlformats.org/drawingml/2006/chart" xmlns:r="http://schemas.openxmlformats.org/officeDocument/2006/relationships" r:id="rId4"/>
          </a:graphicData>
        </a:graphic>
      </p:graphicFrame>
      <p:sp>
        <p:nvSpPr>
          <p:cNvPr id="60" name="矩形 59"/>
          <p:cNvSpPr/>
          <p:nvPr/>
        </p:nvSpPr>
        <p:spPr>
          <a:xfrm>
            <a:off x="8064681" y="2885350"/>
            <a:ext cx="2371725" cy="1540510"/>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Freeform 191"/>
          <p:cNvSpPr>
            <a:spLocks noChangeAspect="1" noEditPoints="1"/>
          </p:cNvSpPr>
          <p:nvPr/>
        </p:nvSpPr>
        <p:spPr bwMode="auto">
          <a:xfrm>
            <a:off x="1265262" y="4693179"/>
            <a:ext cx="288000" cy="292277"/>
          </a:xfrm>
          <a:custGeom>
            <a:avLst/>
            <a:gdLst>
              <a:gd name="T0" fmla="*/ 57 w 70"/>
              <a:gd name="T1" fmla="*/ 10 h 71"/>
              <a:gd name="T2" fmla="*/ 61 w 70"/>
              <a:gd name="T3" fmla="*/ 14 h 71"/>
              <a:gd name="T4" fmla="*/ 60 w 70"/>
              <a:gd name="T5" fmla="*/ 19 h 71"/>
              <a:gd name="T6" fmla="*/ 57 w 70"/>
              <a:gd name="T7" fmla="*/ 21 h 71"/>
              <a:gd name="T8" fmla="*/ 48 w 70"/>
              <a:gd name="T9" fmla="*/ 19 h 71"/>
              <a:gd name="T10" fmla="*/ 47 w 70"/>
              <a:gd name="T11" fmla="*/ 17 h 71"/>
              <a:gd name="T12" fmla="*/ 48 w 70"/>
              <a:gd name="T13" fmla="*/ 11 h 71"/>
              <a:gd name="T14" fmla="*/ 51 w 70"/>
              <a:gd name="T15" fmla="*/ 10 h 71"/>
              <a:gd name="T16" fmla="*/ 35 w 70"/>
              <a:gd name="T17" fmla="*/ 22 h 71"/>
              <a:gd name="T18" fmla="*/ 65 w 70"/>
              <a:gd name="T19" fmla="*/ 26 h 71"/>
              <a:gd name="T20" fmla="*/ 62 w 70"/>
              <a:gd name="T21" fmla="*/ 8 h 71"/>
              <a:gd name="T22" fmla="*/ 14 w 70"/>
              <a:gd name="T23" fmla="*/ 6 h 71"/>
              <a:gd name="T24" fmla="*/ 8 w 70"/>
              <a:gd name="T25" fmla="*/ 8 h 71"/>
              <a:gd name="T26" fmla="*/ 5 w 70"/>
              <a:gd name="T27" fmla="*/ 26 h 71"/>
              <a:gd name="T28" fmla="*/ 35 w 70"/>
              <a:gd name="T29" fmla="*/ 22 h 71"/>
              <a:gd name="T30" fmla="*/ 50 w 70"/>
              <a:gd name="T31" fmla="*/ 29 h 71"/>
              <a:gd name="T32" fmla="*/ 49 w 70"/>
              <a:gd name="T33" fmla="*/ 54 h 71"/>
              <a:gd name="T34" fmla="*/ 21 w 70"/>
              <a:gd name="T35" fmla="*/ 54 h 71"/>
              <a:gd name="T36" fmla="*/ 20 w 70"/>
              <a:gd name="T37" fmla="*/ 29 h 71"/>
              <a:gd name="T38" fmla="*/ 5 w 70"/>
              <a:gd name="T39" fmla="*/ 57 h 71"/>
              <a:gd name="T40" fmla="*/ 14 w 70"/>
              <a:gd name="T41" fmla="*/ 66 h 71"/>
              <a:gd name="T42" fmla="*/ 62 w 70"/>
              <a:gd name="T43" fmla="*/ 63 h 71"/>
              <a:gd name="T44" fmla="*/ 65 w 70"/>
              <a:gd name="T45" fmla="*/ 29 h 71"/>
              <a:gd name="T46" fmla="*/ 45 w 70"/>
              <a:gd name="T47" fmla="*/ 31 h 71"/>
              <a:gd name="T48" fmla="*/ 35 w 70"/>
              <a:gd name="T49" fmla="*/ 27 h 71"/>
              <a:gd name="T50" fmla="*/ 21 w 70"/>
              <a:gd name="T51" fmla="*/ 41 h 71"/>
              <a:gd name="T52" fmla="*/ 35 w 70"/>
              <a:gd name="T53" fmla="*/ 55 h 71"/>
              <a:gd name="T54" fmla="*/ 49 w 70"/>
              <a:gd name="T55" fmla="*/ 41 h 71"/>
              <a:gd name="T56" fmla="*/ 43 w 70"/>
              <a:gd name="T57" fmla="*/ 41 h 71"/>
              <a:gd name="T58" fmla="*/ 44 w 70"/>
              <a:gd name="T59" fmla="*/ 39 h 71"/>
              <a:gd name="T60" fmla="*/ 43 w 70"/>
              <a:gd name="T61" fmla="*/ 49 h 71"/>
              <a:gd name="T62" fmla="*/ 33 w 70"/>
              <a:gd name="T63" fmla="*/ 50 h 71"/>
              <a:gd name="T64" fmla="*/ 40 w 70"/>
              <a:gd name="T65" fmla="*/ 46 h 71"/>
              <a:gd name="T66" fmla="*/ 28 w 70"/>
              <a:gd name="T67" fmla="*/ 38 h 71"/>
              <a:gd name="T68" fmla="*/ 26 w 70"/>
              <a:gd name="T69" fmla="*/ 39 h 71"/>
              <a:gd name="T70" fmla="*/ 27 w 70"/>
              <a:gd name="T71" fmla="*/ 33 h 71"/>
              <a:gd name="T72" fmla="*/ 33 w 70"/>
              <a:gd name="T73" fmla="*/ 32 h 71"/>
              <a:gd name="T74" fmla="*/ 30 w 70"/>
              <a:gd name="T75" fmla="*/ 36 h 71"/>
              <a:gd name="T76" fmla="*/ 14 w 70"/>
              <a:gd name="T77" fmla="*/ 0 h 71"/>
              <a:gd name="T78" fmla="*/ 56 w 70"/>
              <a:gd name="T79" fmla="*/ 0 h 71"/>
              <a:gd name="T80" fmla="*/ 70 w 70"/>
              <a:gd name="T81" fmla="*/ 14 h 71"/>
              <a:gd name="T82" fmla="*/ 66 w 70"/>
              <a:gd name="T83" fmla="*/ 67 h 71"/>
              <a:gd name="T84" fmla="*/ 14 w 70"/>
              <a:gd name="T85" fmla="*/ 71 h 71"/>
              <a:gd name="T86" fmla="*/ 0 w 70"/>
              <a:gd name="T87" fmla="*/ 57 h 71"/>
              <a:gd name="T88" fmla="*/ 4 w 70"/>
              <a:gd name="T89" fmla="*/ 4 h 71"/>
              <a:gd name="T90" fmla="*/ 14 w 70"/>
              <a:gd name="T91" fmla="*/ 0 h 71"/>
              <a:gd name="T92" fmla="*/ 57 w 70"/>
              <a:gd name="T93" fmla="*/ 13 h 71"/>
              <a:gd name="T94" fmla="*/ 50 w 70"/>
              <a:gd name="T95" fmla="*/ 13 h 71"/>
              <a:gd name="T96" fmla="*/ 50 w 70"/>
              <a:gd name="T97" fmla="*/ 17 h 71"/>
              <a:gd name="T98" fmla="*/ 50 w 70"/>
              <a:gd name="T99" fmla="*/ 17 h 71"/>
              <a:gd name="T100" fmla="*/ 57 w 70"/>
              <a:gd name="T101" fmla="*/ 17 h 71"/>
              <a:gd name="T102" fmla="*/ 57 w 70"/>
              <a:gd name="T103" fmla="*/ 17 h 71"/>
              <a:gd name="T104" fmla="*/ 57 w 70"/>
              <a:gd name="T105" fmla="*/ 14 h 71"/>
              <a:gd name="T106" fmla="*/ 57 w 70"/>
              <a:gd name="T107" fmla="*/ 1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1">
                <a:moveTo>
                  <a:pt x="51" y="10"/>
                </a:moveTo>
                <a:cubicBezTo>
                  <a:pt x="57" y="10"/>
                  <a:pt x="57" y="10"/>
                  <a:pt x="57" y="10"/>
                </a:cubicBezTo>
                <a:cubicBezTo>
                  <a:pt x="58" y="10"/>
                  <a:pt x="59" y="10"/>
                  <a:pt x="60" y="11"/>
                </a:cubicBezTo>
                <a:cubicBezTo>
                  <a:pt x="60" y="12"/>
                  <a:pt x="61" y="13"/>
                  <a:pt x="61" y="14"/>
                </a:cubicBezTo>
                <a:cubicBezTo>
                  <a:pt x="61" y="17"/>
                  <a:pt x="61" y="17"/>
                  <a:pt x="61" y="17"/>
                </a:cubicBezTo>
                <a:cubicBezTo>
                  <a:pt x="61" y="18"/>
                  <a:pt x="60" y="19"/>
                  <a:pt x="60" y="19"/>
                </a:cubicBezTo>
                <a:cubicBezTo>
                  <a:pt x="59" y="20"/>
                  <a:pt x="59" y="20"/>
                  <a:pt x="59" y="20"/>
                </a:cubicBezTo>
                <a:cubicBezTo>
                  <a:pt x="59" y="20"/>
                  <a:pt x="58" y="21"/>
                  <a:pt x="57" y="21"/>
                </a:cubicBezTo>
                <a:cubicBezTo>
                  <a:pt x="51" y="21"/>
                  <a:pt x="51" y="21"/>
                  <a:pt x="51" y="21"/>
                </a:cubicBezTo>
                <a:cubicBezTo>
                  <a:pt x="49" y="21"/>
                  <a:pt x="48" y="20"/>
                  <a:pt x="48" y="19"/>
                </a:cubicBezTo>
                <a:cubicBezTo>
                  <a:pt x="48" y="19"/>
                  <a:pt x="48" y="19"/>
                  <a:pt x="48" y="19"/>
                </a:cubicBezTo>
                <a:cubicBezTo>
                  <a:pt x="47" y="19"/>
                  <a:pt x="47" y="18"/>
                  <a:pt x="47" y="17"/>
                </a:cubicBezTo>
                <a:cubicBezTo>
                  <a:pt x="47" y="14"/>
                  <a:pt x="47" y="14"/>
                  <a:pt x="47" y="14"/>
                </a:cubicBezTo>
                <a:cubicBezTo>
                  <a:pt x="47" y="13"/>
                  <a:pt x="47" y="12"/>
                  <a:pt x="48" y="11"/>
                </a:cubicBezTo>
                <a:cubicBezTo>
                  <a:pt x="48" y="11"/>
                  <a:pt x="48" y="11"/>
                  <a:pt x="48" y="11"/>
                </a:cubicBezTo>
                <a:cubicBezTo>
                  <a:pt x="48" y="10"/>
                  <a:pt x="49" y="10"/>
                  <a:pt x="51" y="10"/>
                </a:cubicBezTo>
                <a:close/>
                <a:moveTo>
                  <a:pt x="35" y="22"/>
                </a:moveTo>
                <a:cubicBezTo>
                  <a:pt x="35" y="22"/>
                  <a:pt x="35" y="22"/>
                  <a:pt x="35" y="22"/>
                </a:cubicBezTo>
                <a:cubicBezTo>
                  <a:pt x="40" y="22"/>
                  <a:pt x="44" y="23"/>
                  <a:pt x="47" y="26"/>
                </a:cubicBezTo>
                <a:cubicBezTo>
                  <a:pt x="65" y="26"/>
                  <a:pt x="65" y="26"/>
                  <a:pt x="65" y="26"/>
                </a:cubicBezTo>
                <a:cubicBezTo>
                  <a:pt x="65" y="14"/>
                  <a:pt x="65" y="14"/>
                  <a:pt x="65" y="14"/>
                </a:cubicBezTo>
                <a:cubicBezTo>
                  <a:pt x="65" y="12"/>
                  <a:pt x="64" y="10"/>
                  <a:pt x="62" y="8"/>
                </a:cubicBezTo>
                <a:cubicBezTo>
                  <a:pt x="61" y="7"/>
                  <a:pt x="59" y="6"/>
                  <a:pt x="56" y="6"/>
                </a:cubicBezTo>
                <a:cubicBezTo>
                  <a:pt x="14" y="6"/>
                  <a:pt x="14" y="6"/>
                  <a:pt x="14" y="6"/>
                </a:cubicBezTo>
                <a:cubicBezTo>
                  <a:pt x="11" y="6"/>
                  <a:pt x="9" y="7"/>
                  <a:pt x="8" y="8"/>
                </a:cubicBezTo>
                <a:cubicBezTo>
                  <a:pt x="8" y="8"/>
                  <a:pt x="8" y="8"/>
                  <a:pt x="8" y="8"/>
                </a:cubicBezTo>
                <a:cubicBezTo>
                  <a:pt x="6" y="10"/>
                  <a:pt x="5" y="12"/>
                  <a:pt x="5" y="14"/>
                </a:cubicBezTo>
                <a:cubicBezTo>
                  <a:pt x="5" y="26"/>
                  <a:pt x="5" y="26"/>
                  <a:pt x="5" y="26"/>
                </a:cubicBezTo>
                <a:cubicBezTo>
                  <a:pt x="23" y="26"/>
                  <a:pt x="23" y="26"/>
                  <a:pt x="23" y="26"/>
                </a:cubicBezTo>
                <a:cubicBezTo>
                  <a:pt x="26" y="23"/>
                  <a:pt x="30" y="22"/>
                  <a:pt x="35" y="22"/>
                </a:cubicBezTo>
                <a:close/>
                <a:moveTo>
                  <a:pt x="50" y="29"/>
                </a:moveTo>
                <a:cubicBezTo>
                  <a:pt x="50" y="29"/>
                  <a:pt x="50" y="29"/>
                  <a:pt x="50" y="29"/>
                </a:cubicBezTo>
                <a:cubicBezTo>
                  <a:pt x="53" y="32"/>
                  <a:pt x="54" y="37"/>
                  <a:pt x="54" y="41"/>
                </a:cubicBezTo>
                <a:cubicBezTo>
                  <a:pt x="54" y="46"/>
                  <a:pt x="52" y="51"/>
                  <a:pt x="49" y="54"/>
                </a:cubicBezTo>
                <a:cubicBezTo>
                  <a:pt x="45" y="58"/>
                  <a:pt x="40" y="60"/>
                  <a:pt x="35" y="60"/>
                </a:cubicBezTo>
                <a:cubicBezTo>
                  <a:pt x="30" y="60"/>
                  <a:pt x="25" y="58"/>
                  <a:pt x="21" y="54"/>
                </a:cubicBezTo>
                <a:cubicBezTo>
                  <a:pt x="18" y="51"/>
                  <a:pt x="16" y="46"/>
                  <a:pt x="16" y="41"/>
                </a:cubicBezTo>
                <a:cubicBezTo>
                  <a:pt x="16" y="37"/>
                  <a:pt x="17" y="32"/>
                  <a:pt x="20" y="29"/>
                </a:cubicBezTo>
                <a:cubicBezTo>
                  <a:pt x="5" y="29"/>
                  <a:pt x="5" y="29"/>
                  <a:pt x="5" y="29"/>
                </a:cubicBezTo>
                <a:cubicBezTo>
                  <a:pt x="5" y="57"/>
                  <a:pt x="5" y="57"/>
                  <a:pt x="5" y="57"/>
                </a:cubicBezTo>
                <a:cubicBezTo>
                  <a:pt x="5" y="59"/>
                  <a:pt x="6" y="61"/>
                  <a:pt x="8" y="63"/>
                </a:cubicBezTo>
                <a:cubicBezTo>
                  <a:pt x="9" y="65"/>
                  <a:pt x="11" y="66"/>
                  <a:pt x="14" y="66"/>
                </a:cubicBezTo>
                <a:cubicBezTo>
                  <a:pt x="56" y="66"/>
                  <a:pt x="56" y="66"/>
                  <a:pt x="56" y="66"/>
                </a:cubicBezTo>
                <a:cubicBezTo>
                  <a:pt x="59" y="66"/>
                  <a:pt x="61" y="65"/>
                  <a:pt x="62" y="63"/>
                </a:cubicBezTo>
                <a:cubicBezTo>
                  <a:pt x="64" y="61"/>
                  <a:pt x="65" y="59"/>
                  <a:pt x="65" y="57"/>
                </a:cubicBezTo>
                <a:cubicBezTo>
                  <a:pt x="65" y="29"/>
                  <a:pt x="65" y="29"/>
                  <a:pt x="65" y="29"/>
                </a:cubicBezTo>
                <a:cubicBezTo>
                  <a:pt x="50" y="29"/>
                  <a:pt x="50" y="29"/>
                  <a:pt x="50" y="29"/>
                </a:cubicBezTo>
                <a:close/>
                <a:moveTo>
                  <a:pt x="45" y="31"/>
                </a:moveTo>
                <a:cubicBezTo>
                  <a:pt x="45" y="31"/>
                  <a:pt x="45" y="31"/>
                  <a:pt x="45" y="31"/>
                </a:cubicBezTo>
                <a:cubicBezTo>
                  <a:pt x="42" y="29"/>
                  <a:pt x="39" y="27"/>
                  <a:pt x="35" y="27"/>
                </a:cubicBezTo>
                <a:cubicBezTo>
                  <a:pt x="31" y="27"/>
                  <a:pt x="28" y="29"/>
                  <a:pt x="25" y="31"/>
                </a:cubicBezTo>
                <a:cubicBezTo>
                  <a:pt x="23" y="34"/>
                  <a:pt x="21" y="37"/>
                  <a:pt x="21" y="41"/>
                </a:cubicBezTo>
                <a:cubicBezTo>
                  <a:pt x="21" y="45"/>
                  <a:pt x="23" y="48"/>
                  <a:pt x="25" y="51"/>
                </a:cubicBezTo>
                <a:cubicBezTo>
                  <a:pt x="28" y="53"/>
                  <a:pt x="31" y="55"/>
                  <a:pt x="35" y="55"/>
                </a:cubicBezTo>
                <a:cubicBezTo>
                  <a:pt x="39" y="55"/>
                  <a:pt x="42" y="53"/>
                  <a:pt x="45" y="51"/>
                </a:cubicBezTo>
                <a:cubicBezTo>
                  <a:pt x="47" y="48"/>
                  <a:pt x="49" y="45"/>
                  <a:pt x="49" y="41"/>
                </a:cubicBezTo>
                <a:cubicBezTo>
                  <a:pt x="49" y="37"/>
                  <a:pt x="47" y="34"/>
                  <a:pt x="45" y="31"/>
                </a:cubicBezTo>
                <a:close/>
                <a:moveTo>
                  <a:pt x="43" y="41"/>
                </a:moveTo>
                <a:cubicBezTo>
                  <a:pt x="43" y="41"/>
                  <a:pt x="43" y="41"/>
                  <a:pt x="43" y="41"/>
                </a:cubicBezTo>
                <a:cubicBezTo>
                  <a:pt x="43" y="40"/>
                  <a:pt x="43" y="39"/>
                  <a:pt x="44" y="39"/>
                </a:cubicBezTo>
                <a:cubicBezTo>
                  <a:pt x="45" y="39"/>
                  <a:pt x="46" y="40"/>
                  <a:pt x="46" y="41"/>
                </a:cubicBezTo>
                <a:cubicBezTo>
                  <a:pt x="46" y="44"/>
                  <a:pt x="45" y="47"/>
                  <a:pt x="43" y="49"/>
                </a:cubicBezTo>
                <a:cubicBezTo>
                  <a:pt x="41" y="50"/>
                  <a:pt x="38" y="52"/>
                  <a:pt x="35" y="52"/>
                </a:cubicBezTo>
                <a:cubicBezTo>
                  <a:pt x="34" y="52"/>
                  <a:pt x="33" y="51"/>
                  <a:pt x="33" y="50"/>
                </a:cubicBezTo>
                <a:cubicBezTo>
                  <a:pt x="33" y="49"/>
                  <a:pt x="34" y="48"/>
                  <a:pt x="35" y="48"/>
                </a:cubicBezTo>
                <a:cubicBezTo>
                  <a:pt x="37" y="48"/>
                  <a:pt x="39" y="48"/>
                  <a:pt x="40" y="46"/>
                </a:cubicBezTo>
                <a:cubicBezTo>
                  <a:pt x="42" y="45"/>
                  <a:pt x="43" y="43"/>
                  <a:pt x="43" y="41"/>
                </a:cubicBezTo>
                <a:close/>
                <a:moveTo>
                  <a:pt x="28" y="38"/>
                </a:moveTo>
                <a:cubicBezTo>
                  <a:pt x="28" y="38"/>
                  <a:pt x="28" y="38"/>
                  <a:pt x="28" y="38"/>
                </a:cubicBezTo>
                <a:cubicBezTo>
                  <a:pt x="28" y="39"/>
                  <a:pt x="27" y="39"/>
                  <a:pt x="26" y="39"/>
                </a:cubicBezTo>
                <a:cubicBezTo>
                  <a:pt x="25" y="38"/>
                  <a:pt x="25" y="37"/>
                  <a:pt x="25" y="37"/>
                </a:cubicBezTo>
                <a:cubicBezTo>
                  <a:pt x="26" y="35"/>
                  <a:pt x="26" y="34"/>
                  <a:pt x="27" y="33"/>
                </a:cubicBezTo>
                <a:cubicBezTo>
                  <a:pt x="28" y="32"/>
                  <a:pt x="30" y="32"/>
                  <a:pt x="31" y="31"/>
                </a:cubicBezTo>
                <a:cubicBezTo>
                  <a:pt x="32" y="31"/>
                  <a:pt x="33" y="31"/>
                  <a:pt x="33" y="32"/>
                </a:cubicBezTo>
                <a:cubicBezTo>
                  <a:pt x="33" y="33"/>
                  <a:pt x="33" y="34"/>
                  <a:pt x="32" y="34"/>
                </a:cubicBezTo>
                <a:cubicBezTo>
                  <a:pt x="31" y="34"/>
                  <a:pt x="30" y="35"/>
                  <a:pt x="30" y="36"/>
                </a:cubicBezTo>
                <a:cubicBezTo>
                  <a:pt x="29" y="36"/>
                  <a:pt x="28" y="37"/>
                  <a:pt x="28" y="38"/>
                </a:cubicBezTo>
                <a:close/>
                <a:moveTo>
                  <a:pt x="14" y="0"/>
                </a:moveTo>
                <a:cubicBezTo>
                  <a:pt x="14" y="0"/>
                  <a:pt x="14" y="0"/>
                  <a:pt x="14" y="0"/>
                </a:cubicBezTo>
                <a:cubicBezTo>
                  <a:pt x="56" y="0"/>
                  <a:pt x="56" y="0"/>
                  <a:pt x="56" y="0"/>
                </a:cubicBezTo>
                <a:cubicBezTo>
                  <a:pt x="60" y="0"/>
                  <a:pt x="64" y="2"/>
                  <a:pt x="66" y="4"/>
                </a:cubicBezTo>
                <a:cubicBezTo>
                  <a:pt x="69" y="7"/>
                  <a:pt x="70" y="11"/>
                  <a:pt x="70" y="14"/>
                </a:cubicBezTo>
                <a:cubicBezTo>
                  <a:pt x="70" y="57"/>
                  <a:pt x="70" y="57"/>
                  <a:pt x="70" y="57"/>
                </a:cubicBezTo>
                <a:cubicBezTo>
                  <a:pt x="70" y="61"/>
                  <a:pt x="69" y="64"/>
                  <a:pt x="66" y="67"/>
                </a:cubicBezTo>
                <a:cubicBezTo>
                  <a:pt x="64" y="69"/>
                  <a:pt x="60" y="71"/>
                  <a:pt x="56" y="71"/>
                </a:cubicBezTo>
                <a:cubicBezTo>
                  <a:pt x="14" y="71"/>
                  <a:pt x="14" y="71"/>
                  <a:pt x="14" y="71"/>
                </a:cubicBezTo>
                <a:cubicBezTo>
                  <a:pt x="10" y="71"/>
                  <a:pt x="6" y="69"/>
                  <a:pt x="4" y="67"/>
                </a:cubicBezTo>
                <a:cubicBezTo>
                  <a:pt x="1" y="64"/>
                  <a:pt x="0" y="61"/>
                  <a:pt x="0" y="57"/>
                </a:cubicBezTo>
                <a:cubicBezTo>
                  <a:pt x="0" y="14"/>
                  <a:pt x="0" y="14"/>
                  <a:pt x="0" y="14"/>
                </a:cubicBezTo>
                <a:cubicBezTo>
                  <a:pt x="0" y="11"/>
                  <a:pt x="1" y="7"/>
                  <a:pt x="4" y="4"/>
                </a:cubicBezTo>
                <a:cubicBezTo>
                  <a:pt x="4" y="4"/>
                  <a:pt x="4" y="4"/>
                  <a:pt x="4" y="4"/>
                </a:cubicBezTo>
                <a:cubicBezTo>
                  <a:pt x="7" y="2"/>
                  <a:pt x="10" y="0"/>
                  <a:pt x="14" y="0"/>
                </a:cubicBezTo>
                <a:close/>
                <a:moveTo>
                  <a:pt x="57" y="13"/>
                </a:moveTo>
                <a:cubicBezTo>
                  <a:pt x="57" y="13"/>
                  <a:pt x="57" y="13"/>
                  <a:pt x="57" y="13"/>
                </a:cubicBezTo>
                <a:cubicBezTo>
                  <a:pt x="51" y="13"/>
                  <a:pt x="51" y="13"/>
                  <a:pt x="51" y="13"/>
                </a:cubicBezTo>
                <a:cubicBezTo>
                  <a:pt x="50" y="13"/>
                  <a:pt x="50" y="13"/>
                  <a:pt x="50" y="13"/>
                </a:cubicBezTo>
                <a:cubicBezTo>
                  <a:pt x="50" y="13"/>
                  <a:pt x="50" y="13"/>
                  <a:pt x="50" y="14"/>
                </a:cubicBezTo>
                <a:cubicBezTo>
                  <a:pt x="50" y="17"/>
                  <a:pt x="50" y="17"/>
                  <a:pt x="50" y="17"/>
                </a:cubicBezTo>
                <a:cubicBezTo>
                  <a:pt x="50" y="17"/>
                  <a:pt x="50" y="17"/>
                  <a:pt x="50" y="17"/>
                </a:cubicBezTo>
                <a:cubicBezTo>
                  <a:pt x="50" y="17"/>
                  <a:pt x="50" y="17"/>
                  <a:pt x="50" y="17"/>
                </a:cubicBezTo>
                <a:cubicBezTo>
                  <a:pt x="50" y="17"/>
                  <a:pt x="50" y="17"/>
                  <a:pt x="51" y="17"/>
                </a:cubicBezTo>
                <a:cubicBezTo>
                  <a:pt x="57" y="17"/>
                  <a:pt x="57" y="17"/>
                  <a:pt x="57" y="17"/>
                </a:cubicBezTo>
                <a:cubicBezTo>
                  <a:pt x="57" y="17"/>
                  <a:pt x="57" y="17"/>
                  <a:pt x="57" y="17"/>
                </a:cubicBezTo>
                <a:cubicBezTo>
                  <a:pt x="57" y="17"/>
                  <a:pt x="57" y="17"/>
                  <a:pt x="57" y="17"/>
                </a:cubicBezTo>
                <a:cubicBezTo>
                  <a:pt x="57" y="17"/>
                  <a:pt x="57" y="17"/>
                  <a:pt x="57" y="17"/>
                </a:cubicBezTo>
                <a:cubicBezTo>
                  <a:pt x="57" y="14"/>
                  <a:pt x="57" y="14"/>
                  <a:pt x="57" y="14"/>
                </a:cubicBezTo>
                <a:cubicBezTo>
                  <a:pt x="57" y="13"/>
                  <a:pt x="57" y="13"/>
                  <a:pt x="57" y="13"/>
                </a:cubicBezTo>
                <a:cubicBezTo>
                  <a:pt x="57" y="13"/>
                  <a:pt x="57" y="13"/>
                  <a:pt x="57" y="13"/>
                </a:cubicBezTo>
                <a:close/>
              </a:path>
            </a:pathLst>
          </a:custGeom>
          <a:solidFill>
            <a:srgbClr val="DAB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82"/>
          <p:cNvSpPr>
            <a:spLocks noChangeAspect="1" noEditPoints="1"/>
          </p:cNvSpPr>
          <p:nvPr/>
        </p:nvSpPr>
        <p:spPr bwMode="auto">
          <a:xfrm>
            <a:off x="4676134" y="4732416"/>
            <a:ext cx="288000" cy="238829"/>
          </a:xfrm>
          <a:custGeom>
            <a:avLst/>
            <a:gdLst>
              <a:gd name="T0" fmla="*/ 3 w 71"/>
              <a:gd name="T1" fmla="*/ 0 h 59"/>
              <a:gd name="T2" fmla="*/ 71 w 71"/>
              <a:gd name="T3" fmla="*/ 3 h 59"/>
              <a:gd name="T4" fmla="*/ 71 w 71"/>
              <a:gd name="T5" fmla="*/ 50 h 59"/>
              <a:gd name="T6" fmla="*/ 68 w 71"/>
              <a:gd name="T7" fmla="*/ 52 h 59"/>
              <a:gd name="T8" fmla="*/ 38 w 71"/>
              <a:gd name="T9" fmla="*/ 55 h 59"/>
              <a:gd name="T10" fmla="*/ 53 w 71"/>
              <a:gd name="T11" fmla="*/ 56 h 59"/>
              <a:gd name="T12" fmla="*/ 53 w 71"/>
              <a:gd name="T13" fmla="*/ 59 h 59"/>
              <a:gd name="T14" fmla="*/ 16 w 71"/>
              <a:gd name="T15" fmla="*/ 57 h 59"/>
              <a:gd name="T16" fmla="*/ 33 w 71"/>
              <a:gd name="T17" fmla="*/ 56 h 59"/>
              <a:gd name="T18" fmla="*/ 33 w 71"/>
              <a:gd name="T19" fmla="*/ 52 h 59"/>
              <a:gd name="T20" fmla="*/ 0 w 71"/>
              <a:gd name="T21" fmla="*/ 50 h 59"/>
              <a:gd name="T22" fmla="*/ 0 w 71"/>
              <a:gd name="T23" fmla="*/ 3 h 59"/>
              <a:gd name="T24" fmla="*/ 30 w 71"/>
              <a:gd name="T25" fmla="*/ 19 h 59"/>
              <a:gd name="T26" fmla="*/ 35 w 71"/>
              <a:gd name="T27" fmla="*/ 21 h 59"/>
              <a:gd name="T28" fmla="*/ 37 w 71"/>
              <a:gd name="T29" fmla="*/ 18 h 59"/>
              <a:gd name="T30" fmla="*/ 39 w 71"/>
              <a:gd name="T31" fmla="*/ 14 h 59"/>
              <a:gd name="T32" fmla="*/ 47 w 71"/>
              <a:gd name="T33" fmla="*/ 14 h 59"/>
              <a:gd name="T34" fmla="*/ 47 w 71"/>
              <a:gd name="T35" fmla="*/ 22 h 59"/>
              <a:gd name="T36" fmla="*/ 39 w 71"/>
              <a:gd name="T37" fmla="*/ 22 h 59"/>
              <a:gd name="T38" fmla="*/ 38 w 71"/>
              <a:gd name="T39" fmla="*/ 26 h 59"/>
              <a:gd name="T40" fmla="*/ 39 w 71"/>
              <a:gd name="T41" fmla="*/ 30 h 59"/>
              <a:gd name="T42" fmla="*/ 47 w 71"/>
              <a:gd name="T43" fmla="*/ 31 h 59"/>
              <a:gd name="T44" fmla="*/ 47 w 71"/>
              <a:gd name="T45" fmla="*/ 39 h 59"/>
              <a:gd name="T46" fmla="*/ 39 w 71"/>
              <a:gd name="T47" fmla="*/ 39 h 59"/>
              <a:gd name="T48" fmla="*/ 38 w 71"/>
              <a:gd name="T49" fmla="*/ 33 h 59"/>
              <a:gd name="T50" fmla="*/ 30 w 71"/>
              <a:gd name="T51" fmla="*/ 34 h 59"/>
              <a:gd name="T52" fmla="*/ 25 w 71"/>
              <a:gd name="T53" fmla="*/ 32 h 59"/>
              <a:gd name="T54" fmla="*/ 25 w 71"/>
              <a:gd name="T55" fmla="*/ 21 h 59"/>
              <a:gd name="T56" fmla="*/ 30 w 71"/>
              <a:gd name="T57" fmla="*/ 22 h 59"/>
              <a:gd name="T58" fmla="*/ 27 w 71"/>
              <a:gd name="T59" fmla="*/ 23 h 59"/>
              <a:gd name="T60" fmla="*/ 27 w 71"/>
              <a:gd name="T61" fmla="*/ 29 h 59"/>
              <a:gd name="T62" fmla="*/ 27 w 71"/>
              <a:gd name="T63" fmla="*/ 29 h 59"/>
              <a:gd name="T64" fmla="*/ 35 w 71"/>
              <a:gd name="T65" fmla="*/ 26 h 59"/>
              <a:gd name="T66" fmla="*/ 44 w 71"/>
              <a:gd name="T67" fmla="*/ 16 h 59"/>
              <a:gd name="T68" fmla="*/ 43 w 71"/>
              <a:gd name="T69" fmla="*/ 16 h 59"/>
              <a:gd name="T70" fmla="*/ 41 w 71"/>
              <a:gd name="T71" fmla="*/ 16 h 59"/>
              <a:gd name="T72" fmla="*/ 43 w 71"/>
              <a:gd name="T73" fmla="*/ 20 h 59"/>
              <a:gd name="T74" fmla="*/ 45 w 71"/>
              <a:gd name="T75" fmla="*/ 18 h 59"/>
              <a:gd name="T76" fmla="*/ 44 w 71"/>
              <a:gd name="T77" fmla="*/ 33 h 59"/>
              <a:gd name="T78" fmla="*/ 43 w 71"/>
              <a:gd name="T79" fmla="*/ 33 h 59"/>
              <a:gd name="T80" fmla="*/ 41 w 71"/>
              <a:gd name="T81" fmla="*/ 33 h 59"/>
              <a:gd name="T82" fmla="*/ 43 w 71"/>
              <a:gd name="T83" fmla="*/ 37 h 59"/>
              <a:gd name="T84" fmla="*/ 45 w 71"/>
              <a:gd name="T85" fmla="*/ 35 h 59"/>
              <a:gd name="T86" fmla="*/ 60 w 71"/>
              <a:gd name="T87" fmla="*/ 39 h 59"/>
              <a:gd name="T88" fmla="*/ 63 w 71"/>
              <a:gd name="T89" fmla="*/ 42 h 59"/>
              <a:gd name="T90" fmla="*/ 58 w 71"/>
              <a:gd name="T91" fmla="*/ 42 h 59"/>
              <a:gd name="T92" fmla="*/ 65 w 71"/>
              <a:gd name="T93" fmla="*/ 5 h 59"/>
              <a:gd name="T94" fmla="*/ 5 w 71"/>
              <a:gd name="T95" fmla="*/ 5 h 59"/>
              <a:gd name="T96" fmla="*/ 65 w 71"/>
              <a:gd name="T9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 h="59">
                <a:moveTo>
                  <a:pt x="3" y="0"/>
                </a:moveTo>
                <a:cubicBezTo>
                  <a:pt x="3" y="0"/>
                  <a:pt x="3" y="0"/>
                  <a:pt x="3" y="0"/>
                </a:cubicBezTo>
                <a:cubicBezTo>
                  <a:pt x="68" y="0"/>
                  <a:pt x="68" y="0"/>
                  <a:pt x="68" y="0"/>
                </a:cubicBezTo>
                <a:cubicBezTo>
                  <a:pt x="70" y="0"/>
                  <a:pt x="71" y="1"/>
                  <a:pt x="71" y="3"/>
                </a:cubicBezTo>
                <a:cubicBezTo>
                  <a:pt x="71" y="3"/>
                  <a:pt x="71" y="3"/>
                  <a:pt x="71" y="3"/>
                </a:cubicBezTo>
                <a:cubicBezTo>
                  <a:pt x="71" y="50"/>
                  <a:pt x="71" y="50"/>
                  <a:pt x="71" y="50"/>
                </a:cubicBezTo>
                <a:cubicBezTo>
                  <a:pt x="71" y="51"/>
                  <a:pt x="70" y="52"/>
                  <a:pt x="68" y="52"/>
                </a:cubicBezTo>
                <a:cubicBezTo>
                  <a:pt x="68" y="52"/>
                  <a:pt x="68" y="52"/>
                  <a:pt x="68" y="52"/>
                </a:cubicBezTo>
                <a:cubicBezTo>
                  <a:pt x="38" y="52"/>
                  <a:pt x="38" y="52"/>
                  <a:pt x="38" y="52"/>
                </a:cubicBezTo>
                <a:cubicBezTo>
                  <a:pt x="38" y="55"/>
                  <a:pt x="38" y="55"/>
                  <a:pt x="38" y="55"/>
                </a:cubicBezTo>
                <a:cubicBezTo>
                  <a:pt x="38" y="56"/>
                  <a:pt x="38" y="56"/>
                  <a:pt x="38" y="56"/>
                </a:cubicBezTo>
                <a:cubicBezTo>
                  <a:pt x="53" y="56"/>
                  <a:pt x="53" y="56"/>
                  <a:pt x="53" y="56"/>
                </a:cubicBezTo>
                <a:cubicBezTo>
                  <a:pt x="54" y="56"/>
                  <a:pt x="55" y="56"/>
                  <a:pt x="55" y="57"/>
                </a:cubicBezTo>
                <a:cubicBezTo>
                  <a:pt x="55" y="58"/>
                  <a:pt x="54" y="59"/>
                  <a:pt x="53" y="59"/>
                </a:cubicBezTo>
                <a:cubicBezTo>
                  <a:pt x="18" y="59"/>
                  <a:pt x="18" y="59"/>
                  <a:pt x="18" y="59"/>
                </a:cubicBezTo>
                <a:cubicBezTo>
                  <a:pt x="17" y="59"/>
                  <a:pt x="16" y="58"/>
                  <a:pt x="16" y="57"/>
                </a:cubicBezTo>
                <a:cubicBezTo>
                  <a:pt x="16" y="56"/>
                  <a:pt x="17" y="56"/>
                  <a:pt x="18" y="56"/>
                </a:cubicBezTo>
                <a:cubicBezTo>
                  <a:pt x="33" y="56"/>
                  <a:pt x="33" y="56"/>
                  <a:pt x="33" y="56"/>
                </a:cubicBezTo>
                <a:cubicBezTo>
                  <a:pt x="33" y="55"/>
                  <a:pt x="33" y="55"/>
                  <a:pt x="33" y="55"/>
                </a:cubicBezTo>
                <a:cubicBezTo>
                  <a:pt x="33" y="52"/>
                  <a:pt x="33" y="52"/>
                  <a:pt x="33" y="52"/>
                </a:cubicBezTo>
                <a:cubicBezTo>
                  <a:pt x="3" y="52"/>
                  <a:pt x="3" y="52"/>
                  <a:pt x="3" y="52"/>
                </a:cubicBezTo>
                <a:cubicBezTo>
                  <a:pt x="1" y="52"/>
                  <a:pt x="0" y="51"/>
                  <a:pt x="0" y="50"/>
                </a:cubicBezTo>
                <a:cubicBezTo>
                  <a:pt x="0" y="50"/>
                  <a:pt x="0" y="50"/>
                  <a:pt x="0" y="50"/>
                </a:cubicBezTo>
                <a:cubicBezTo>
                  <a:pt x="0" y="3"/>
                  <a:pt x="0" y="3"/>
                  <a:pt x="0" y="3"/>
                </a:cubicBezTo>
                <a:cubicBezTo>
                  <a:pt x="0" y="1"/>
                  <a:pt x="1" y="0"/>
                  <a:pt x="3" y="0"/>
                </a:cubicBezTo>
                <a:close/>
                <a:moveTo>
                  <a:pt x="30" y="19"/>
                </a:moveTo>
                <a:cubicBezTo>
                  <a:pt x="30" y="19"/>
                  <a:pt x="30" y="19"/>
                  <a:pt x="30" y="19"/>
                </a:cubicBezTo>
                <a:cubicBezTo>
                  <a:pt x="32" y="19"/>
                  <a:pt x="34" y="19"/>
                  <a:pt x="35" y="21"/>
                </a:cubicBezTo>
                <a:cubicBezTo>
                  <a:pt x="38" y="19"/>
                  <a:pt x="38" y="19"/>
                  <a:pt x="38" y="19"/>
                </a:cubicBezTo>
                <a:cubicBezTo>
                  <a:pt x="37" y="19"/>
                  <a:pt x="37" y="18"/>
                  <a:pt x="37" y="18"/>
                </a:cubicBezTo>
                <a:cubicBezTo>
                  <a:pt x="37" y="16"/>
                  <a:pt x="38" y="15"/>
                  <a:pt x="39" y="14"/>
                </a:cubicBezTo>
                <a:cubicBezTo>
                  <a:pt x="39" y="14"/>
                  <a:pt x="39" y="14"/>
                  <a:pt x="39" y="14"/>
                </a:cubicBezTo>
                <a:cubicBezTo>
                  <a:pt x="40" y="13"/>
                  <a:pt x="41" y="12"/>
                  <a:pt x="43" y="12"/>
                </a:cubicBezTo>
                <a:cubicBezTo>
                  <a:pt x="44" y="12"/>
                  <a:pt x="46" y="13"/>
                  <a:pt x="47" y="14"/>
                </a:cubicBezTo>
                <a:cubicBezTo>
                  <a:pt x="48" y="15"/>
                  <a:pt x="48" y="16"/>
                  <a:pt x="48" y="18"/>
                </a:cubicBezTo>
                <a:cubicBezTo>
                  <a:pt x="48" y="19"/>
                  <a:pt x="48" y="21"/>
                  <a:pt x="47" y="22"/>
                </a:cubicBezTo>
                <a:cubicBezTo>
                  <a:pt x="46" y="23"/>
                  <a:pt x="44" y="23"/>
                  <a:pt x="43" y="23"/>
                </a:cubicBezTo>
                <a:cubicBezTo>
                  <a:pt x="41" y="23"/>
                  <a:pt x="40" y="23"/>
                  <a:pt x="39" y="22"/>
                </a:cubicBezTo>
                <a:cubicBezTo>
                  <a:pt x="37" y="23"/>
                  <a:pt x="37" y="23"/>
                  <a:pt x="37" y="23"/>
                </a:cubicBezTo>
                <a:cubicBezTo>
                  <a:pt x="38" y="24"/>
                  <a:pt x="38" y="25"/>
                  <a:pt x="38" y="26"/>
                </a:cubicBezTo>
                <a:cubicBezTo>
                  <a:pt x="38" y="27"/>
                  <a:pt x="38" y="28"/>
                  <a:pt x="37" y="29"/>
                </a:cubicBezTo>
                <a:cubicBezTo>
                  <a:pt x="39" y="30"/>
                  <a:pt x="39" y="30"/>
                  <a:pt x="39" y="30"/>
                </a:cubicBezTo>
                <a:cubicBezTo>
                  <a:pt x="40" y="30"/>
                  <a:pt x="41" y="29"/>
                  <a:pt x="43" y="29"/>
                </a:cubicBezTo>
                <a:cubicBezTo>
                  <a:pt x="44" y="29"/>
                  <a:pt x="46" y="30"/>
                  <a:pt x="47" y="31"/>
                </a:cubicBezTo>
                <a:cubicBezTo>
                  <a:pt x="48" y="32"/>
                  <a:pt x="48" y="33"/>
                  <a:pt x="48" y="35"/>
                </a:cubicBezTo>
                <a:cubicBezTo>
                  <a:pt x="48" y="36"/>
                  <a:pt x="48" y="38"/>
                  <a:pt x="47" y="39"/>
                </a:cubicBezTo>
                <a:cubicBezTo>
                  <a:pt x="46" y="40"/>
                  <a:pt x="44" y="40"/>
                  <a:pt x="43" y="40"/>
                </a:cubicBezTo>
                <a:cubicBezTo>
                  <a:pt x="41" y="40"/>
                  <a:pt x="40" y="40"/>
                  <a:pt x="39" y="39"/>
                </a:cubicBezTo>
                <a:cubicBezTo>
                  <a:pt x="38" y="38"/>
                  <a:pt x="37" y="36"/>
                  <a:pt x="37" y="35"/>
                </a:cubicBezTo>
                <a:cubicBezTo>
                  <a:pt x="37" y="34"/>
                  <a:pt x="37" y="34"/>
                  <a:pt x="38" y="33"/>
                </a:cubicBezTo>
                <a:cubicBezTo>
                  <a:pt x="35" y="32"/>
                  <a:pt x="35" y="32"/>
                  <a:pt x="35" y="32"/>
                </a:cubicBezTo>
                <a:cubicBezTo>
                  <a:pt x="34" y="33"/>
                  <a:pt x="32" y="34"/>
                  <a:pt x="30" y="34"/>
                </a:cubicBezTo>
                <a:cubicBezTo>
                  <a:pt x="28" y="34"/>
                  <a:pt x="26" y="33"/>
                  <a:pt x="25" y="32"/>
                </a:cubicBezTo>
                <a:cubicBezTo>
                  <a:pt x="25" y="32"/>
                  <a:pt x="25" y="32"/>
                  <a:pt x="25" y="32"/>
                </a:cubicBezTo>
                <a:cubicBezTo>
                  <a:pt x="23" y="30"/>
                  <a:pt x="23" y="28"/>
                  <a:pt x="23" y="26"/>
                </a:cubicBezTo>
                <a:cubicBezTo>
                  <a:pt x="23" y="24"/>
                  <a:pt x="23" y="22"/>
                  <a:pt x="25" y="21"/>
                </a:cubicBezTo>
                <a:cubicBezTo>
                  <a:pt x="26" y="19"/>
                  <a:pt x="28" y="19"/>
                  <a:pt x="30" y="19"/>
                </a:cubicBezTo>
                <a:close/>
                <a:moveTo>
                  <a:pt x="30" y="22"/>
                </a:moveTo>
                <a:cubicBezTo>
                  <a:pt x="30" y="22"/>
                  <a:pt x="30" y="22"/>
                  <a:pt x="30" y="22"/>
                </a:cubicBezTo>
                <a:cubicBezTo>
                  <a:pt x="29" y="22"/>
                  <a:pt x="28" y="22"/>
                  <a:pt x="27" y="23"/>
                </a:cubicBezTo>
                <a:cubicBezTo>
                  <a:pt x="26" y="24"/>
                  <a:pt x="26" y="25"/>
                  <a:pt x="26" y="26"/>
                </a:cubicBezTo>
                <a:cubicBezTo>
                  <a:pt x="26" y="27"/>
                  <a:pt x="26" y="29"/>
                  <a:pt x="27" y="29"/>
                </a:cubicBezTo>
                <a:cubicBezTo>
                  <a:pt x="27" y="29"/>
                  <a:pt x="27" y="29"/>
                  <a:pt x="27" y="29"/>
                </a:cubicBezTo>
                <a:cubicBezTo>
                  <a:pt x="27" y="29"/>
                  <a:pt x="27" y="29"/>
                  <a:pt x="27" y="29"/>
                </a:cubicBezTo>
                <a:cubicBezTo>
                  <a:pt x="28" y="30"/>
                  <a:pt x="29" y="31"/>
                  <a:pt x="30" y="31"/>
                </a:cubicBezTo>
                <a:cubicBezTo>
                  <a:pt x="33" y="31"/>
                  <a:pt x="35" y="29"/>
                  <a:pt x="35" y="26"/>
                </a:cubicBezTo>
                <a:cubicBezTo>
                  <a:pt x="35" y="24"/>
                  <a:pt x="33" y="22"/>
                  <a:pt x="30" y="22"/>
                </a:cubicBezTo>
                <a:close/>
                <a:moveTo>
                  <a:pt x="44" y="16"/>
                </a:moveTo>
                <a:cubicBezTo>
                  <a:pt x="44" y="16"/>
                  <a:pt x="44" y="16"/>
                  <a:pt x="44" y="16"/>
                </a:cubicBezTo>
                <a:cubicBezTo>
                  <a:pt x="44" y="16"/>
                  <a:pt x="43" y="16"/>
                  <a:pt x="43" y="16"/>
                </a:cubicBezTo>
                <a:cubicBezTo>
                  <a:pt x="42" y="16"/>
                  <a:pt x="42" y="16"/>
                  <a:pt x="41" y="16"/>
                </a:cubicBezTo>
                <a:cubicBezTo>
                  <a:pt x="41" y="16"/>
                  <a:pt x="41" y="16"/>
                  <a:pt x="41" y="16"/>
                </a:cubicBezTo>
                <a:cubicBezTo>
                  <a:pt x="41" y="17"/>
                  <a:pt x="41" y="17"/>
                  <a:pt x="41" y="18"/>
                </a:cubicBezTo>
                <a:cubicBezTo>
                  <a:pt x="41" y="19"/>
                  <a:pt x="42" y="20"/>
                  <a:pt x="43" y="20"/>
                </a:cubicBezTo>
                <a:cubicBezTo>
                  <a:pt x="43" y="20"/>
                  <a:pt x="44" y="20"/>
                  <a:pt x="44" y="19"/>
                </a:cubicBezTo>
                <a:cubicBezTo>
                  <a:pt x="45" y="19"/>
                  <a:pt x="45" y="18"/>
                  <a:pt x="45" y="18"/>
                </a:cubicBezTo>
                <a:cubicBezTo>
                  <a:pt x="45" y="17"/>
                  <a:pt x="45" y="17"/>
                  <a:pt x="44" y="16"/>
                </a:cubicBezTo>
                <a:close/>
                <a:moveTo>
                  <a:pt x="44" y="33"/>
                </a:moveTo>
                <a:cubicBezTo>
                  <a:pt x="44" y="33"/>
                  <a:pt x="44" y="33"/>
                  <a:pt x="44" y="33"/>
                </a:cubicBezTo>
                <a:cubicBezTo>
                  <a:pt x="44" y="33"/>
                  <a:pt x="43" y="33"/>
                  <a:pt x="43" y="33"/>
                </a:cubicBezTo>
                <a:cubicBezTo>
                  <a:pt x="42" y="33"/>
                  <a:pt x="42" y="33"/>
                  <a:pt x="41" y="33"/>
                </a:cubicBezTo>
                <a:cubicBezTo>
                  <a:pt x="41" y="33"/>
                  <a:pt x="41" y="33"/>
                  <a:pt x="41" y="33"/>
                </a:cubicBezTo>
                <a:cubicBezTo>
                  <a:pt x="41" y="34"/>
                  <a:pt x="41" y="34"/>
                  <a:pt x="41" y="35"/>
                </a:cubicBezTo>
                <a:cubicBezTo>
                  <a:pt x="41" y="36"/>
                  <a:pt x="42" y="37"/>
                  <a:pt x="43" y="37"/>
                </a:cubicBezTo>
                <a:cubicBezTo>
                  <a:pt x="43" y="37"/>
                  <a:pt x="44" y="37"/>
                  <a:pt x="44" y="36"/>
                </a:cubicBezTo>
                <a:cubicBezTo>
                  <a:pt x="45" y="36"/>
                  <a:pt x="45" y="35"/>
                  <a:pt x="45" y="35"/>
                </a:cubicBezTo>
                <a:cubicBezTo>
                  <a:pt x="45" y="34"/>
                  <a:pt x="45" y="34"/>
                  <a:pt x="44" y="33"/>
                </a:cubicBezTo>
                <a:close/>
                <a:moveTo>
                  <a:pt x="60" y="39"/>
                </a:moveTo>
                <a:cubicBezTo>
                  <a:pt x="60" y="39"/>
                  <a:pt x="60" y="39"/>
                  <a:pt x="60" y="39"/>
                </a:cubicBezTo>
                <a:cubicBezTo>
                  <a:pt x="62" y="39"/>
                  <a:pt x="63" y="41"/>
                  <a:pt x="63" y="42"/>
                </a:cubicBezTo>
                <a:cubicBezTo>
                  <a:pt x="63" y="44"/>
                  <a:pt x="62" y="45"/>
                  <a:pt x="60" y="45"/>
                </a:cubicBezTo>
                <a:cubicBezTo>
                  <a:pt x="59" y="45"/>
                  <a:pt x="58" y="44"/>
                  <a:pt x="58" y="42"/>
                </a:cubicBezTo>
                <a:cubicBezTo>
                  <a:pt x="58" y="41"/>
                  <a:pt x="59" y="39"/>
                  <a:pt x="60" y="39"/>
                </a:cubicBezTo>
                <a:close/>
                <a:moveTo>
                  <a:pt x="65" y="5"/>
                </a:moveTo>
                <a:cubicBezTo>
                  <a:pt x="65" y="5"/>
                  <a:pt x="65" y="5"/>
                  <a:pt x="65" y="5"/>
                </a:cubicBezTo>
                <a:cubicBezTo>
                  <a:pt x="5" y="5"/>
                  <a:pt x="5" y="5"/>
                  <a:pt x="5" y="5"/>
                </a:cubicBezTo>
                <a:cubicBezTo>
                  <a:pt x="5" y="19"/>
                  <a:pt x="5" y="33"/>
                  <a:pt x="5" y="47"/>
                </a:cubicBezTo>
                <a:cubicBezTo>
                  <a:pt x="25" y="47"/>
                  <a:pt x="45" y="47"/>
                  <a:pt x="65" y="47"/>
                </a:cubicBezTo>
                <a:cubicBezTo>
                  <a:pt x="65" y="33"/>
                  <a:pt x="65" y="19"/>
                  <a:pt x="65" y="5"/>
                </a:cubicBezTo>
                <a:close/>
              </a:path>
            </a:pathLst>
          </a:custGeom>
          <a:solidFill>
            <a:srgbClr val="DAB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TextBox 1"/>
          <p:cNvSpPr txBox="1"/>
          <p:nvPr/>
        </p:nvSpPr>
        <p:spPr>
          <a:xfrm>
            <a:off x="8901430" y="561975"/>
            <a:ext cx="2364740" cy="567690"/>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3.1</a:t>
            </a: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 </a:t>
            </a:r>
            <a:r>
              <a:rPr lang="zh-CN" altLang="en-US"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市场价值</a:t>
            </a:r>
          </a:p>
        </p:txBody>
      </p:sp>
      <p:sp>
        <p:nvSpPr>
          <p:cNvPr id="63" name="文本框 62"/>
          <p:cNvSpPr txBox="1"/>
          <p:nvPr/>
        </p:nvSpPr>
        <p:spPr>
          <a:xfrm>
            <a:off x="8839200" y="1046480"/>
            <a:ext cx="1107996" cy="276999"/>
          </a:xfrm>
          <a:prstGeom prst="rect">
            <a:avLst/>
          </a:prstGeom>
          <a:noFill/>
        </p:spPr>
        <p:txBody>
          <a:bodyPr wrap="none" rtlCol="0">
            <a:spAutoFit/>
          </a:bodyPr>
          <a:lstStyle/>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8448">
        <p14:gallery dir="l"/>
      </p:transition>
    </mc:Choice>
    <mc:Fallback xmlns="">
      <p:transition spd="slow" advTm="84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1+#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3" fill="hold" grpId="0" nodeType="click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strips(upRight)">
                                      <p:cBhvr>
                                        <p:cTn id="18" dur="500"/>
                                        <p:tgtEl>
                                          <p:spTgt spid="5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ppt_x"/>
                                          </p:val>
                                        </p:tav>
                                        <p:tav tm="100000">
                                          <p:val>
                                            <p:strVal val="#ppt_x"/>
                                          </p:val>
                                        </p:tav>
                                      </p:tavLst>
                                    </p:anim>
                                    <p:anim calcmode="lin" valueType="num">
                                      <p:cBhvr additive="base">
                                        <p:cTn id="29" dur="500" fill="hold"/>
                                        <p:tgtEl>
                                          <p:spTgt spid="4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ppt_x"/>
                                          </p:val>
                                        </p:tav>
                                        <p:tav tm="100000">
                                          <p:val>
                                            <p:strVal val="#ppt_x"/>
                                          </p:val>
                                        </p:tav>
                                      </p:tavLst>
                                    </p:anim>
                                    <p:anim calcmode="lin" valueType="num">
                                      <p:cBhvr additive="base">
                                        <p:cTn id="37" dur="500" fill="hold"/>
                                        <p:tgtEl>
                                          <p:spTgt spid="4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500" fill="hold"/>
                                        <p:tgtEl>
                                          <p:spTgt spid="47"/>
                                        </p:tgtEl>
                                        <p:attrNameLst>
                                          <p:attrName>ppt_x</p:attrName>
                                        </p:attrNameLst>
                                      </p:cBhvr>
                                      <p:tavLst>
                                        <p:tav tm="0">
                                          <p:val>
                                            <p:strVal val="#ppt_x"/>
                                          </p:val>
                                        </p:tav>
                                        <p:tav tm="100000">
                                          <p:val>
                                            <p:strVal val="#ppt_x"/>
                                          </p:val>
                                        </p:tav>
                                      </p:tavLst>
                                    </p:anim>
                                    <p:anim calcmode="lin" valueType="num">
                                      <p:cBhvr additive="base">
                                        <p:cTn id="41" dur="500" fill="hold"/>
                                        <p:tgtEl>
                                          <p:spTgt spid="4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fill="hold"/>
                                        <p:tgtEl>
                                          <p:spTgt spid="48"/>
                                        </p:tgtEl>
                                        <p:attrNameLst>
                                          <p:attrName>ppt_x</p:attrName>
                                        </p:attrNameLst>
                                      </p:cBhvr>
                                      <p:tavLst>
                                        <p:tav tm="0">
                                          <p:val>
                                            <p:strVal val="#ppt_x"/>
                                          </p:val>
                                        </p:tav>
                                        <p:tav tm="100000">
                                          <p:val>
                                            <p:strVal val="#ppt_x"/>
                                          </p:val>
                                        </p:tav>
                                      </p:tavLst>
                                    </p:anim>
                                    <p:anim calcmode="lin" valueType="num">
                                      <p:cBhvr additive="base">
                                        <p:cTn id="45" dur="500" fill="hold"/>
                                        <p:tgtEl>
                                          <p:spTgt spid="4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additive="base">
                                        <p:cTn id="48" dur="500" fill="hold"/>
                                        <p:tgtEl>
                                          <p:spTgt spid="49"/>
                                        </p:tgtEl>
                                        <p:attrNameLst>
                                          <p:attrName>ppt_x</p:attrName>
                                        </p:attrNameLst>
                                      </p:cBhvr>
                                      <p:tavLst>
                                        <p:tav tm="0">
                                          <p:val>
                                            <p:strVal val="#ppt_x"/>
                                          </p:val>
                                        </p:tav>
                                        <p:tav tm="100000">
                                          <p:val>
                                            <p:strVal val="#ppt_x"/>
                                          </p:val>
                                        </p:tav>
                                      </p:tavLst>
                                    </p:anim>
                                    <p:anim calcmode="lin" valueType="num">
                                      <p:cBhvr additive="base">
                                        <p:cTn id="49" dur="500" fill="hold"/>
                                        <p:tgtEl>
                                          <p:spTgt spid="4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0"/>
                                        </p:tgtEl>
                                        <p:attrNameLst>
                                          <p:attrName>style.visibility</p:attrName>
                                        </p:attrNameLst>
                                      </p:cBhvr>
                                      <p:to>
                                        <p:strVal val="visible"/>
                                      </p:to>
                                    </p:set>
                                    <p:anim calcmode="lin" valueType="num">
                                      <p:cBhvr additive="base">
                                        <p:cTn id="52" dur="500" fill="hold"/>
                                        <p:tgtEl>
                                          <p:spTgt spid="130"/>
                                        </p:tgtEl>
                                        <p:attrNameLst>
                                          <p:attrName>ppt_x</p:attrName>
                                        </p:attrNameLst>
                                      </p:cBhvr>
                                      <p:tavLst>
                                        <p:tav tm="0">
                                          <p:val>
                                            <p:strVal val="#ppt_x"/>
                                          </p:val>
                                        </p:tav>
                                        <p:tav tm="100000">
                                          <p:val>
                                            <p:strVal val="#ppt_x"/>
                                          </p:val>
                                        </p:tav>
                                      </p:tavLst>
                                    </p:anim>
                                    <p:anim calcmode="lin" valueType="num">
                                      <p:cBhvr additive="base">
                                        <p:cTn id="53" dur="500" fill="hold"/>
                                        <p:tgtEl>
                                          <p:spTgt spid="13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21"/>
                                        </p:tgtEl>
                                        <p:attrNameLst>
                                          <p:attrName>style.visibility</p:attrName>
                                        </p:attrNameLst>
                                      </p:cBhvr>
                                      <p:to>
                                        <p:strVal val="visible"/>
                                      </p:to>
                                    </p:set>
                                    <p:anim calcmode="lin" valueType="num">
                                      <p:cBhvr additive="base">
                                        <p:cTn id="56" dur="500" fill="hold"/>
                                        <p:tgtEl>
                                          <p:spTgt spid="121"/>
                                        </p:tgtEl>
                                        <p:attrNameLst>
                                          <p:attrName>ppt_x</p:attrName>
                                        </p:attrNameLst>
                                      </p:cBhvr>
                                      <p:tavLst>
                                        <p:tav tm="0">
                                          <p:val>
                                            <p:strVal val="#ppt_x"/>
                                          </p:val>
                                        </p:tav>
                                        <p:tav tm="100000">
                                          <p:val>
                                            <p:strVal val="#ppt_x"/>
                                          </p:val>
                                        </p:tav>
                                      </p:tavLst>
                                    </p:anim>
                                    <p:anim calcmode="lin" valueType="num">
                                      <p:cBhvr additive="base">
                                        <p:cTn id="57"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1000"/>
                                        <p:tgtEl>
                                          <p:spTgt spid="50"/>
                                        </p:tgtEl>
                                      </p:cBhvr>
                                    </p:animEffect>
                                    <p:anim calcmode="lin" valueType="num">
                                      <p:cBhvr>
                                        <p:cTn id="63" dur="1000" fill="hold"/>
                                        <p:tgtEl>
                                          <p:spTgt spid="50"/>
                                        </p:tgtEl>
                                        <p:attrNameLst>
                                          <p:attrName>ppt_x</p:attrName>
                                        </p:attrNameLst>
                                      </p:cBhvr>
                                      <p:tavLst>
                                        <p:tav tm="0">
                                          <p:val>
                                            <p:strVal val="#ppt_x"/>
                                          </p:val>
                                        </p:tav>
                                        <p:tav tm="100000">
                                          <p:val>
                                            <p:strVal val="#ppt_x"/>
                                          </p:val>
                                        </p:tav>
                                      </p:tavLst>
                                    </p:anim>
                                    <p:anim calcmode="lin" valueType="num">
                                      <p:cBhvr>
                                        <p:cTn id="64" dur="1000" fill="hold"/>
                                        <p:tgtEl>
                                          <p:spTgt spid="5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1000" fill="hold"/>
                                        <p:tgtEl>
                                          <p:spTgt spid="5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1000"/>
                                        <p:tgtEl>
                                          <p:spTgt spid="60"/>
                                        </p:tgtEl>
                                      </p:cBhvr>
                                    </p:animEffect>
                                    <p:anim calcmode="lin" valueType="num">
                                      <p:cBhvr>
                                        <p:cTn id="78" dur="1000" fill="hold"/>
                                        <p:tgtEl>
                                          <p:spTgt spid="60"/>
                                        </p:tgtEl>
                                        <p:attrNameLst>
                                          <p:attrName>ppt_x</p:attrName>
                                        </p:attrNameLst>
                                      </p:cBhvr>
                                      <p:tavLst>
                                        <p:tav tm="0">
                                          <p:val>
                                            <p:strVal val="#ppt_x"/>
                                          </p:val>
                                        </p:tav>
                                        <p:tav tm="100000">
                                          <p:val>
                                            <p:strVal val="#ppt_x"/>
                                          </p:val>
                                        </p:tav>
                                      </p:tavLst>
                                    </p:anim>
                                    <p:anim calcmode="lin" valueType="num">
                                      <p:cBhvr>
                                        <p:cTn id="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500"/>
                                        <p:tgtEl>
                                          <p:spTgt spid="5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4" grpId="0" animBg="1"/>
      <p:bldP spid="45" grpId="0"/>
      <p:bldP spid="46" grpId="0"/>
      <p:bldP spid="47" grpId="0" animBg="1"/>
      <p:bldP spid="48" grpId="0"/>
      <p:bldP spid="49" grpId="0"/>
      <p:bldP spid="50" grpId="0" animBg="1"/>
      <p:bldP spid="51" grpId="0" animBg="1"/>
      <p:bldP spid="53" grpId="0" animBg="1"/>
      <p:bldP spid="54" grpId="0" animBg="1"/>
      <p:bldP spid="55" grpId="0" animBg="1"/>
      <p:bldP spid="56" grpId="0" animBg="1"/>
      <p:bldP spid="57" grpId="0" animBg="1"/>
      <p:bldGraphic spid="58" grpId="0">
        <p:bldAsOne/>
      </p:bldGraphic>
      <p:bldP spid="60" grpId="0" animBg="1"/>
      <p:bldP spid="130" grpId="0" animBg="1"/>
      <p:bldP spid="121" grpId="0" animBg="1"/>
      <p:bldP spid="61"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1"/>
          <p:cNvSpPr txBox="1"/>
          <p:nvPr/>
        </p:nvSpPr>
        <p:spPr>
          <a:xfrm>
            <a:off x="8672830" y="561975"/>
            <a:ext cx="2364740" cy="567690"/>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3.2</a:t>
            </a: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 </a:t>
            </a:r>
            <a:r>
              <a:rPr lang="zh-CN" altLang="en-US"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市场透视</a:t>
            </a:r>
            <a:endPar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endParaRPr>
          </a:p>
        </p:txBody>
      </p:sp>
      <p:sp>
        <p:nvSpPr>
          <p:cNvPr id="70" name="文本框 69"/>
          <p:cNvSpPr txBox="1"/>
          <p:nvPr/>
        </p:nvSpPr>
        <p:spPr>
          <a:xfrm>
            <a:off x="8610600" y="1046480"/>
            <a:ext cx="1107996" cy="276999"/>
          </a:xfrm>
          <a:prstGeom prst="rect">
            <a:avLst/>
          </a:prstGeom>
          <a:noFill/>
        </p:spPr>
        <p:txBody>
          <a:bodyPr wrap="none" rtlCol="0">
            <a:spAutoFit/>
          </a:bodyPr>
          <a:lstStyle/>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71" name="Freeform 3"/>
          <p:cNvSpPr/>
          <p:nvPr/>
        </p:nvSpPr>
        <p:spPr>
          <a:xfrm>
            <a:off x="3451860" y="1972310"/>
            <a:ext cx="2298700" cy="3046730"/>
          </a:xfrm>
          <a:custGeom>
            <a:avLst/>
            <a:gdLst>
              <a:gd name="connsiteX0" fmla="*/ 2590825 w 2590825"/>
              <a:gd name="connsiteY0" fmla="*/ 3084347 h 3147847"/>
              <a:gd name="connsiteX1" fmla="*/ 2527325 w 2590825"/>
              <a:gd name="connsiteY1" fmla="*/ 3147847 h 3147847"/>
              <a:gd name="connsiteX2" fmla="*/ 63500 w 2590825"/>
              <a:gd name="connsiteY2" fmla="*/ 3147847 h 3147847"/>
              <a:gd name="connsiteX3" fmla="*/ 0 w 2590825"/>
              <a:gd name="connsiteY3" fmla="*/ 3084347 h 3147847"/>
              <a:gd name="connsiteX4" fmla="*/ 0 w 2590825"/>
              <a:gd name="connsiteY4" fmla="*/ 63500 h 3147847"/>
              <a:gd name="connsiteX5" fmla="*/ 63500 w 2590825"/>
              <a:gd name="connsiteY5" fmla="*/ 0 h 3147847"/>
              <a:gd name="connsiteX6" fmla="*/ 2527325 w 2590825"/>
              <a:gd name="connsiteY6" fmla="*/ 0 h 3147847"/>
              <a:gd name="connsiteX7" fmla="*/ 2590825 w 2590825"/>
              <a:gd name="connsiteY7" fmla="*/ 63500 h 3147847"/>
              <a:gd name="connsiteX8" fmla="*/ 2590825 w 2590825"/>
              <a:gd name="connsiteY8" fmla="*/ 3084347 h 31478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2590825" h="3147847">
                <a:moveTo>
                  <a:pt x="2590825" y="3084347"/>
                </a:moveTo>
                <a:cubicBezTo>
                  <a:pt x="2590825" y="3119424"/>
                  <a:pt x="2562390" y="3147847"/>
                  <a:pt x="2527325" y="3147847"/>
                </a:cubicBezTo>
                <a:lnTo>
                  <a:pt x="63500" y="3147847"/>
                </a:lnTo>
                <a:cubicBezTo>
                  <a:pt x="28422" y="3147847"/>
                  <a:pt x="0" y="3119424"/>
                  <a:pt x="0" y="3084347"/>
                </a:cubicBezTo>
                <a:lnTo>
                  <a:pt x="0" y="63500"/>
                </a:lnTo>
                <a:cubicBezTo>
                  <a:pt x="0" y="28422"/>
                  <a:pt x="28422" y="0"/>
                  <a:pt x="63500" y="0"/>
                </a:cubicBezTo>
                <a:lnTo>
                  <a:pt x="2527325" y="0"/>
                </a:lnTo>
                <a:cubicBezTo>
                  <a:pt x="2562390" y="0"/>
                  <a:pt x="2590825" y="28422"/>
                  <a:pt x="2590825" y="63500"/>
                </a:cubicBezTo>
                <a:lnTo>
                  <a:pt x="2590825" y="3084347"/>
                </a:lnTo>
              </a:path>
            </a:pathLst>
          </a:custGeom>
          <a:solidFill>
            <a:srgbClr val="D4B46D">
              <a:alpha val="79000"/>
            </a:srgb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3985260" y="4493895"/>
            <a:ext cx="1231900" cy="311150"/>
          </a:xfrm>
          <a:prstGeom prst="rect">
            <a:avLst/>
          </a:prstGeom>
          <a:noFill/>
          <a:ln w="12700">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959543" y="2921230"/>
            <a:ext cx="1283335" cy="350520"/>
          </a:xfrm>
          <a:prstGeom prst="rect">
            <a:avLst/>
          </a:prstGeom>
          <a:noFill/>
        </p:spPr>
        <p:txBody>
          <a:bodyPr wrap="none" lIns="0" tIns="0" rIns="0" rtlCol="0">
            <a:spAutoFit/>
          </a:bodyPr>
          <a:lstStyle/>
          <a:p>
            <a:pPr defTabSz="0">
              <a:lnSpc>
                <a:spcPts val="2400"/>
              </a:lnSpc>
              <a:tabLst>
                <a:tab pos="76200" algn="l"/>
                <a:tab pos="546100" algn="l"/>
              </a:tabLst>
            </a:pPr>
            <a:r>
              <a:rPr lang="en-US" altLang="zh-CN" sz="1900" dirty="0">
                <a:solidFill>
                  <a:schemeClr val="bg1"/>
                </a:solidFill>
                <a:latin typeface="Calibri" panose="020F0502020204030204" pitchFamily="18" charset="0"/>
                <a:cs typeface="Calibri" panose="020F0502020204030204" pitchFamily="18" charset="0"/>
              </a:rPr>
              <a:t>PERSPECTIVE</a:t>
            </a:r>
          </a:p>
        </p:txBody>
      </p:sp>
      <p:sp>
        <p:nvSpPr>
          <p:cNvPr id="12" name="TextBox 1"/>
          <p:cNvSpPr txBox="1"/>
          <p:nvPr/>
        </p:nvSpPr>
        <p:spPr>
          <a:xfrm>
            <a:off x="3594735" y="3683000"/>
            <a:ext cx="2012950" cy="692497"/>
          </a:xfrm>
          <a:prstGeom prst="rect">
            <a:avLst/>
          </a:prstGeom>
          <a:noFill/>
        </p:spPr>
        <p:txBody>
          <a:bodyPr wrap="square" lIns="0" tIns="0" rIns="0" rtlCol="0">
            <a:spAutoFit/>
          </a:bodyPr>
          <a:lstStyle/>
          <a:p>
            <a:pPr defTabSz="0"/>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cxnSp>
        <p:nvCxnSpPr>
          <p:cNvPr id="88" name="直接连接符 87"/>
          <p:cNvCxnSpPr/>
          <p:nvPr/>
        </p:nvCxnSpPr>
        <p:spPr>
          <a:xfrm>
            <a:off x="4359593" y="3460750"/>
            <a:ext cx="48323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Freeform 27"/>
          <p:cNvSpPr>
            <a:spLocks noEditPoints="1"/>
          </p:cNvSpPr>
          <p:nvPr/>
        </p:nvSpPr>
        <p:spPr bwMode="auto">
          <a:xfrm>
            <a:off x="4352608" y="2315210"/>
            <a:ext cx="497205" cy="501015"/>
          </a:xfrm>
          <a:custGeom>
            <a:avLst/>
            <a:gdLst>
              <a:gd name="T0" fmla="*/ 2 w 68"/>
              <a:gd name="T1" fmla="*/ 0 h 68"/>
              <a:gd name="T2" fmla="*/ 0 w 68"/>
              <a:gd name="T3" fmla="*/ 66 h 68"/>
              <a:gd name="T4" fmla="*/ 65 w 68"/>
              <a:gd name="T5" fmla="*/ 68 h 68"/>
              <a:gd name="T6" fmla="*/ 68 w 68"/>
              <a:gd name="T7" fmla="*/ 3 h 68"/>
              <a:gd name="T8" fmla="*/ 17 w 68"/>
              <a:gd name="T9" fmla="*/ 63 h 68"/>
              <a:gd name="T10" fmla="*/ 5 w 68"/>
              <a:gd name="T11" fmla="*/ 63 h 68"/>
              <a:gd name="T12" fmla="*/ 9 w 68"/>
              <a:gd name="T13" fmla="*/ 58 h 68"/>
              <a:gd name="T14" fmla="*/ 9 w 68"/>
              <a:gd name="T15" fmla="*/ 53 h 68"/>
              <a:gd name="T16" fmla="*/ 5 w 68"/>
              <a:gd name="T17" fmla="*/ 44 h 68"/>
              <a:gd name="T18" fmla="*/ 11 w 68"/>
              <a:gd name="T19" fmla="*/ 41 h 68"/>
              <a:gd name="T20" fmla="*/ 5 w 68"/>
              <a:gd name="T21" fmla="*/ 39 h 68"/>
              <a:gd name="T22" fmla="*/ 9 w 68"/>
              <a:gd name="T23" fmla="*/ 30 h 68"/>
              <a:gd name="T24" fmla="*/ 9 w 68"/>
              <a:gd name="T25" fmla="*/ 25 h 68"/>
              <a:gd name="T26" fmla="*/ 5 w 68"/>
              <a:gd name="T27" fmla="*/ 16 h 68"/>
              <a:gd name="T28" fmla="*/ 11 w 68"/>
              <a:gd name="T29" fmla="*/ 13 h 68"/>
              <a:gd name="T30" fmla="*/ 5 w 68"/>
              <a:gd name="T31" fmla="*/ 10 h 68"/>
              <a:gd name="T32" fmla="*/ 17 w 68"/>
              <a:gd name="T33" fmla="*/ 5 h 68"/>
              <a:gd name="T34" fmla="*/ 63 w 68"/>
              <a:gd name="T35" fmla="*/ 63 h 68"/>
              <a:gd name="T36" fmla="*/ 20 w 68"/>
              <a:gd name="T37" fmla="*/ 63 h 68"/>
              <a:gd name="T38" fmla="*/ 63 w 68"/>
              <a:gd name="T39" fmla="*/ 5 h 68"/>
              <a:gd name="T40" fmla="*/ 31 w 68"/>
              <a:gd name="T41" fmla="*/ 49 h 68"/>
              <a:gd name="T42" fmla="*/ 52 w 68"/>
              <a:gd name="T43" fmla="*/ 49 h 68"/>
              <a:gd name="T44" fmla="*/ 54 w 68"/>
              <a:gd name="T45" fmla="*/ 46 h 68"/>
              <a:gd name="T46" fmla="*/ 51 w 68"/>
              <a:gd name="T47" fmla="*/ 40 h 68"/>
              <a:gd name="T48" fmla="*/ 48 w 68"/>
              <a:gd name="T49" fmla="*/ 38 h 68"/>
              <a:gd name="T50" fmla="*/ 51 w 68"/>
              <a:gd name="T51" fmla="*/ 30 h 68"/>
              <a:gd name="T52" fmla="*/ 41 w 68"/>
              <a:gd name="T53" fmla="*/ 21 h 68"/>
              <a:gd name="T54" fmla="*/ 31 w 68"/>
              <a:gd name="T55" fmla="*/ 30 h 68"/>
              <a:gd name="T56" fmla="*/ 35 w 68"/>
              <a:gd name="T57" fmla="*/ 38 h 68"/>
              <a:gd name="T58" fmla="*/ 30 w 68"/>
              <a:gd name="T59" fmla="*/ 42 h 68"/>
              <a:gd name="T60" fmla="*/ 29 w 68"/>
              <a:gd name="T61" fmla="*/ 48 h 68"/>
              <a:gd name="T62" fmla="*/ 37 w 68"/>
              <a:gd name="T63" fmla="*/ 26 h 68"/>
              <a:gd name="T64" fmla="*/ 41 w 68"/>
              <a:gd name="T65" fmla="*/ 24 h 68"/>
              <a:gd name="T66" fmla="*/ 48 w 68"/>
              <a:gd name="T67" fmla="*/ 30 h 68"/>
              <a:gd name="T68" fmla="*/ 41 w 68"/>
              <a:gd name="T69" fmla="*/ 37 h 68"/>
              <a:gd name="T70" fmla="*/ 37 w 68"/>
              <a:gd name="T71" fmla="*/ 35 h 68"/>
              <a:gd name="T72" fmla="*/ 37 w 68"/>
              <a:gd name="T73" fmla="*/ 26 h 68"/>
              <a:gd name="T74" fmla="*/ 32 w 68"/>
              <a:gd name="T75" fmla="*/ 46 h 68"/>
              <a:gd name="T76" fmla="*/ 34 w 68"/>
              <a:gd name="T77" fmla="*/ 42 h 68"/>
              <a:gd name="T78" fmla="*/ 45 w 68"/>
              <a:gd name="T79" fmla="*/ 40 h 68"/>
              <a:gd name="T80" fmla="*/ 49 w 68"/>
              <a:gd name="T81" fmla="*/ 42 h 68"/>
              <a:gd name="T82" fmla="*/ 51 w 68"/>
              <a:gd name="T83" fmla="*/ 46 h 68"/>
              <a:gd name="T84" fmla="*/ 32 w 68"/>
              <a:gd name="T85"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68">
                <a:moveTo>
                  <a:pt x="65" y="0"/>
                </a:moveTo>
                <a:cubicBezTo>
                  <a:pt x="2" y="0"/>
                  <a:pt x="2" y="0"/>
                  <a:pt x="2" y="0"/>
                </a:cubicBezTo>
                <a:cubicBezTo>
                  <a:pt x="1" y="0"/>
                  <a:pt x="0" y="1"/>
                  <a:pt x="0" y="3"/>
                </a:cubicBezTo>
                <a:cubicBezTo>
                  <a:pt x="0" y="66"/>
                  <a:pt x="0" y="66"/>
                  <a:pt x="0" y="66"/>
                </a:cubicBezTo>
                <a:cubicBezTo>
                  <a:pt x="0" y="67"/>
                  <a:pt x="1" y="68"/>
                  <a:pt x="2" y="68"/>
                </a:cubicBezTo>
                <a:cubicBezTo>
                  <a:pt x="65" y="68"/>
                  <a:pt x="65" y="68"/>
                  <a:pt x="65" y="68"/>
                </a:cubicBezTo>
                <a:cubicBezTo>
                  <a:pt x="67" y="68"/>
                  <a:pt x="68" y="67"/>
                  <a:pt x="68" y="66"/>
                </a:cubicBezTo>
                <a:cubicBezTo>
                  <a:pt x="68" y="3"/>
                  <a:pt x="68" y="3"/>
                  <a:pt x="68" y="3"/>
                </a:cubicBezTo>
                <a:cubicBezTo>
                  <a:pt x="68" y="1"/>
                  <a:pt x="67" y="0"/>
                  <a:pt x="65" y="0"/>
                </a:cubicBezTo>
                <a:close/>
                <a:moveTo>
                  <a:pt x="17" y="63"/>
                </a:moveTo>
                <a:cubicBezTo>
                  <a:pt x="17" y="63"/>
                  <a:pt x="17" y="63"/>
                  <a:pt x="17" y="63"/>
                </a:cubicBezTo>
                <a:cubicBezTo>
                  <a:pt x="5" y="63"/>
                  <a:pt x="5" y="63"/>
                  <a:pt x="5" y="63"/>
                </a:cubicBezTo>
                <a:cubicBezTo>
                  <a:pt x="5" y="58"/>
                  <a:pt x="5" y="58"/>
                  <a:pt x="5" y="58"/>
                </a:cubicBezTo>
                <a:cubicBezTo>
                  <a:pt x="9" y="58"/>
                  <a:pt x="9" y="58"/>
                  <a:pt x="9" y="58"/>
                </a:cubicBezTo>
                <a:cubicBezTo>
                  <a:pt x="10" y="58"/>
                  <a:pt x="11" y="57"/>
                  <a:pt x="11" y="55"/>
                </a:cubicBezTo>
                <a:cubicBezTo>
                  <a:pt x="11" y="54"/>
                  <a:pt x="10" y="53"/>
                  <a:pt x="9" y="53"/>
                </a:cubicBezTo>
                <a:cubicBezTo>
                  <a:pt x="5" y="53"/>
                  <a:pt x="5" y="53"/>
                  <a:pt x="5" y="53"/>
                </a:cubicBezTo>
                <a:cubicBezTo>
                  <a:pt x="5" y="44"/>
                  <a:pt x="5" y="44"/>
                  <a:pt x="5" y="44"/>
                </a:cubicBezTo>
                <a:cubicBezTo>
                  <a:pt x="9" y="44"/>
                  <a:pt x="9" y="44"/>
                  <a:pt x="9" y="44"/>
                </a:cubicBezTo>
                <a:cubicBezTo>
                  <a:pt x="10" y="44"/>
                  <a:pt x="11" y="43"/>
                  <a:pt x="11" y="41"/>
                </a:cubicBezTo>
                <a:cubicBezTo>
                  <a:pt x="11" y="40"/>
                  <a:pt x="10" y="39"/>
                  <a:pt x="9" y="39"/>
                </a:cubicBezTo>
                <a:cubicBezTo>
                  <a:pt x="5" y="39"/>
                  <a:pt x="5" y="39"/>
                  <a:pt x="5" y="39"/>
                </a:cubicBezTo>
                <a:cubicBezTo>
                  <a:pt x="5" y="30"/>
                  <a:pt x="5" y="30"/>
                  <a:pt x="5" y="30"/>
                </a:cubicBezTo>
                <a:cubicBezTo>
                  <a:pt x="9" y="30"/>
                  <a:pt x="9" y="30"/>
                  <a:pt x="9" y="30"/>
                </a:cubicBezTo>
                <a:cubicBezTo>
                  <a:pt x="10" y="30"/>
                  <a:pt x="11" y="29"/>
                  <a:pt x="11" y="27"/>
                </a:cubicBezTo>
                <a:cubicBezTo>
                  <a:pt x="11" y="26"/>
                  <a:pt x="10" y="25"/>
                  <a:pt x="9" y="25"/>
                </a:cubicBezTo>
                <a:cubicBezTo>
                  <a:pt x="5" y="25"/>
                  <a:pt x="5" y="25"/>
                  <a:pt x="5" y="25"/>
                </a:cubicBezTo>
                <a:cubicBezTo>
                  <a:pt x="5" y="16"/>
                  <a:pt x="5" y="16"/>
                  <a:pt x="5" y="16"/>
                </a:cubicBezTo>
                <a:cubicBezTo>
                  <a:pt x="9" y="16"/>
                  <a:pt x="9" y="16"/>
                  <a:pt x="9" y="16"/>
                </a:cubicBezTo>
                <a:cubicBezTo>
                  <a:pt x="10" y="16"/>
                  <a:pt x="11" y="15"/>
                  <a:pt x="11" y="13"/>
                </a:cubicBezTo>
                <a:cubicBezTo>
                  <a:pt x="11" y="12"/>
                  <a:pt x="10" y="10"/>
                  <a:pt x="9" y="10"/>
                </a:cubicBezTo>
                <a:cubicBezTo>
                  <a:pt x="5" y="10"/>
                  <a:pt x="5" y="10"/>
                  <a:pt x="5" y="10"/>
                </a:cubicBezTo>
                <a:cubicBezTo>
                  <a:pt x="5" y="5"/>
                  <a:pt x="5" y="5"/>
                  <a:pt x="5" y="5"/>
                </a:cubicBezTo>
                <a:cubicBezTo>
                  <a:pt x="17" y="5"/>
                  <a:pt x="17" y="5"/>
                  <a:pt x="17" y="5"/>
                </a:cubicBezTo>
                <a:cubicBezTo>
                  <a:pt x="17" y="63"/>
                  <a:pt x="17" y="63"/>
                  <a:pt x="17" y="63"/>
                </a:cubicBezTo>
                <a:close/>
                <a:moveTo>
                  <a:pt x="63" y="63"/>
                </a:moveTo>
                <a:cubicBezTo>
                  <a:pt x="63" y="63"/>
                  <a:pt x="63" y="63"/>
                  <a:pt x="63" y="63"/>
                </a:cubicBezTo>
                <a:cubicBezTo>
                  <a:pt x="20" y="63"/>
                  <a:pt x="20" y="63"/>
                  <a:pt x="20" y="63"/>
                </a:cubicBezTo>
                <a:cubicBezTo>
                  <a:pt x="20" y="5"/>
                  <a:pt x="20" y="5"/>
                  <a:pt x="20" y="5"/>
                </a:cubicBezTo>
                <a:cubicBezTo>
                  <a:pt x="63" y="5"/>
                  <a:pt x="63" y="5"/>
                  <a:pt x="63" y="5"/>
                </a:cubicBezTo>
                <a:cubicBezTo>
                  <a:pt x="63" y="63"/>
                  <a:pt x="63" y="63"/>
                  <a:pt x="63" y="63"/>
                </a:cubicBezTo>
                <a:close/>
                <a:moveTo>
                  <a:pt x="31" y="49"/>
                </a:moveTo>
                <a:cubicBezTo>
                  <a:pt x="31" y="49"/>
                  <a:pt x="31" y="49"/>
                  <a:pt x="31" y="49"/>
                </a:cubicBezTo>
                <a:cubicBezTo>
                  <a:pt x="52" y="49"/>
                  <a:pt x="52" y="49"/>
                  <a:pt x="52" y="49"/>
                </a:cubicBezTo>
                <a:cubicBezTo>
                  <a:pt x="53" y="49"/>
                  <a:pt x="54" y="49"/>
                  <a:pt x="54" y="48"/>
                </a:cubicBezTo>
                <a:cubicBezTo>
                  <a:pt x="54" y="46"/>
                  <a:pt x="54" y="46"/>
                  <a:pt x="54" y="46"/>
                </a:cubicBezTo>
                <a:cubicBezTo>
                  <a:pt x="54" y="44"/>
                  <a:pt x="53" y="43"/>
                  <a:pt x="53" y="42"/>
                </a:cubicBezTo>
                <a:cubicBezTo>
                  <a:pt x="53" y="41"/>
                  <a:pt x="52" y="40"/>
                  <a:pt x="51" y="40"/>
                </a:cubicBezTo>
                <a:cubicBezTo>
                  <a:pt x="50" y="39"/>
                  <a:pt x="50" y="38"/>
                  <a:pt x="48" y="38"/>
                </a:cubicBezTo>
                <a:cubicBezTo>
                  <a:pt x="48" y="38"/>
                  <a:pt x="48" y="38"/>
                  <a:pt x="48" y="38"/>
                </a:cubicBezTo>
                <a:cubicBezTo>
                  <a:pt x="48" y="37"/>
                  <a:pt x="48" y="37"/>
                  <a:pt x="48" y="37"/>
                </a:cubicBezTo>
                <a:cubicBezTo>
                  <a:pt x="50" y="36"/>
                  <a:pt x="51" y="33"/>
                  <a:pt x="51" y="30"/>
                </a:cubicBezTo>
                <a:cubicBezTo>
                  <a:pt x="51" y="28"/>
                  <a:pt x="50" y="25"/>
                  <a:pt x="48" y="23"/>
                </a:cubicBezTo>
                <a:cubicBezTo>
                  <a:pt x="47" y="22"/>
                  <a:pt x="44" y="21"/>
                  <a:pt x="41" y="21"/>
                </a:cubicBezTo>
                <a:cubicBezTo>
                  <a:pt x="39" y="21"/>
                  <a:pt x="36" y="22"/>
                  <a:pt x="34" y="23"/>
                </a:cubicBezTo>
                <a:cubicBezTo>
                  <a:pt x="33" y="25"/>
                  <a:pt x="31" y="28"/>
                  <a:pt x="31" y="30"/>
                </a:cubicBezTo>
                <a:cubicBezTo>
                  <a:pt x="31" y="33"/>
                  <a:pt x="33" y="36"/>
                  <a:pt x="34" y="37"/>
                </a:cubicBezTo>
                <a:cubicBezTo>
                  <a:pt x="35" y="38"/>
                  <a:pt x="35" y="38"/>
                  <a:pt x="35" y="38"/>
                </a:cubicBezTo>
                <a:cubicBezTo>
                  <a:pt x="33" y="38"/>
                  <a:pt x="32" y="39"/>
                  <a:pt x="32" y="40"/>
                </a:cubicBezTo>
                <a:cubicBezTo>
                  <a:pt x="31" y="40"/>
                  <a:pt x="30" y="41"/>
                  <a:pt x="30" y="42"/>
                </a:cubicBezTo>
                <a:cubicBezTo>
                  <a:pt x="29" y="43"/>
                  <a:pt x="29" y="44"/>
                  <a:pt x="29" y="46"/>
                </a:cubicBezTo>
                <a:cubicBezTo>
                  <a:pt x="29" y="48"/>
                  <a:pt x="29" y="48"/>
                  <a:pt x="29" y="48"/>
                </a:cubicBezTo>
                <a:cubicBezTo>
                  <a:pt x="29" y="49"/>
                  <a:pt x="30" y="49"/>
                  <a:pt x="31" y="49"/>
                </a:cubicBezTo>
                <a:close/>
                <a:moveTo>
                  <a:pt x="37" y="26"/>
                </a:moveTo>
                <a:cubicBezTo>
                  <a:pt x="37" y="26"/>
                  <a:pt x="37" y="26"/>
                  <a:pt x="37" y="26"/>
                </a:cubicBezTo>
                <a:cubicBezTo>
                  <a:pt x="38" y="24"/>
                  <a:pt x="40" y="24"/>
                  <a:pt x="41" y="24"/>
                </a:cubicBezTo>
                <a:cubicBezTo>
                  <a:pt x="43" y="24"/>
                  <a:pt x="45" y="24"/>
                  <a:pt x="46" y="26"/>
                </a:cubicBezTo>
                <a:cubicBezTo>
                  <a:pt x="47" y="27"/>
                  <a:pt x="48" y="29"/>
                  <a:pt x="48" y="30"/>
                </a:cubicBezTo>
                <a:cubicBezTo>
                  <a:pt x="48" y="32"/>
                  <a:pt x="47" y="34"/>
                  <a:pt x="46" y="35"/>
                </a:cubicBezTo>
                <a:cubicBezTo>
                  <a:pt x="45" y="36"/>
                  <a:pt x="43" y="37"/>
                  <a:pt x="41" y="37"/>
                </a:cubicBezTo>
                <a:cubicBezTo>
                  <a:pt x="41" y="37"/>
                  <a:pt x="41" y="37"/>
                  <a:pt x="41" y="37"/>
                </a:cubicBezTo>
                <a:cubicBezTo>
                  <a:pt x="39" y="37"/>
                  <a:pt x="38" y="36"/>
                  <a:pt x="37" y="35"/>
                </a:cubicBezTo>
                <a:cubicBezTo>
                  <a:pt x="35" y="34"/>
                  <a:pt x="35" y="32"/>
                  <a:pt x="35" y="30"/>
                </a:cubicBezTo>
                <a:cubicBezTo>
                  <a:pt x="35" y="29"/>
                  <a:pt x="35" y="27"/>
                  <a:pt x="37" y="26"/>
                </a:cubicBezTo>
                <a:close/>
                <a:moveTo>
                  <a:pt x="32" y="46"/>
                </a:moveTo>
                <a:cubicBezTo>
                  <a:pt x="32" y="46"/>
                  <a:pt x="32" y="46"/>
                  <a:pt x="32" y="46"/>
                </a:cubicBezTo>
                <a:cubicBezTo>
                  <a:pt x="32" y="45"/>
                  <a:pt x="32" y="44"/>
                  <a:pt x="33" y="44"/>
                </a:cubicBezTo>
                <a:cubicBezTo>
                  <a:pt x="33" y="43"/>
                  <a:pt x="33" y="42"/>
                  <a:pt x="34" y="42"/>
                </a:cubicBezTo>
                <a:cubicBezTo>
                  <a:pt x="35" y="41"/>
                  <a:pt x="36" y="40"/>
                  <a:pt x="37" y="40"/>
                </a:cubicBezTo>
                <a:cubicBezTo>
                  <a:pt x="45" y="40"/>
                  <a:pt x="45" y="40"/>
                  <a:pt x="45" y="40"/>
                </a:cubicBezTo>
                <a:cubicBezTo>
                  <a:pt x="46" y="40"/>
                  <a:pt x="47" y="40"/>
                  <a:pt x="47" y="41"/>
                </a:cubicBezTo>
                <a:cubicBezTo>
                  <a:pt x="48" y="41"/>
                  <a:pt x="49" y="41"/>
                  <a:pt x="49" y="42"/>
                </a:cubicBezTo>
                <a:cubicBezTo>
                  <a:pt x="49" y="42"/>
                  <a:pt x="50" y="43"/>
                  <a:pt x="50" y="44"/>
                </a:cubicBezTo>
                <a:cubicBezTo>
                  <a:pt x="50" y="44"/>
                  <a:pt x="51" y="45"/>
                  <a:pt x="51" y="46"/>
                </a:cubicBezTo>
                <a:cubicBezTo>
                  <a:pt x="51" y="46"/>
                  <a:pt x="51" y="46"/>
                  <a:pt x="51" y="46"/>
                </a:cubicBezTo>
                <a:cubicBezTo>
                  <a:pt x="32" y="46"/>
                  <a:pt x="32" y="46"/>
                  <a:pt x="32" y="46"/>
                </a:cubicBezTo>
                <a:cubicBezTo>
                  <a:pt x="32" y="46"/>
                  <a:pt x="32" y="46"/>
                  <a:pt x="32" y="4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0" name="文本框 89"/>
          <p:cNvSpPr txBox="1"/>
          <p:nvPr/>
        </p:nvSpPr>
        <p:spPr>
          <a:xfrm>
            <a:off x="4394200" y="4465320"/>
            <a:ext cx="414020" cy="368300"/>
          </a:xfrm>
          <a:prstGeom prst="rect">
            <a:avLst/>
          </a:prstGeom>
          <a:noFill/>
        </p:spPr>
        <p:txBody>
          <a:bodyPr wrap="none" rtlCol="0">
            <a:spAutoFit/>
          </a:bodyPr>
          <a:lstStyle/>
          <a:p>
            <a:r>
              <a:rPr lang="en-US" altLang="zh-CN">
                <a:solidFill>
                  <a:schemeClr val="bg1"/>
                </a:solidFill>
              </a:rPr>
              <a:t>02</a:t>
            </a:r>
          </a:p>
        </p:txBody>
      </p:sp>
      <p:sp>
        <p:nvSpPr>
          <p:cNvPr id="93" name="矩形 92"/>
          <p:cNvSpPr/>
          <p:nvPr/>
        </p:nvSpPr>
        <p:spPr>
          <a:xfrm>
            <a:off x="1532573" y="4493895"/>
            <a:ext cx="1231900" cy="311150"/>
          </a:xfrm>
          <a:prstGeom prst="rect">
            <a:avLst/>
          </a:prstGeom>
          <a:noFill/>
          <a:ln w="12700">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1"/>
          <p:cNvSpPr txBox="1"/>
          <p:nvPr/>
        </p:nvSpPr>
        <p:spPr>
          <a:xfrm>
            <a:off x="1506855" y="2921230"/>
            <a:ext cx="1283335" cy="350520"/>
          </a:xfrm>
          <a:prstGeom prst="rect">
            <a:avLst/>
          </a:prstGeom>
          <a:noFill/>
        </p:spPr>
        <p:txBody>
          <a:bodyPr wrap="none" lIns="0" tIns="0" rIns="0" rtlCol="0">
            <a:spAutoFit/>
          </a:bodyPr>
          <a:lstStyle/>
          <a:p>
            <a:pPr defTabSz="0">
              <a:lnSpc>
                <a:spcPts val="2400"/>
              </a:lnSpc>
              <a:tabLst>
                <a:tab pos="76200" algn="l"/>
                <a:tab pos="546100" algn="l"/>
              </a:tabLst>
            </a:pPr>
            <a:r>
              <a:rPr lang="en-US" altLang="zh-CN" sz="1900" dirty="0">
                <a:solidFill>
                  <a:srgbClr val="DAB96E"/>
                </a:solidFill>
                <a:latin typeface="Calibri" panose="020F0502020204030204" pitchFamily="18" charset="0"/>
                <a:cs typeface="Calibri" panose="020F0502020204030204" pitchFamily="18" charset="0"/>
              </a:rPr>
              <a:t>PERSPECTIVE</a:t>
            </a:r>
          </a:p>
        </p:txBody>
      </p:sp>
      <p:sp>
        <p:nvSpPr>
          <p:cNvPr id="95" name="TextBox 1"/>
          <p:cNvSpPr txBox="1"/>
          <p:nvPr/>
        </p:nvSpPr>
        <p:spPr>
          <a:xfrm>
            <a:off x="1142048" y="3683000"/>
            <a:ext cx="2012950" cy="692497"/>
          </a:xfrm>
          <a:prstGeom prst="rect">
            <a:avLst/>
          </a:prstGeom>
          <a:noFill/>
        </p:spPr>
        <p:txBody>
          <a:bodyPr wrap="square" lIns="0" tIns="0" rIns="0" rtlCol="0">
            <a:spAutoFit/>
          </a:bodyPr>
          <a:lstStyle/>
          <a:p>
            <a:pPr defTabSz="0"/>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cxnSp>
        <p:nvCxnSpPr>
          <p:cNvPr id="96" name="直接连接符 95"/>
          <p:cNvCxnSpPr/>
          <p:nvPr/>
        </p:nvCxnSpPr>
        <p:spPr>
          <a:xfrm>
            <a:off x="1906905" y="3460750"/>
            <a:ext cx="48323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文本框 97"/>
          <p:cNvSpPr txBox="1"/>
          <p:nvPr/>
        </p:nvSpPr>
        <p:spPr>
          <a:xfrm>
            <a:off x="1941513" y="4465320"/>
            <a:ext cx="414020" cy="368300"/>
          </a:xfrm>
          <a:prstGeom prst="rect">
            <a:avLst/>
          </a:prstGeom>
          <a:noFill/>
        </p:spPr>
        <p:txBody>
          <a:bodyPr wrap="none" rtlCol="0">
            <a:spAutoFit/>
          </a:bodyPr>
          <a:lstStyle/>
          <a:p>
            <a:r>
              <a:rPr lang="en-US" altLang="zh-CN">
                <a:solidFill>
                  <a:schemeClr val="bg1"/>
                </a:solidFill>
              </a:rPr>
              <a:t>01</a:t>
            </a:r>
          </a:p>
        </p:txBody>
      </p:sp>
      <p:sp>
        <p:nvSpPr>
          <p:cNvPr id="100" name="矩形 99"/>
          <p:cNvSpPr/>
          <p:nvPr/>
        </p:nvSpPr>
        <p:spPr>
          <a:xfrm>
            <a:off x="6376035" y="4493895"/>
            <a:ext cx="1231900" cy="311150"/>
          </a:xfrm>
          <a:prstGeom prst="rect">
            <a:avLst/>
          </a:prstGeom>
          <a:noFill/>
          <a:ln w="12700">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TextBox 1"/>
          <p:cNvSpPr txBox="1"/>
          <p:nvPr/>
        </p:nvSpPr>
        <p:spPr>
          <a:xfrm>
            <a:off x="6350318" y="2921230"/>
            <a:ext cx="1283335" cy="350520"/>
          </a:xfrm>
          <a:prstGeom prst="rect">
            <a:avLst/>
          </a:prstGeom>
          <a:noFill/>
        </p:spPr>
        <p:txBody>
          <a:bodyPr wrap="none" lIns="0" tIns="0" rIns="0" rtlCol="0">
            <a:spAutoFit/>
          </a:bodyPr>
          <a:lstStyle/>
          <a:p>
            <a:pPr defTabSz="0">
              <a:lnSpc>
                <a:spcPts val="2400"/>
              </a:lnSpc>
              <a:tabLst>
                <a:tab pos="76200" algn="l"/>
                <a:tab pos="546100" algn="l"/>
              </a:tabLst>
            </a:pPr>
            <a:r>
              <a:rPr lang="en-US" altLang="zh-CN" sz="1900" dirty="0">
                <a:solidFill>
                  <a:srgbClr val="DAB96E"/>
                </a:solidFill>
                <a:latin typeface="Calibri" panose="020F0502020204030204" pitchFamily="18" charset="0"/>
                <a:cs typeface="Calibri" panose="020F0502020204030204" pitchFamily="18" charset="0"/>
              </a:rPr>
              <a:t>PERSPECTIVE</a:t>
            </a:r>
          </a:p>
        </p:txBody>
      </p:sp>
      <p:sp>
        <p:nvSpPr>
          <p:cNvPr id="102" name="TextBox 1"/>
          <p:cNvSpPr txBox="1"/>
          <p:nvPr/>
        </p:nvSpPr>
        <p:spPr>
          <a:xfrm>
            <a:off x="5985510" y="3683000"/>
            <a:ext cx="2012950" cy="692497"/>
          </a:xfrm>
          <a:prstGeom prst="rect">
            <a:avLst/>
          </a:prstGeom>
          <a:noFill/>
        </p:spPr>
        <p:txBody>
          <a:bodyPr wrap="square" lIns="0" tIns="0" rIns="0" rtlCol="0">
            <a:spAutoFit/>
          </a:bodyPr>
          <a:lstStyle/>
          <a:p>
            <a:pPr defTabSz="0"/>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cxnSp>
        <p:nvCxnSpPr>
          <p:cNvPr id="103" name="直接连接符 102"/>
          <p:cNvCxnSpPr/>
          <p:nvPr/>
        </p:nvCxnSpPr>
        <p:spPr>
          <a:xfrm>
            <a:off x="6750368" y="3460750"/>
            <a:ext cx="48323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6784975" y="4465320"/>
            <a:ext cx="414020" cy="368300"/>
          </a:xfrm>
          <a:prstGeom prst="rect">
            <a:avLst/>
          </a:prstGeom>
          <a:noFill/>
        </p:spPr>
        <p:txBody>
          <a:bodyPr wrap="none" rtlCol="0">
            <a:spAutoFit/>
          </a:bodyPr>
          <a:lstStyle/>
          <a:p>
            <a:r>
              <a:rPr lang="en-US" altLang="zh-CN">
                <a:solidFill>
                  <a:schemeClr val="bg1"/>
                </a:solidFill>
              </a:rPr>
              <a:t>03</a:t>
            </a:r>
          </a:p>
        </p:txBody>
      </p:sp>
      <p:sp>
        <p:nvSpPr>
          <p:cNvPr id="109" name="矩形 108"/>
          <p:cNvSpPr/>
          <p:nvPr/>
        </p:nvSpPr>
        <p:spPr>
          <a:xfrm>
            <a:off x="8786495" y="4493895"/>
            <a:ext cx="1231900" cy="311150"/>
          </a:xfrm>
          <a:prstGeom prst="rect">
            <a:avLst/>
          </a:prstGeom>
          <a:noFill/>
          <a:ln w="12700">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TextBox 1"/>
          <p:cNvSpPr txBox="1"/>
          <p:nvPr/>
        </p:nvSpPr>
        <p:spPr>
          <a:xfrm>
            <a:off x="8760778" y="2921230"/>
            <a:ext cx="1283335" cy="350520"/>
          </a:xfrm>
          <a:prstGeom prst="rect">
            <a:avLst/>
          </a:prstGeom>
          <a:noFill/>
        </p:spPr>
        <p:txBody>
          <a:bodyPr wrap="none" lIns="0" tIns="0" rIns="0" rtlCol="0">
            <a:spAutoFit/>
          </a:bodyPr>
          <a:lstStyle/>
          <a:p>
            <a:pPr defTabSz="0">
              <a:lnSpc>
                <a:spcPts val="2400"/>
              </a:lnSpc>
              <a:tabLst>
                <a:tab pos="76200" algn="l"/>
                <a:tab pos="546100" algn="l"/>
              </a:tabLst>
            </a:pPr>
            <a:r>
              <a:rPr lang="en-US" altLang="zh-CN" sz="1900" dirty="0">
                <a:solidFill>
                  <a:srgbClr val="DAB96E"/>
                </a:solidFill>
                <a:latin typeface="Calibri" panose="020F0502020204030204" pitchFamily="18" charset="0"/>
                <a:cs typeface="Calibri" panose="020F0502020204030204" pitchFamily="18" charset="0"/>
              </a:rPr>
              <a:t>PERSPECTIVE</a:t>
            </a:r>
          </a:p>
        </p:txBody>
      </p:sp>
      <p:sp>
        <p:nvSpPr>
          <p:cNvPr id="111" name="TextBox 1"/>
          <p:cNvSpPr txBox="1"/>
          <p:nvPr/>
        </p:nvSpPr>
        <p:spPr>
          <a:xfrm>
            <a:off x="8395970" y="3683000"/>
            <a:ext cx="2012950" cy="692497"/>
          </a:xfrm>
          <a:prstGeom prst="rect">
            <a:avLst/>
          </a:prstGeom>
          <a:noFill/>
        </p:spPr>
        <p:txBody>
          <a:bodyPr wrap="square" lIns="0" tIns="0" rIns="0" rtlCol="0">
            <a:spAutoFit/>
          </a:bodyPr>
          <a:lstStyle/>
          <a:p>
            <a:pPr defTabSz="0"/>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cxnSp>
        <p:nvCxnSpPr>
          <p:cNvPr id="112" name="直接连接符 111"/>
          <p:cNvCxnSpPr/>
          <p:nvPr/>
        </p:nvCxnSpPr>
        <p:spPr>
          <a:xfrm>
            <a:off x="9160828" y="3460750"/>
            <a:ext cx="48323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4" name="文本框 113"/>
          <p:cNvSpPr txBox="1"/>
          <p:nvPr/>
        </p:nvSpPr>
        <p:spPr>
          <a:xfrm>
            <a:off x="9195435" y="4465320"/>
            <a:ext cx="414020" cy="368300"/>
          </a:xfrm>
          <a:prstGeom prst="rect">
            <a:avLst/>
          </a:prstGeom>
          <a:noFill/>
        </p:spPr>
        <p:txBody>
          <a:bodyPr wrap="none" rtlCol="0">
            <a:spAutoFit/>
          </a:bodyPr>
          <a:lstStyle/>
          <a:p>
            <a:r>
              <a:rPr lang="en-US" altLang="zh-CN">
                <a:solidFill>
                  <a:schemeClr val="bg1"/>
                </a:solidFill>
              </a:rPr>
              <a:t>04</a:t>
            </a:r>
          </a:p>
        </p:txBody>
      </p:sp>
      <p:sp>
        <p:nvSpPr>
          <p:cNvPr id="115" name="Freeform 24"/>
          <p:cNvSpPr>
            <a:spLocks noEditPoints="1"/>
          </p:cNvSpPr>
          <p:nvPr/>
        </p:nvSpPr>
        <p:spPr bwMode="auto">
          <a:xfrm>
            <a:off x="1927225" y="2306638"/>
            <a:ext cx="442595" cy="518160"/>
          </a:xfrm>
          <a:custGeom>
            <a:avLst/>
            <a:gdLst>
              <a:gd name="T0" fmla="*/ 12 w 60"/>
              <a:gd name="T1" fmla="*/ 42 h 70"/>
              <a:gd name="T2" fmla="*/ 17 w 60"/>
              <a:gd name="T3" fmla="*/ 42 h 70"/>
              <a:gd name="T4" fmla="*/ 14 w 60"/>
              <a:gd name="T5" fmla="*/ 50 h 70"/>
              <a:gd name="T6" fmla="*/ 12 w 60"/>
              <a:gd name="T7" fmla="*/ 53 h 70"/>
              <a:gd name="T8" fmla="*/ 17 w 60"/>
              <a:gd name="T9" fmla="*/ 53 h 70"/>
              <a:gd name="T10" fmla="*/ 14 w 60"/>
              <a:gd name="T11" fmla="*/ 28 h 70"/>
              <a:gd name="T12" fmla="*/ 12 w 60"/>
              <a:gd name="T13" fmla="*/ 31 h 70"/>
              <a:gd name="T14" fmla="*/ 17 w 60"/>
              <a:gd name="T15" fmla="*/ 31 h 70"/>
              <a:gd name="T16" fmla="*/ 57 w 60"/>
              <a:gd name="T17" fmla="*/ 11 h 70"/>
              <a:gd name="T18" fmla="*/ 50 w 60"/>
              <a:gd name="T19" fmla="*/ 11 h 70"/>
              <a:gd name="T20" fmla="*/ 48 w 60"/>
              <a:gd name="T21" fmla="*/ 8 h 70"/>
              <a:gd name="T22" fmla="*/ 37 w 60"/>
              <a:gd name="T23" fmla="*/ 3 h 70"/>
              <a:gd name="T24" fmla="*/ 22 w 60"/>
              <a:gd name="T25" fmla="*/ 3 h 70"/>
              <a:gd name="T26" fmla="*/ 11 w 60"/>
              <a:gd name="T27" fmla="*/ 8 h 70"/>
              <a:gd name="T28" fmla="*/ 10 w 60"/>
              <a:gd name="T29" fmla="*/ 11 h 70"/>
              <a:gd name="T30" fmla="*/ 0 w 60"/>
              <a:gd name="T31" fmla="*/ 14 h 70"/>
              <a:gd name="T32" fmla="*/ 2 w 60"/>
              <a:gd name="T33" fmla="*/ 70 h 70"/>
              <a:gd name="T34" fmla="*/ 60 w 60"/>
              <a:gd name="T35" fmla="*/ 68 h 70"/>
              <a:gd name="T36" fmla="*/ 57 w 60"/>
              <a:gd name="T37" fmla="*/ 11 h 70"/>
              <a:gd name="T38" fmla="*/ 25 w 60"/>
              <a:gd name="T39" fmla="*/ 6 h 70"/>
              <a:gd name="T40" fmla="*/ 35 w 60"/>
              <a:gd name="T41" fmla="*/ 6 h 70"/>
              <a:gd name="T42" fmla="*/ 23 w 60"/>
              <a:gd name="T43" fmla="*/ 8 h 70"/>
              <a:gd name="T44" fmla="*/ 13 w 60"/>
              <a:gd name="T45" fmla="*/ 11 h 70"/>
              <a:gd name="T46" fmla="*/ 47 w 60"/>
              <a:gd name="T47" fmla="*/ 11 h 70"/>
              <a:gd name="T48" fmla="*/ 13 w 60"/>
              <a:gd name="T49" fmla="*/ 16 h 70"/>
              <a:gd name="T50" fmla="*/ 54 w 60"/>
              <a:gd name="T51" fmla="*/ 65 h 70"/>
              <a:gd name="T52" fmla="*/ 5 w 60"/>
              <a:gd name="T53" fmla="*/ 65 h 70"/>
              <a:gd name="T54" fmla="*/ 10 w 60"/>
              <a:gd name="T55" fmla="*/ 17 h 70"/>
              <a:gd name="T56" fmla="*/ 11 w 60"/>
              <a:gd name="T57" fmla="*/ 20 h 70"/>
              <a:gd name="T58" fmla="*/ 50 w 60"/>
              <a:gd name="T59" fmla="*/ 18 h 70"/>
              <a:gd name="T60" fmla="*/ 54 w 60"/>
              <a:gd name="T61" fmla="*/ 17 h 70"/>
              <a:gd name="T62" fmla="*/ 45 w 60"/>
              <a:gd name="T63" fmla="*/ 29 h 70"/>
              <a:gd name="T64" fmla="*/ 22 w 60"/>
              <a:gd name="T65" fmla="*/ 29 h 70"/>
              <a:gd name="T66" fmla="*/ 22 w 60"/>
              <a:gd name="T67" fmla="*/ 32 h 70"/>
              <a:gd name="T68" fmla="*/ 46 w 60"/>
              <a:gd name="T69" fmla="*/ 31 h 70"/>
              <a:gd name="T70" fmla="*/ 45 w 60"/>
              <a:gd name="T71" fmla="*/ 51 h 70"/>
              <a:gd name="T72" fmla="*/ 22 w 60"/>
              <a:gd name="T73" fmla="*/ 51 h 70"/>
              <a:gd name="T74" fmla="*/ 22 w 60"/>
              <a:gd name="T75" fmla="*/ 54 h 70"/>
              <a:gd name="T76" fmla="*/ 46 w 60"/>
              <a:gd name="T77" fmla="*/ 53 h 70"/>
              <a:gd name="T78" fmla="*/ 45 w 60"/>
              <a:gd name="T79" fmla="*/ 40 h 70"/>
              <a:gd name="T80" fmla="*/ 22 w 60"/>
              <a:gd name="T81" fmla="*/ 40 h 70"/>
              <a:gd name="T82" fmla="*/ 22 w 60"/>
              <a:gd name="T83" fmla="*/ 43 h 70"/>
              <a:gd name="T84" fmla="*/ 46 w 60"/>
              <a:gd name="T85"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 h="70">
                <a:moveTo>
                  <a:pt x="14" y="39"/>
                </a:moveTo>
                <a:cubicBezTo>
                  <a:pt x="13" y="39"/>
                  <a:pt x="12" y="40"/>
                  <a:pt x="12" y="42"/>
                </a:cubicBezTo>
                <a:cubicBezTo>
                  <a:pt x="12" y="43"/>
                  <a:pt x="13" y="44"/>
                  <a:pt x="14" y="44"/>
                </a:cubicBezTo>
                <a:cubicBezTo>
                  <a:pt x="16" y="44"/>
                  <a:pt x="17" y="43"/>
                  <a:pt x="17" y="42"/>
                </a:cubicBezTo>
                <a:cubicBezTo>
                  <a:pt x="17" y="40"/>
                  <a:pt x="16" y="39"/>
                  <a:pt x="14" y="39"/>
                </a:cubicBezTo>
                <a:close/>
                <a:moveTo>
                  <a:pt x="14" y="50"/>
                </a:moveTo>
                <a:cubicBezTo>
                  <a:pt x="14" y="50"/>
                  <a:pt x="14" y="50"/>
                  <a:pt x="14" y="50"/>
                </a:cubicBezTo>
                <a:cubicBezTo>
                  <a:pt x="13" y="50"/>
                  <a:pt x="12" y="51"/>
                  <a:pt x="12" y="53"/>
                </a:cubicBezTo>
                <a:cubicBezTo>
                  <a:pt x="12" y="54"/>
                  <a:pt x="13" y="55"/>
                  <a:pt x="14" y="55"/>
                </a:cubicBezTo>
                <a:cubicBezTo>
                  <a:pt x="16" y="55"/>
                  <a:pt x="17" y="54"/>
                  <a:pt x="17" y="53"/>
                </a:cubicBezTo>
                <a:cubicBezTo>
                  <a:pt x="17" y="51"/>
                  <a:pt x="16" y="50"/>
                  <a:pt x="14" y="50"/>
                </a:cubicBezTo>
                <a:close/>
                <a:moveTo>
                  <a:pt x="14" y="28"/>
                </a:moveTo>
                <a:cubicBezTo>
                  <a:pt x="14" y="28"/>
                  <a:pt x="14" y="28"/>
                  <a:pt x="14" y="28"/>
                </a:cubicBezTo>
                <a:cubicBezTo>
                  <a:pt x="13" y="28"/>
                  <a:pt x="12" y="29"/>
                  <a:pt x="12" y="31"/>
                </a:cubicBezTo>
                <a:cubicBezTo>
                  <a:pt x="12" y="32"/>
                  <a:pt x="13" y="33"/>
                  <a:pt x="14" y="33"/>
                </a:cubicBezTo>
                <a:cubicBezTo>
                  <a:pt x="16" y="33"/>
                  <a:pt x="17" y="32"/>
                  <a:pt x="17" y="31"/>
                </a:cubicBezTo>
                <a:cubicBezTo>
                  <a:pt x="17" y="29"/>
                  <a:pt x="16" y="28"/>
                  <a:pt x="14" y="28"/>
                </a:cubicBezTo>
                <a:close/>
                <a:moveTo>
                  <a:pt x="57" y="11"/>
                </a:moveTo>
                <a:cubicBezTo>
                  <a:pt x="57" y="11"/>
                  <a:pt x="57" y="11"/>
                  <a:pt x="57" y="11"/>
                </a:cubicBezTo>
                <a:cubicBezTo>
                  <a:pt x="50" y="11"/>
                  <a:pt x="50" y="11"/>
                  <a:pt x="50" y="11"/>
                </a:cubicBezTo>
                <a:cubicBezTo>
                  <a:pt x="50" y="10"/>
                  <a:pt x="50" y="10"/>
                  <a:pt x="50" y="10"/>
                </a:cubicBezTo>
                <a:cubicBezTo>
                  <a:pt x="50" y="9"/>
                  <a:pt x="49" y="8"/>
                  <a:pt x="48" y="8"/>
                </a:cubicBezTo>
                <a:cubicBezTo>
                  <a:pt x="40" y="8"/>
                  <a:pt x="40" y="8"/>
                  <a:pt x="40" y="8"/>
                </a:cubicBezTo>
                <a:cubicBezTo>
                  <a:pt x="39" y="6"/>
                  <a:pt x="38" y="5"/>
                  <a:pt x="37" y="3"/>
                </a:cubicBezTo>
                <a:cubicBezTo>
                  <a:pt x="35" y="2"/>
                  <a:pt x="32" y="0"/>
                  <a:pt x="30" y="0"/>
                </a:cubicBezTo>
                <a:cubicBezTo>
                  <a:pt x="27" y="0"/>
                  <a:pt x="24" y="2"/>
                  <a:pt x="22" y="3"/>
                </a:cubicBezTo>
                <a:cubicBezTo>
                  <a:pt x="21" y="5"/>
                  <a:pt x="20" y="6"/>
                  <a:pt x="20" y="8"/>
                </a:cubicBezTo>
                <a:cubicBezTo>
                  <a:pt x="11" y="8"/>
                  <a:pt x="11" y="8"/>
                  <a:pt x="11" y="8"/>
                </a:cubicBezTo>
                <a:cubicBezTo>
                  <a:pt x="10" y="8"/>
                  <a:pt x="10" y="9"/>
                  <a:pt x="10" y="10"/>
                </a:cubicBezTo>
                <a:cubicBezTo>
                  <a:pt x="10" y="11"/>
                  <a:pt x="10" y="11"/>
                  <a:pt x="10" y="11"/>
                </a:cubicBezTo>
                <a:cubicBezTo>
                  <a:pt x="2" y="11"/>
                  <a:pt x="2" y="11"/>
                  <a:pt x="2" y="11"/>
                </a:cubicBezTo>
                <a:cubicBezTo>
                  <a:pt x="1" y="11"/>
                  <a:pt x="0" y="12"/>
                  <a:pt x="0" y="14"/>
                </a:cubicBezTo>
                <a:cubicBezTo>
                  <a:pt x="0" y="68"/>
                  <a:pt x="0" y="68"/>
                  <a:pt x="0" y="68"/>
                </a:cubicBezTo>
                <a:cubicBezTo>
                  <a:pt x="0" y="69"/>
                  <a:pt x="1" y="70"/>
                  <a:pt x="2" y="70"/>
                </a:cubicBezTo>
                <a:cubicBezTo>
                  <a:pt x="57" y="70"/>
                  <a:pt x="57" y="70"/>
                  <a:pt x="57" y="70"/>
                </a:cubicBezTo>
                <a:cubicBezTo>
                  <a:pt x="58" y="70"/>
                  <a:pt x="60" y="69"/>
                  <a:pt x="60" y="68"/>
                </a:cubicBezTo>
                <a:cubicBezTo>
                  <a:pt x="60" y="14"/>
                  <a:pt x="60" y="14"/>
                  <a:pt x="60" y="14"/>
                </a:cubicBezTo>
                <a:cubicBezTo>
                  <a:pt x="60" y="12"/>
                  <a:pt x="58" y="11"/>
                  <a:pt x="57" y="11"/>
                </a:cubicBezTo>
                <a:close/>
                <a:moveTo>
                  <a:pt x="25" y="6"/>
                </a:moveTo>
                <a:cubicBezTo>
                  <a:pt x="25" y="6"/>
                  <a:pt x="25" y="6"/>
                  <a:pt x="25" y="6"/>
                </a:cubicBezTo>
                <a:cubicBezTo>
                  <a:pt x="26" y="4"/>
                  <a:pt x="28" y="4"/>
                  <a:pt x="30" y="4"/>
                </a:cubicBezTo>
                <a:cubicBezTo>
                  <a:pt x="32" y="4"/>
                  <a:pt x="33" y="4"/>
                  <a:pt x="35" y="6"/>
                </a:cubicBezTo>
                <a:cubicBezTo>
                  <a:pt x="35" y="6"/>
                  <a:pt x="36" y="7"/>
                  <a:pt x="36" y="8"/>
                </a:cubicBezTo>
                <a:cubicBezTo>
                  <a:pt x="23" y="8"/>
                  <a:pt x="23" y="8"/>
                  <a:pt x="23" y="8"/>
                </a:cubicBezTo>
                <a:cubicBezTo>
                  <a:pt x="23" y="7"/>
                  <a:pt x="24" y="6"/>
                  <a:pt x="25" y="6"/>
                </a:cubicBezTo>
                <a:close/>
                <a:moveTo>
                  <a:pt x="13" y="11"/>
                </a:moveTo>
                <a:cubicBezTo>
                  <a:pt x="13" y="11"/>
                  <a:pt x="13" y="11"/>
                  <a:pt x="13" y="11"/>
                </a:cubicBezTo>
                <a:cubicBezTo>
                  <a:pt x="47" y="11"/>
                  <a:pt x="47" y="11"/>
                  <a:pt x="47" y="11"/>
                </a:cubicBezTo>
                <a:cubicBezTo>
                  <a:pt x="47" y="16"/>
                  <a:pt x="47" y="16"/>
                  <a:pt x="47" y="16"/>
                </a:cubicBezTo>
                <a:cubicBezTo>
                  <a:pt x="13" y="16"/>
                  <a:pt x="13" y="16"/>
                  <a:pt x="13" y="16"/>
                </a:cubicBezTo>
                <a:cubicBezTo>
                  <a:pt x="13" y="11"/>
                  <a:pt x="13" y="11"/>
                  <a:pt x="13" y="11"/>
                </a:cubicBezTo>
                <a:close/>
                <a:moveTo>
                  <a:pt x="54" y="65"/>
                </a:moveTo>
                <a:cubicBezTo>
                  <a:pt x="54" y="65"/>
                  <a:pt x="54" y="65"/>
                  <a:pt x="54" y="65"/>
                </a:cubicBezTo>
                <a:cubicBezTo>
                  <a:pt x="5" y="65"/>
                  <a:pt x="5" y="65"/>
                  <a:pt x="5" y="65"/>
                </a:cubicBezTo>
                <a:cubicBezTo>
                  <a:pt x="5" y="17"/>
                  <a:pt x="5" y="17"/>
                  <a:pt x="5" y="17"/>
                </a:cubicBezTo>
                <a:cubicBezTo>
                  <a:pt x="10" y="17"/>
                  <a:pt x="10" y="17"/>
                  <a:pt x="10" y="17"/>
                </a:cubicBezTo>
                <a:cubicBezTo>
                  <a:pt x="10" y="18"/>
                  <a:pt x="10" y="18"/>
                  <a:pt x="10" y="18"/>
                </a:cubicBezTo>
                <a:cubicBezTo>
                  <a:pt x="10" y="19"/>
                  <a:pt x="10" y="20"/>
                  <a:pt x="11" y="20"/>
                </a:cubicBezTo>
                <a:cubicBezTo>
                  <a:pt x="48" y="20"/>
                  <a:pt x="48" y="20"/>
                  <a:pt x="48" y="20"/>
                </a:cubicBezTo>
                <a:cubicBezTo>
                  <a:pt x="49" y="20"/>
                  <a:pt x="50" y="19"/>
                  <a:pt x="50" y="18"/>
                </a:cubicBezTo>
                <a:cubicBezTo>
                  <a:pt x="50" y="17"/>
                  <a:pt x="50" y="17"/>
                  <a:pt x="50" y="17"/>
                </a:cubicBezTo>
                <a:cubicBezTo>
                  <a:pt x="54" y="17"/>
                  <a:pt x="54" y="17"/>
                  <a:pt x="54" y="17"/>
                </a:cubicBezTo>
                <a:cubicBezTo>
                  <a:pt x="54" y="65"/>
                  <a:pt x="54" y="65"/>
                  <a:pt x="54" y="65"/>
                </a:cubicBezTo>
                <a:close/>
                <a:moveTo>
                  <a:pt x="45" y="29"/>
                </a:moveTo>
                <a:cubicBezTo>
                  <a:pt x="45" y="29"/>
                  <a:pt x="45" y="29"/>
                  <a:pt x="45" y="29"/>
                </a:cubicBezTo>
                <a:cubicBezTo>
                  <a:pt x="22" y="29"/>
                  <a:pt x="22" y="29"/>
                  <a:pt x="22" y="29"/>
                </a:cubicBezTo>
                <a:cubicBezTo>
                  <a:pt x="21" y="29"/>
                  <a:pt x="20" y="30"/>
                  <a:pt x="20" y="31"/>
                </a:cubicBezTo>
                <a:cubicBezTo>
                  <a:pt x="20" y="31"/>
                  <a:pt x="21" y="32"/>
                  <a:pt x="22" y="32"/>
                </a:cubicBezTo>
                <a:cubicBezTo>
                  <a:pt x="45" y="32"/>
                  <a:pt x="45" y="32"/>
                  <a:pt x="45" y="32"/>
                </a:cubicBezTo>
                <a:cubicBezTo>
                  <a:pt x="46" y="32"/>
                  <a:pt x="46" y="31"/>
                  <a:pt x="46" y="31"/>
                </a:cubicBezTo>
                <a:cubicBezTo>
                  <a:pt x="46" y="30"/>
                  <a:pt x="46" y="29"/>
                  <a:pt x="45" y="29"/>
                </a:cubicBezTo>
                <a:close/>
                <a:moveTo>
                  <a:pt x="45" y="51"/>
                </a:moveTo>
                <a:cubicBezTo>
                  <a:pt x="45" y="51"/>
                  <a:pt x="45" y="51"/>
                  <a:pt x="45" y="51"/>
                </a:cubicBezTo>
                <a:cubicBezTo>
                  <a:pt x="22" y="51"/>
                  <a:pt x="22" y="51"/>
                  <a:pt x="22" y="51"/>
                </a:cubicBezTo>
                <a:cubicBezTo>
                  <a:pt x="21" y="51"/>
                  <a:pt x="20" y="52"/>
                  <a:pt x="20" y="53"/>
                </a:cubicBezTo>
                <a:cubicBezTo>
                  <a:pt x="20" y="54"/>
                  <a:pt x="21" y="54"/>
                  <a:pt x="22" y="54"/>
                </a:cubicBezTo>
                <a:cubicBezTo>
                  <a:pt x="45" y="54"/>
                  <a:pt x="45" y="54"/>
                  <a:pt x="45" y="54"/>
                </a:cubicBezTo>
                <a:cubicBezTo>
                  <a:pt x="46" y="54"/>
                  <a:pt x="46" y="54"/>
                  <a:pt x="46" y="53"/>
                </a:cubicBezTo>
                <a:cubicBezTo>
                  <a:pt x="46" y="52"/>
                  <a:pt x="46" y="51"/>
                  <a:pt x="45" y="51"/>
                </a:cubicBezTo>
                <a:close/>
                <a:moveTo>
                  <a:pt x="45" y="40"/>
                </a:moveTo>
                <a:cubicBezTo>
                  <a:pt x="45" y="40"/>
                  <a:pt x="45" y="40"/>
                  <a:pt x="45" y="40"/>
                </a:cubicBezTo>
                <a:cubicBezTo>
                  <a:pt x="22" y="40"/>
                  <a:pt x="22" y="40"/>
                  <a:pt x="22" y="40"/>
                </a:cubicBezTo>
                <a:cubicBezTo>
                  <a:pt x="21" y="40"/>
                  <a:pt x="20" y="41"/>
                  <a:pt x="20" y="42"/>
                </a:cubicBezTo>
                <a:cubicBezTo>
                  <a:pt x="20" y="43"/>
                  <a:pt x="21" y="43"/>
                  <a:pt x="22" y="43"/>
                </a:cubicBezTo>
                <a:cubicBezTo>
                  <a:pt x="45" y="43"/>
                  <a:pt x="45" y="43"/>
                  <a:pt x="45" y="43"/>
                </a:cubicBezTo>
                <a:cubicBezTo>
                  <a:pt x="46" y="43"/>
                  <a:pt x="46" y="43"/>
                  <a:pt x="46" y="42"/>
                </a:cubicBezTo>
                <a:cubicBezTo>
                  <a:pt x="46" y="41"/>
                  <a:pt x="46" y="40"/>
                  <a:pt x="45" y="40"/>
                </a:cubicBezTo>
                <a:close/>
              </a:path>
            </a:pathLst>
          </a:custGeom>
          <a:solidFill>
            <a:srgbClr val="DAB96E"/>
          </a:solidFill>
          <a:ln>
            <a:noFill/>
          </a:ln>
        </p:spPr>
        <p:txBody>
          <a:bodyPr vert="horz" wrap="square" lIns="91440" tIns="45720" rIns="91440" bIns="45720" numCol="1" anchor="t" anchorCtr="0" compatLnSpc="1"/>
          <a:lstStyle/>
          <a:p>
            <a:endParaRPr lang="zh-CN" altLang="en-US"/>
          </a:p>
        </p:txBody>
      </p:sp>
      <p:sp>
        <p:nvSpPr>
          <p:cNvPr id="116" name="Freeform 36"/>
          <p:cNvSpPr>
            <a:spLocks noEditPoints="1"/>
          </p:cNvSpPr>
          <p:nvPr/>
        </p:nvSpPr>
        <p:spPr bwMode="auto">
          <a:xfrm>
            <a:off x="6758940" y="2289175"/>
            <a:ext cx="466090" cy="535940"/>
          </a:xfrm>
          <a:custGeom>
            <a:avLst/>
            <a:gdLst>
              <a:gd name="T0" fmla="*/ 11 w 61"/>
              <a:gd name="T1" fmla="*/ 8 h 70"/>
              <a:gd name="T2" fmla="*/ 6 w 61"/>
              <a:gd name="T3" fmla="*/ 6 h 70"/>
              <a:gd name="T4" fmla="*/ 11 w 61"/>
              <a:gd name="T5" fmla="*/ 5 h 70"/>
              <a:gd name="T6" fmla="*/ 61 w 61"/>
              <a:gd name="T7" fmla="*/ 2 h 70"/>
              <a:gd name="T8" fmla="*/ 11 w 61"/>
              <a:gd name="T9" fmla="*/ 0 h 70"/>
              <a:gd name="T10" fmla="*/ 0 w 61"/>
              <a:gd name="T11" fmla="*/ 6 h 70"/>
              <a:gd name="T12" fmla="*/ 4 w 61"/>
              <a:gd name="T13" fmla="*/ 69 h 70"/>
              <a:gd name="T14" fmla="*/ 59 w 61"/>
              <a:gd name="T15" fmla="*/ 70 h 70"/>
              <a:gd name="T16" fmla="*/ 61 w 61"/>
              <a:gd name="T17" fmla="*/ 10 h 70"/>
              <a:gd name="T18" fmla="*/ 56 w 61"/>
              <a:gd name="T19" fmla="*/ 65 h 70"/>
              <a:gd name="T20" fmla="*/ 11 w 61"/>
              <a:gd name="T21" fmla="*/ 65 h 70"/>
              <a:gd name="T22" fmla="*/ 6 w 61"/>
              <a:gd name="T23" fmla="*/ 64 h 70"/>
              <a:gd name="T24" fmla="*/ 11 w 61"/>
              <a:gd name="T25" fmla="*/ 13 h 70"/>
              <a:gd name="T26" fmla="*/ 56 w 61"/>
              <a:gd name="T27" fmla="*/ 65 h 70"/>
              <a:gd name="T28" fmla="*/ 17 w 61"/>
              <a:gd name="T29" fmla="*/ 48 h 70"/>
              <a:gd name="T30" fmla="*/ 21 w 61"/>
              <a:gd name="T31" fmla="*/ 56 h 70"/>
              <a:gd name="T32" fmla="*/ 33 w 61"/>
              <a:gd name="T33" fmla="*/ 63 h 70"/>
              <a:gd name="T34" fmla="*/ 45 w 61"/>
              <a:gd name="T35" fmla="*/ 58 h 70"/>
              <a:gd name="T36" fmla="*/ 49 w 61"/>
              <a:gd name="T37" fmla="*/ 48 h 70"/>
              <a:gd name="T38" fmla="*/ 43 w 61"/>
              <a:gd name="T39" fmla="*/ 24 h 70"/>
              <a:gd name="T40" fmla="*/ 43 w 61"/>
              <a:gd name="T41" fmla="*/ 24 h 70"/>
              <a:gd name="T42" fmla="*/ 28 w 61"/>
              <a:gd name="T43" fmla="*/ 20 h 70"/>
              <a:gd name="T44" fmla="*/ 22 w 61"/>
              <a:gd name="T45" fmla="*/ 39 h 70"/>
              <a:gd name="T46" fmla="*/ 22 w 61"/>
              <a:gd name="T47" fmla="*/ 38 h 70"/>
              <a:gd name="T48" fmla="*/ 14 w 61"/>
              <a:gd name="T49" fmla="*/ 43 h 70"/>
              <a:gd name="T50" fmla="*/ 19 w 61"/>
              <a:gd name="T51" fmla="*/ 40 h 70"/>
              <a:gd name="T52" fmla="*/ 21 w 61"/>
              <a:gd name="T53" fmla="*/ 44 h 70"/>
              <a:gd name="T54" fmla="*/ 25 w 61"/>
              <a:gd name="T55" fmla="*/ 24 h 70"/>
              <a:gd name="T56" fmla="*/ 27 w 61"/>
              <a:gd name="T57" fmla="*/ 37 h 70"/>
              <a:gd name="T58" fmla="*/ 31 w 61"/>
              <a:gd name="T59" fmla="*/ 21 h 70"/>
              <a:gd name="T60" fmla="*/ 33 w 61"/>
              <a:gd name="T61" fmla="*/ 37 h 70"/>
              <a:gd name="T62" fmla="*/ 37 w 61"/>
              <a:gd name="T63" fmla="*/ 24 h 70"/>
              <a:gd name="T64" fmla="*/ 39 w 61"/>
              <a:gd name="T65" fmla="*/ 24 h 70"/>
              <a:gd name="T66" fmla="*/ 43 w 61"/>
              <a:gd name="T67" fmla="*/ 37 h 70"/>
              <a:gd name="T68" fmla="*/ 45 w 61"/>
              <a:gd name="T69" fmla="*/ 27 h 70"/>
              <a:gd name="T70" fmla="*/ 45 w 61"/>
              <a:gd name="T71" fmla="*/ 52 h 70"/>
              <a:gd name="T72" fmla="*/ 40 w 61"/>
              <a:gd name="T73" fmla="*/ 58 h 70"/>
              <a:gd name="T74" fmla="*/ 26 w 61"/>
              <a:gd name="T75" fmla="*/ 56 h 70"/>
              <a:gd name="T76" fmla="*/ 24 w 61"/>
              <a:gd name="T77" fmla="*/ 54 h 70"/>
              <a:gd name="T78" fmla="*/ 19 w 61"/>
              <a:gd name="T79" fmla="*/ 46 h 70"/>
              <a:gd name="T80" fmla="*/ 19 w 61"/>
              <a:gd name="T81"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70">
                <a:moveTo>
                  <a:pt x="59" y="8"/>
                </a:moveTo>
                <a:cubicBezTo>
                  <a:pt x="11" y="8"/>
                  <a:pt x="11" y="8"/>
                  <a:pt x="11" y="8"/>
                </a:cubicBezTo>
                <a:cubicBezTo>
                  <a:pt x="9" y="8"/>
                  <a:pt x="8" y="7"/>
                  <a:pt x="7" y="7"/>
                </a:cubicBezTo>
                <a:cubicBezTo>
                  <a:pt x="6" y="6"/>
                  <a:pt x="6" y="6"/>
                  <a:pt x="6" y="6"/>
                </a:cubicBezTo>
                <a:cubicBezTo>
                  <a:pt x="7" y="6"/>
                  <a:pt x="7" y="6"/>
                  <a:pt x="7" y="6"/>
                </a:cubicBezTo>
                <a:cubicBezTo>
                  <a:pt x="8" y="5"/>
                  <a:pt x="9" y="5"/>
                  <a:pt x="11" y="5"/>
                </a:cubicBezTo>
                <a:cubicBezTo>
                  <a:pt x="59" y="5"/>
                  <a:pt x="59" y="5"/>
                  <a:pt x="59" y="5"/>
                </a:cubicBezTo>
                <a:cubicBezTo>
                  <a:pt x="60" y="5"/>
                  <a:pt x="61" y="4"/>
                  <a:pt x="61" y="2"/>
                </a:cubicBezTo>
                <a:cubicBezTo>
                  <a:pt x="61" y="1"/>
                  <a:pt x="60" y="0"/>
                  <a:pt x="59" y="0"/>
                </a:cubicBezTo>
                <a:cubicBezTo>
                  <a:pt x="11" y="0"/>
                  <a:pt x="11" y="0"/>
                  <a:pt x="11" y="0"/>
                </a:cubicBezTo>
                <a:cubicBezTo>
                  <a:pt x="9" y="0"/>
                  <a:pt x="6" y="0"/>
                  <a:pt x="4" y="1"/>
                </a:cubicBezTo>
                <a:cubicBezTo>
                  <a:pt x="2" y="2"/>
                  <a:pt x="1" y="4"/>
                  <a:pt x="0" y="6"/>
                </a:cubicBezTo>
                <a:cubicBezTo>
                  <a:pt x="0" y="64"/>
                  <a:pt x="0" y="64"/>
                  <a:pt x="0" y="64"/>
                </a:cubicBezTo>
                <a:cubicBezTo>
                  <a:pt x="0" y="66"/>
                  <a:pt x="2" y="68"/>
                  <a:pt x="4" y="69"/>
                </a:cubicBezTo>
                <a:cubicBezTo>
                  <a:pt x="6" y="70"/>
                  <a:pt x="9" y="70"/>
                  <a:pt x="11" y="70"/>
                </a:cubicBezTo>
                <a:cubicBezTo>
                  <a:pt x="59" y="70"/>
                  <a:pt x="59" y="70"/>
                  <a:pt x="59" y="70"/>
                </a:cubicBezTo>
                <a:cubicBezTo>
                  <a:pt x="60" y="70"/>
                  <a:pt x="61" y="69"/>
                  <a:pt x="61" y="68"/>
                </a:cubicBezTo>
                <a:cubicBezTo>
                  <a:pt x="61" y="10"/>
                  <a:pt x="61" y="10"/>
                  <a:pt x="61" y="10"/>
                </a:cubicBezTo>
                <a:cubicBezTo>
                  <a:pt x="61" y="9"/>
                  <a:pt x="60" y="8"/>
                  <a:pt x="59" y="8"/>
                </a:cubicBezTo>
                <a:close/>
                <a:moveTo>
                  <a:pt x="56" y="65"/>
                </a:moveTo>
                <a:cubicBezTo>
                  <a:pt x="56" y="65"/>
                  <a:pt x="56" y="65"/>
                  <a:pt x="56" y="65"/>
                </a:cubicBezTo>
                <a:cubicBezTo>
                  <a:pt x="11" y="65"/>
                  <a:pt x="11" y="65"/>
                  <a:pt x="11" y="65"/>
                </a:cubicBezTo>
                <a:cubicBezTo>
                  <a:pt x="9" y="65"/>
                  <a:pt x="8" y="64"/>
                  <a:pt x="7" y="64"/>
                </a:cubicBezTo>
                <a:cubicBezTo>
                  <a:pt x="6" y="64"/>
                  <a:pt x="6" y="64"/>
                  <a:pt x="6" y="64"/>
                </a:cubicBezTo>
                <a:cubicBezTo>
                  <a:pt x="6" y="12"/>
                  <a:pt x="6" y="12"/>
                  <a:pt x="6" y="12"/>
                </a:cubicBezTo>
                <a:cubicBezTo>
                  <a:pt x="7" y="13"/>
                  <a:pt x="9" y="13"/>
                  <a:pt x="11" y="13"/>
                </a:cubicBezTo>
                <a:cubicBezTo>
                  <a:pt x="56" y="13"/>
                  <a:pt x="56" y="13"/>
                  <a:pt x="56" y="13"/>
                </a:cubicBezTo>
                <a:cubicBezTo>
                  <a:pt x="56" y="65"/>
                  <a:pt x="56" y="65"/>
                  <a:pt x="56" y="65"/>
                </a:cubicBezTo>
                <a:close/>
                <a:moveTo>
                  <a:pt x="17" y="48"/>
                </a:moveTo>
                <a:cubicBezTo>
                  <a:pt x="17" y="48"/>
                  <a:pt x="17" y="48"/>
                  <a:pt x="17" y="48"/>
                </a:cubicBezTo>
                <a:cubicBezTo>
                  <a:pt x="17" y="48"/>
                  <a:pt x="17" y="48"/>
                  <a:pt x="17" y="48"/>
                </a:cubicBezTo>
                <a:cubicBezTo>
                  <a:pt x="21" y="56"/>
                  <a:pt x="21" y="56"/>
                  <a:pt x="21" y="56"/>
                </a:cubicBezTo>
                <a:cubicBezTo>
                  <a:pt x="22" y="57"/>
                  <a:pt x="23" y="58"/>
                  <a:pt x="24" y="59"/>
                </a:cubicBezTo>
                <a:cubicBezTo>
                  <a:pt x="26" y="61"/>
                  <a:pt x="29" y="62"/>
                  <a:pt x="33" y="63"/>
                </a:cubicBezTo>
                <a:cubicBezTo>
                  <a:pt x="36" y="63"/>
                  <a:pt x="39" y="62"/>
                  <a:pt x="42" y="60"/>
                </a:cubicBezTo>
                <a:cubicBezTo>
                  <a:pt x="43" y="60"/>
                  <a:pt x="44" y="59"/>
                  <a:pt x="45" y="58"/>
                </a:cubicBezTo>
                <a:cubicBezTo>
                  <a:pt x="46" y="57"/>
                  <a:pt x="47" y="55"/>
                  <a:pt x="48" y="53"/>
                </a:cubicBezTo>
                <a:cubicBezTo>
                  <a:pt x="48" y="52"/>
                  <a:pt x="49" y="50"/>
                  <a:pt x="49" y="48"/>
                </a:cubicBezTo>
                <a:cubicBezTo>
                  <a:pt x="49" y="27"/>
                  <a:pt x="49" y="27"/>
                  <a:pt x="49" y="27"/>
                </a:cubicBezTo>
                <a:cubicBezTo>
                  <a:pt x="49" y="24"/>
                  <a:pt x="45" y="23"/>
                  <a:pt x="43" y="24"/>
                </a:cubicBezTo>
                <a:cubicBezTo>
                  <a:pt x="43" y="24"/>
                  <a:pt x="43" y="24"/>
                  <a:pt x="43" y="24"/>
                </a:cubicBezTo>
                <a:cubicBezTo>
                  <a:pt x="43" y="24"/>
                  <a:pt x="43" y="24"/>
                  <a:pt x="43" y="24"/>
                </a:cubicBezTo>
                <a:cubicBezTo>
                  <a:pt x="43" y="20"/>
                  <a:pt x="39" y="18"/>
                  <a:pt x="36" y="20"/>
                </a:cubicBezTo>
                <a:cubicBezTo>
                  <a:pt x="35" y="16"/>
                  <a:pt x="29" y="16"/>
                  <a:pt x="28" y="20"/>
                </a:cubicBezTo>
                <a:cubicBezTo>
                  <a:pt x="26" y="19"/>
                  <a:pt x="22" y="20"/>
                  <a:pt x="22" y="24"/>
                </a:cubicBezTo>
                <a:cubicBezTo>
                  <a:pt x="22" y="39"/>
                  <a:pt x="22" y="39"/>
                  <a:pt x="22" y="39"/>
                </a:cubicBezTo>
                <a:cubicBezTo>
                  <a:pt x="22" y="38"/>
                  <a:pt x="22" y="38"/>
                  <a:pt x="22" y="38"/>
                </a:cubicBezTo>
                <a:cubicBezTo>
                  <a:pt x="22" y="38"/>
                  <a:pt x="22" y="38"/>
                  <a:pt x="22" y="38"/>
                </a:cubicBezTo>
                <a:cubicBezTo>
                  <a:pt x="20" y="36"/>
                  <a:pt x="19" y="36"/>
                  <a:pt x="17" y="36"/>
                </a:cubicBezTo>
                <a:cubicBezTo>
                  <a:pt x="14" y="37"/>
                  <a:pt x="12" y="40"/>
                  <a:pt x="14" y="43"/>
                </a:cubicBezTo>
                <a:cubicBezTo>
                  <a:pt x="17" y="48"/>
                  <a:pt x="17" y="48"/>
                  <a:pt x="17" y="48"/>
                </a:cubicBezTo>
                <a:close/>
                <a:moveTo>
                  <a:pt x="19" y="40"/>
                </a:moveTo>
                <a:cubicBezTo>
                  <a:pt x="19" y="40"/>
                  <a:pt x="19" y="40"/>
                  <a:pt x="19" y="40"/>
                </a:cubicBezTo>
                <a:cubicBezTo>
                  <a:pt x="21" y="44"/>
                  <a:pt x="21" y="44"/>
                  <a:pt x="21" y="44"/>
                </a:cubicBezTo>
                <a:cubicBezTo>
                  <a:pt x="22" y="46"/>
                  <a:pt x="25" y="45"/>
                  <a:pt x="25" y="43"/>
                </a:cubicBezTo>
                <a:cubicBezTo>
                  <a:pt x="25" y="24"/>
                  <a:pt x="25" y="24"/>
                  <a:pt x="25" y="24"/>
                </a:cubicBezTo>
                <a:cubicBezTo>
                  <a:pt x="25" y="22"/>
                  <a:pt x="27" y="22"/>
                  <a:pt x="27" y="24"/>
                </a:cubicBezTo>
                <a:cubicBezTo>
                  <a:pt x="27" y="37"/>
                  <a:pt x="27" y="37"/>
                  <a:pt x="27" y="37"/>
                </a:cubicBezTo>
                <a:cubicBezTo>
                  <a:pt x="27" y="40"/>
                  <a:pt x="31" y="40"/>
                  <a:pt x="31" y="37"/>
                </a:cubicBezTo>
                <a:cubicBezTo>
                  <a:pt x="31" y="21"/>
                  <a:pt x="31" y="21"/>
                  <a:pt x="31" y="21"/>
                </a:cubicBezTo>
                <a:cubicBezTo>
                  <a:pt x="31" y="20"/>
                  <a:pt x="33" y="20"/>
                  <a:pt x="33" y="21"/>
                </a:cubicBezTo>
                <a:cubicBezTo>
                  <a:pt x="33" y="37"/>
                  <a:pt x="33" y="37"/>
                  <a:pt x="33" y="37"/>
                </a:cubicBezTo>
                <a:cubicBezTo>
                  <a:pt x="33" y="40"/>
                  <a:pt x="37" y="40"/>
                  <a:pt x="37" y="37"/>
                </a:cubicBezTo>
                <a:cubicBezTo>
                  <a:pt x="37" y="24"/>
                  <a:pt x="37" y="24"/>
                  <a:pt x="37" y="24"/>
                </a:cubicBezTo>
                <a:cubicBezTo>
                  <a:pt x="37" y="24"/>
                  <a:pt x="37" y="24"/>
                  <a:pt x="37" y="24"/>
                </a:cubicBezTo>
                <a:cubicBezTo>
                  <a:pt x="37" y="22"/>
                  <a:pt x="39" y="22"/>
                  <a:pt x="39" y="24"/>
                </a:cubicBezTo>
                <a:cubicBezTo>
                  <a:pt x="39" y="37"/>
                  <a:pt x="39" y="37"/>
                  <a:pt x="39" y="37"/>
                </a:cubicBezTo>
                <a:cubicBezTo>
                  <a:pt x="39" y="40"/>
                  <a:pt x="43" y="40"/>
                  <a:pt x="43" y="37"/>
                </a:cubicBezTo>
                <a:cubicBezTo>
                  <a:pt x="43" y="27"/>
                  <a:pt x="43" y="27"/>
                  <a:pt x="43" y="27"/>
                </a:cubicBezTo>
                <a:cubicBezTo>
                  <a:pt x="43" y="26"/>
                  <a:pt x="45" y="26"/>
                  <a:pt x="45" y="27"/>
                </a:cubicBezTo>
                <a:cubicBezTo>
                  <a:pt x="45" y="48"/>
                  <a:pt x="45" y="48"/>
                  <a:pt x="45" y="48"/>
                </a:cubicBezTo>
                <a:cubicBezTo>
                  <a:pt x="45" y="50"/>
                  <a:pt x="45" y="51"/>
                  <a:pt x="45" y="52"/>
                </a:cubicBezTo>
                <a:cubicBezTo>
                  <a:pt x="44" y="54"/>
                  <a:pt x="43" y="55"/>
                  <a:pt x="42" y="56"/>
                </a:cubicBezTo>
                <a:cubicBezTo>
                  <a:pt x="42" y="57"/>
                  <a:pt x="41" y="57"/>
                  <a:pt x="40" y="58"/>
                </a:cubicBezTo>
                <a:cubicBezTo>
                  <a:pt x="38" y="59"/>
                  <a:pt x="35" y="60"/>
                  <a:pt x="33" y="59"/>
                </a:cubicBezTo>
                <a:cubicBezTo>
                  <a:pt x="30" y="59"/>
                  <a:pt x="28" y="58"/>
                  <a:pt x="26" y="56"/>
                </a:cubicBezTo>
                <a:cubicBezTo>
                  <a:pt x="26" y="56"/>
                  <a:pt x="26" y="56"/>
                  <a:pt x="26" y="56"/>
                </a:cubicBezTo>
                <a:cubicBezTo>
                  <a:pt x="25" y="56"/>
                  <a:pt x="25" y="55"/>
                  <a:pt x="24" y="54"/>
                </a:cubicBezTo>
                <a:cubicBezTo>
                  <a:pt x="19" y="46"/>
                  <a:pt x="19" y="46"/>
                  <a:pt x="19" y="46"/>
                </a:cubicBezTo>
                <a:cubicBezTo>
                  <a:pt x="19" y="46"/>
                  <a:pt x="19" y="46"/>
                  <a:pt x="19" y="46"/>
                </a:cubicBezTo>
                <a:cubicBezTo>
                  <a:pt x="17" y="41"/>
                  <a:pt x="17" y="41"/>
                  <a:pt x="17" y="41"/>
                </a:cubicBezTo>
                <a:cubicBezTo>
                  <a:pt x="16" y="40"/>
                  <a:pt x="18" y="39"/>
                  <a:pt x="19" y="40"/>
                </a:cubicBezTo>
                <a:close/>
              </a:path>
            </a:pathLst>
          </a:custGeom>
          <a:solidFill>
            <a:srgbClr val="DAB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4"/>
          <p:cNvSpPr>
            <a:spLocks noEditPoints="1"/>
          </p:cNvSpPr>
          <p:nvPr/>
        </p:nvSpPr>
        <p:spPr bwMode="auto">
          <a:xfrm>
            <a:off x="9166860" y="2353945"/>
            <a:ext cx="471170" cy="453390"/>
          </a:xfrm>
          <a:custGeom>
            <a:avLst/>
            <a:gdLst>
              <a:gd name="T0" fmla="*/ 43 w 71"/>
              <a:gd name="T1" fmla="*/ 0 h 68"/>
              <a:gd name="T2" fmla="*/ 51 w 71"/>
              <a:gd name="T3" fmla="*/ 8 h 68"/>
              <a:gd name="T4" fmla="*/ 57 w 71"/>
              <a:gd name="T5" fmla="*/ 10 h 68"/>
              <a:gd name="T6" fmla="*/ 71 w 71"/>
              <a:gd name="T7" fmla="*/ 24 h 68"/>
              <a:gd name="T8" fmla="*/ 67 w 71"/>
              <a:gd name="T9" fmla="*/ 64 h 68"/>
              <a:gd name="T10" fmla="*/ 14 w 71"/>
              <a:gd name="T11" fmla="*/ 68 h 68"/>
              <a:gd name="T12" fmla="*/ 4 w 71"/>
              <a:gd name="T13" fmla="*/ 64 h 68"/>
              <a:gd name="T14" fmla="*/ 0 w 71"/>
              <a:gd name="T15" fmla="*/ 24 h 68"/>
              <a:gd name="T16" fmla="*/ 4 w 71"/>
              <a:gd name="T17" fmla="*/ 14 h 68"/>
              <a:gd name="T18" fmla="*/ 14 w 71"/>
              <a:gd name="T19" fmla="*/ 10 h 68"/>
              <a:gd name="T20" fmla="*/ 20 w 71"/>
              <a:gd name="T21" fmla="*/ 8 h 68"/>
              <a:gd name="T22" fmla="*/ 28 w 71"/>
              <a:gd name="T23" fmla="*/ 0 h 68"/>
              <a:gd name="T24" fmla="*/ 50 w 71"/>
              <a:gd name="T25" fmla="*/ 16 h 68"/>
              <a:gd name="T26" fmla="*/ 49 w 71"/>
              <a:gd name="T27" fmla="*/ 16 h 68"/>
              <a:gd name="T28" fmla="*/ 22 w 71"/>
              <a:gd name="T29" fmla="*/ 16 h 68"/>
              <a:gd name="T30" fmla="*/ 8 w 71"/>
              <a:gd name="T31" fmla="*/ 18 h 68"/>
              <a:gd name="T32" fmla="*/ 6 w 71"/>
              <a:gd name="T33" fmla="*/ 24 h 68"/>
              <a:gd name="T34" fmla="*/ 13 w 71"/>
              <a:gd name="T35" fmla="*/ 37 h 68"/>
              <a:gd name="T36" fmla="*/ 15 w 71"/>
              <a:gd name="T37" fmla="*/ 31 h 68"/>
              <a:gd name="T38" fmla="*/ 27 w 71"/>
              <a:gd name="T39" fmla="*/ 31 h 68"/>
              <a:gd name="T40" fmla="*/ 28 w 71"/>
              <a:gd name="T41" fmla="*/ 33 h 68"/>
              <a:gd name="T42" fmla="*/ 43 w 71"/>
              <a:gd name="T43" fmla="*/ 37 h 68"/>
              <a:gd name="T44" fmla="*/ 45 w 71"/>
              <a:gd name="T45" fmla="*/ 31 h 68"/>
              <a:gd name="T46" fmla="*/ 56 w 71"/>
              <a:gd name="T47" fmla="*/ 31 h 68"/>
              <a:gd name="T48" fmla="*/ 58 w 71"/>
              <a:gd name="T49" fmla="*/ 33 h 68"/>
              <a:gd name="T50" fmla="*/ 66 w 71"/>
              <a:gd name="T51" fmla="*/ 37 h 68"/>
              <a:gd name="T52" fmla="*/ 63 w 71"/>
              <a:gd name="T53" fmla="*/ 18 h 68"/>
              <a:gd name="T54" fmla="*/ 50 w 71"/>
              <a:gd name="T55" fmla="*/ 16 h 68"/>
              <a:gd name="T56" fmla="*/ 23 w 71"/>
              <a:gd name="T57" fmla="*/ 10 h 68"/>
              <a:gd name="T58" fmla="*/ 48 w 71"/>
              <a:gd name="T59" fmla="*/ 8 h 68"/>
              <a:gd name="T60" fmla="*/ 43 w 71"/>
              <a:gd name="T61" fmla="*/ 3 h 68"/>
              <a:gd name="T62" fmla="*/ 25 w 71"/>
              <a:gd name="T63" fmla="*/ 5 h 68"/>
              <a:gd name="T64" fmla="*/ 23 w 71"/>
              <a:gd name="T65" fmla="*/ 10 h 68"/>
              <a:gd name="T66" fmla="*/ 6 w 71"/>
              <a:gd name="T67" fmla="*/ 41 h 68"/>
              <a:gd name="T68" fmla="*/ 8 w 71"/>
              <a:gd name="T69" fmla="*/ 60 h 68"/>
              <a:gd name="T70" fmla="*/ 14 w 71"/>
              <a:gd name="T71" fmla="*/ 62 h 68"/>
              <a:gd name="T72" fmla="*/ 63 w 71"/>
              <a:gd name="T73" fmla="*/ 60 h 68"/>
              <a:gd name="T74" fmla="*/ 66 w 71"/>
              <a:gd name="T75" fmla="*/ 41 h 68"/>
              <a:gd name="T76" fmla="*/ 58 w 71"/>
              <a:gd name="T77" fmla="*/ 46 h 68"/>
              <a:gd name="T78" fmla="*/ 56 w 71"/>
              <a:gd name="T79" fmla="*/ 47 h 68"/>
              <a:gd name="T80" fmla="*/ 43 w 71"/>
              <a:gd name="T81" fmla="*/ 46 h 68"/>
              <a:gd name="T82" fmla="*/ 43 w 71"/>
              <a:gd name="T83" fmla="*/ 41 h 68"/>
              <a:gd name="T84" fmla="*/ 28 w 71"/>
              <a:gd name="T85" fmla="*/ 46 h 68"/>
              <a:gd name="T86" fmla="*/ 27 w 71"/>
              <a:gd name="T87" fmla="*/ 47 h 68"/>
              <a:gd name="T88" fmla="*/ 13 w 71"/>
              <a:gd name="T89" fmla="*/ 46 h 68"/>
              <a:gd name="T90" fmla="*/ 13 w 71"/>
              <a:gd name="T91" fmla="*/ 41 h 68"/>
              <a:gd name="T92" fmla="*/ 25 w 71"/>
              <a:gd name="T93" fmla="*/ 34 h 68"/>
              <a:gd name="T94" fmla="*/ 17 w 71"/>
              <a:gd name="T95" fmla="*/ 34 h 68"/>
              <a:gd name="T96" fmla="*/ 17 w 71"/>
              <a:gd name="T97" fmla="*/ 39 h 68"/>
              <a:gd name="T98" fmla="*/ 17 w 71"/>
              <a:gd name="T99" fmla="*/ 44 h 68"/>
              <a:gd name="T100" fmla="*/ 25 w 71"/>
              <a:gd name="T101" fmla="*/ 39 h 68"/>
              <a:gd name="T102" fmla="*/ 25 w 71"/>
              <a:gd name="T103" fmla="*/ 39 h 68"/>
              <a:gd name="T104" fmla="*/ 55 w 71"/>
              <a:gd name="T105" fmla="*/ 34 h 68"/>
              <a:gd name="T106" fmla="*/ 46 w 71"/>
              <a:gd name="T107" fmla="*/ 34 h 68"/>
              <a:gd name="T108" fmla="*/ 46 w 71"/>
              <a:gd name="T109" fmla="*/ 39 h 68"/>
              <a:gd name="T110" fmla="*/ 46 w 71"/>
              <a:gd name="T111" fmla="*/ 44 h 68"/>
              <a:gd name="T112" fmla="*/ 55 w 71"/>
              <a:gd name="T113" fmla="*/ 39 h 68"/>
              <a:gd name="T114" fmla="*/ 55 w 71"/>
              <a:gd name="T115"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1" h="68">
                <a:moveTo>
                  <a:pt x="28" y="0"/>
                </a:moveTo>
                <a:cubicBezTo>
                  <a:pt x="43" y="0"/>
                  <a:pt x="43" y="0"/>
                  <a:pt x="43" y="0"/>
                </a:cubicBezTo>
                <a:cubicBezTo>
                  <a:pt x="45" y="0"/>
                  <a:pt x="47" y="1"/>
                  <a:pt x="49" y="2"/>
                </a:cubicBezTo>
                <a:cubicBezTo>
                  <a:pt x="50" y="4"/>
                  <a:pt x="51" y="6"/>
                  <a:pt x="51" y="8"/>
                </a:cubicBezTo>
                <a:cubicBezTo>
                  <a:pt x="51" y="10"/>
                  <a:pt x="51" y="10"/>
                  <a:pt x="51" y="10"/>
                </a:cubicBezTo>
                <a:cubicBezTo>
                  <a:pt x="57" y="10"/>
                  <a:pt x="57" y="10"/>
                  <a:pt x="57" y="10"/>
                </a:cubicBezTo>
                <a:cubicBezTo>
                  <a:pt x="61" y="10"/>
                  <a:pt x="64" y="12"/>
                  <a:pt x="67" y="14"/>
                </a:cubicBezTo>
                <a:cubicBezTo>
                  <a:pt x="69" y="17"/>
                  <a:pt x="71" y="21"/>
                  <a:pt x="71" y="24"/>
                </a:cubicBezTo>
                <a:cubicBezTo>
                  <a:pt x="71" y="54"/>
                  <a:pt x="71" y="54"/>
                  <a:pt x="71" y="54"/>
                </a:cubicBezTo>
                <a:cubicBezTo>
                  <a:pt x="71" y="58"/>
                  <a:pt x="69" y="61"/>
                  <a:pt x="67" y="64"/>
                </a:cubicBezTo>
                <a:cubicBezTo>
                  <a:pt x="64" y="66"/>
                  <a:pt x="61" y="68"/>
                  <a:pt x="57" y="68"/>
                </a:cubicBezTo>
                <a:cubicBezTo>
                  <a:pt x="14" y="68"/>
                  <a:pt x="14" y="68"/>
                  <a:pt x="14" y="68"/>
                </a:cubicBezTo>
                <a:cubicBezTo>
                  <a:pt x="10" y="68"/>
                  <a:pt x="7" y="66"/>
                  <a:pt x="4" y="64"/>
                </a:cubicBezTo>
                <a:cubicBezTo>
                  <a:pt x="4" y="64"/>
                  <a:pt x="4" y="64"/>
                  <a:pt x="4" y="64"/>
                </a:cubicBezTo>
                <a:cubicBezTo>
                  <a:pt x="2" y="61"/>
                  <a:pt x="0" y="58"/>
                  <a:pt x="0" y="54"/>
                </a:cubicBezTo>
                <a:cubicBezTo>
                  <a:pt x="0" y="24"/>
                  <a:pt x="0" y="24"/>
                  <a:pt x="0" y="24"/>
                </a:cubicBezTo>
                <a:cubicBezTo>
                  <a:pt x="0" y="21"/>
                  <a:pt x="2" y="17"/>
                  <a:pt x="4" y="14"/>
                </a:cubicBezTo>
                <a:cubicBezTo>
                  <a:pt x="4" y="14"/>
                  <a:pt x="4" y="14"/>
                  <a:pt x="4" y="14"/>
                </a:cubicBezTo>
                <a:cubicBezTo>
                  <a:pt x="4" y="14"/>
                  <a:pt x="4" y="14"/>
                  <a:pt x="4" y="14"/>
                </a:cubicBezTo>
                <a:cubicBezTo>
                  <a:pt x="7" y="12"/>
                  <a:pt x="10" y="10"/>
                  <a:pt x="14" y="10"/>
                </a:cubicBezTo>
                <a:cubicBezTo>
                  <a:pt x="20" y="10"/>
                  <a:pt x="20" y="10"/>
                  <a:pt x="20" y="10"/>
                </a:cubicBezTo>
                <a:cubicBezTo>
                  <a:pt x="20" y="8"/>
                  <a:pt x="20" y="8"/>
                  <a:pt x="20" y="8"/>
                </a:cubicBezTo>
                <a:cubicBezTo>
                  <a:pt x="20" y="6"/>
                  <a:pt x="21" y="4"/>
                  <a:pt x="23" y="2"/>
                </a:cubicBezTo>
                <a:cubicBezTo>
                  <a:pt x="24" y="1"/>
                  <a:pt x="26" y="0"/>
                  <a:pt x="28" y="0"/>
                </a:cubicBezTo>
                <a:close/>
                <a:moveTo>
                  <a:pt x="50" y="16"/>
                </a:moveTo>
                <a:cubicBezTo>
                  <a:pt x="50" y="16"/>
                  <a:pt x="50" y="16"/>
                  <a:pt x="50" y="16"/>
                </a:cubicBezTo>
                <a:cubicBezTo>
                  <a:pt x="50" y="16"/>
                  <a:pt x="50" y="16"/>
                  <a:pt x="49" y="16"/>
                </a:cubicBezTo>
                <a:cubicBezTo>
                  <a:pt x="49" y="16"/>
                  <a:pt x="49" y="16"/>
                  <a:pt x="49" y="16"/>
                </a:cubicBezTo>
                <a:cubicBezTo>
                  <a:pt x="22" y="16"/>
                  <a:pt x="22" y="16"/>
                  <a:pt x="22" y="16"/>
                </a:cubicBezTo>
                <a:cubicBezTo>
                  <a:pt x="22" y="16"/>
                  <a:pt x="22" y="16"/>
                  <a:pt x="22" y="16"/>
                </a:cubicBezTo>
                <a:cubicBezTo>
                  <a:pt x="14" y="16"/>
                  <a:pt x="14" y="16"/>
                  <a:pt x="14" y="16"/>
                </a:cubicBezTo>
                <a:cubicBezTo>
                  <a:pt x="12" y="16"/>
                  <a:pt x="10" y="17"/>
                  <a:pt x="8" y="18"/>
                </a:cubicBezTo>
                <a:cubicBezTo>
                  <a:pt x="8" y="18"/>
                  <a:pt x="8" y="18"/>
                  <a:pt x="8" y="18"/>
                </a:cubicBezTo>
                <a:cubicBezTo>
                  <a:pt x="7" y="20"/>
                  <a:pt x="6" y="22"/>
                  <a:pt x="6" y="24"/>
                </a:cubicBezTo>
                <a:cubicBezTo>
                  <a:pt x="6" y="37"/>
                  <a:pt x="6" y="37"/>
                  <a:pt x="6" y="37"/>
                </a:cubicBezTo>
                <a:cubicBezTo>
                  <a:pt x="13" y="37"/>
                  <a:pt x="13" y="37"/>
                  <a:pt x="13" y="37"/>
                </a:cubicBezTo>
                <a:cubicBezTo>
                  <a:pt x="13" y="33"/>
                  <a:pt x="13" y="33"/>
                  <a:pt x="13" y="33"/>
                </a:cubicBezTo>
                <a:cubicBezTo>
                  <a:pt x="13" y="32"/>
                  <a:pt x="14" y="31"/>
                  <a:pt x="15" y="31"/>
                </a:cubicBezTo>
                <a:cubicBezTo>
                  <a:pt x="15" y="31"/>
                  <a:pt x="15" y="31"/>
                  <a:pt x="15" y="31"/>
                </a:cubicBezTo>
                <a:cubicBezTo>
                  <a:pt x="27" y="31"/>
                  <a:pt x="27" y="31"/>
                  <a:pt x="27" y="31"/>
                </a:cubicBezTo>
                <a:cubicBezTo>
                  <a:pt x="28" y="31"/>
                  <a:pt x="28" y="32"/>
                  <a:pt x="28" y="33"/>
                </a:cubicBezTo>
                <a:cubicBezTo>
                  <a:pt x="28" y="33"/>
                  <a:pt x="28" y="33"/>
                  <a:pt x="28" y="33"/>
                </a:cubicBezTo>
                <a:cubicBezTo>
                  <a:pt x="28" y="37"/>
                  <a:pt x="28" y="37"/>
                  <a:pt x="28" y="37"/>
                </a:cubicBezTo>
                <a:cubicBezTo>
                  <a:pt x="43" y="37"/>
                  <a:pt x="43" y="37"/>
                  <a:pt x="43" y="37"/>
                </a:cubicBezTo>
                <a:cubicBezTo>
                  <a:pt x="43" y="33"/>
                  <a:pt x="43" y="33"/>
                  <a:pt x="43" y="33"/>
                </a:cubicBezTo>
                <a:cubicBezTo>
                  <a:pt x="43" y="32"/>
                  <a:pt x="44" y="31"/>
                  <a:pt x="45" y="31"/>
                </a:cubicBezTo>
                <a:cubicBezTo>
                  <a:pt x="45" y="31"/>
                  <a:pt x="45" y="31"/>
                  <a:pt x="45" y="31"/>
                </a:cubicBezTo>
                <a:cubicBezTo>
                  <a:pt x="56" y="31"/>
                  <a:pt x="56" y="31"/>
                  <a:pt x="56" y="31"/>
                </a:cubicBezTo>
                <a:cubicBezTo>
                  <a:pt x="57" y="31"/>
                  <a:pt x="58" y="32"/>
                  <a:pt x="58" y="33"/>
                </a:cubicBezTo>
                <a:cubicBezTo>
                  <a:pt x="58" y="33"/>
                  <a:pt x="58" y="33"/>
                  <a:pt x="58" y="33"/>
                </a:cubicBezTo>
                <a:cubicBezTo>
                  <a:pt x="58" y="37"/>
                  <a:pt x="58" y="37"/>
                  <a:pt x="58" y="37"/>
                </a:cubicBezTo>
                <a:cubicBezTo>
                  <a:pt x="66" y="37"/>
                  <a:pt x="66" y="37"/>
                  <a:pt x="66" y="37"/>
                </a:cubicBezTo>
                <a:cubicBezTo>
                  <a:pt x="66" y="24"/>
                  <a:pt x="66" y="24"/>
                  <a:pt x="66" y="24"/>
                </a:cubicBezTo>
                <a:cubicBezTo>
                  <a:pt x="66" y="22"/>
                  <a:pt x="65" y="20"/>
                  <a:pt x="63" y="18"/>
                </a:cubicBezTo>
                <a:cubicBezTo>
                  <a:pt x="61" y="17"/>
                  <a:pt x="59" y="16"/>
                  <a:pt x="57" y="16"/>
                </a:cubicBezTo>
                <a:cubicBezTo>
                  <a:pt x="50" y="16"/>
                  <a:pt x="50" y="16"/>
                  <a:pt x="50" y="16"/>
                </a:cubicBezTo>
                <a:close/>
                <a:moveTo>
                  <a:pt x="23" y="10"/>
                </a:moveTo>
                <a:cubicBezTo>
                  <a:pt x="23" y="10"/>
                  <a:pt x="23" y="10"/>
                  <a:pt x="23" y="10"/>
                </a:cubicBezTo>
                <a:cubicBezTo>
                  <a:pt x="48" y="10"/>
                  <a:pt x="48" y="10"/>
                  <a:pt x="48" y="10"/>
                </a:cubicBezTo>
                <a:cubicBezTo>
                  <a:pt x="48" y="8"/>
                  <a:pt x="48" y="8"/>
                  <a:pt x="48" y="8"/>
                </a:cubicBezTo>
                <a:cubicBezTo>
                  <a:pt x="48" y="7"/>
                  <a:pt x="47" y="5"/>
                  <a:pt x="46" y="5"/>
                </a:cubicBezTo>
                <a:cubicBezTo>
                  <a:pt x="46" y="4"/>
                  <a:pt x="44" y="3"/>
                  <a:pt x="43" y="3"/>
                </a:cubicBezTo>
                <a:cubicBezTo>
                  <a:pt x="28" y="3"/>
                  <a:pt x="28" y="3"/>
                  <a:pt x="28" y="3"/>
                </a:cubicBezTo>
                <a:cubicBezTo>
                  <a:pt x="27" y="3"/>
                  <a:pt x="26" y="4"/>
                  <a:pt x="25" y="5"/>
                </a:cubicBezTo>
                <a:cubicBezTo>
                  <a:pt x="24" y="5"/>
                  <a:pt x="23" y="7"/>
                  <a:pt x="23" y="8"/>
                </a:cubicBezTo>
                <a:cubicBezTo>
                  <a:pt x="23" y="10"/>
                  <a:pt x="23" y="10"/>
                  <a:pt x="23" y="10"/>
                </a:cubicBezTo>
                <a:close/>
                <a:moveTo>
                  <a:pt x="6" y="41"/>
                </a:moveTo>
                <a:cubicBezTo>
                  <a:pt x="6" y="41"/>
                  <a:pt x="6" y="41"/>
                  <a:pt x="6" y="41"/>
                </a:cubicBezTo>
                <a:cubicBezTo>
                  <a:pt x="6" y="54"/>
                  <a:pt x="6" y="54"/>
                  <a:pt x="6" y="54"/>
                </a:cubicBezTo>
                <a:cubicBezTo>
                  <a:pt x="6" y="56"/>
                  <a:pt x="7" y="58"/>
                  <a:pt x="8" y="60"/>
                </a:cubicBezTo>
                <a:cubicBezTo>
                  <a:pt x="8" y="60"/>
                  <a:pt x="8" y="60"/>
                  <a:pt x="8" y="60"/>
                </a:cubicBezTo>
                <a:cubicBezTo>
                  <a:pt x="10" y="61"/>
                  <a:pt x="12" y="62"/>
                  <a:pt x="14" y="62"/>
                </a:cubicBezTo>
                <a:cubicBezTo>
                  <a:pt x="57" y="62"/>
                  <a:pt x="57" y="62"/>
                  <a:pt x="57" y="62"/>
                </a:cubicBezTo>
                <a:cubicBezTo>
                  <a:pt x="59" y="62"/>
                  <a:pt x="61" y="61"/>
                  <a:pt x="63" y="60"/>
                </a:cubicBezTo>
                <a:cubicBezTo>
                  <a:pt x="65" y="58"/>
                  <a:pt x="66" y="56"/>
                  <a:pt x="66" y="54"/>
                </a:cubicBezTo>
                <a:cubicBezTo>
                  <a:pt x="66" y="41"/>
                  <a:pt x="66" y="41"/>
                  <a:pt x="66" y="41"/>
                </a:cubicBezTo>
                <a:cubicBezTo>
                  <a:pt x="58" y="41"/>
                  <a:pt x="58" y="41"/>
                  <a:pt x="58" y="41"/>
                </a:cubicBezTo>
                <a:cubicBezTo>
                  <a:pt x="58" y="46"/>
                  <a:pt x="58" y="46"/>
                  <a:pt x="58" y="46"/>
                </a:cubicBezTo>
                <a:cubicBezTo>
                  <a:pt x="58" y="46"/>
                  <a:pt x="57" y="47"/>
                  <a:pt x="56" y="47"/>
                </a:cubicBezTo>
                <a:cubicBezTo>
                  <a:pt x="56" y="47"/>
                  <a:pt x="56" y="47"/>
                  <a:pt x="56" y="47"/>
                </a:cubicBezTo>
                <a:cubicBezTo>
                  <a:pt x="45" y="47"/>
                  <a:pt x="45" y="47"/>
                  <a:pt x="45" y="47"/>
                </a:cubicBezTo>
                <a:cubicBezTo>
                  <a:pt x="44" y="47"/>
                  <a:pt x="43" y="46"/>
                  <a:pt x="43" y="46"/>
                </a:cubicBezTo>
                <a:cubicBezTo>
                  <a:pt x="43" y="45"/>
                  <a:pt x="43" y="45"/>
                  <a:pt x="43" y="45"/>
                </a:cubicBezTo>
                <a:cubicBezTo>
                  <a:pt x="43" y="41"/>
                  <a:pt x="43" y="41"/>
                  <a:pt x="43" y="41"/>
                </a:cubicBezTo>
                <a:cubicBezTo>
                  <a:pt x="28" y="41"/>
                  <a:pt x="28" y="41"/>
                  <a:pt x="28" y="41"/>
                </a:cubicBezTo>
                <a:cubicBezTo>
                  <a:pt x="28" y="46"/>
                  <a:pt x="28" y="46"/>
                  <a:pt x="28" y="46"/>
                </a:cubicBezTo>
                <a:cubicBezTo>
                  <a:pt x="28" y="46"/>
                  <a:pt x="28" y="47"/>
                  <a:pt x="27" y="47"/>
                </a:cubicBezTo>
                <a:cubicBezTo>
                  <a:pt x="27" y="47"/>
                  <a:pt x="27" y="47"/>
                  <a:pt x="27" y="47"/>
                </a:cubicBezTo>
                <a:cubicBezTo>
                  <a:pt x="15" y="47"/>
                  <a:pt x="15" y="47"/>
                  <a:pt x="15" y="47"/>
                </a:cubicBezTo>
                <a:cubicBezTo>
                  <a:pt x="14" y="47"/>
                  <a:pt x="13" y="46"/>
                  <a:pt x="13" y="46"/>
                </a:cubicBezTo>
                <a:cubicBezTo>
                  <a:pt x="13" y="45"/>
                  <a:pt x="13" y="45"/>
                  <a:pt x="13" y="45"/>
                </a:cubicBezTo>
                <a:cubicBezTo>
                  <a:pt x="13" y="41"/>
                  <a:pt x="13" y="41"/>
                  <a:pt x="13" y="41"/>
                </a:cubicBezTo>
                <a:cubicBezTo>
                  <a:pt x="6" y="41"/>
                  <a:pt x="6" y="41"/>
                  <a:pt x="6" y="41"/>
                </a:cubicBezTo>
                <a:close/>
                <a:moveTo>
                  <a:pt x="25" y="34"/>
                </a:moveTo>
                <a:cubicBezTo>
                  <a:pt x="25" y="34"/>
                  <a:pt x="25" y="34"/>
                  <a:pt x="25" y="34"/>
                </a:cubicBezTo>
                <a:cubicBezTo>
                  <a:pt x="17" y="34"/>
                  <a:pt x="17" y="34"/>
                  <a:pt x="17" y="34"/>
                </a:cubicBezTo>
                <a:cubicBezTo>
                  <a:pt x="17" y="39"/>
                  <a:pt x="17" y="39"/>
                  <a:pt x="17" y="39"/>
                </a:cubicBezTo>
                <a:cubicBezTo>
                  <a:pt x="17" y="39"/>
                  <a:pt x="17" y="39"/>
                  <a:pt x="17" y="39"/>
                </a:cubicBezTo>
                <a:cubicBezTo>
                  <a:pt x="17" y="39"/>
                  <a:pt x="17" y="39"/>
                  <a:pt x="17" y="39"/>
                </a:cubicBezTo>
                <a:cubicBezTo>
                  <a:pt x="17" y="44"/>
                  <a:pt x="17" y="44"/>
                  <a:pt x="17" y="44"/>
                </a:cubicBezTo>
                <a:cubicBezTo>
                  <a:pt x="25" y="44"/>
                  <a:pt x="25" y="44"/>
                  <a:pt x="25" y="44"/>
                </a:cubicBezTo>
                <a:cubicBezTo>
                  <a:pt x="25" y="39"/>
                  <a:pt x="25" y="39"/>
                  <a:pt x="25" y="39"/>
                </a:cubicBezTo>
                <a:cubicBezTo>
                  <a:pt x="25" y="39"/>
                  <a:pt x="25" y="39"/>
                  <a:pt x="25" y="39"/>
                </a:cubicBezTo>
                <a:cubicBezTo>
                  <a:pt x="25" y="39"/>
                  <a:pt x="25" y="39"/>
                  <a:pt x="25" y="39"/>
                </a:cubicBezTo>
                <a:cubicBezTo>
                  <a:pt x="25" y="34"/>
                  <a:pt x="25" y="34"/>
                  <a:pt x="25" y="34"/>
                </a:cubicBezTo>
                <a:close/>
                <a:moveTo>
                  <a:pt x="55" y="34"/>
                </a:moveTo>
                <a:cubicBezTo>
                  <a:pt x="55" y="34"/>
                  <a:pt x="55" y="34"/>
                  <a:pt x="55" y="34"/>
                </a:cubicBezTo>
                <a:cubicBezTo>
                  <a:pt x="46" y="34"/>
                  <a:pt x="46" y="34"/>
                  <a:pt x="46" y="34"/>
                </a:cubicBezTo>
                <a:cubicBezTo>
                  <a:pt x="46" y="39"/>
                  <a:pt x="46" y="39"/>
                  <a:pt x="46" y="39"/>
                </a:cubicBezTo>
                <a:cubicBezTo>
                  <a:pt x="46" y="39"/>
                  <a:pt x="46" y="39"/>
                  <a:pt x="46" y="39"/>
                </a:cubicBezTo>
                <a:cubicBezTo>
                  <a:pt x="46" y="39"/>
                  <a:pt x="46" y="39"/>
                  <a:pt x="46" y="39"/>
                </a:cubicBezTo>
                <a:cubicBezTo>
                  <a:pt x="46" y="44"/>
                  <a:pt x="46" y="44"/>
                  <a:pt x="46" y="44"/>
                </a:cubicBezTo>
                <a:cubicBezTo>
                  <a:pt x="55" y="44"/>
                  <a:pt x="55" y="44"/>
                  <a:pt x="55" y="44"/>
                </a:cubicBezTo>
                <a:cubicBezTo>
                  <a:pt x="55" y="39"/>
                  <a:pt x="55" y="39"/>
                  <a:pt x="55" y="39"/>
                </a:cubicBezTo>
                <a:cubicBezTo>
                  <a:pt x="55" y="39"/>
                  <a:pt x="55" y="39"/>
                  <a:pt x="55" y="39"/>
                </a:cubicBezTo>
                <a:cubicBezTo>
                  <a:pt x="55" y="39"/>
                  <a:pt x="55" y="39"/>
                  <a:pt x="55" y="39"/>
                </a:cubicBezTo>
                <a:cubicBezTo>
                  <a:pt x="55" y="34"/>
                  <a:pt x="55" y="34"/>
                  <a:pt x="55" y="34"/>
                </a:cubicBezTo>
                <a:close/>
              </a:path>
            </a:pathLst>
          </a:custGeom>
          <a:solidFill>
            <a:srgbClr val="DAB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6992">
        <p14:gallery dir="l"/>
      </p:transition>
    </mc:Choice>
    <mc:Fallback xmlns="">
      <p:transition spd="slow" advTm="69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3"/>
                                        </p:tgtEl>
                                        <p:attrNameLst>
                                          <p:attrName>style.visibility</p:attrName>
                                        </p:attrNameLst>
                                      </p:cBhvr>
                                      <p:to>
                                        <p:strVal val="visible"/>
                                      </p:to>
                                    </p:set>
                                    <p:anim calcmode="lin" valueType="num">
                                      <p:cBhvr additive="base">
                                        <p:cTn id="18" dur="500" fill="hold"/>
                                        <p:tgtEl>
                                          <p:spTgt spid="93"/>
                                        </p:tgtEl>
                                        <p:attrNameLst>
                                          <p:attrName>ppt_x</p:attrName>
                                        </p:attrNameLst>
                                      </p:cBhvr>
                                      <p:tavLst>
                                        <p:tav tm="0">
                                          <p:val>
                                            <p:strVal val="#ppt_x"/>
                                          </p:val>
                                        </p:tav>
                                        <p:tav tm="100000">
                                          <p:val>
                                            <p:strVal val="#ppt_x"/>
                                          </p:val>
                                        </p:tav>
                                      </p:tavLst>
                                    </p:anim>
                                    <p:anim calcmode="lin" valueType="num">
                                      <p:cBhvr additive="base">
                                        <p:cTn id="19" dur="500" fill="hold"/>
                                        <p:tgtEl>
                                          <p:spTgt spid="9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 calcmode="lin" valueType="num">
                                      <p:cBhvr additive="base">
                                        <p:cTn id="22" dur="500" fill="hold"/>
                                        <p:tgtEl>
                                          <p:spTgt spid="94"/>
                                        </p:tgtEl>
                                        <p:attrNameLst>
                                          <p:attrName>ppt_x</p:attrName>
                                        </p:attrNameLst>
                                      </p:cBhvr>
                                      <p:tavLst>
                                        <p:tav tm="0">
                                          <p:val>
                                            <p:strVal val="#ppt_x"/>
                                          </p:val>
                                        </p:tav>
                                        <p:tav tm="100000">
                                          <p:val>
                                            <p:strVal val="#ppt_x"/>
                                          </p:val>
                                        </p:tav>
                                      </p:tavLst>
                                    </p:anim>
                                    <p:anim calcmode="lin" valueType="num">
                                      <p:cBhvr additive="base">
                                        <p:cTn id="23" dur="500" fill="hold"/>
                                        <p:tgtEl>
                                          <p:spTgt spid="9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500" fill="hold"/>
                                        <p:tgtEl>
                                          <p:spTgt spid="95"/>
                                        </p:tgtEl>
                                        <p:attrNameLst>
                                          <p:attrName>ppt_x</p:attrName>
                                        </p:attrNameLst>
                                      </p:cBhvr>
                                      <p:tavLst>
                                        <p:tav tm="0">
                                          <p:val>
                                            <p:strVal val="#ppt_x"/>
                                          </p:val>
                                        </p:tav>
                                        <p:tav tm="100000">
                                          <p:val>
                                            <p:strVal val="#ppt_x"/>
                                          </p:val>
                                        </p:tav>
                                      </p:tavLst>
                                    </p:anim>
                                    <p:anim calcmode="lin" valueType="num">
                                      <p:cBhvr additive="base">
                                        <p:cTn id="27" dur="500" fill="hold"/>
                                        <p:tgtEl>
                                          <p:spTgt spid="9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additive="base">
                                        <p:cTn id="30" dur="500" fill="hold"/>
                                        <p:tgtEl>
                                          <p:spTgt spid="96"/>
                                        </p:tgtEl>
                                        <p:attrNameLst>
                                          <p:attrName>ppt_x</p:attrName>
                                        </p:attrNameLst>
                                      </p:cBhvr>
                                      <p:tavLst>
                                        <p:tav tm="0">
                                          <p:val>
                                            <p:strVal val="#ppt_x"/>
                                          </p:val>
                                        </p:tav>
                                        <p:tav tm="100000">
                                          <p:val>
                                            <p:strVal val="#ppt_x"/>
                                          </p:val>
                                        </p:tav>
                                      </p:tavLst>
                                    </p:anim>
                                    <p:anim calcmode="lin" valueType="num">
                                      <p:cBhvr additive="base">
                                        <p:cTn id="31" dur="500" fill="hold"/>
                                        <p:tgtEl>
                                          <p:spTgt spid="9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8"/>
                                        </p:tgtEl>
                                        <p:attrNameLst>
                                          <p:attrName>style.visibility</p:attrName>
                                        </p:attrNameLst>
                                      </p:cBhvr>
                                      <p:to>
                                        <p:strVal val="visible"/>
                                      </p:to>
                                    </p:set>
                                    <p:anim calcmode="lin" valueType="num">
                                      <p:cBhvr additive="base">
                                        <p:cTn id="34" dur="500" fill="hold"/>
                                        <p:tgtEl>
                                          <p:spTgt spid="98"/>
                                        </p:tgtEl>
                                        <p:attrNameLst>
                                          <p:attrName>ppt_x</p:attrName>
                                        </p:attrNameLst>
                                      </p:cBhvr>
                                      <p:tavLst>
                                        <p:tav tm="0">
                                          <p:val>
                                            <p:strVal val="#ppt_x"/>
                                          </p:val>
                                        </p:tav>
                                        <p:tav tm="100000">
                                          <p:val>
                                            <p:strVal val="#ppt_x"/>
                                          </p:val>
                                        </p:tav>
                                      </p:tavLst>
                                    </p:anim>
                                    <p:anim calcmode="lin" valueType="num">
                                      <p:cBhvr additive="base">
                                        <p:cTn id="35" dur="500" fill="hold"/>
                                        <p:tgtEl>
                                          <p:spTgt spid="9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5"/>
                                        </p:tgtEl>
                                        <p:attrNameLst>
                                          <p:attrName>style.visibility</p:attrName>
                                        </p:attrNameLst>
                                      </p:cBhvr>
                                      <p:to>
                                        <p:strVal val="visible"/>
                                      </p:to>
                                    </p:set>
                                    <p:anim calcmode="lin" valueType="num">
                                      <p:cBhvr additive="base">
                                        <p:cTn id="38" dur="500" fill="hold"/>
                                        <p:tgtEl>
                                          <p:spTgt spid="115"/>
                                        </p:tgtEl>
                                        <p:attrNameLst>
                                          <p:attrName>ppt_x</p:attrName>
                                        </p:attrNameLst>
                                      </p:cBhvr>
                                      <p:tavLst>
                                        <p:tav tm="0">
                                          <p:val>
                                            <p:strVal val="#ppt_x"/>
                                          </p:val>
                                        </p:tav>
                                        <p:tav tm="100000">
                                          <p:val>
                                            <p:strVal val="#ppt_x"/>
                                          </p:val>
                                        </p:tav>
                                      </p:tavLst>
                                    </p:anim>
                                    <p:anim calcmode="lin" valueType="num">
                                      <p:cBhvr additive="base">
                                        <p:cTn id="39"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1"/>
                                        </p:tgtEl>
                                        <p:attrNameLst>
                                          <p:attrName>style.visibility</p:attrName>
                                        </p:attrNameLst>
                                      </p:cBhvr>
                                      <p:to>
                                        <p:strVal val="visible"/>
                                      </p:to>
                                    </p:set>
                                    <p:anim calcmode="lin" valueType="num">
                                      <p:cBhvr additive="base">
                                        <p:cTn id="44" dur="500" fill="hold"/>
                                        <p:tgtEl>
                                          <p:spTgt spid="71"/>
                                        </p:tgtEl>
                                        <p:attrNameLst>
                                          <p:attrName>ppt_x</p:attrName>
                                        </p:attrNameLst>
                                      </p:cBhvr>
                                      <p:tavLst>
                                        <p:tav tm="0">
                                          <p:val>
                                            <p:strVal val="#ppt_x"/>
                                          </p:val>
                                        </p:tav>
                                        <p:tav tm="100000">
                                          <p:val>
                                            <p:strVal val="#ppt_x"/>
                                          </p:val>
                                        </p:tav>
                                      </p:tavLst>
                                    </p:anim>
                                    <p:anim calcmode="lin" valueType="num">
                                      <p:cBhvr additive="base">
                                        <p:cTn id="45" dur="500" fill="hold"/>
                                        <p:tgtEl>
                                          <p:spTgt spid="7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87"/>
                                        </p:tgtEl>
                                        <p:attrNameLst>
                                          <p:attrName>style.visibility</p:attrName>
                                        </p:attrNameLst>
                                      </p:cBhvr>
                                      <p:to>
                                        <p:strVal val="visible"/>
                                      </p:to>
                                    </p:set>
                                    <p:anim calcmode="lin" valueType="num">
                                      <p:cBhvr additive="base">
                                        <p:cTn id="48" dur="500" fill="hold"/>
                                        <p:tgtEl>
                                          <p:spTgt spid="87"/>
                                        </p:tgtEl>
                                        <p:attrNameLst>
                                          <p:attrName>ppt_x</p:attrName>
                                        </p:attrNameLst>
                                      </p:cBhvr>
                                      <p:tavLst>
                                        <p:tav tm="0">
                                          <p:val>
                                            <p:strVal val="#ppt_x"/>
                                          </p:val>
                                        </p:tav>
                                        <p:tav tm="100000">
                                          <p:val>
                                            <p:strVal val="#ppt_x"/>
                                          </p:val>
                                        </p:tav>
                                      </p:tavLst>
                                    </p:anim>
                                    <p:anim calcmode="lin" valueType="num">
                                      <p:cBhvr additive="base">
                                        <p:cTn id="49" dur="500" fill="hold"/>
                                        <p:tgtEl>
                                          <p:spTgt spid="8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ppt_x"/>
                                          </p:val>
                                        </p:tav>
                                        <p:tav tm="100000">
                                          <p:val>
                                            <p:strVal val="#ppt_x"/>
                                          </p:val>
                                        </p:tav>
                                      </p:tavLst>
                                    </p:anim>
                                    <p:anim calcmode="lin" valueType="num">
                                      <p:cBhvr additive="base">
                                        <p:cTn id="53" dur="500" fill="hold"/>
                                        <p:tgtEl>
                                          <p:spTgt spid="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88"/>
                                        </p:tgtEl>
                                        <p:attrNameLst>
                                          <p:attrName>style.visibility</p:attrName>
                                        </p:attrNameLst>
                                      </p:cBhvr>
                                      <p:to>
                                        <p:strVal val="visible"/>
                                      </p:to>
                                    </p:set>
                                    <p:anim calcmode="lin" valueType="num">
                                      <p:cBhvr additive="base">
                                        <p:cTn id="60" dur="500" fill="hold"/>
                                        <p:tgtEl>
                                          <p:spTgt spid="88"/>
                                        </p:tgtEl>
                                        <p:attrNameLst>
                                          <p:attrName>ppt_x</p:attrName>
                                        </p:attrNameLst>
                                      </p:cBhvr>
                                      <p:tavLst>
                                        <p:tav tm="0">
                                          <p:val>
                                            <p:strVal val="#ppt_x"/>
                                          </p:val>
                                        </p:tav>
                                        <p:tav tm="100000">
                                          <p:val>
                                            <p:strVal val="#ppt_x"/>
                                          </p:val>
                                        </p:tav>
                                      </p:tavLst>
                                    </p:anim>
                                    <p:anim calcmode="lin" valueType="num">
                                      <p:cBhvr additive="base">
                                        <p:cTn id="61" dur="500" fill="hold"/>
                                        <p:tgtEl>
                                          <p:spTgt spid="8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additive="base">
                                        <p:cTn id="64" dur="500" fill="hold"/>
                                        <p:tgtEl>
                                          <p:spTgt spid="89"/>
                                        </p:tgtEl>
                                        <p:attrNameLst>
                                          <p:attrName>ppt_x</p:attrName>
                                        </p:attrNameLst>
                                      </p:cBhvr>
                                      <p:tavLst>
                                        <p:tav tm="0">
                                          <p:val>
                                            <p:strVal val="#ppt_x"/>
                                          </p:val>
                                        </p:tav>
                                        <p:tav tm="100000">
                                          <p:val>
                                            <p:strVal val="#ppt_x"/>
                                          </p:val>
                                        </p:tav>
                                      </p:tavLst>
                                    </p:anim>
                                    <p:anim calcmode="lin" valueType="num">
                                      <p:cBhvr additive="base">
                                        <p:cTn id="65" dur="500" fill="hold"/>
                                        <p:tgtEl>
                                          <p:spTgt spid="8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90"/>
                                        </p:tgtEl>
                                        <p:attrNameLst>
                                          <p:attrName>style.visibility</p:attrName>
                                        </p:attrNameLst>
                                      </p:cBhvr>
                                      <p:to>
                                        <p:strVal val="visible"/>
                                      </p:to>
                                    </p:set>
                                    <p:anim calcmode="lin" valueType="num">
                                      <p:cBhvr additive="base">
                                        <p:cTn id="68" dur="500" fill="hold"/>
                                        <p:tgtEl>
                                          <p:spTgt spid="90"/>
                                        </p:tgtEl>
                                        <p:attrNameLst>
                                          <p:attrName>ppt_x</p:attrName>
                                        </p:attrNameLst>
                                      </p:cBhvr>
                                      <p:tavLst>
                                        <p:tav tm="0">
                                          <p:val>
                                            <p:strVal val="#ppt_x"/>
                                          </p:val>
                                        </p:tav>
                                        <p:tav tm="100000">
                                          <p:val>
                                            <p:strVal val="#ppt_x"/>
                                          </p:val>
                                        </p:tav>
                                      </p:tavLst>
                                    </p:anim>
                                    <p:anim calcmode="lin" valueType="num">
                                      <p:cBhvr additive="base">
                                        <p:cTn id="6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2" presetClass="emph" presetSubtype="0" fill="hold" grpId="1" nodeType="clickEffect">
                                  <p:stCondLst>
                                    <p:cond delay="0"/>
                                  </p:stCondLst>
                                  <p:childTnLst>
                                    <p:animRot by="120000">
                                      <p:cBhvr>
                                        <p:cTn id="73" dur="100" fill="hold">
                                          <p:stCondLst>
                                            <p:cond delay="0"/>
                                          </p:stCondLst>
                                        </p:cTn>
                                        <p:tgtEl>
                                          <p:spTgt spid="71"/>
                                        </p:tgtEl>
                                        <p:attrNameLst>
                                          <p:attrName>r</p:attrName>
                                        </p:attrNameLst>
                                      </p:cBhvr>
                                    </p:animRot>
                                    <p:animRot by="-240000">
                                      <p:cBhvr>
                                        <p:cTn id="74" dur="200" fill="hold">
                                          <p:stCondLst>
                                            <p:cond delay="200"/>
                                          </p:stCondLst>
                                        </p:cTn>
                                        <p:tgtEl>
                                          <p:spTgt spid="71"/>
                                        </p:tgtEl>
                                        <p:attrNameLst>
                                          <p:attrName>r</p:attrName>
                                        </p:attrNameLst>
                                      </p:cBhvr>
                                    </p:animRot>
                                    <p:animRot by="240000">
                                      <p:cBhvr>
                                        <p:cTn id="75" dur="200" fill="hold">
                                          <p:stCondLst>
                                            <p:cond delay="400"/>
                                          </p:stCondLst>
                                        </p:cTn>
                                        <p:tgtEl>
                                          <p:spTgt spid="71"/>
                                        </p:tgtEl>
                                        <p:attrNameLst>
                                          <p:attrName>r</p:attrName>
                                        </p:attrNameLst>
                                      </p:cBhvr>
                                    </p:animRot>
                                    <p:animRot by="-240000">
                                      <p:cBhvr>
                                        <p:cTn id="76" dur="200" fill="hold">
                                          <p:stCondLst>
                                            <p:cond delay="600"/>
                                          </p:stCondLst>
                                        </p:cTn>
                                        <p:tgtEl>
                                          <p:spTgt spid="71"/>
                                        </p:tgtEl>
                                        <p:attrNameLst>
                                          <p:attrName>r</p:attrName>
                                        </p:attrNameLst>
                                      </p:cBhvr>
                                    </p:animRot>
                                    <p:animRot by="120000">
                                      <p:cBhvr>
                                        <p:cTn id="77" dur="200" fill="hold">
                                          <p:stCondLst>
                                            <p:cond delay="800"/>
                                          </p:stCondLst>
                                        </p:cTn>
                                        <p:tgtEl>
                                          <p:spTgt spid="71"/>
                                        </p:tgtEl>
                                        <p:attrNameLst>
                                          <p:attrName>r</p:attrName>
                                        </p:attrNameLst>
                                      </p:cBhvr>
                                    </p:animRot>
                                  </p:childTnLst>
                                </p:cTn>
                              </p:par>
                              <p:par>
                                <p:cTn id="78" presetID="32" presetClass="emph" presetSubtype="0" fill="hold" grpId="1" nodeType="withEffect">
                                  <p:stCondLst>
                                    <p:cond delay="0"/>
                                  </p:stCondLst>
                                  <p:childTnLst>
                                    <p:animRot by="120000">
                                      <p:cBhvr>
                                        <p:cTn id="79" dur="100" fill="hold">
                                          <p:stCondLst>
                                            <p:cond delay="0"/>
                                          </p:stCondLst>
                                        </p:cTn>
                                        <p:tgtEl>
                                          <p:spTgt spid="87"/>
                                        </p:tgtEl>
                                        <p:attrNameLst>
                                          <p:attrName>r</p:attrName>
                                        </p:attrNameLst>
                                      </p:cBhvr>
                                    </p:animRot>
                                    <p:animRot by="-240000">
                                      <p:cBhvr>
                                        <p:cTn id="80" dur="200" fill="hold">
                                          <p:stCondLst>
                                            <p:cond delay="200"/>
                                          </p:stCondLst>
                                        </p:cTn>
                                        <p:tgtEl>
                                          <p:spTgt spid="87"/>
                                        </p:tgtEl>
                                        <p:attrNameLst>
                                          <p:attrName>r</p:attrName>
                                        </p:attrNameLst>
                                      </p:cBhvr>
                                    </p:animRot>
                                    <p:animRot by="240000">
                                      <p:cBhvr>
                                        <p:cTn id="81" dur="200" fill="hold">
                                          <p:stCondLst>
                                            <p:cond delay="400"/>
                                          </p:stCondLst>
                                        </p:cTn>
                                        <p:tgtEl>
                                          <p:spTgt spid="87"/>
                                        </p:tgtEl>
                                        <p:attrNameLst>
                                          <p:attrName>r</p:attrName>
                                        </p:attrNameLst>
                                      </p:cBhvr>
                                    </p:animRot>
                                    <p:animRot by="-240000">
                                      <p:cBhvr>
                                        <p:cTn id="82" dur="200" fill="hold">
                                          <p:stCondLst>
                                            <p:cond delay="600"/>
                                          </p:stCondLst>
                                        </p:cTn>
                                        <p:tgtEl>
                                          <p:spTgt spid="87"/>
                                        </p:tgtEl>
                                        <p:attrNameLst>
                                          <p:attrName>r</p:attrName>
                                        </p:attrNameLst>
                                      </p:cBhvr>
                                    </p:animRot>
                                    <p:animRot by="120000">
                                      <p:cBhvr>
                                        <p:cTn id="83" dur="200" fill="hold">
                                          <p:stCondLst>
                                            <p:cond delay="800"/>
                                          </p:stCondLst>
                                        </p:cTn>
                                        <p:tgtEl>
                                          <p:spTgt spid="87"/>
                                        </p:tgtEl>
                                        <p:attrNameLst>
                                          <p:attrName>r</p:attrName>
                                        </p:attrNameLst>
                                      </p:cBhvr>
                                    </p:animRot>
                                  </p:childTnLst>
                                </p:cTn>
                              </p:par>
                              <p:par>
                                <p:cTn id="84" presetID="32" presetClass="emph" presetSubtype="0" fill="hold" grpId="1" nodeType="withEffect">
                                  <p:stCondLst>
                                    <p:cond delay="0"/>
                                  </p:stCondLst>
                                  <p:childTnLst>
                                    <p:animRot by="120000">
                                      <p:cBhvr>
                                        <p:cTn id="85" dur="100" fill="hold">
                                          <p:stCondLst>
                                            <p:cond delay="0"/>
                                          </p:stCondLst>
                                        </p:cTn>
                                        <p:tgtEl>
                                          <p:spTgt spid="2"/>
                                        </p:tgtEl>
                                        <p:attrNameLst>
                                          <p:attrName>r</p:attrName>
                                        </p:attrNameLst>
                                      </p:cBhvr>
                                    </p:animRot>
                                    <p:animRot by="-240000">
                                      <p:cBhvr>
                                        <p:cTn id="86" dur="200" fill="hold">
                                          <p:stCondLst>
                                            <p:cond delay="200"/>
                                          </p:stCondLst>
                                        </p:cTn>
                                        <p:tgtEl>
                                          <p:spTgt spid="2"/>
                                        </p:tgtEl>
                                        <p:attrNameLst>
                                          <p:attrName>r</p:attrName>
                                        </p:attrNameLst>
                                      </p:cBhvr>
                                    </p:animRot>
                                    <p:animRot by="240000">
                                      <p:cBhvr>
                                        <p:cTn id="87" dur="200" fill="hold">
                                          <p:stCondLst>
                                            <p:cond delay="400"/>
                                          </p:stCondLst>
                                        </p:cTn>
                                        <p:tgtEl>
                                          <p:spTgt spid="2"/>
                                        </p:tgtEl>
                                        <p:attrNameLst>
                                          <p:attrName>r</p:attrName>
                                        </p:attrNameLst>
                                      </p:cBhvr>
                                    </p:animRot>
                                    <p:animRot by="-240000">
                                      <p:cBhvr>
                                        <p:cTn id="88" dur="200" fill="hold">
                                          <p:stCondLst>
                                            <p:cond delay="600"/>
                                          </p:stCondLst>
                                        </p:cTn>
                                        <p:tgtEl>
                                          <p:spTgt spid="2"/>
                                        </p:tgtEl>
                                        <p:attrNameLst>
                                          <p:attrName>r</p:attrName>
                                        </p:attrNameLst>
                                      </p:cBhvr>
                                    </p:animRot>
                                    <p:animRot by="120000">
                                      <p:cBhvr>
                                        <p:cTn id="89" dur="200" fill="hold">
                                          <p:stCondLst>
                                            <p:cond delay="800"/>
                                          </p:stCondLst>
                                        </p:cTn>
                                        <p:tgtEl>
                                          <p:spTgt spid="2"/>
                                        </p:tgtEl>
                                        <p:attrNameLst>
                                          <p:attrName>r</p:attrName>
                                        </p:attrNameLst>
                                      </p:cBhvr>
                                    </p:animRot>
                                  </p:childTnLst>
                                </p:cTn>
                              </p:par>
                              <p:par>
                                <p:cTn id="90" presetID="32" presetClass="emph" presetSubtype="0" fill="hold" grpId="1" nodeType="withEffect">
                                  <p:stCondLst>
                                    <p:cond delay="0"/>
                                  </p:stCondLst>
                                  <p:childTnLst>
                                    <p:animRot by="120000">
                                      <p:cBhvr>
                                        <p:cTn id="91" dur="100" fill="hold">
                                          <p:stCondLst>
                                            <p:cond delay="0"/>
                                          </p:stCondLst>
                                        </p:cTn>
                                        <p:tgtEl>
                                          <p:spTgt spid="12"/>
                                        </p:tgtEl>
                                        <p:attrNameLst>
                                          <p:attrName>r</p:attrName>
                                        </p:attrNameLst>
                                      </p:cBhvr>
                                    </p:animRot>
                                    <p:animRot by="-240000">
                                      <p:cBhvr>
                                        <p:cTn id="92" dur="200" fill="hold">
                                          <p:stCondLst>
                                            <p:cond delay="200"/>
                                          </p:stCondLst>
                                        </p:cTn>
                                        <p:tgtEl>
                                          <p:spTgt spid="12"/>
                                        </p:tgtEl>
                                        <p:attrNameLst>
                                          <p:attrName>r</p:attrName>
                                        </p:attrNameLst>
                                      </p:cBhvr>
                                    </p:animRot>
                                    <p:animRot by="240000">
                                      <p:cBhvr>
                                        <p:cTn id="93" dur="200" fill="hold">
                                          <p:stCondLst>
                                            <p:cond delay="400"/>
                                          </p:stCondLst>
                                        </p:cTn>
                                        <p:tgtEl>
                                          <p:spTgt spid="12"/>
                                        </p:tgtEl>
                                        <p:attrNameLst>
                                          <p:attrName>r</p:attrName>
                                        </p:attrNameLst>
                                      </p:cBhvr>
                                    </p:animRot>
                                    <p:animRot by="-240000">
                                      <p:cBhvr>
                                        <p:cTn id="94" dur="200" fill="hold">
                                          <p:stCondLst>
                                            <p:cond delay="600"/>
                                          </p:stCondLst>
                                        </p:cTn>
                                        <p:tgtEl>
                                          <p:spTgt spid="12"/>
                                        </p:tgtEl>
                                        <p:attrNameLst>
                                          <p:attrName>r</p:attrName>
                                        </p:attrNameLst>
                                      </p:cBhvr>
                                    </p:animRot>
                                    <p:animRot by="120000">
                                      <p:cBhvr>
                                        <p:cTn id="95" dur="200" fill="hold">
                                          <p:stCondLst>
                                            <p:cond delay="800"/>
                                          </p:stCondLst>
                                        </p:cTn>
                                        <p:tgtEl>
                                          <p:spTgt spid="12"/>
                                        </p:tgtEl>
                                        <p:attrNameLst>
                                          <p:attrName>r</p:attrName>
                                        </p:attrNameLst>
                                      </p:cBhvr>
                                    </p:animRot>
                                  </p:childTnLst>
                                </p:cTn>
                              </p:par>
                              <p:par>
                                <p:cTn id="96" presetID="32" presetClass="emph" presetSubtype="0" fill="hold" nodeType="withEffect">
                                  <p:stCondLst>
                                    <p:cond delay="0"/>
                                  </p:stCondLst>
                                  <p:childTnLst>
                                    <p:animRot by="120000">
                                      <p:cBhvr>
                                        <p:cTn id="97" dur="100" fill="hold">
                                          <p:stCondLst>
                                            <p:cond delay="0"/>
                                          </p:stCondLst>
                                        </p:cTn>
                                        <p:tgtEl>
                                          <p:spTgt spid="88"/>
                                        </p:tgtEl>
                                        <p:attrNameLst>
                                          <p:attrName>r</p:attrName>
                                        </p:attrNameLst>
                                      </p:cBhvr>
                                    </p:animRot>
                                    <p:animRot by="-240000">
                                      <p:cBhvr>
                                        <p:cTn id="98" dur="200" fill="hold">
                                          <p:stCondLst>
                                            <p:cond delay="200"/>
                                          </p:stCondLst>
                                        </p:cTn>
                                        <p:tgtEl>
                                          <p:spTgt spid="88"/>
                                        </p:tgtEl>
                                        <p:attrNameLst>
                                          <p:attrName>r</p:attrName>
                                        </p:attrNameLst>
                                      </p:cBhvr>
                                    </p:animRot>
                                    <p:animRot by="240000">
                                      <p:cBhvr>
                                        <p:cTn id="99" dur="200" fill="hold">
                                          <p:stCondLst>
                                            <p:cond delay="400"/>
                                          </p:stCondLst>
                                        </p:cTn>
                                        <p:tgtEl>
                                          <p:spTgt spid="88"/>
                                        </p:tgtEl>
                                        <p:attrNameLst>
                                          <p:attrName>r</p:attrName>
                                        </p:attrNameLst>
                                      </p:cBhvr>
                                    </p:animRot>
                                    <p:animRot by="-240000">
                                      <p:cBhvr>
                                        <p:cTn id="100" dur="200" fill="hold">
                                          <p:stCondLst>
                                            <p:cond delay="600"/>
                                          </p:stCondLst>
                                        </p:cTn>
                                        <p:tgtEl>
                                          <p:spTgt spid="88"/>
                                        </p:tgtEl>
                                        <p:attrNameLst>
                                          <p:attrName>r</p:attrName>
                                        </p:attrNameLst>
                                      </p:cBhvr>
                                    </p:animRot>
                                    <p:animRot by="120000">
                                      <p:cBhvr>
                                        <p:cTn id="101" dur="200" fill="hold">
                                          <p:stCondLst>
                                            <p:cond delay="800"/>
                                          </p:stCondLst>
                                        </p:cTn>
                                        <p:tgtEl>
                                          <p:spTgt spid="88"/>
                                        </p:tgtEl>
                                        <p:attrNameLst>
                                          <p:attrName>r</p:attrName>
                                        </p:attrNameLst>
                                      </p:cBhvr>
                                    </p:animRot>
                                  </p:childTnLst>
                                </p:cTn>
                              </p:par>
                              <p:par>
                                <p:cTn id="102" presetID="32" presetClass="emph" presetSubtype="0" fill="hold" grpId="1" nodeType="withEffect">
                                  <p:stCondLst>
                                    <p:cond delay="0"/>
                                  </p:stCondLst>
                                  <p:childTnLst>
                                    <p:animRot by="120000">
                                      <p:cBhvr>
                                        <p:cTn id="103" dur="100" fill="hold">
                                          <p:stCondLst>
                                            <p:cond delay="0"/>
                                          </p:stCondLst>
                                        </p:cTn>
                                        <p:tgtEl>
                                          <p:spTgt spid="89"/>
                                        </p:tgtEl>
                                        <p:attrNameLst>
                                          <p:attrName>r</p:attrName>
                                        </p:attrNameLst>
                                      </p:cBhvr>
                                    </p:animRot>
                                    <p:animRot by="-240000">
                                      <p:cBhvr>
                                        <p:cTn id="104" dur="200" fill="hold">
                                          <p:stCondLst>
                                            <p:cond delay="200"/>
                                          </p:stCondLst>
                                        </p:cTn>
                                        <p:tgtEl>
                                          <p:spTgt spid="89"/>
                                        </p:tgtEl>
                                        <p:attrNameLst>
                                          <p:attrName>r</p:attrName>
                                        </p:attrNameLst>
                                      </p:cBhvr>
                                    </p:animRot>
                                    <p:animRot by="240000">
                                      <p:cBhvr>
                                        <p:cTn id="105" dur="200" fill="hold">
                                          <p:stCondLst>
                                            <p:cond delay="400"/>
                                          </p:stCondLst>
                                        </p:cTn>
                                        <p:tgtEl>
                                          <p:spTgt spid="89"/>
                                        </p:tgtEl>
                                        <p:attrNameLst>
                                          <p:attrName>r</p:attrName>
                                        </p:attrNameLst>
                                      </p:cBhvr>
                                    </p:animRot>
                                    <p:animRot by="-240000">
                                      <p:cBhvr>
                                        <p:cTn id="106" dur="200" fill="hold">
                                          <p:stCondLst>
                                            <p:cond delay="600"/>
                                          </p:stCondLst>
                                        </p:cTn>
                                        <p:tgtEl>
                                          <p:spTgt spid="89"/>
                                        </p:tgtEl>
                                        <p:attrNameLst>
                                          <p:attrName>r</p:attrName>
                                        </p:attrNameLst>
                                      </p:cBhvr>
                                    </p:animRot>
                                    <p:animRot by="120000">
                                      <p:cBhvr>
                                        <p:cTn id="107" dur="200" fill="hold">
                                          <p:stCondLst>
                                            <p:cond delay="800"/>
                                          </p:stCondLst>
                                        </p:cTn>
                                        <p:tgtEl>
                                          <p:spTgt spid="89"/>
                                        </p:tgtEl>
                                        <p:attrNameLst>
                                          <p:attrName>r</p:attrName>
                                        </p:attrNameLst>
                                      </p:cBhvr>
                                    </p:animRot>
                                  </p:childTnLst>
                                </p:cTn>
                              </p:par>
                              <p:par>
                                <p:cTn id="108" presetID="32" presetClass="emph" presetSubtype="0" fill="hold" grpId="1" nodeType="withEffect">
                                  <p:stCondLst>
                                    <p:cond delay="0"/>
                                  </p:stCondLst>
                                  <p:childTnLst>
                                    <p:animRot by="120000">
                                      <p:cBhvr>
                                        <p:cTn id="109" dur="100" fill="hold">
                                          <p:stCondLst>
                                            <p:cond delay="0"/>
                                          </p:stCondLst>
                                        </p:cTn>
                                        <p:tgtEl>
                                          <p:spTgt spid="90"/>
                                        </p:tgtEl>
                                        <p:attrNameLst>
                                          <p:attrName>r</p:attrName>
                                        </p:attrNameLst>
                                      </p:cBhvr>
                                    </p:animRot>
                                    <p:animRot by="-240000">
                                      <p:cBhvr>
                                        <p:cTn id="110" dur="200" fill="hold">
                                          <p:stCondLst>
                                            <p:cond delay="200"/>
                                          </p:stCondLst>
                                        </p:cTn>
                                        <p:tgtEl>
                                          <p:spTgt spid="90"/>
                                        </p:tgtEl>
                                        <p:attrNameLst>
                                          <p:attrName>r</p:attrName>
                                        </p:attrNameLst>
                                      </p:cBhvr>
                                    </p:animRot>
                                    <p:animRot by="240000">
                                      <p:cBhvr>
                                        <p:cTn id="111" dur="200" fill="hold">
                                          <p:stCondLst>
                                            <p:cond delay="400"/>
                                          </p:stCondLst>
                                        </p:cTn>
                                        <p:tgtEl>
                                          <p:spTgt spid="90"/>
                                        </p:tgtEl>
                                        <p:attrNameLst>
                                          <p:attrName>r</p:attrName>
                                        </p:attrNameLst>
                                      </p:cBhvr>
                                    </p:animRot>
                                    <p:animRot by="-240000">
                                      <p:cBhvr>
                                        <p:cTn id="112" dur="200" fill="hold">
                                          <p:stCondLst>
                                            <p:cond delay="600"/>
                                          </p:stCondLst>
                                        </p:cTn>
                                        <p:tgtEl>
                                          <p:spTgt spid="90"/>
                                        </p:tgtEl>
                                        <p:attrNameLst>
                                          <p:attrName>r</p:attrName>
                                        </p:attrNameLst>
                                      </p:cBhvr>
                                    </p:animRot>
                                    <p:animRot by="120000">
                                      <p:cBhvr>
                                        <p:cTn id="113" dur="200" fill="hold">
                                          <p:stCondLst>
                                            <p:cond delay="800"/>
                                          </p:stCondLst>
                                        </p:cTn>
                                        <p:tgtEl>
                                          <p:spTgt spid="90"/>
                                        </p:tgtEl>
                                        <p:attrNameLst>
                                          <p:attrName>r</p:attrName>
                                        </p:attrNameLst>
                                      </p:cBhvr>
                                    </p:animRo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100"/>
                                        </p:tgtEl>
                                        <p:attrNameLst>
                                          <p:attrName>style.visibility</p:attrName>
                                        </p:attrNameLst>
                                      </p:cBhvr>
                                      <p:to>
                                        <p:strVal val="visible"/>
                                      </p:to>
                                    </p:set>
                                    <p:anim calcmode="lin" valueType="num">
                                      <p:cBhvr additive="base">
                                        <p:cTn id="118" dur="500" fill="hold"/>
                                        <p:tgtEl>
                                          <p:spTgt spid="100"/>
                                        </p:tgtEl>
                                        <p:attrNameLst>
                                          <p:attrName>ppt_x</p:attrName>
                                        </p:attrNameLst>
                                      </p:cBhvr>
                                      <p:tavLst>
                                        <p:tav tm="0">
                                          <p:val>
                                            <p:strVal val="#ppt_x"/>
                                          </p:val>
                                        </p:tav>
                                        <p:tav tm="100000">
                                          <p:val>
                                            <p:strVal val="#ppt_x"/>
                                          </p:val>
                                        </p:tav>
                                      </p:tavLst>
                                    </p:anim>
                                    <p:anim calcmode="lin" valueType="num">
                                      <p:cBhvr additive="base">
                                        <p:cTn id="119" dur="500" fill="hold"/>
                                        <p:tgtEl>
                                          <p:spTgt spid="100"/>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101"/>
                                        </p:tgtEl>
                                        <p:attrNameLst>
                                          <p:attrName>style.visibility</p:attrName>
                                        </p:attrNameLst>
                                      </p:cBhvr>
                                      <p:to>
                                        <p:strVal val="visible"/>
                                      </p:to>
                                    </p:set>
                                    <p:anim calcmode="lin" valueType="num">
                                      <p:cBhvr additive="base">
                                        <p:cTn id="122" dur="500" fill="hold"/>
                                        <p:tgtEl>
                                          <p:spTgt spid="101"/>
                                        </p:tgtEl>
                                        <p:attrNameLst>
                                          <p:attrName>ppt_x</p:attrName>
                                        </p:attrNameLst>
                                      </p:cBhvr>
                                      <p:tavLst>
                                        <p:tav tm="0">
                                          <p:val>
                                            <p:strVal val="#ppt_x"/>
                                          </p:val>
                                        </p:tav>
                                        <p:tav tm="100000">
                                          <p:val>
                                            <p:strVal val="#ppt_x"/>
                                          </p:val>
                                        </p:tav>
                                      </p:tavLst>
                                    </p:anim>
                                    <p:anim calcmode="lin" valueType="num">
                                      <p:cBhvr additive="base">
                                        <p:cTn id="123" dur="500" fill="hold"/>
                                        <p:tgtEl>
                                          <p:spTgt spid="101"/>
                                        </p:tgtEl>
                                        <p:attrNameLst>
                                          <p:attrName>ppt_y</p:attrName>
                                        </p:attrNameLst>
                                      </p:cBhvr>
                                      <p:tavLst>
                                        <p:tav tm="0">
                                          <p:val>
                                            <p:strVal val="1+#ppt_h/2"/>
                                          </p:val>
                                        </p:tav>
                                        <p:tav tm="100000">
                                          <p:val>
                                            <p:strVal val="#ppt_y"/>
                                          </p:val>
                                        </p:tav>
                                      </p:tavLst>
                                    </p:anim>
                                  </p:childTnLst>
                                </p:cTn>
                              </p:par>
                              <p:par>
                                <p:cTn id="124" presetID="2" presetClass="entr" presetSubtype="4" fill="hold" nodeType="withEffect">
                                  <p:stCondLst>
                                    <p:cond delay="0"/>
                                  </p:stCondLst>
                                  <p:childTnLst>
                                    <p:set>
                                      <p:cBhvr>
                                        <p:cTn id="125" dur="1" fill="hold">
                                          <p:stCondLst>
                                            <p:cond delay="0"/>
                                          </p:stCondLst>
                                        </p:cTn>
                                        <p:tgtEl>
                                          <p:spTgt spid="103"/>
                                        </p:tgtEl>
                                        <p:attrNameLst>
                                          <p:attrName>style.visibility</p:attrName>
                                        </p:attrNameLst>
                                      </p:cBhvr>
                                      <p:to>
                                        <p:strVal val="visible"/>
                                      </p:to>
                                    </p:set>
                                    <p:anim calcmode="lin" valueType="num">
                                      <p:cBhvr additive="base">
                                        <p:cTn id="126" dur="500" fill="hold"/>
                                        <p:tgtEl>
                                          <p:spTgt spid="103"/>
                                        </p:tgtEl>
                                        <p:attrNameLst>
                                          <p:attrName>ppt_x</p:attrName>
                                        </p:attrNameLst>
                                      </p:cBhvr>
                                      <p:tavLst>
                                        <p:tav tm="0">
                                          <p:val>
                                            <p:strVal val="#ppt_x"/>
                                          </p:val>
                                        </p:tav>
                                        <p:tav tm="100000">
                                          <p:val>
                                            <p:strVal val="#ppt_x"/>
                                          </p:val>
                                        </p:tav>
                                      </p:tavLst>
                                    </p:anim>
                                    <p:anim calcmode="lin" valueType="num">
                                      <p:cBhvr additive="base">
                                        <p:cTn id="127" dur="500" fill="hold"/>
                                        <p:tgtEl>
                                          <p:spTgt spid="103"/>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106"/>
                                        </p:tgtEl>
                                        <p:attrNameLst>
                                          <p:attrName>style.visibility</p:attrName>
                                        </p:attrNameLst>
                                      </p:cBhvr>
                                      <p:to>
                                        <p:strVal val="visible"/>
                                      </p:to>
                                    </p:set>
                                    <p:anim calcmode="lin" valueType="num">
                                      <p:cBhvr additive="base">
                                        <p:cTn id="130" dur="500" fill="hold"/>
                                        <p:tgtEl>
                                          <p:spTgt spid="106"/>
                                        </p:tgtEl>
                                        <p:attrNameLst>
                                          <p:attrName>ppt_x</p:attrName>
                                        </p:attrNameLst>
                                      </p:cBhvr>
                                      <p:tavLst>
                                        <p:tav tm="0">
                                          <p:val>
                                            <p:strVal val="#ppt_x"/>
                                          </p:val>
                                        </p:tav>
                                        <p:tav tm="100000">
                                          <p:val>
                                            <p:strVal val="#ppt_x"/>
                                          </p:val>
                                        </p:tav>
                                      </p:tavLst>
                                    </p:anim>
                                    <p:anim calcmode="lin" valueType="num">
                                      <p:cBhvr additive="base">
                                        <p:cTn id="131" dur="500" fill="hold"/>
                                        <p:tgtEl>
                                          <p:spTgt spid="106"/>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116"/>
                                        </p:tgtEl>
                                        <p:attrNameLst>
                                          <p:attrName>style.visibility</p:attrName>
                                        </p:attrNameLst>
                                      </p:cBhvr>
                                      <p:to>
                                        <p:strVal val="visible"/>
                                      </p:to>
                                    </p:set>
                                    <p:anim calcmode="lin" valueType="num">
                                      <p:cBhvr additive="base">
                                        <p:cTn id="134" dur="500" fill="hold"/>
                                        <p:tgtEl>
                                          <p:spTgt spid="116"/>
                                        </p:tgtEl>
                                        <p:attrNameLst>
                                          <p:attrName>ppt_x</p:attrName>
                                        </p:attrNameLst>
                                      </p:cBhvr>
                                      <p:tavLst>
                                        <p:tav tm="0">
                                          <p:val>
                                            <p:strVal val="#ppt_x"/>
                                          </p:val>
                                        </p:tav>
                                        <p:tav tm="100000">
                                          <p:val>
                                            <p:strVal val="#ppt_x"/>
                                          </p:val>
                                        </p:tav>
                                      </p:tavLst>
                                    </p:anim>
                                    <p:anim calcmode="lin" valueType="num">
                                      <p:cBhvr additive="base">
                                        <p:cTn id="135" dur="500" fill="hold"/>
                                        <p:tgtEl>
                                          <p:spTgt spid="116"/>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2"/>
                                        </p:tgtEl>
                                        <p:attrNameLst>
                                          <p:attrName>style.visibility</p:attrName>
                                        </p:attrNameLst>
                                      </p:cBhvr>
                                      <p:to>
                                        <p:strVal val="visible"/>
                                      </p:to>
                                    </p:set>
                                    <p:anim calcmode="lin" valueType="num">
                                      <p:cBhvr additive="base">
                                        <p:cTn id="138" dur="500" fill="hold"/>
                                        <p:tgtEl>
                                          <p:spTgt spid="102"/>
                                        </p:tgtEl>
                                        <p:attrNameLst>
                                          <p:attrName>ppt_x</p:attrName>
                                        </p:attrNameLst>
                                      </p:cBhvr>
                                      <p:tavLst>
                                        <p:tav tm="0">
                                          <p:val>
                                            <p:strVal val="#ppt_x"/>
                                          </p:val>
                                        </p:tav>
                                        <p:tav tm="100000">
                                          <p:val>
                                            <p:strVal val="#ppt_x"/>
                                          </p:val>
                                        </p:tav>
                                      </p:tavLst>
                                    </p:anim>
                                    <p:anim calcmode="lin" valueType="num">
                                      <p:cBhvr additive="base">
                                        <p:cTn id="139"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additive="base">
                                        <p:cTn id="144" dur="500" fill="hold"/>
                                        <p:tgtEl>
                                          <p:spTgt spid="109"/>
                                        </p:tgtEl>
                                        <p:attrNameLst>
                                          <p:attrName>ppt_x</p:attrName>
                                        </p:attrNameLst>
                                      </p:cBhvr>
                                      <p:tavLst>
                                        <p:tav tm="0">
                                          <p:val>
                                            <p:strVal val="#ppt_x"/>
                                          </p:val>
                                        </p:tav>
                                        <p:tav tm="100000">
                                          <p:val>
                                            <p:strVal val="#ppt_x"/>
                                          </p:val>
                                        </p:tav>
                                      </p:tavLst>
                                    </p:anim>
                                    <p:anim calcmode="lin" valueType="num">
                                      <p:cBhvr additive="base">
                                        <p:cTn id="145" dur="500" fill="hold"/>
                                        <p:tgtEl>
                                          <p:spTgt spid="109"/>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110"/>
                                        </p:tgtEl>
                                        <p:attrNameLst>
                                          <p:attrName>style.visibility</p:attrName>
                                        </p:attrNameLst>
                                      </p:cBhvr>
                                      <p:to>
                                        <p:strVal val="visible"/>
                                      </p:to>
                                    </p:set>
                                    <p:anim calcmode="lin" valueType="num">
                                      <p:cBhvr additive="base">
                                        <p:cTn id="148" dur="500" fill="hold"/>
                                        <p:tgtEl>
                                          <p:spTgt spid="110"/>
                                        </p:tgtEl>
                                        <p:attrNameLst>
                                          <p:attrName>ppt_x</p:attrName>
                                        </p:attrNameLst>
                                      </p:cBhvr>
                                      <p:tavLst>
                                        <p:tav tm="0">
                                          <p:val>
                                            <p:strVal val="#ppt_x"/>
                                          </p:val>
                                        </p:tav>
                                        <p:tav tm="100000">
                                          <p:val>
                                            <p:strVal val="#ppt_x"/>
                                          </p:val>
                                        </p:tav>
                                      </p:tavLst>
                                    </p:anim>
                                    <p:anim calcmode="lin" valueType="num">
                                      <p:cBhvr additive="base">
                                        <p:cTn id="149" dur="500" fill="hold"/>
                                        <p:tgtEl>
                                          <p:spTgt spid="110"/>
                                        </p:tgtEl>
                                        <p:attrNameLst>
                                          <p:attrName>ppt_y</p:attrName>
                                        </p:attrNameLst>
                                      </p:cBhvr>
                                      <p:tavLst>
                                        <p:tav tm="0">
                                          <p:val>
                                            <p:strVal val="1+#ppt_h/2"/>
                                          </p:val>
                                        </p:tav>
                                        <p:tav tm="100000">
                                          <p:val>
                                            <p:strVal val="#ppt_y"/>
                                          </p:val>
                                        </p:tav>
                                      </p:tavLst>
                                    </p:anim>
                                  </p:childTnLst>
                                </p:cTn>
                              </p:par>
                              <p:par>
                                <p:cTn id="150" presetID="2" presetClass="entr" presetSubtype="4" fill="hold" grpId="0" nodeType="withEffect">
                                  <p:stCondLst>
                                    <p:cond delay="0"/>
                                  </p:stCondLst>
                                  <p:childTnLst>
                                    <p:set>
                                      <p:cBhvr>
                                        <p:cTn id="151" dur="1" fill="hold">
                                          <p:stCondLst>
                                            <p:cond delay="0"/>
                                          </p:stCondLst>
                                        </p:cTn>
                                        <p:tgtEl>
                                          <p:spTgt spid="111"/>
                                        </p:tgtEl>
                                        <p:attrNameLst>
                                          <p:attrName>style.visibility</p:attrName>
                                        </p:attrNameLst>
                                      </p:cBhvr>
                                      <p:to>
                                        <p:strVal val="visible"/>
                                      </p:to>
                                    </p:set>
                                    <p:anim calcmode="lin" valueType="num">
                                      <p:cBhvr additive="base">
                                        <p:cTn id="152" dur="500" fill="hold"/>
                                        <p:tgtEl>
                                          <p:spTgt spid="111"/>
                                        </p:tgtEl>
                                        <p:attrNameLst>
                                          <p:attrName>ppt_x</p:attrName>
                                        </p:attrNameLst>
                                      </p:cBhvr>
                                      <p:tavLst>
                                        <p:tav tm="0">
                                          <p:val>
                                            <p:strVal val="#ppt_x"/>
                                          </p:val>
                                        </p:tav>
                                        <p:tav tm="100000">
                                          <p:val>
                                            <p:strVal val="#ppt_x"/>
                                          </p:val>
                                        </p:tav>
                                      </p:tavLst>
                                    </p:anim>
                                    <p:anim calcmode="lin" valueType="num">
                                      <p:cBhvr additive="base">
                                        <p:cTn id="153" dur="500" fill="hold"/>
                                        <p:tgtEl>
                                          <p:spTgt spid="111"/>
                                        </p:tgtEl>
                                        <p:attrNameLst>
                                          <p:attrName>ppt_y</p:attrName>
                                        </p:attrNameLst>
                                      </p:cBhvr>
                                      <p:tavLst>
                                        <p:tav tm="0">
                                          <p:val>
                                            <p:strVal val="1+#ppt_h/2"/>
                                          </p:val>
                                        </p:tav>
                                        <p:tav tm="100000">
                                          <p:val>
                                            <p:strVal val="#ppt_y"/>
                                          </p:val>
                                        </p:tav>
                                      </p:tavLst>
                                    </p:anim>
                                  </p:childTnLst>
                                </p:cTn>
                              </p:par>
                              <p:par>
                                <p:cTn id="154" presetID="2" presetClass="entr" presetSubtype="4" fill="hold" nodeType="with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additive="base">
                                        <p:cTn id="156" dur="500" fill="hold"/>
                                        <p:tgtEl>
                                          <p:spTgt spid="112"/>
                                        </p:tgtEl>
                                        <p:attrNameLst>
                                          <p:attrName>ppt_x</p:attrName>
                                        </p:attrNameLst>
                                      </p:cBhvr>
                                      <p:tavLst>
                                        <p:tav tm="0">
                                          <p:val>
                                            <p:strVal val="#ppt_x"/>
                                          </p:val>
                                        </p:tav>
                                        <p:tav tm="100000">
                                          <p:val>
                                            <p:strVal val="#ppt_x"/>
                                          </p:val>
                                        </p:tav>
                                      </p:tavLst>
                                    </p:anim>
                                    <p:anim calcmode="lin" valueType="num">
                                      <p:cBhvr additive="base">
                                        <p:cTn id="157" dur="500" fill="hold"/>
                                        <p:tgtEl>
                                          <p:spTgt spid="112"/>
                                        </p:tgtEl>
                                        <p:attrNameLst>
                                          <p:attrName>ppt_y</p:attrName>
                                        </p:attrNameLst>
                                      </p:cBhvr>
                                      <p:tavLst>
                                        <p:tav tm="0">
                                          <p:val>
                                            <p:strVal val="1+#ppt_h/2"/>
                                          </p:val>
                                        </p:tav>
                                        <p:tav tm="100000">
                                          <p:val>
                                            <p:strVal val="#ppt_y"/>
                                          </p:val>
                                        </p:tav>
                                      </p:tavLst>
                                    </p:anim>
                                  </p:childTnLst>
                                </p:cTn>
                              </p:par>
                              <p:par>
                                <p:cTn id="158" presetID="2" presetClass="entr" presetSubtype="4" fill="hold" grpId="0" nodeType="withEffect">
                                  <p:stCondLst>
                                    <p:cond delay="0"/>
                                  </p:stCondLst>
                                  <p:childTnLst>
                                    <p:set>
                                      <p:cBhvr>
                                        <p:cTn id="159" dur="1" fill="hold">
                                          <p:stCondLst>
                                            <p:cond delay="0"/>
                                          </p:stCondLst>
                                        </p:cTn>
                                        <p:tgtEl>
                                          <p:spTgt spid="114"/>
                                        </p:tgtEl>
                                        <p:attrNameLst>
                                          <p:attrName>style.visibility</p:attrName>
                                        </p:attrNameLst>
                                      </p:cBhvr>
                                      <p:to>
                                        <p:strVal val="visible"/>
                                      </p:to>
                                    </p:set>
                                    <p:anim calcmode="lin" valueType="num">
                                      <p:cBhvr additive="base">
                                        <p:cTn id="160" dur="500" fill="hold"/>
                                        <p:tgtEl>
                                          <p:spTgt spid="114"/>
                                        </p:tgtEl>
                                        <p:attrNameLst>
                                          <p:attrName>ppt_x</p:attrName>
                                        </p:attrNameLst>
                                      </p:cBhvr>
                                      <p:tavLst>
                                        <p:tav tm="0">
                                          <p:val>
                                            <p:strVal val="#ppt_x"/>
                                          </p:val>
                                        </p:tav>
                                        <p:tav tm="100000">
                                          <p:val>
                                            <p:strVal val="#ppt_x"/>
                                          </p:val>
                                        </p:tav>
                                      </p:tavLst>
                                    </p:anim>
                                    <p:anim calcmode="lin" valueType="num">
                                      <p:cBhvr additive="base">
                                        <p:cTn id="161" dur="500" fill="hold"/>
                                        <p:tgtEl>
                                          <p:spTgt spid="114"/>
                                        </p:tgtEl>
                                        <p:attrNameLst>
                                          <p:attrName>ppt_y</p:attrName>
                                        </p:attrNameLst>
                                      </p:cBhvr>
                                      <p:tavLst>
                                        <p:tav tm="0">
                                          <p:val>
                                            <p:strVal val="1+#ppt_h/2"/>
                                          </p:val>
                                        </p:tav>
                                        <p:tav tm="100000">
                                          <p:val>
                                            <p:strVal val="#ppt_y"/>
                                          </p:val>
                                        </p:tav>
                                      </p:tavLst>
                                    </p:anim>
                                  </p:childTnLst>
                                </p:cTn>
                              </p:par>
                              <p:par>
                                <p:cTn id="162" presetID="2" presetClass="entr" presetSubtype="4" fill="hold" grpId="0" nodeType="withEffect">
                                  <p:stCondLst>
                                    <p:cond delay="0"/>
                                  </p:stCondLst>
                                  <p:childTnLst>
                                    <p:set>
                                      <p:cBhvr>
                                        <p:cTn id="163" dur="1" fill="hold">
                                          <p:stCondLst>
                                            <p:cond delay="0"/>
                                          </p:stCondLst>
                                        </p:cTn>
                                        <p:tgtEl>
                                          <p:spTgt spid="117"/>
                                        </p:tgtEl>
                                        <p:attrNameLst>
                                          <p:attrName>style.visibility</p:attrName>
                                        </p:attrNameLst>
                                      </p:cBhvr>
                                      <p:to>
                                        <p:strVal val="visible"/>
                                      </p:to>
                                    </p:set>
                                    <p:anim calcmode="lin" valueType="num">
                                      <p:cBhvr additive="base">
                                        <p:cTn id="164" dur="500" fill="hold"/>
                                        <p:tgtEl>
                                          <p:spTgt spid="117"/>
                                        </p:tgtEl>
                                        <p:attrNameLst>
                                          <p:attrName>ppt_x</p:attrName>
                                        </p:attrNameLst>
                                      </p:cBhvr>
                                      <p:tavLst>
                                        <p:tav tm="0">
                                          <p:val>
                                            <p:strVal val="#ppt_x"/>
                                          </p:val>
                                        </p:tav>
                                        <p:tav tm="100000">
                                          <p:val>
                                            <p:strVal val="#ppt_x"/>
                                          </p:val>
                                        </p:tav>
                                      </p:tavLst>
                                    </p:anim>
                                    <p:anim calcmode="lin" valueType="num">
                                      <p:cBhvr additive="base">
                                        <p:cTn id="165"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0" grpId="0"/>
      <p:bldP spid="71" grpId="0" animBg="1"/>
      <p:bldP spid="71" grpId="1" animBg="1"/>
      <p:bldP spid="87" grpId="0" animBg="1"/>
      <p:bldP spid="87" grpId="1" animBg="1"/>
      <p:bldP spid="2" grpId="0"/>
      <p:bldP spid="2" grpId="1"/>
      <p:bldP spid="12" grpId="0"/>
      <p:bldP spid="12" grpId="1"/>
      <p:bldP spid="89" grpId="0" animBg="1"/>
      <p:bldP spid="89" grpId="1" animBg="1"/>
      <p:bldP spid="90" grpId="0"/>
      <p:bldP spid="90" grpId="1"/>
      <p:bldP spid="93" grpId="0" animBg="1"/>
      <p:bldP spid="94" grpId="0"/>
      <p:bldP spid="95" grpId="0"/>
      <p:bldP spid="98" grpId="0"/>
      <p:bldP spid="100" grpId="0" animBg="1"/>
      <p:bldP spid="101" grpId="0"/>
      <p:bldP spid="102" grpId="0"/>
      <p:bldP spid="106" grpId="0"/>
      <p:bldP spid="109" grpId="0" animBg="1"/>
      <p:bldP spid="110" grpId="0"/>
      <p:bldP spid="111" grpId="0"/>
      <p:bldP spid="114" grpId="0"/>
      <p:bldP spid="115" grpId="0" animBg="1"/>
      <p:bldP spid="116" grpId="0" animBg="1"/>
      <p:bldP spid="1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
          <p:cNvSpPr txBox="1"/>
          <p:nvPr/>
        </p:nvSpPr>
        <p:spPr>
          <a:xfrm>
            <a:off x="8509544" y="561975"/>
            <a:ext cx="2364740" cy="567690"/>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3.3</a:t>
            </a: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 </a:t>
            </a:r>
            <a:r>
              <a:rPr lang="zh-CN" altLang="en-US"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行业痛点</a:t>
            </a:r>
          </a:p>
        </p:txBody>
      </p:sp>
      <p:sp>
        <p:nvSpPr>
          <p:cNvPr id="22" name="文本框 21"/>
          <p:cNvSpPr txBox="1"/>
          <p:nvPr/>
        </p:nvSpPr>
        <p:spPr>
          <a:xfrm>
            <a:off x="8447314" y="1046480"/>
            <a:ext cx="1107996" cy="276999"/>
          </a:xfrm>
          <a:prstGeom prst="rect">
            <a:avLst/>
          </a:prstGeom>
          <a:noFill/>
        </p:spPr>
        <p:txBody>
          <a:bodyPr wrap="none" rtlCol="0">
            <a:spAutoFit/>
          </a:bodyPr>
          <a:lstStyle/>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11" name="TextBox 1"/>
          <p:cNvSpPr txBox="1"/>
          <p:nvPr/>
        </p:nvSpPr>
        <p:spPr>
          <a:xfrm>
            <a:off x="1761678" y="4153765"/>
            <a:ext cx="1077218" cy="261610"/>
          </a:xfrm>
          <a:prstGeom prst="rect">
            <a:avLst/>
          </a:prstGeom>
          <a:noFill/>
        </p:spPr>
        <p:txBody>
          <a:bodyPr wrap="none" lIns="0" tIns="0" rIns="0" rtlCol="0">
            <a:spAutoFit/>
          </a:bodyPr>
          <a:lstStyle/>
          <a:p>
            <a:pPr defTabSz="0"/>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grpSp>
        <p:nvGrpSpPr>
          <p:cNvPr id="9" name="组合 8"/>
          <p:cNvGrpSpPr/>
          <p:nvPr/>
        </p:nvGrpSpPr>
        <p:grpSpPr>
          <a:xfrm rot="16200000">
            <a:off x="1593850" y="2234565"/>
            <a:ext cx="1640205" cy="1640205"/>
            <a:chOff x="860" y="422"/>
            <a:chExt cx="7466" cy="7466"/>
          </a:xfrm>
          <a:solidFill>
            <a:schemeClr val="tx1">
              <a:lumMod val="65000"/>
              <a:lumOff val="35000"/>
            </a:schemeClr>
          </a:solidFill>
        </p:grpSpPr>
        <p:sp>
          <p:nvSpPr>
            <p:cNvPr id="3" name="椭圆 2"/>
            <p:cNvSpPr/>
            <p:nvPr/>
          </p:nvSpPr>
          <p:spPr>
            <a:xfrm>
              <a:off x="860" y="422"/>
              <a:ext cx="7467" cy="74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 196"/>
            <p:cNvSpPr/>
            <p:nvPr/>
          </p:nvSpPr>
          <p:spPr>
            <a:xfrm>
              <a:off x="860" y="4173"/>
              <a:ext cx="7467" cy="3713"/>
            </a:xfrm>
            <a:custGeom>
              <a:avLst/>
              <a:gdLst>
                <a:gd name="connsiteX0" fmla="*/ 0 w 3325370"/>
                <a:gd name="connsiteY0" fmla="*/ 0 h 1637134"/>
                <a:gd name="connsiteX1" fmla="*/ 3325370 w 3325370"/>
                <a:gd name="connsiteY1" fmla="*/ 0 h 1637134"/>
                <a:gd name="connsiteX2" fmla="*/ 3318183 w 3325370"/>
                <a:gd name="connsiteY2" fmla="*/ 142905 h 1637134"/>
                <a:gd name="connsiteX3" fmla="*/ 1673347 w 3325370"/>
                <a:gd name="connsiteY3" fmla="*/ 1637102 h 1637134"/>
                <a:gd name="connsiteX4" fmla="*/ 10229 w 3325370"/>
                <a:gd name="connsiteY4" fmla="*/ 163281 h 163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24" name="组合 23"/>
          <p:cNvGrpSpPr/>
          <p:nvPr/>
        </p:nvGrpSpPr>
        <p:grpSpPr>
          <a:xfrm rot="16200000">
            <a:off x="3801745" y="2234565"/>
            <a:ext cx="1640205" cy="1640205"/>
            <a:chOff x="860" y="422"/>
            <a:chExt cx="7466" cy="7466"/>
          </a:xfrm>
          <a:solidFill>
            <a:srgbClr val="DAB96E"/>
          </a:solidFill>
        </p:grpSpPr>
        <p:sp>
          <p:nvSpPr>
            <p:cNvPr id="25" name="椭圆 24"/>
            <p:cNvSpPr/>
            <p:nvPr/>
          </p:nvSpPr>
          <p:spPr>
            <a:xfrm>
              <a:off x="860" y="422"/>
              <a:ext cx="7467" cy="7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 196"/>
            <p:cNvSpPr/>
            <p:nvPr/>
          </p:nvSpPr>
          <p:spPr>
            <a:xfrm>
              <a:off x="860" y="4173"/>
              <a:ext cx="7467" cy="3713"/>
            </a:xfrm>
            <a:custGeom>
              <a:avLst/>
              <a:gdLst>
                <a:gd name="connsiteX0" fmla="*/ 0 w 3325370"/>
                <a:gd name="connsiteY0" fmla="*/ 0 h 1637134"/>
                <a:gd name="connsiteX1" fmla="*/ 3325370 w 3325370"/>
                <a:gd name="connsiteY1" fmla="*/ 0 h 1637134"/>
                <a:gd name="connsiteX2" fmla="*/ 3318183 w 3325370"/>
                <a:gd name="connsiteY2" fmla="*/ 142905 h 1637134"/>
                <a:gd name="connsiteX3" fmla="*/ 1673347 w 3325370"/>
                <a:gd name="connsiteY3" fmla="*/ 1637102 h 1637134"/>
                <a:gd name="connsiteX4" fmla="*/ 10229 w 3325370"/>
                <a:gd name="connsiteY4" fmla="*/ 163281 h 163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27" name="组合 26"/>
          <p:cNvGrpSpPr/>
          <p:nvPr/>
        </p:nvGrpSpPr>
        <p:grpSpPr>
          <a:xfrm rot="16200000">
            <a:off x="6015990" y="2234565"/>
            <a:ext cx="1640205" cy="1640205"/>
            <a:chOff x="860" y="422"/>
            <a:chExt cx="7466" cy="7466"/>
          </a:xfrm>
          <a:solidFill>
            <a:schemeClr val="tx1">
              <a:lumMod val="65000"/>
              <a:lumOff val="35000"/>
            </a:schemeClr>
          </a:solidFill>
        </p:grpSpPr>
        <p:sp>
          <p:nvSpPr>
            <p:cNvPr id="28" name="椭圆 27"/>
            <p:cNvSpPr/>
            <p:nvPr/>
          </p:nvSpPr>
          <p:spPr>
            <a:xfrm>
              <a:off x="860" y="422"/>
              <a:ext cx="7467" cy="74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 196"/>
            <p:cNvSpPr/>
            <p:nvPr/>
          </p:nvSpPr>
          <p:spPr>
            <a:xfrm>
              <a:off x="860" y="4173"/>
              <a:ext cx="7467" cy="3713"/>
            </a:xfrm>
            <a:custGeom>
              <a:avLst/>
              <a:gdLst>
                <a:gd name="connsiteX0" fmla="*/ 0 w 3325370"/>
                <a:gd name="connsiteY0" fmla="*/ 0 h 1637134"/>
                <a:gd name="connsiteX1" fmla="*/ 3325370 w 3325370"/>
                <a:gd name="connsiteY1" fmla="*/ 0 h 1637134"/>
                <a:gd name="connsiteX2" fmla="*/ 3318183 w 3325370"/>
                <a:gd name="connsiteY2" fmla="*/ 142905 h 1637134"/>
                <a:gd name="connsiteX3" fmla="*/ 1673347 w 3325370"/>
                <a:gd name="connsiteY3" fmla="*/ 1637102 h 1637134"/>
                <a:gd name="connsiteX4" fmla="*/ 10229 w 3325370"/>
                <a:gd name="connsiteY4" fmla="*/ 163281 h 163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30" name="组合 29"/>
          <p:cNvGrpSpPr/>
          <p:nvPr/>
        </p:nvGrpSpPr>
        <p:grpSpPr>
          <a:xfrm rot="16200000">
            <a:off x="8228330" y="2234565"/>
            <a:ext cx="1640205" cy="1640205"/>
            <a:chOff x="860" y="422"/>
            <a:chExt cx="7466" cy="7466"/>
          </a:xfrm>
          <a:solidFill>
            <a:srgbClr val="DAB96E"/>
          </a:solidFill>
        </p:grpSpPr>
        <p:sp>
          <p:nvSpPr>
            <p:cNvPr id="31" name="椭圆 30"/>
            <p:cNvSpPr/>
            <p:nvPr/>
          </p:nvSpPr>
          <p:spPr>
            <a:xfrm>
              <a:off x="860" y="422"/>
              <a:ext cx="7467" cy="7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 196"/>
            <p:cNvSpPr/>
            <p:nvPr/>
          </p:nvSpPr>
          <p:spPr>
            <a:xfrm>
              <a:off x="860" y="4173"/>
              <a:ext cx="7467" cy="3713"/>
            </a:xfrm>
            <a:custGeom>
              <a:avLst/>
              <a:gdLst>
                <a:gd name="connsiteX0" fmla="*/ 0 w 3325370"/>
                <a:gd name="connsiteY0" fmla="*/ 0 h 1637134"/>
                <a:gd name="connsiteX1" fmla="*/ 3325370 w 3325370"/>
                <a:gd name="connsiteY1" fmla="*/ 0 h 1637134"/>
                <a:gd name="connsiteX2" fmla="*/ 3318183 w 3325370"/>
                <a:gd name="connsiteY2" fmla="*/ 142905 h 1637134"/>
                <a:gd name="connsiteX3" fmla="*/ 1673347 w 3325370"/>
                <a:gd name="connsiteY3" fmla="*/ 1637102 h 1637134"/>
                <a:gd name="connsiteX4" fmla="*/ 10229 w 3325370"/>
                <a:gd name="connsiteY4" fmla="*/ 163281 h 163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
        <p:nvSpPr>
          <p:cNvPr id="18" name="TextBox 1"/>
          <p:cNvSpPr txBox="1"/>
          <p:nvPr/>
        </p:nvSpPr>
        <p:spPr>
          <a:xfrm>
            <a:off x="1824905" y="3111730"/>
            <a:ext cx="1178560" cy="322580"/>
          </a:xfrm>
          <a:prstGeom prst="rect">
            <a:avLst/>
          </a:prstGeom>
          <a:noFill/>
        </p:spPr>
        <p:txBody>
          <a:bodyPr wrap="none" lIns="0" tIns="0" rIns="0" rtlCol="0">
            <a:spAutoFit/>
          </a:bodyPr>
          <a:lstStyle/>
          <a:p>
            <a:pPr algn="ctr" defTabSz="0">
              <a:lnSpc>
                <a:spcPct val="100000"/>
              </a:lnSpc>
              <a:tabLst>
                <a:tab pos="127000" algn="l"/>
                <a:tab pos="431800" algn="l"/>
                <a:tab pos="546100" algn="l"/>
              </a:tabLst>
            </a:pPr>
            <a:r>
              <a:rPr lang="en-US" altLang="zh-CN" sz="1800" dirty="0">
                <a:solidFill>
                  <a:srgbClr val="212121"/>
                </a:solidFill>
                <a:latin typeface="Calibri" panose="020F0502020204030204" pitchFamily="18" charset="0"/>
                <a:cs typeface="Calibri" panose="020F0502020204030204" pitchFamily="18" charset="0"/>
              </a:rPr>
              <a:t>PAIN POINTS</a:t>
            </a:r>
            <a:endParaRPr lang="en-US" altLang="zh-CN" sz="1400" dirty="0">
              <a:solidFill>
                <a:srgbClr val="FFFFFF"/>
              </a:solidFill>
              <a:latin typeface="Calibri Light" panose="020F0302020204030204" charset="0"/>
              <a:cs typeface="Calibri" panose="020F0502020204030204" pitchFamily="18" charset="0"/>
            </a:endParaRPr>
          </a:p>
        </p:txBody>
      </p:sp>
      <p:sp>
        <p:nvSpPr>
          <p:cNvPr id="37" name="TextBox 1"/>
          <p:cNvSpPr txBox="1"/>
          <p:nvPr/>
        </p:nvSpPr>
        <p:spPr>
          <a:xfrm>
            <a:off x="2182410" y="2599920"/>
            <a:ext cx="463550" cy="599440"/>
          </a:xfrm>
          <a:prstGeom prst="rect">
            <a:avLst/>
          </a:prstGeom>
          <a:noFill/>
        </p:spPr>
        <p:txBody>
          <a:bodyPr wrap="none" lIns="0" tIns="0" rIns="0" rtlCol="0">
            <a:spAutoFit/>
          </a:bodyPr>
          <a:lstStyle/>
          <a:p>
            <a:pPr algn="ctr" defTabSz="0">
              <a:lnSpc>
                <a:spcPct val="100000"/>
              </a:lnSpc>
              <a:tabLst>
                <a:tab pos="127000" algn="l"/>
                <a:tab pos="431800" algn="l"/>
                <a:tab pos="546100" algn="l"/>
              </a:tabLst>
            </a:pPr>
            <a:r>
              <a:rPr lang="en-US" altLang="zh-CN" sz="3600" b="1" dirty="0">
                <a:solidFill>
                  <a:srgbClr val="212121"/>
                </a:solidFill>
                <a:latin typeface="Calibri" panose="020F0502020204030204" pitchFamily="18" charset="0"/>
                <a:cs typeface="Calibri" panose="020F0502020204030204" pitchFamily="18" charset="0"/>
              </a:rPr>
              <a:t>01</a:t>
            </a:r>
            <a:endParaRPr lang="en-US" altLang="zh-CN" sz="3600" b="1" dirty="0">
              <a:solidFill>
                <a:srgbClr val="FFFFFF"/>
              </a:solidFill>
              <a:latin typeface="Calibri Light" panose="020F0302020204030204" charset="0"/>
              <a:cs typeface="Calibri" panose="020F0502020204030204" pitchFamily="18" charset="0"/>
            </a:endParaRPr>
          </a:p>
        </p:txBody>
      </p:sp>
      <p:sp>
        <p:nvSpPr>
          <p:cNvPr id="38" name="TextBox 1"/>
          <p:cNvSpPr txBox="1"/>
          <p:nvPr/>
        </p:nvSpPr>
        <p:spPr>
          <a:xfrm>
            <a:off x="4032165" y="3111730"/>
            <a:ext cx="1178560" cy="322580"/>
          </a:xfrm>
          <a:prstGeom prst="rect">
            <a:avLst/>
          </a:prstGeom>
          <a:noFill/>
        </p:spPr>
        <p:txBody>
          <a:bodyPr wrap="none" lIns="0" tIns="0" rIns="0" rtlCol="0">
            <a:spAutoFit/>
          </a:bodyPr>
          <a:lstStyle/>
          <a:p>
            <a:pPr algn="ctr" defTabSz="0">
              <a:lnSpc>
                <a:spcPct val="100000"/>
              </a:lnSpc>
              <a:tabLst>
                <a:tab pos="127000" algn="l"/>
                <a:tab pos="431800" algn="l"/>
                <a:tab pos="546100" algn="l"/>
              </a:tabLst>
            </a:pPr>
            <a:r>
              <a:rPr lang="en-US" altLang="zh-CN" sz="1800" dirty="0">
                <a:solidFill>
                  <a:srgbClr val="212121"/>
                </a:solidFill>
                <a:latin typeface="Calibri" panose="020F0502020204030204" pitchFamily="18" charset="0"/>
                <a:cs typeface="Calibri" panose="020F0502020204030204" pitchFamily="18" charset="0"/>
              </a:rPr>
              <a:t>PAIN POINTS</a:t>
            </a:r>
            <a:endParaRPr lang="en-US" altLang="zh-CN" sz="1400" dirty="0">
              <a:solidFill>
                <a:srgbClr val="FFFFFF"/>
              </a:solidFill>
              <a:latin typeface="Calibri Light" panose="020F0302020204030204" charset="0"/>
              <a:cs typeface="Calibri" panose="020F0502020204030204" pitchFamily="18" charset="0"/>
            </a:endParaRPr>
          </a:p>
        </p:txBody>
      </p:sp>
      <p:sp>
        <p:nvSpPr>
          <p:cNvPr id="39" name="TextBox 1"/>
          <p:cNvSpPr txBox="1"/>
          <p:nvPr/>
        </p:nvSpPr>
        <p:spPr>
          <a:xfrm>
            <a:off x="4389670" y="2599920"/>
            <a:ext cx="463550" cy="599440"/>
          </a:xfrm>
          <a:prstGeom prst="rect">
            <a:avLst/>
          </a:prstGeom>
          <a:noFill/>
        </p:spPr>
        <p:txBody>
          <a:bodyPr wrap="none" lIns="0" tIns="0" rIns="0" rtlCol="0">
            <a:spAutoFit/>
          </a:bodyPr>
          <a:lstStyle/>
          <a:p>
            <a:pPr algn="ctr" defTabSz="0">
              <a:lnSpc>
                <a:spcPct val="100000"/>
              </a:lnSpc>
              <a:tabLst>
                <a:tab pos="127000" algn="l"/>
                <a:tab pos="431800" algn="l"/>
                <a:tab pos="546100" algn="l"/>
              </a:tabLst>
            </a:pPr>
            <a:r>
              <a:rPr lang="en-US" altLang="zh-CN" sz="3600" b="1" dirty="0">
                <a:solidFill>
                  <a:srgbClr val="212121"/>
                </a:solidFill>
                <a:latin typeface="Calibri" panose="020F0502020204030204" pitchFamily="18" charset="0"/>
                <a:cs typeface="Calibri" panose="020F0502020204030204" pitchFamily="18" charset="0"/>
              </a:rPr>
              <a:t>02</a:t>
            </a:r>
            <a:endParaRPr lang="en-US" altLang="zh-CN" sz="3600" b="1" dirty="0">
              <a:solidFill>
                <a:srgbClr val="FFFFFF"/>
              </a:solidFill>
              <a:latin typeface="Calibri Light" panose="020F0302020204030204" charset="0"/>
              <a:cs typeface="Calibri" panose="020F0502020204030204" pitchFamily="18" charset="0"/>
            </a:endParaRPr>
          </a:p>
        </p:txBody>
      </p:sp>
      <p:sp>
        <p:nvSpPr>
          <p:cNvPr id="40" name="TextBox 1"/>
          <p:cNvSpPr txBox="1"/>
          <p:nvPr/>
        </p:nvSpPr>
        <p:spPr>
          <a:xfrm>
            <a:off x="6247045" y="3111730"/>
            <a:ext cx="1178560" cy="322580"/>
          </a:xfrm>
          <a:prstGeom prst="rect">
            <a:avLst/>
          </a:prstGeom>
          <a:noFill/>
        </p:spPr>
        <p:txBody>
          <a:bodyPr wrap="none" lIns="0" tIns="0" rIns="0" rtlCol="0">
            <a:spAutoFit/>
          </a:bodyPr>
          <a:lstStyle/>
          <a:p>
            <a:pPr algn="ctr" defTabSz="0">
              <a:lnSpc>
                <a:spcPct val="100000"/>
              </a:lnSpc>
              <a:tabLst>
                <a:tab pos="127000" algn="l"/>
                <a:tab pos="431800" algn="l"/>
                <a:tab pos="546100" algn="l"/>
              </a:tabLst>
            </a:pPr>
            <a:r>
              <a:rPr lang="en-US" altLang="zh-CN" sz="1800" dirty="0">
                <a:solidFill>
                  <a:srgbClr val="212121"/>
                </a:solidFill>
                <a:latin typeface="Calibri" panose="020F0502020204030204" pitchFamily="18" charset="0"/>
                <a:cs typeface="Calibri" panose="020F0502020204030204" pitchFamily="18" charset="0"/>
              </a:rPr>
              <a:t>PAIN POINTS</a:t>
            </a:r>
            <a:endParaRPr lang="en-US" altLang="zh-CN" sz="1400" dirty="0">
              <a:solidFill>
                <a:srgbClr val="FFFFFF"/>
              </a:solidFill>
              <a:latin typeface="Calibri Light" panose="020F0302020204030204" charset="0"/>
              <a:cs typeface="Calibri" panose="020F0502020204030204" pitchFamily="18" charset="0"/>
            </a:endParaRPr>
          </a:p>
        </p:txBody>
      </p:sp>
      <p:sp>
        <p:nvSpPr>
          <p:cNvPr id="41" name="TextBox 1"/>
          <p:cNvSpPr txBox="1"/>
          <p:nvPr/>
        </p:nvSpPr>
        <p:spPr>
          <a:xfrm>
            <a:off x="6604550" y="2599920"/>
            <a:ext cx="463550" cy="599440"/>
          </a:xfrm>
          <a:prstGeom prst="rect">
            <a:avLst/>
          </a:prstGeom>
          <a:noFill/>
        </p:spPr>
        <p:txBody>
          <a:bodyPr wrap="none" lIns="0" tIns="0" rIns="0" rtlCol="0">
            <a:spAutoFit/>
          </a:bodyPr>
          <a:lstStyle/>
          <a:p>
            <a:pPr algn="ctr" defTabSz="0">
              <a:lnSpc>
                <a:spcPct val="100000"/>
              </a:lnSpc>
              <a:tabLst>
                <a:tab pos="127000" algn="l"/>
                <a:tab pos="431800" algn="l"/>
                <a:tab pos="546100" algn="l"/>
              </a:tabLst>
            </a:pPr>
            <a:r>
              <a:rPr lang="en-US" altLang="zh-CN" sz="3600" b="1" dirty="0">
                <a:solidFill>
                  <a:srgbClr val="212121"/>
                </a:solidFill>
                <a:latin typeface="Calibri" panose="020F0502020204030204" pitchFamily="18" charset="0"/>
                <a:cs typeface="Calibri" panose="020F0502020204030204" pitchFamily="18" charset="0"/>
              </a:rPr>
              <a:t>03</a:t>
            </a:r>
            <a:endParaRPr lang="en-US" altLang="zh-CN" sz="3600" b="1" dirty="0">
              <a:solidFill>
                <a:srgbClr val="FFFFFF"/>
              </a:solidFill>
              <a:latin typeface="Calibri Light" panose="020F0302020204030204" charset="0"/>
              <a:cs typeface="Calibri" panose="020F0502020204030204" pitchFamily="18" charset="0"/>
            </a:endParaRPr>
          </a:p>
        </p:txBody>
      </p:sp>
      <p:sp>
        <p:nvSpPr>
          <p:cNvPr id="42" name="TextBox 1"/>
          <p:cNvSpPr txBox="1"/>
          <p:nvPr/>
        </p:nvSpPr>
        <p:spPr>
          <a:xfrm>
            <a:off x="8458750" y="3111730"/>
            <a:ext cx="1178560" cy="322580"/>
          </a:xfrm>
          <a:prstGeom prst="rect">
            <a:avLst/>
          </a:prstGeom>
          <a:noFill/>
        </p:spPr>
        <p:txBody>
          <a:bodyPr wrap="none" lIns="0" tIns="0" rIns="0" rtlCol="0">
            <a:spAutoFit/>
          </a:bodyPr>
          <a:lstStyle/>
          <a:p>
            <a:pPr algn="ctr" defTabSz="0">
              <a:lnSpc>
                <a:spcPct val="100000"/>
              </a:lnSpc>
              <a:tabLst>
                <a:tab pos="127000" algn="l"/>
                <a:tab pos="431800" algn="l"/>
                <a:tab pos="546100" algn="l"/>
              </a:tabLst>
            </a:pPr>
            <a:r>
              <a:rPr lang="en-US" altLang="zh-CN" sz="1800" dirty="0">
                <a:solidFill>
                  <a:srgbClr val="212121"/>
                </a:solidFill>
                <a:latin typeface="Calibri" panose="020F0502020204030204" pitchFamily="18" charset="0"/>
                <a:cs typeface="Calibri" panose="020F0502020204030204" pitchFamily="18" charset="0"/>
              </a:rPr>
              <a:t>PAIN POINTS</a:t>
            </a:r>
            <a:endParaRPr lang="en-US" altLang="zh-CN" sz="1400" dirty="0">
              <a:solidFill>
                <a:srgbClr val="FFFFFF"/>
              </a:solidFill>
              <a:latin typeface="Calibri Light" panose="020F0302020204030204" charset="0"/>
              <a:cs typeface="Calibri" panose="020F0502020204030204" pitchFamily="18" charset="0"/>
            </a:endParaRPr>
          </a:p>
        </p:txBody>
      </p:sp>
      <p:sp>
        <p:nvSpPr>
          <p:cNvPr id="43" name="TextBox 1"/>
          <p:cNvSpPr txBox="1"/>
          <p:nvPr/>
        </p:nvSpPr>
        <p:spPr>
          <a:xfrm>
            <a:off x="8816255" y="2599920"/>
            <a:ext cx="463550" cy="599440"/>
          </a:xfrm>
          <a:prstGeom prst="rect">
            <a:avLst/>
          </a:prstGeom>
          <a:noFill/>
        </p:spPr>
        <p:txBody>
          <a:bodyPr wrap="none" lIns="0" tIns="0" rIns="0" rtlCol="0">
            <a:spAutoFit/>
          </a:bodyPr>
          <a:lstStyle/>
          <a:p>
            <a:pPr algn="ctr" defTabSz="0">
              <a:lnSpc>
                <a:spcPct val="100000"/>
              </a:lnSpc>
              <a:tabLst>
                <a:tab pos="127000" algn="l"/>
                <a:tab pos="431800" algn="l"/>
                <a:tab pos="546100" algn="l"/>
              </a:tabLst>
            </a:pPr>
            <a:r>
              <a:rPr lang="en-US" altLang="zh-CN" sz="3600" b="1" dirty="0">
                <a:solidFill>
                  <a:srgbClr val="212121"/>
                </a:solidFill>
                <a:latin typeface="Calibri" panose="020F0502020204030204" pitchFamily="18" charset="0"/>
                <a:cs typeface="Calibri" panose="020F0502020204030204" pitchFamily="18" charset="0"/>
              </a:rPr>
              <a:t>04</a:t>
            </a:r>
            <a:endParaRPr lang="en-US" altLang="zh-CN" sz="3600" b="1" dirty="0">
              <a:solidFill>
                <a:srgbClr val="FFFFFF"/>
              </a:solidFill>
              <a:latin typeface="Calibri Light" panose="020F0302020204030204" charset="0"/>
              <a:cs typeface="Calibri" panose="020F0502020204030204" pitchFamily="18" charset="0"/>
            </a:endParaRPr>
          </a:p>
        </p:txBody>
      </p:sp>
      <p:sp>
        <p:nvSpPr>
          <p:cNvPr id="33" name="TextBox 1"/>
          <p:cNvSpPr txBox="1"/>
          <p:nvPr/>
        </p:nvSpPr>
        <p:spPr>
          <a:xfrm>
            <a:off x="4058563" y="4153765"/>
            <a:ext cx="1077218" cy="261610"/>
          </a:xfrm>
          <a:prstGeom prst="rect">
            <a:avLst/>
          </a:prstGeom>
          <a:noFill/>
        </p:spPr>
        <p:txBody>
          <a:bodyPr wrap="none" lIns="0" tIns="0" rIns="0" rtlCol="0">
            <a:spAutoFit/>
          </a:bodyPr>
          <a:lstStyle/>
          <a:p>
            <a:pPr defTabSz="0"/>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34" name="TextBox 1"/>
          <p:cNvSpPr txBox="1"/>
          <p:nvPr/>
        </p:nvSpPr>
        <p:spPr>
          <a:xfrm>
            <a:off x="6148620" y="4153765"/>
            <a:ext cx="1077218" cy="261610"/>
          </a:xfrm>
          <a:prstGeom prst="rect">
            <a:avLst/>
          </a:prstGeom>
          <a:noFill/>
        </p:spPr>
        <p:txBody>
          <a:bodyPr wrap="none" lIns="0" tIns="0" rIns="0" rtlCol="0">
            <a:spAutoFit/>
          </a:bodyPr>
          <a:lstStyle/>
          <a:p>
            <a:pPr defTabSz="0"/>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35" name="TextBox 1"/>
          <p:cNvSpPr txBox="1"/>
          <p:nvPr/>
        </p:nvSpPr>
        <p:spPr>
          <a:xfrm>
            <a:off x="8336648" y="4153765"/>
            <a:ext cx="1077218" cy="261610"/>
          </a:xfrm>
          <a:prstGeom prst="rect">
            <a:avLst/>
          </a:prstGeom>
          <a:noFill/>
        </p:spPr>
        <p:txBody>
          <a:bodyPr wrap="none" lIns="0" tIns="0" rIns="0" rtlCol="0">
            <a:spAutoFit/>
          </a:bodyPr>
          <a:lstStyle/>
          <a:p>
            <a:pPr defTabSz="0"/>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17528">
        <p14:switch dir="r"/>
      </p:transition>
    </mc:Choice>
    <mc:Fallback xmlns="">
      <p:transition spd="slow" advTm="175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heel(1)">
                                      <p:cBhvr>
                                        <p:cTn id="40" dur="20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1000"/>
                                        <p:tgtEl>
                                          <p:spTgt spid="39"/>
                                        </p:tgtEl>
                                      </p:cBhvr>
                                    </p:animEffect>
                                    <p:anim calcmode="lin" valueType="num">
                                      <p:cBhvr>
                                        <p:cTn id="46" dur="1000" fill="hold"/>
                                        <p:tgtEl>
                                          <p:spTgt spid="39"/>
                                        </p:tgtEl>
                                        <p:attrNameLst>
                                          <p:attrName>ppt_x</p:attrName>
                                        </p:attrNameLst>
                                      </p:cBhvr>
                                      <p:tavLst>
                                        <p:tav tm="0">
                                          <p:val>
                                            <p:strVal val="#ppt_x"/>
                                          </p:val>
                                        </p:tav>
                                        <p:tav tm="100000">
                                          <p:val>
                                            <p:strVal val="#ppt_x"/>
                                          </p:val>
                                        </p:tav>
                                      </p:tavLst>
                                    </p:anim>
                                    <p:anim calcmode="lin" valueType="num">
                                      <p:cBhvr>
                                        <p:cTn id="47" dur="1000" fill="hold"/>
                                        <p:tgtEl>
                                          <p:spTgt spid="3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heel(1)">
                                      <p:cBhvr>
                                        <p:cTn id="62" dur="20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anim calcmode="lin" valueType="num">
                                      <p:cBhvr>
                                        <p:cTn id="68" dur="1000" fill="hold"/>
                                        <p:tgtEl>
                                          <p:spTgt spid="41"/>
                                        </p:tgtEl>
                                        <p:attrNameLst>
                                          <p:attrName>ppt_x</p:attrName>
                                        </p:attrNameLst>
                                      </p:cBhvr>
                                      <p:tavLst>
                                        <p:tav tm="0">
                                          <p:val>
                                            <p:strVal val="#ppt_x"/>
                                          </p:val>
                                        </p:tav>
                                        <p:tav tm="100000">
                                          <p:val>
                                            <p:strVal val="#ppt_x"/>
                                          </p:val>
                                        </p:tav>
                                      </p:tavLst>
                                    </p:anim>
                                    <p:anim calcmode="lin" valueType="num">
                                      <p:cBhvr>
                                        <p:cTn id="69" dur="1000" fill="hold"/>
                                        <p:tgtEl>
                                          <p:spTgt spid="4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heel(1)">
                                      <p:cBhvr>
                                        <p:cTn id="84" dur="20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1000"/>
                                        <p:tgtEl>
                                          <p:spTgt spid="42"/>
                                        </p:tgtEl>
                                      </p:cBhvr>
                                    </p:animEffect>
                                    <p:anim calcmode="lin" valueType="num">
                                      <p:cBhvr>
                                        <p:cTn id="95" dur="1000" fill="hold"/>
                                        <p:tgtEl>
                                          <p:spTgt spid="42"/>
                                        </p:tgtEl>
                                        <p:attrNameLst>
                                          <p:attrName>ppt_x</p:attrName>
                                        </p:attrNameLst>
                                      </p:cBhvr>
                                      <p:tavLst>
                                        <p:tav tm="0">
                                          <p:val>
                                            <p:strVal val="#ppt_x"/>
                                          </p:val>
                                        </p:tav>
                                        <p:tav tm="100000">
                                          <p:val>
                                            <p:strVal val="#ppt_x"/>
                                          </p:val>
                                        </p:tav>
                                      </p:tavLst>
                                    </p:anim>
                                    <p:anim calcmode="lin" valueType="num">
                                      <p:cBhvr>
                                        <p:cTn id="9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11" grpId="0"/>
      <p:bldP spid="18" grpId="0"/>
      <p:bldP spid="37" grpId="0"/>
      <p:bldP spid="38" grpId="0"/>
      <p:bldP spid="39" grpId="0"/>
      <p:bldP spid="40" grpId="0"/>
      <p:bldP spid="41" grpId="0"/>
      <p:bldP spid="42" grpId="0"/>
      <p:bldP spid="43" grpId="0"/>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3"/>
          <p:cNvSpPr/>
          <p:nvPr/>
        </p:nvSpPr>
        <p:spPr>
          <a:xfrm>
            <a:off x="5083393" y="0"/>
            <a:ext cx="6800850" cy="6480175"/>
          </a:xfrm>
          <a:custGeom>
            <a:avLst/>
            <a:gdLst>
              <a:gd name="connsiteX0" fmla="*/ 2087994 w 2087994"/>
              <a:gd name="connsiteY0" fmla="*/ 1393164 h 1393164"/>
              <a:gd name="connsiteX1" fmla="*/ 0 w 2087994"/>
              <a:gd name="connsiteY1" fmla="*/ 1393164 h 1393164"/>
              <a:gd name="connsiteX2" fmla="*/ 0 w 2087994"/>
              <a:gd name="connsiteY2" fmla="*/ 0 h 1393164"/>
              <a:gd name="connsiteX3" fmla="*/ 2087994 w 2087994"/>
              <a:gd name="connsiteY3" fmla="*/ 0 h 1393164"/>
              <a:gd name="connsiteX4" fmla="*/ 2087994 w 2087994"/>
              <a:gd name="connsiteY4" fmla="*/ 1393164 h 13931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7994" h="1393164">
                <a:moveTo>
                  <a:pt x="2087994" y="1393164"/>
                </a:moveTo>
                <a:lnTo>
                  <a:pt x="0" y="1393164"/>
                </a:lnTo>
                <a:lnTo>
                  <a:pt x="0" y="0"/>
                </a:lnTo>
                <a:lnTo>
                  <a:pt x="2087994" y="0"/>
                </a:lnTo>
                <a:lnTo>
                  <a:pt x="2087994" y="1393164"/>
                </a:lnTo>
              </a:path>
            </a:pathLst>
          </a:custGeom>
          <a:blipFill dpi="0" rotWithShape="1">
            <a:blip r:embed="rId4"/>
            <a:srcRect/>
            <a:tile tx="0" ty="0" sx="100000" sy="100000" flip="none" algn="tl"/>
          </a:blipFill>
          <a:ln w="12700">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
          <p:cNvSpPr txBox="1"/>
          <p:nvPr/>
        </p:nvSpPr>
        <p:spPr>
          <a:xfrm>
            <a:off x="8890543" y="594632"/>
            <a:ext cx="2364740" cy="567690"/>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3.4</a:t>
            </a: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 </a:t>
            </a:r>
            <a:r>
              <a:rPr lang="zh-CN" altLang="en-US"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解决方式</a:t>
            </a:r>
          </a:p>
        </p:txBody>
      </p:sp>
      <p:sp>
        <p:nvSpPr>
          <p:cNvPr id="25" name="文本框 24"/>
          <p:cNvSpPr txBox="1"/>
          <p:nvPr/>
        </p:nvSpPr>
        <p:spPr>
          <a:xfrm>
            <a:off x="8828313" y="1079137"/>
            <a:ext cx="1107996" cy="276999"/>
          </a:xfrm>
          <a:prstGeom prst="rect">
            <a:avLst/>
          </a:prstGeom>
          <a:noFill/>
        </p:spPr>
        <p:txBody>
          <a:bodyPr wrap="none" rtlCol="0">
            <a:spAutoFit/>
          </a:bodyPr>
          <a:lstStyle/>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50000"/>
                </a:schemeClr>
              </a:solidFill>
              <a:ea typeface="微软雅黑" panose="020B0503020204020204" pitchFamily="18" charset="-122"/>
              <a:cs typeface="微软雅黑" panose="020B0503020204020204" pitchFamily="18" charset="-122"/>
              <a:sym typeface="+mn-ea"/>
            </a:endParaRPr>
          </a:p>
        </p:txBody>
      </p:sp>
      <p:sp>
        <p:nvSpPr>
          <p:cNvPr id="7" name="Freeform 3"/>
          <p:cNvSpPr/>
          <p:nvPr/>
        </p:nvSpPr>
        <p:spPr>
          <a:xfrm>
            <a:off x="1421043" y="1835668"/>
            <a:ext cx="0" cy="3333457"/>
          </a:xfrm>
          <a:custGeom>
            <a:avLst/>
            <a:gdLst>
              <a:gd name="connsiteX0" fmla="*/ 0 w 0"/>
              <a:gd name="connsiteY0" fmla="*/ 3333457 h 3333457"/>
              <a:gd name="connsiteX1" fmla="*/ 0 w 0"/>
              <a:gd name="connsiteY1" fmla="*/ 3333457 h 3333457"/>
              <a:gd name="connsiteX2" fmla="*/ 0 w 0"/>
              <a:gd name="connsiteY2" fmla="*/ 0 h 3333457"/>
              <a:gd name="connsiteX3" fmla="*/ 0 w 0"/>
              <a:gd name="connsiteY3" fmla="*/ 3333457 h 3333457"/>
            </a:gdLst>
            <a:ahLst/>
            <a:cxnLst>
              <a:cxn ang="0">
                <a:pos x="connsiteX0" y="connsiteY0"/>
              </a:cxn>
              <a:cxn ang="1">
                <a:pos x="connsiteX1" y="connsiteY1"/>
              </a:cxn>
              <a:cxn ang="2">
                <a:pos x="connsiteX2" y="connsiteY2"/>
              </a:cxn>
              <a:cxn ang="3">
                <a:pos x="connsiteX3" y="connsiteY3"/>
              </a:cxn>
            </a:cxnLst>
            <a:rect l="l" t="t" r="r" b="b"/>
            <a:pathLst>
              <a:path h="3333457">
                <a:moveTo>
                  <a:pt x="0" y="3333457"/>
                </a:moveTo>
                <a:lnTo>
                  <a:pt x="0" y="3333457"/>
                </a:lnTo>
                <a:lnTo>
                  <a:pt x="0" y="0"/>
                </a:lnTo>
                <a:lnTo>
                  <a:pt x="0" y="3333457"/>
                </a:ln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rot="16200000">
            <a:off x="-2051685" y="2052003"/>
            <a:ext cx="6478905" cy="2375535"/>
          </a:xfrm>
          <a:custGeom>
            <a:avLst/>
            <a:gdLst>
              <a:gd name="connsiteX0" fmla="*/ 2087994 w 2087994"/>
              <a:gd name="connsiteY0" fmla="*/ 1393164 h 1393164"/>
              <a:gd name="connsiteX1" fmla="*/ 0 w 2087994"/>
              <a:gd name="connsiteY1" fmla="*/ 1393164 h 1393164"/>
              <a:gd name="connsiteX2" fmla="*/ 0 w 2087994"/>
              <a:gd name="connsiteY2" fmla="*/ 0 h 1393164"/>
              <a:gd name="connsiteX3" fmla="*/ 2087994 w 2087994"/>
              <a:gd name="connsiteY3" fmla="*/ 0 h 1393164"/>
              <a:gd name="connsiteX4" fmla="*/ 2087994 w 2087994"/>
              <a:gd name="connsiteY4" fmla="*/ 1393164 h 13931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7994" h="1393164">
                <a:moveTo>
                  <a:pt x="2087994" y="1393164"/>
                </a:moveTo>
                <a:lnTo>
                  <a:pt x="0" y="1393164"/>
                </a:lnTo>
                <a:lnTo>
                  <a:pt x="0" y="0"/>
                </a:lnTo>
                <a:lnTo>
                  <a:pt x="2087994" y="0"/>
                </a:lnTo>
                <a:lnTo>
                  <a:pt x="2087994" y="1393164"/>
                </a:lnTo>
              </a:path>
            </a:pathLst>
          </a:custGeom>
          <a:solidFill>
            <a:srgbClr val="D4B46D">
              <a:alpha val="89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rot="16200000">
            <a:off x="319405" y="2052955"/>
            <a:ext cx="6478905" cy="2375535"/>
          </a:xfrm>
          <a:custGeom>
            <a:avLst/>
            <a:gdLst>
              <a:gd name="connsiteX0" fmla="*/ 2087994 w 2087994"/>
              <a:gd name="connsiteY0" fmla="*/ 1393164 h 1393164"/>
              <a:gd name="connsiteX1" fmla="*/ 0 w 2087994"/>
              <a:gd name="connsiteY1" fmla="*/ 1393164 h 1393164"/>
              <a:gd name="connsiteX2" fmla="*/ 0 w 2087994"/>
              <a:gd name="connsiteY2" fmla="*/ 0 h 1393164"/>
              <a:gd name="connsiteX3" fmla="*/ 2087994 w 2087994"/>
              <a:gd name="connsiteY3" fmla="*/ 0 h 1393164"/>
              <a:gd name="connsiteX4" fmla="*/ 2087994 w 2087994"/>
              <a:gd name="connsiteY4" fmla="*/ 1393164 h 13931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7994" h="1393164">
                <a:moveTo>
                  <a:pt x="2087994" y="1393164"/>
                </a:moveTo>
                <a:lnTo>
                  <a:pt x="0" y="1393164"/>
                </a:lnTo>
                <a:lnTo>
                  <a:pt x="0" y="0"/>
                </a:lnTo>
                <a:lnTo>
                  <a:pt x="2087994" y="0"/>
                </a:lnTo>
                <a:lnTo>
                  <a:pt x="2087994" y="1393164"/>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rot="16200000">
            <a:off x="2689225" y="2052955"/>
            <a:ext cx="6478905" cy="2375535"/>
          </a:xfrm>
          <a:custGeom>
            <a:avLst/>
            <a:gdLst>
              <a:gd name="connsiteX0" fmla="*/ 2087994 w 2087994"/>
              <a:gd name="connsiteY0" fmla="*/ 1393164 h 1393164"/>
              <a:gd name="connsiteX1" fmla="*/ 0 w 2087994"/>
              <a:gd name="connsiteY1" fmla="*/ 1393164 h 1393164"/>
              <a:gd name="connsiteX2" fmla="*/ 0 w 2087994"/>
              <a:gd name="connsiteY2" fmla="*/ 0 h 1393164"/>
              <a:gd name="connsiteX3" fmla="*/ 2087994 w 2087994"/>
              <a:gd name="connsiteY3" fmla="*/ 0 h 1393164"/>
              <a:gd name="connsiteX4" fmla="*/ 2087994 w 2087994"/>
              <a:gd name="connsiteY4" fmla="*/ 1393164 h 13931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7994" h="1393164">
                <a:moveTo>
                  <a:pt x="2087994" y="1393164"/>
                </a:moveTo>
                <a:lnTo>
                  <a:pt x="0" y="1393164"/>
                </a:lnTo>
                <a:lnTo>
                  <a:pt x="0" y="0"/>
                </a:lnTo>
                <a:lnTo>
                  <a:pt x="2087994" y="0"/>
                </a:lnTo>
                <a:lnTo>
                  <a:pt x="2087994" y="1393164"/>
                </a:lnTo>
              </a:path>
            </a:pathLst>
          </a:custGeom>
          <a:solidFill>
            <a:schemeClr val="bg1">
              <a:lumMod val="50000"/>
            </a:scheme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
          <p:cNvSpPr txBox="1"/>
          <p:nvPr/>
        </p:nvSpPr>
        <p:spPr>
          <a:xfrm>
            <a:off x="194543" y="4076930"/>
            <a:ext cx="1705610" cy="337820"/>
          </a:xfrm>
          <a:prstGeom prst="rect">
            <a:avLst/>
          </a:prstGeom>
          <a:noFill/>
        </p:spPr>
        <p:txBody>
          <a:bodyPr wrap="none" lIns="0" tIns="0" rIns="0" rtlCol="0">
            <a:spAutoFit/>
          </a:bodyPr>
          <a:lstStyle/>
          <a:p>
            <a:pPr defTabSz="0">
              <a:lnSpc>
                <a:spcPct val="100000"/>
              </a:lnSpc>
            </a:pPr>
            <a:r>
              <a:rPr lang="en-US" altLang="zh-CN" sz="1900" dirty="0">
                <a:solidFill>
                  <a:schemeClr val="tx1"/>
                </a:solidFill>
                <a:latin typeface="+mj-lt"/>
                <a:cs typeface="Calibri" panose="020F0502020204030204" pitchFamily="18" charset="0"/>
              </a:rPr>
              <a:t>Solution</a:t>
            </a:r>
            <a:r>
              <a:rPr lang="en-US" altLang="zh-CN" sz="1900" dirty="0">
                <a:solidFill>
                  <a:schemeClr val="tx1"/>
                </a:solidFill>
                <a:latin typeface="+mj-lt"/>
                <a:cs typeface="Times New Roman" panose="02020603050405020304" pitchFamily="18" charset="0"/>
              </a:rPr>
              <a:t>  </a:t>
            </a:r>
            <a:r>
              <a:rPr lang="en-US" altLang="zh-CN" sz="1900" dirty="0">
                <a:solidFill>
                  <a:schemeClr val="tx1"/>
                </a:solidFill>
                <a:latin typeface="+mj-lt"/>
                <a:cs typeface="Calibri" panose="020F0502020204030204" pitchFamily="18" charset="0"/>
              </a:rPr>
              <a:t>Method</a:t>
            </a:r>
            <a:endParaRPr lang="en-US" altLang="zh-CN" sz="1400" dirty="0">
              <a:solidFill>
                <a:schemeClr val="tx1"/>
              </a:solidFill>
              <a:latin typeface="+mj-lt"/>
              <a:ea typeface="微软雅黑" panose="020B0503020204020204" pitchFamily="18" charset="-122"/>
              <a:cs typeface="Calibri" panose="020F0502020204030204" pitchFamily="18" charset="0"/>
            </a:endParaRPr>
          </a:p>
        </p:txBody>
      </p:sp>
      <p:sp>
        <p:nvSpPr>
          <p:cNvPr id="6" name="Freeform 3"/>
          <p:cNvSpPr/>
          <p:nvPr/>
        </p:nvSpPr>
        <p:spPr>
          <a:xfrm>
            <a:off x="228600" y="1603375"/>
            <a:ext cx="1419860" cy="1419860"/>
          </a:xfrm>
          <a:custGeom>
            <a:avLst/>
            <a:gdLst>
              <a:gd name="connsiteX0" fmla="*/ 470649 w 470649"/>
              <a:gd name="connsiteY0" fmla="*/ 233756 h 470623"/>
              <a:gd name="connsiteX1" fmla="*/ 236880 w 470649"/>
              <a:gd name="connsiteY1" fmla="*/ 470623 h 470623"/>
              <a:gd name="connsiteX2" fmla="*/ 0 w 470649"/>
              <a:gd name="connsiteY2" fmla="*/ 236854 h 470623"/>
              <a:gd name="connsiteX3" fmla="*/ 233781 w 470649"/>
              <a:gd name="connsiteY3" fmla="*/ 0 h 470623"/>
              <a:gd name="connsiteX4" fmla="*/ 470649 w 470649"/>
              <a:gd name="connsiteY4" fmla="*/ 233756 h 4706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70649" h="470623">
                <a:moveTo>
                  <a:pt x="470649" y="233756"/>
                </a:moveTo>
                <a:cubicBezTo>
                  <a:pt x="471487" y="363727"/>
                  <a:pt x="366826" y="469772"/>
                  <a:pt x="236880" y="470623"/>
                </a:cubicBezTo>
                <a:cubicBezTo>
                  <a:pt x="106908" y="471487"/>
                  <a:pt x="863" y="366826"/>
                  <a:pt x="0" y="236854"/>
                </a:cubicBezTo>
                <a:cubicBezTo>
                  <a:pt x="-850" y="106908"/>
                  <a:pt x="103809" y="837"/>
                  <a:pt x="233781" y="0"/>
                </a:cubicBezTo>
                <a:cubicBezTo>
                  <a:pt x="363740" y="-863"/>
                  <a:pt x="469785" y="103809"/>
                  <a:pt x="470649" y="233756"/>
                </a:cubicBezTo>
              </a:path>
            </a:pathLst>
          </a:custGeom>
          <a:solidFill>
            <a:schemeClr val="tx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
          <p:cNvSpPr txBox="1"/>
          <p:nvPr/>
        </p:nvSpPr>
        <p:spPr>
          <a:xfrm>
            <a:off x="228600" y="3607665"/>
            <a:ext cx="375920" cy="424815"/>
          </a:xfrm>
          <a:prstGeom prst="rect">
            <a:avLst/>
          </a:prstGeom>
          <a:noFill/>
        </p:spPr>
        <p:txBody>
          <a:bodyPr wrap="none" lIns="0" tIns="0" rIns="0" rtlCol="0">
            <a:spAutoFit/>
          </a:bodyPr>
          <a:lstStyle/>
          <a:p>
            <a:pPr defTabSz="0">
              <a:lnSpc>
                <a:spcPts val="2300"/>
              </a:lnSpc>
            </a:pPr>
            <a:r>
              <a:rPr lang="en-US" altLang="zh-CN" sz="2400" b="1" dirty="0">
                <a:solidFill>
                  <a:srgbClr val="212121"/>
                </a:solidFill>
                <a:latin typeface="微软雅黑" panose="020B0503020204020204" pitchFamily="18" charset="-122"/>
                <a:cs typeface="微软雅黑" panose="020B0503020204020204" pitchFamily="18" charset="-122"/>
              </a:rPr>
              <a:t>01</a:t>
            </a:r>
          </a:p>
        </p:txBody>
      </p:sp>
      <p:sp>
        <p:nvSpPr>
          <p:cNvPr id="27" name="TextBox 1"/>
          <p:cNvSpPr txBox="1"/>
          <p:nvPr/>
        </p:nvSpPr>
        <p:spPr>
          <a:xfrm>
            <a:off x="194543" y="4414750"/>
            <a:ext cx="1077218" cy="692497"/>
          </a:xfrm>
          <a:prstGeom prst="rect">
            <a:avLst/>
          </a:prstGeom>
          <a:noFill/>
        </p:spPr>
        <p:txBody>
          <a:bodyPr wrap="none" lIns="0" tIns="0" rIns="0" rtlCol="0">
            <a:spAutoFit/>
          </a:bodyPr>
          <a:lstStyle/>
          <a:p>
            <a:pPr defTabSz="0"/>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lnSpc>
                <a:spcPct val="100000"/>
              </a:lnSpc>
            </a:pPr>
            <a:endParaRPr lang="en-US" altLang="zh-CN" sz="1400" dirty="0">
              <a:solidFill>
                <a:schemeClr val="tx1"/>
              </a:solidFill>
              <a:latin typeface="Calibri Light" panose="020F0302020204030204" charset="0"/>
              <a:ea typeface="微软雅黑" panose="020B0503020204020204" pitchFamily="18" charset="-122"/>
              <a:cs typeface="Calibri" panose="020F0502020204030204" pitchFamily="18" charset="0"/>
            </a:endParaRPr>
          </a:p>
        </p:txBody>
      </p:sp>
      <p:sp>
        <p:nvSpPr>
          <p:cNvPr id="28" name="TextBox 1"/>
          <p:cNvSpPr txBox="1"/>
          <p:nvPr/>
        </p:nvSpPr>
        <p:spPr>
          <a:xfrm>
            <a:off x="2592705" y="3607665"/>
            <a:ext cx="375920" cy="424815"/>
          </a:xfrm>
          <a:prstGeom prst="rect">
            <a:avLst/>
          </a:prstGeom>
          <a:noFill/>
        </p:spPr>
        <p:txBody>
          <a:bodyPr wrap="none" lIns="0" tIns="0" rIns="0" rtlCol="0">
            <a:spAutoFit/>
          </a:bodyPr>
          <a:lstStyle/>
          <a:p>
            <a:pPr defTabSz="0">
              <a:lnSpc>
                <a:spcPts val="2300"/>
              </a:lnSpc>
            </a:pPr>
            <a:r>
              <a:rPr lang="en-US" altLang="zh-CN" sz="2400" b="1" dirty="0">
                <a:solidFill>
                  <a:srgbClr val="212121"/>
                </a:solidFill>
                <a:latin typeface="微软雅黑" panose="020B0503020204020204" pitchFamily="18" charset="-122"/>
                <a:cs typeface="微软雅黑" panose="020B0503020204020204" pitchFamily="18" charset="-122"/>
              </a:rPr>
              <a:t>02</a:t>
            </a:r>
          </a:p>
        </p:txBody>
      </p:sp>
      <p:sp>
        <p:nvSpPr>
          <p:cNvPr id="30" name="TextBox 1"/>
          <p:cNvSpPr txBox="1"/>
          <p:nvPr/>
        </p:nvSpPr>
        <p:spPr>
          <a:xfrm>
            <a:off x="4980305" y="3608300"/>
            <a:ext cx="375920" cy="424815"/>
          </a:xfrm>
          <a:prstGeom prst="rect">
            <a:avLst/>
          </a:prstGeom>
          <a:noFill/>
        </p:spPr>
        <p:txBody>
          <a:bodyPr wrap="none" lIns="0" tIns="0" rIns="0" rtlCol="0">
            <a:spAutoFit/>
          </a:bodyPr>
          <a:lstStyle/>
          <a:p>
            <a:pPr defTabSz="0">
              <a:lnSpc>
                <a:spcPts val="2300"/>
              </a:lnSpc>
            </a:pPr>
            <a:r>
              <a:rPr lang="en-US" altLang="zh-CN" sz="2400" b="1" dirty="0">
                <a:solidFill>
                  <a:srgbClr val="212121"/>
                </a:solidFill>
                <a:latin typeface="微软雅黑" panose="020B0503020204020204" pitchFamily="18" charset="-122"/>
                <a:cs typeface="微软雅黑" panose="020B0503020204020204" pitchFamily="18" charset="-122"/>
              </a:rPr>
              <a:t>03</a:t>
            </a:r>
          </a:p>
        </p:txBody>
      </p:sp>
      <p:sp>
        <p:nvSpPr>
          <p:cNvPr id="31" name="Freeform 3"/>
          <p:cNvSpPr/>
          <p:nvPr/>
        </p:nvSpPr>
        <p:spPr>
          <a:xfrm>
            <a:off x="2592705" y="1603375"/>
            <a:ext cx="1419860" cy="1419860"/>
          </a:xfrm>
          <a:custGeom>
            <a:avLst/>
            <a:gdLst>
              <a:gd name="connsiteX0" fmla="*/ 470649 w 470649"/>
              <a:gd name="connsiteY0" fmla="*/ 233756 h 470623"/>
              <a:gd name="connsiteX1" fmla="*/ 236880 w 470649"/>
              <a:gd name="connsiteY1" fmla="*/ 470623 h 470623"/>
              <a:gd name="connsiteX2" fmla="*/ 0 w 470649"/>
              <a:gd name="connsiteY2" fmla="*/ 236854 h 470623"/>
              <a:gd name="connsiteX3" fmla="*/ 233781 w 470649"/>
              <a:gd name="connsiteY3" fmla="*/ 0 h 470623"/>
              <a:gd name="connsiteX4" fmla="*/ 470649 w 470649"/>
              <a:gd name="connsiteY4" fmla="*/ 233756 h 4706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70649" h="470623">
                <a:moveTo>
                  <a:pt x="470649" y="233756"/>
                </a:moveTo>
                <a:cubicBezTo>
                  <a:pt x="471487" y="363727"/>
                  <a:pt x="366826" y="469772"/>
                  <a:pt x="236880" y="470623"/>
                </a:cubicBezTo>
                <a:cubicBezTo>
                  <a:pt x="106908" y="471487"/>
                  <a:pt x="863" y="366826"/>
                  <a:pt x="0" y="236854"/>
                </a:cubicBezTo>
                <a:cubicBezTo>
                  <a:pt x="-850" y="106908"/>
                  <a:pt x="103809" y="837"/>
                  <a:pt x="233781" y="0"/>
                </a:cubicBezTo>
                <a:cubicBezTo>
                  <a:pt x="363740" y="-863"/>
                  <a:pt x="469785" y="103809"/>
                  <a:pt x="470649" y="233756"/>
                </a:cubicBezTo>
              </a:path>
            </a:pathLst>
          </a:custGeom>
          <a:solidFill>
            <a:srgbClr val="DAB96E"/>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
          <p:cNvSpPr/>
          <p:nvPr/>
        </p:nvSpPr>
        <p:spPr>
          <a:xfrm>
            <a:off x="4980305" y="1603375"/>
            <a:ext cx="1419860" cy="1419860"/>
          </a:xfrm>
          <a:custGeom>
            <a:avLst/>
            <a:gdLst>
              <a:gd name="connsiteX0" fmla="*/ 470649 w 470649"/>
              <a:gd name="connsiteY0" fmla="*/ 233756 h 470623"/>
              <a:gd name="connsiteX1" fmla="*/ 236880 w 470649"/>
              <a:gd name="connsiteY1" fmla="*/ 470623 h 470623"/>
              <a:gd name="connsiteX2" fmla="*/ 0 w 470649"/>
              <a:gd name="connsiteY2" fmla="*/ 236854 h 470623"/>
              <a:gd name="connsiteX3" fmla="*/ 233781 w 470649"/>
              <a:gd name="connsiteY3" fmla="*/ 0 h 470623"/>
              <a:gd name="connsiteX4" fmla="*/ 470649 w 470649"/>
              <a:gd name="connsiteY4" fmla="*/ 233756 h 4706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70649" h="470623">
                <a:moveTo>
                  <a:pt x="470649" y="233756"/>
                </a:moveTo>
                <a:cubicBezTo>
                  <a:pt x="471487" y="363727"/>
                  <a:pt x="366826" y="469772"/>
                  <a:pt x="236880" y="470623"/>
                </a:cubicBezTo>
                <a:cubicBezTo>
                  <a:pt x="106908" y="471487"/>
                  <a:pt x="863" y="366826"/>
                  <a:pt x="0" y="236854"/>
                </a:cubicBezTo>
                <a:cubicBezTo>
                  <a:pt x="-850" y="106908"/>
                  <a:pt x="103809" y="837"/>
                  <a:pt x="233781" y="0"/>
                </a:cubicBezTo>
                <a:cubicBezTo>
                  <a:pt x="363740" y="-863"/>
                  <a:pt x="469785" y="103809"/>
                  <a:pt x="470649" y="233756"/>
                </a:cubicBez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228600" y="3486785"/>
            <a:ext cx="18973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592705" y="3502660"/>
            <a:ext cx="18973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980305" y="3502660"/>
            <a:ext cx="18973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Freeform 145"/>
          <p:cNvSpPr>
            <a:spLocks noEditPoints="1"/>
          </p:cNvSpPr>
          <p:nvPr/>
        </p:nvSpPr>
        <p:spPr bwMode="auto">
          <a:xfrm>
            <a:off x="698500" y="2073275"/>
            <a:ext cx="480060" cy="480060"/>
          </a:xfrm>
          <a:custGeom>
            <a:avLst/>
            <a:gdLst>
              <a:gd name="T0" fmla="*/ 67 w 69"/>
              <a:gd name="T1" fmla="*/ 66 h 69"/>
              <a:gd name="T2" fmla="*/ 4 w 69"/>
              <a:gd name="T3" fmla="*/ 66 h 69"/>
              <a:gd name="T4" fmla="*/ 4 w 69"/>
              <a:gd name="T5" fmla="*/ 2 h 69"/>
              <a:gd name="T6" fmla="*/ 2 w 69"/>
              <a:gd name="T7" fmla="*/ 0 h 69"/>
              <a:gd name="T8" fmla="*/ 0 w 69"/>
              <a:gd name="T9" fmla="*/ 2 h 69"/>
              <a:gd name="T10" fmla="*/ 0 w 69"/>
              <a:gd name="T11" fmla="*/ 67 h 69"/>
              <a:gd name="T12" fmla="*/ 2 w 69"/>
              <a:gd name="T13" fmla="*/ 69 h 69"/>
              <a:gd name="T14" fmla="*/ 67 w 69"/>
              <a:gd name="T15" fmla="*/ 69 h 69"/>
              <a:gd name="T16" fmla="*/ 69 w 69"/>
              <a:gd name="T17" fmla="*/ 67 h 69"/>
              <a:gd name="T18" fmla="*/ 67 w 69"/>
              <a:gd name="T19" fmla="*/ 66 h 69"/>
              <a:gd name="T20" fmla="*/ 31 w 69"/>
              <a:gd name="T21" fmla="*/ 63 h 69"/>
              <a:gd name="T22" fmla="*/ 31 w 69"/>
              <a:gd name="T23" fmla="*/ 63 h 69"/>
              <a:gd name="T24" fmla="*/ 43 w 69"/>
              <a:gd name="T25" fmla="*/ 63 h 69"/>
              <a:gd name="T26" fmla="*/ 46 w 69"/>
              <a:gd name="T27" fmla="*/ 60 h 69"/>
              <a:gd name="T28" fmla="*/ 46 w 69"/>
              <a:gd name="T29" fmla="*/ 7 h 69"/>
              <a:gd name="T30" fmla="*/ 43 w 69"/>
              <a:gd name="T31" fmla="*/ 4 h 69"/>
              <a:gd name="T32" fmla="*/ 31 w 69"/>
              <a:gd name="T33" fmla="*/ 4 h 69"/>
              <a:gd name="T34" fmla="*/ 28 w 69"/>
              <a:gd name="T35" fmla="*/ 7 h 69"/>
              <a:gd name="T36" fmla="*/ 28 w 69"/>
              <a:gd name="T37" fmla="*/ 60 h 69"/>
              <a:gd name="T38" fmla="*/ 31 w 69"/>
              <a:gd name="T39" fmla="*/ 63 h 69"/>
              <a:gd name="T40" fmla="*/ 33 w 69"/>
              <a:gd name="T41" fmla="*/ 9 h 69"/>
              <a:gd name="T42" fmla="*/ 33 w 69"/>
              <a:gd name="T43" fmla="*/ 9 h 69"/>
              <a:gd name="T44" fmla="*/ 40 w 69"/>
              <a:gd name="T45" fmla="*/ 9 h 69"/>
              <a:gd name="T46" fmla="*/ 40 w 69"/>
              <a:gd name="T47" fmla="*/ 57 h 69"/>
              <a:gd name="T48" fmla="*/ 33 w 69"/>
              <a:gd name="T49" fmla="*/ 57 h 69"/>
              <a:gd name="T50" fmla="*/ 33 w 69"/>
              <a:gd name="T51" fmla="*/ 9 h 69"/>
              <a:gd name="T52" fmla="*/ 10 w 69"/>
              <a:gd name="T53" fmla="*/ 63 h 69"/>
              <a:gd name="T54" fmla="*/ 10 w 69"/>
              <a:gd name="T55" fmla="*/ 63 h 69"/>
              <a:gd name="T56" fmla="*/ 22 w 69"/>
              <a:gd name="T57" fmla="*/ 63 h 69"/>
              <a:gd name="T58" fmla="*/ 25 w 69"/>
              <a:gd name="T59" fmla="*/ 60 h 69"/>
              <a:gd name="T60" fmla="*/ 25 w 69"/>
              <a:gd name="T61" fmla="*/ 41 h 69"/>
              <a:gd name="T62" fmla="*/ 22 w 69"/>
              <a:gd name="T63" fmla="*/ 38 h 69"/>
              <a:gd name="T64" fmla="*/ 10 w 69"/>
              <a:gd name="T65" fmla="*/ 38 h 69"/>
              <a:gd name="T66" fmla="*/ 7 w 69"/>
              <a:gd name="T67" fmla="*/ 41 h 69"/>
              <a:gd name="T68" fmla="*/ 7 w 69"/>
              <a:gd name="T69" fmla="*/ 60 h 69"/>
              <a:gd name="T70" fmla="*/ 10 w 69"/>
              <a:gd name="T71" fmla="*/ 63 h 69"/>
              <a:gd name="T72" fmla="*/ 12 w 69"/>
              <a:gd name="T73" fmla="*/ 44 h 69"/>
              <a:gd name="T74" fmla="*/ 12 w 69"/>
              <a:gd name="T75" fmla="*/ 44 h 69"/>
              <a:gd name="T76" fmla="*/ 19 w 69"/>
              <a:gd name="T77" fmla="*/ 44 h 69"/>
              <a:gd name="T78" fmla="*/ 19 w 69"/>
              <a:gd name="T79" fmla="*/ 57 h 69"/>
              <a:gd name="T80" fmla="*/ 12 w 69"/>
              <a:gd name="T81" fmla="*/ 57 h 69"/>
              <a:gd name="T82" fmla="*/ 12 w 69"/>
              <a:gd name="T83" fmla="*/ 44 h 69"/>
              <a:gd name="T84" fmla="*/ 52 w 69"/>
              <a:gd name="T85" fmla="*/ 63 h 69"/>
              <a:gd name="T86" fmla="*/ 52 w 69"/>
              <a:gd name="T87" fmla="*/ 63 h 69"/>
              <a:gd name="T88" fmla="*/ 64 w 69"/>
              <a:gd name="T89" fmla="*/ 63 h 69"/>
              <a:gd name="T90" fmla="*/ 66 w 69"/>
              <a:gd name="T91" fmla="*/ 60 h 69"/>
              <a:gd name="T92" fmla="*/ 66 w 69"/>
              <a:gd name="T93" fmla="*/ 21 h 69"/>
              <a:gd name="T94" fmla="*/ 64 w 69"/>
              <a:gd name="T95" fmla="*/ 18 h 69"/>
              <a:gd name="T96" fmla="*/ 52 w 69"/>
              <a:gd name="T97" fmla="*/ 18 h 69"/>
              <a:gd name="T98" fmla="*/ 49 w 69"/>
              <a:gd name="T99" fmla="*/ 21 h 69"/>
              <a:gd name="T100" fmla="*/ 49 w 69"/>
              <a:gd name="T101" fmla="*/ 60 h 69"/>
              <a:gd name="T102" fmla="*/ 52 w 69"/>
              <a:gd name="T103" fmla="*/ 63 h 69"/>
              <a:gd name="T104" fmla="*/ 54 w 69"/>
              <a:gd name="T105" fmla="*/ 24 h 69"/>
              <a:gd name="T106" fmla="*/ 54 w 69"/>
              <a:gd name="T107" fmla="*/ 24 h 69"/>
              <a:gd name="T108" fmla="*/ 61 w 69"/>
              <a:gd name="T109" fmla="*/ 24 h 69"/>
              <a:gd name="T110" fmla="*/ 61 w 69"/>
              <a:gd name="T111" fmla="*/ 57 h 69"/>
              <a:gd name="T112" fmla="*/ 54 w 69"/>
              <a:gd name="T113" fmla="*/ 57 h 69"/>
              <a:gd name="T114" fmla="*/ 54 w 69"/>
              <a:gd name="T11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 h="69">
                <a:moveTo>
                  <a:pt x="67" y="66"/>
                </a:moveTo>
                <a:cubicBezTo>
                  <a:pt x="4" y="66"/>
                  <a:pt x="4" y="66"/>
                  <a:pt x="4" y="66"/>
                </a:cubicBezTo>
                <a:cubicBezTo>
                  <a:pt x="4" y="2"/>
                  <a:pt x="4" y="2"/>
                  <a:pt x="4" y="2"/>
                </a:cubicBezTo>
                <a:cubicBezTo>
                  <a:pt x="4" y="1"/>
                  <a:pt x="3" y="0"/>
                  <a:pt x="2" y="0"/>
                </a:cubicBezTo>
                <a:cubicBezTo>
                  <a:pt x="1" y="0"/>
                  <a:pt x="0" y="1"/>
                  <a:pt x="0" y="2"/>
                </a:cubicBezTo>
                <a:cubicBezTo>
                  <a:pt x="0" y="67"/>
                  <a:pt x="0" y="67"/>
                  <a:pt x="0" y="67"/>
                </a:cubicBezTo>
                <a:cubicBezTo>
                  <a:pt x="0" y="68"/>
                  <a:pt x="1" y="69"/>
                  <a:pt x="2" y="69"/>
                </a:cubicBezTo>
                <a:cubicBezTo>
                  <a:pt x="67" y="69"/>
                  <a:pt x="67" y="69"/>
                  <a:pt x="67" y="69"/>
                </a:cubicBezTo>
                <a:cubicBezTo>
                  <a:pt x="68" y="69"/>
                  <a:pt x="69" y="68"/>
                  <a:pt x="69" y="67"/>
                </a:cubicBezTo>
                <a:cubicBezTo>
                  <a:pt x="69" y="66"/>
                  <a:pt x="68" y="66"/>
                  <a:pt x="67" y="66"/>
                </a:cubicBezTo>
                <a:close/>
                <a:moveTo>
                  <a:pt x="31" y="63"/>
                </a:moveTo>
                <a:cubicBezTo>
                  <a:pt x="31" y="63"/>
                  <a:pt x="31" y="63"/>
                  <a:pt x="31" y="63"/>
                </a:cubicBezTo>
                <a:cubicBezTo>
                  <a:pt x="43" y="63"/>
                  <a:pt x="43" y="63"/>
                  <a:pt x="43" y="63"/>
                </a:cubicBezTo>
                <a:cubicBezTo>
                  <a:pt x="44" y="63"/>
                  <a:pt x="46" y="62"/>
                  <a:pt x="46" y="60"/>
                </a:cubicBezTo>
                <a:cubicBezTo>
                  <a:pt x="46" y="7"/>
                  <a:pt x="46" y="7"/>
                  <a:pt x="46" y="7"/>
                </a:cubicBezTo>
                <a:cubicBezTo>
                  <a:pt x="46" y="5"/>
                  <a:pt x="44" y="4"/>
                  <a:pt x="43" y="4"/>
                </a:cubicBezTo>
                <a:cubicBezTo>
                  <a:pt x="31" y="4"/>
                  <a:pt x="31" y="4"/>
                  <a:pt x="31" y="4"/>
                </a:cubicBezTo>
                <a:cubicBezTo>
                  <a:pt x="29" y="4"/>
                  <a:pt x="28" y="5"/>
                  <a:pt x="28" y="7"/>
                </a:cubicBezTo>
                <a:cubicBezTo>
                  <a:pt x="28" y="60"/>
                  <a:pt x="28" y="60"/>
                  <a:pt x="28" y="60"/>
                </a:cubicBezTo>
                <a:cubicBezTo>
                  <a:pt x="28" y="62"/>
                  <a:pt x="29" y="63"/>
                  <a:pt x="31" y="63"/>
                </a:cubicBezTo>
                <a:close/>
                <a:moveTo>
                  <a:pt x="33" y="9"/>
                </a:moveTo>
                <a:cubicBezTo>
                  <a:pt x="33" y="9"/>
                  <a:pt x="33" y="9"/>
                  <a:pt x="33" y="9"/>
                </a:cubicBezTo>
                <a:cubicBezTo>
                  <a:pt x="40" y="9"/>
                  <a:pt x="40" y="9"/>
                  <a:pt x="40" y="9"/>
                </a:cubicBezTo>
                <a:cubicBezTo>
                  <a:pt x="40" y="57"/>
                  <a:pt x="40" y="57"/>
                  <a:pt x="40" y="57"/>
                </a:cubicBezTo>
                <a:cubicBezTo>
                  <a:pt x="33" y="57"/>
                  <a:pt x="33" y="57"/>
                  <a:pt x="33" y="57"/>
                </a:cubicBezTo>
                <a:cubicBezTo>
                  <a:pt x="33" y="9"/>
                  <a:pt x="33" y="9"/>
                  <a:pt x="33" y="9"/>
                </a:cubicBezTo>
                <a:close/>
                <a:moveTo>
                  <a:pt x="10" y="63"/>
                </a:moveTo>
                <a:cubicBezTo>
                  <a:pt x="10" y="63"/>
                  <a:pt x="10" y="63"/>
                  <a:pt x="10" y="63"/>
                </a:cubicBezTo>
                <a:cubicBezTo>
                  <a:pt x="22" y="63"/>
                  <a:pt x="22" y="63"/>
                  <a:pt x="22" y="63"/>
                </a:cubicBezTo>
                <a:cubicBezTo>
                  <a:pt x="23" y="63"/>
                  <a:pt x="25" y="62"/>
                  <a:pt x="25" y="60"/>
                </a:cubicBezTo>
                <a:cubicBezTo>
                  <a:pt x="25" y="41"/>
                  <a:pt x="25" y="41"/>
                  <a:pt x="25" y="41"/>
                </a:cubicBezTo>
                <a:cubicBezTo>
                  <a:pt x="25" y="40"/>
                  <a:pt x="23" y="38"/>
                  <a:pt x="22" y="38"/>
                </a:cubicBezTo>
                <a:cubicBezTo>
                  <a:pt x="10" y="38"/>
                  <a:pt x="10" y="38"/>
                  <a:pt x="10" y="38"/>
                </a:cubicBezTo>
                <a:cubicBezTo>
                  <a:pt x="8" y="38"/>
                  <a:pt x="7" y="40"/>
                  <a:pt x="7" y="41"/>
                </a:cubicBezTo>
                <a:cubicBezTo>
                  <a:pt x="7" y="60"/>
                  <a:pt x="7" y="60"/>
                  <a:pt x="7" y="60"/>
                </a:cubicBezTo>
                <a:cubicBezTo>
                  <a:pt x="7" y="62"/>
                  <a:pt x="8" y="63"/>
                  <a:pt x="10" y="63"/>
                </a:cubicBezTo>
                <a:close/>
                <a:moveTo>
                  <a:pt x="12" y="44"/>
                </a:moveTo>
                <a:cubicBezTo>
                  <a:pt x="12" y="44"/>
                  <a:pt x="12" y="44"/>
                  <a:pt x="12" y="44"/>
                </a:cubicBezTo>
                <a:cubicBezTo>
                  <a:pt x="19" y="44"/>
                  <a:pt x="19" y="44"/>
                  <a:pt x="19" y="44"/>
                </a:cubicBezTo>
                <a:cubicBezTo>
                  <a:pt x="19" y="57"/>
                  <a:pt x="19" y="57"/>
                  <a:pt x="19" y="57"/>
                </a:cubicBezTo>
                <a:cubicBezTo>
                  <a:pt x="12" y="57"/>
                  <a:pt x="12" y="57"/>
                  <a:pt x="12" y="57"/>
                </a:cubicBezTo>
                <a:cubicBezTo>
                  <a:pt x="12" y="44"/>
                  <a:pt x="12" y="44"/>
                  <a:pt x="12" y="44"/>
                </a:cubicBezTo>
                <a:close/>
                <a:moveTo>
                  <a:pt x="52" y="63"/>
                </a:moveTo>
                <a:cubicBezTo>
                  <a:pt x="52" y="63"/>
                  <a:pt x="52" y="63"/>
                  <a:pt x="52" y="63"/>
                </a:cubicBezTo>
                <a:cubicBezTo>
                  <a:pt x="64" y="63"/>
                  <a:pt x="64" y="63"/>
                  <a:pt x="64" y="63"/>
                </a:cubicBezTo>
                <a:cubicBezTo>
                  <a:pt x="65" y="63"/>
                  <a:pt x="66" y="62"/>
                  <a:pt x="66" y="60"/>
                </a:cubicBezTo>
                <a:cubicBezTo>
                  <a:pt x="66" y="21"/>
                  <a:pt x="66" y="21"/>
                  <a:pt x="66" y="21"/>
                </a:cubicBezTo>
                <a:cubicBezTo>
                  <a:pt x="66" y="20"/>
                  <a:pt x="65" y="18"/>
                  <a:pt x="64" y="18"/>
                </a:cubicBezTo>
                <a:cubicBezTo>
                  <a:pt x="52" y="18"/>
                  <a:pt x="52" y="18"/>
                  <a:pt x="52" y="18"/>
                </a:cubicBezTo>
                <a:cubicBezTo>
                  <a:pt x="50" y="18"/>
                  <a:pt x="49" y="20"/>
                  <a:pt x="49" y="21"/>
                </a:cubicBezTo>
                <a:cubicBezTo>
                  <a:pt x="49" y="60"/>
                  <a:pt x="49" y="60"/>
                  <a:pt x="49" y="60"/>
                </a:cubicBezTo>
                <a:cubicBezTo>
                  <a:pt x="49" y="62"/>
                  <a:pt x="50" y="63"/>
                  <a:pt x="52" y="63"/>
                </a:cubicBezTo>
                <a:close/>
                <a:moveTo>
                  <a:pt x="54" y="24"/>
                </a:moveTo>
                <a:cubicBezTo>
                  <a:pt x="54" y="24"/>
                  <a:pt x="54" y="24"/>
                  <a:pt x="54" y="24"/>
                </a:cubicBezTo>
                <a:cubicBezTo>
                  <a:pt x="61" y="24"/>
                  <a:pt x="61" y="24"/>
                  <a:pt x="61" y="24"/>
                </a:cubicBezTo>
                <a:cubicBezTo>
                  <a:pt x="61" y="57"/>
                  <a:pt x="61" y="57"/>
                  <a:pt x="61" y="57"/>
                </a:cubicBezTo>
                <a:cubicBezTo>
                  <a:pt x="54" y="57"/>
                  <a:pt x="54" y="57"/>
                  <a:pt x="54" y="57"/>
                </a:cubicBezTo>
                <a:cubicBezTo>
                  <a:pt x="54" y="24"/>
                  <a:pt x="54" y="24"/>
                  <a:pt x="54" y="24"/>
                </a:cubicBezTo>
                <a:close/>
              </a:path>
            </a:pathLst>
          </a:custGeom>
          <a:solidFill>
            <a:srgbClr val="DAB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42"/>
          <p:cNvSpPr>
            <a:spLocks noEditPoints="1"/>
          </p:cNvSpPr>
          <p:nvPr/>
        </p:nvSpPr>
        <p:spPr bwMode="auto">
          <a:xfrm>
            <a:off x="3067685" y="2073275"/>
            <a:ext cx="470535" cy="470535"/>
          </a:xfrm>
          <a:custGeom>
            <a:avLst/>
            <a:gdLst>
              <a:gd name="T0" fmla="*/ 67 w 69"/>
              <a:gd name="T1" fmla="*/ 66 h 69"/>
              <a:gd name="T2" fmla="*/ 3 w 69"/>
              <a:gd name="T3" fmla="*/ 66 h 69"/>
              <a:gd name="T4" fmla="*/ 3 w 69"/>
              <a:gd name="T5" fmla="*/ 2 h 69"/>
              <a:gd name="T6" fmla="*/ 2 w 69"/>
              <a:gd name="T7" fmla="*/ 0 h 69"/>
              <a:gd name="T8" fmla="*/ 0 w 69"/>
              <a:gd name="T9" fmla="*/ 2 h 69"/>
              <a:gd name="T10" fmla="*/ 0 w 69"/>
              <a:gd name="T11" fmla="*/ 67 h 69"/>
              <a:gd name="T12" fmla="*/ 0 w 69"/>
              <a:gd name="T13" fmla="*/ 67 h 69"/>
              <a:gd name="T14" fmla="*/ 2 w 69"/>
              <a:gd name="T15" fmla="*/ 69 h 69"/>
              <a:gd name="T16" fmla="*/ 2 w 69"/>
              <a:gd name="T17" fmla="*/ 69 h 69"/>
              <a:gd name="T18" fmla="*/ 67 w 69"/>
              <a:gd name="T19" fmla="*/ 69 h 69"/>
              <a:gd name="T20" fmla="*/ 69 w 69"/>
              <a:gd name="T21" fmla="*/ 67 h 69"/>
              <a:gd name="T22" fmla="*/ 67 w 69"/>
              <a:gd name="T23" fmla="*/ 66 h 69"/>
              <a:gd name="T24" fmla="*/ 9 w 69"/>
              <a:gd name="T25" fmla="*/ 59 h 69"/>
              <a:gd name="T26" fmla="*/ 9 w 69"/>
              <a:gd name="T27" fmla="*/ 59 h 69"/>
              <a:gd name="T28" fmla="*/ 63 w 69"/>
              <a:gd name="T29" fmla="*/ 59 h 69"/>
              <a:gd name="T30" fmla="*/ 65 w 69"/>
              <a:gd name="T31" fmla="*/ 57 h 69"/>
              <a:gd name="T32" fmla="*/ 65 w 69"/>
              <a:gd name="T33" fmla="*/ 10 h 69"/>
              <a:gd name="T34" fmla="*/ 64 w 69"/>
              <a:gd name="T35" fmla="*/ 8 h 69"/>
              <a:gd name="T36" fmla="*/ 61 w 69"/>
              <a:gd name="T37" fmla="*/ 9 h 69"/>
              <a:gd name="T38" fmla="*/ 49 w 69"/>
              <a:gd name="T39" fmla="*/ 23 h 69"/>
              <a:gd name="T40" fmla="*/ 45 w 69"/>
              <a:gd name="T41" fmla="*/ 19 h 69"/>
              <a:gd name="T42" fmla="*/ 45 w 69"/>
              <a:gd name="T43" fmla="*/ 19 h 69"/>
              <a:gd name="T44" fmla="*/ 41 w 69"/>
              <a:gd name="T45" fmla="*/ 19 h 69"/>
              <a:gd name="T46" fmla="*/ 30 w 69"/>
              <a:gd name="T47" fmla="*/ 32 h 69"/>
              <a:gd name="T48" fmla="*/ 27 w 69"/>
              <a:gd name="T49" fmla="*/ 29 h 69"/>
              <a:gd name="T50" fmla="*/ 27 w 69"/>
              <a:gd name="T51" fmla="*/ 28 h 69"/>
              <a:gd name="T52" fmla="*/ 23 w 69"/>
              <a:gd name="T53" fmla="*/ 29 h 69"/>
              <a:gd name="T54" fmla="*/ 7 w 69"/>
              <a:gd name="T55" fmla="*/ 46 h 69"/>
              <a:gd name="T56" fmla="*/ 7 w 69"/>
              <a:gd name="T57" fmla="*/ 48 h 69"/>
              <a:gd name="T58" fmla="*/ 7 w 69"/>
              <a:gd name="T59" fmla="*/ 57 h 69"/>
              <a:gd name="T60" fmla="*/ 9 w 69"/>
              <a:gd name="T61" fmla="*/ 59 h 69"/>
              <a:gd name="T62" fmla="*/ 60 w 69"/>
              <a:gd name="T63" fmla="*/ 54 h 69"/>
              <a:gd name="T64" fmla="*/ 60 w 69"/>
              <a:gd name="T65" fmla="*/ 54 h 69"/>
              <a:gd name="T66" fmla="*/ 15 w 69"/>
              <a:gd name="T67" fmla="*/ 54 h 69"/>
              <a:gd name="T68" fmla="*/ 25 w 69"/>
              <a:gd name="T69" fmla="*/ 49 h 69"/>
              <a:gd name="T70" fmla="*/ 29 w 69"/>
              <a:gd name="T71" fmla="*/ 51 h 69"/>
              <a:gd name="T72" fmla="*/ 31 w 69"/>
              <a:gd name="T73" fmla="*/ 51 h 69"/>
              <a:gd name="T74" fmla="*/ 43 w 69"/>
              <a:gd name="T75" fmla="*/ 44 h 69"/>
              <a:gd name="T76" fmla="*/ 48 w 69"/>
              <a:gd name="T77" fmla="*/ 47 h 69"/>
              <a:gd name="T78" fmla="*/ 49 w 69"/>
              <a:gd name="T79" fmla="*/ 47 h 69"/>
              <a:gd name="T80" fmla="*/ 60 w 69"/>
              <a:gd name="T81" fmla="*/ 40 h 69"/>
              <a:gd name="T82" fmla="*/ 60 w 69"/>
              <a:gd name="T83" fmla="*/ 54 h 69"/>
              <a:gd name="T84" fmla="*/ 12 w 69"/>
              <a:gd name="T85" fmla="*/ 49 h 69"/>
              <a:gd name="T86" fmla="*/ 12 w 69"/>
              <a:gd name="T87" fmla="*/ 49 h 69"/>
              <a:gd name="T88" fmla="*/ 25 w 69"/>
              <a:gd name="T89" fmla="*/ 35 h 69"/>
              <a:gd name="T90" fmla="*/ 28 w 69"/>
              <a:gd name="T91" fmla="*/ 38 h 69"/>
              <a:gd name="T92" fmla="*/ 32 w 69"/>
              <a:gd name="T93" fmla="*/ 39 h 69"/>
              <a:gd name="T94" fmla="*/ 32 w 69"/>
              <a:gd name="T95" fmla="*/ 38 h 69"/>
              <a:gd name="T96" fmla="*/ 43 w 69"/>
              <a:gd name="T97" fmla="*/ 25 h 69"/>
              <a:gd name="T98" fmla="*/ 46 w 69"/>
              <a:gd name="T99" fmla="*/ 29 h 69"/>
              <a:gd name="T100" fmla="*/ 50 w 69"/>
              <a:gd name="T101" fmla="*/ 30 h 69"/>
              <a:gd name="T102" fmla="*/ 51 w 69"/>
              <a:gd name="T103" fmla="*/ 29 h 69"/>
              <a:gd name="T104" fmla="*/ 60 w 69"/>
              <a:gd name="T105" fmla="*/ 18 h 69"/>
              <a:gd name="T106" fmla="*/ 60 w 69"/>
              <a:gd name="T107" fmla="*/ 37 h 69"/>
              <a:gd name="T108" fmla="*/ 49 w 69"/>
              <a:gd name="T109" fmla="*/ 43 h 69"/>
              <a:gd name="T110" fmla="*/ 44 w 69"/>
              <a:gd name="T111" fmla="*/ 41 h 69"/>
              <a:gd name="T112" fmla="*/ 42 w 69"/>
              <a:gd name="T113" fmla="*/ 41 h 69"/>
              <a:gd name="T114" fmla="*/ 30 w 69"/>
              <a:gd name="T115" fmla="*/ 48 h 69"/>
              <a:gd name="T116" fmla="*/ 26 w 69"/>
              <a:gd name="T117" fmla="*/ 45 h 69"/>
              <a:gd name="T118" fmla="*/ 24 w 69"/>
              <a:gd name="T119" fmla="*/ 45 h 69"/>
              <a:gd name="T120" fmla="*/ 12 w 69"/>
              <a:gd name="T121" fmla="*/ 52 h 69"/>
              <a:gd name="T122" fmla="*/ 12 w 69"/>
              <a:gd name="T123" fmla="*/ 4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 h="69">
                <a:moveTo>
                  <a:pt x="67" y="66"/>
                </a:moveTo>
                <a:cubicBezTo>
                  <a:pt x="3" y="66"/>
                  <a:pt x="3" y="66"/>
                  <a:pt x="3" y="66"/>
                </a:cubicBezTo>
                <a:cubicBezTo>
                  <a:pt x="3" y="2"/>
                  <a:pt x="3" y="2"/>
                  <a:pt x="3" y="2"/>
                </a:cubicBezTo>
                <a:cubicBezTo>
                  <a:pt x="3" y="1"/>
                  <a:pt x="3" y="0"/>
                  <a:pt x="2" y="0"/>
                </a:cubicBezTo>
                <a:cubicBezTo>
                  <a:pt x="1" y="0"/>
                  <a:pt x="0" y="1"/>
                  <a:pt x="0" y="2"/>
                </a:cubicBezTo>
                <a:cubicBezTo>
                  <a:pt x="0" y="67"/>
                  <a:pt x="0" y="67"/>
                  <a:pt x="0" y="67"/>
                </a:cubicBezTo>
                <a:cubicBezTo>
                  <a:pt x="0" y="67"/>
                  <a:pt x="0" y="67"/>
                  <a:pt x="0" y="67"/>
                </a:cubicBezTo>
                <a:cubicBezTo>
                  <a:pt x="0" y="68"/>
                  <a:pt x="1" y="69"/>
                  <a:pt x="2" y="69"/>
                </a:cubicBezTo>
                <a:cubicBezTo>
                  <a:pt x="2" y="69"/>
                  <a:pt x="2" y="69"/>
                  <a:pt x="2" y="69"/>
                </a:cubicBezTo>
                <a:cubicBezTo>
                  <a:pt x="67" y="69"/>
                  <a:pt x="67" y="69"/>
                  <a:pt x="67" y="69"/>
                </a:cubicBezTo>
                <a:cubicBezTo>
                  <a:pt x="68" y="69"/>
                  <a:pt x="69" y="68"/>
                  <a:pt x="69" y="67"/>
                </a:cubicBezTo>
                <a:cubicBezTo>
                  <a:pt x="69" y="66"/>
                  <a:pt x="68" y="66"/>
                  <a:pt x="67" y="66"/>
                </a:cubicBezTo>
                <a:close/>
                <a:moveTo>
                  <a:pt x="9" y="59"/>
                </a:moveTo>
                <a:cubicBezTo>
                  <a:pt x="9" y="59"/>
                  <a:pt x="9" y="59"/>
                  <a:pt x="9" y="59"/>
                </a:cubicBezTo>
                <a:cubicBezTo>
                  <a:pt x="63" y="59"/>
                  <a:pt x="63" y="59"/>
                  <a:pt x="63" y="59"/>
                </a:cubicBezTo>
                <a:cubicBezTo>
                  <a:pt x="64" y="59"/>
                  <a:pt x="65" y="58"/>
                  <a:pt x="65" y="57"/>
                </a:cubicBezTo>
                <a:cubicBezTo>
                  <a:pt x="65" y="10"/>
                  <a:pt x="65" y="10"/>
                  <a:pt x="65" y="10"/>
                </a:cubicBezTo>
                <a:cubicBezTo>
                  <a:pt x="65" y="10"/>
                  <a:pt x="65" y="9"/>
                  <a:pt x="64" y="8"/>
                </a:cubicBezTo>
                <a:cubicBezTo>
                  <a:pt x="63" y="7"/>
                  <a:pt x="62" y="8"/>
                  <a:pt x="61" y="9"/>
                </a:cubicBezTo>
                <a:cubicBezTo>
                  <a:pt x="49" y="23"/>
                  <a:pt x="49" y="23"/>
                  <a:pt x="49" y="23"/>
                </a:cubicBezTo>
                <a:cubicBezTo>
                  <a:pt x="45" y="19"/>
                  <a:pt x="45" y="19"/>
                  <a:pt x="45" y="19"/>
                </a:cubicBezTo>
                <a:cubicBezTo>
                  <a:pt x="45" y="19"/>
                  <a:pt x="45" y="19"/>
                  <a:pt x="45" y="19"/>
                </a:cubicBezTo>
                <a:cubicBezTo>
                  <a:pt x="44" y="18"/>
                  <a:pt x="42" y="18"/>
                  <a:pt x="41" y="19"/>
                </a:cubicBezTo>
                <a:cubicBezTo>
                  <a:pt x="30" y="32"/>
                  <a:pt x="30" y="32"/>
                  <a:pt x="30" y="32"/>
                </a:cubicBezTo>
                <a:cubicBezTo>
                  <a:pt x="27" y="29"/>
                  <a:pt x="27" y="29"/>
                  <a:pt x="27" y="29"/>
                </a:cubicBezTo>
                <a:cubicBezTo>
                  <a:pt x="27" y="29"/>
                  <a:pt x="27" y="29"/>
                  <a:pt x="27" y="28"/>
                </a:cubicBezTo>
                <a:cubicBezTo>
                  <a:pt x="26" y="27"/>
                  <a:pt x="24" y="28"/>
                  <a:pt x="23" y="29"/>
                </a:cubicBezTo>
                <a:cubicBezTo>
                  <a:pt x="7" y="46"/>
                  <a:pt x="7" y="46"/>
                  <a:pt x="7" y="46"/>
                </a:cubicBezTo>
                <a:cubicBezTo>
                  <a:pt x="7" y="46"/>
                  <a:pt x="7" y="47"/>
                  <a:pt x="7" y="48"/>
                </a:cubicBezTo>
                <a:cubicBezTo>
                  <a:pt x="7" y="57"/>
                  <a:pt x="7" y="57"/>
                  <a:pt x="7" y="57"/>
                </a:cubicBezTo>
                <a:cubicBezTo>
                  <a:pt x="7" y="58"/>
                  <a:pt x="8" y="59"/>
                  <a:pt x="9" y="59"/>
                </a:cubicBezTo>
                <a:close/>
                <a:moveTo>
                  <a:pt x="60" y="54"/>
                </a:moveTo>
                <a:cubicBezTo>
                  <a:pt x="60" y="54"/>
                  <a:pt x="60" y="54"/>
                  <a:pt x="60" y="54"/>
                </a:cubicBezTo>
                <a:cubicBezTo>
                  <a:pt x="15" y="54"/>
                  <a:pt x="15" y="54"/>
                  <a:pt x="15" y="54"/>
                </a:cubicBezTo>
                <a:cubicBezTo>
                  <a:pt x="25" y="49"/>
                  <a:pt x="25" y="49"/>
                  <a:pt x="25" y="49"/>
                </a:cubicBezTo>
                <a:cubicBezTo>
                  <a:pt x="29" y="51"/>
                  <a:pt x="29" y="51"/>
                  <a:pt x="29" y="51"/>
                </a:cubicBezTo>
                <a:cubicBezTo>
                  <a:pt x="30" y="51"/>
                  <a:pt x="31" y="51"/>
                  <a:pt x="31" y="51"/>
                </a:cubicBezTo>
                <a:cubicBezTo>
                  <a:pt x="43" y="44"/>
                  <a:pt x="43" y="44"/>
                  <a:pt x="43" y="44"/>
                </a:cubicBezTo>
                <a:cubicBezTo>
                  <a:pt x="48" y="47"/>
                  <a:pt x="48" y="47"/>
                  <a:pt x="48" y="47"/>
                </a:cubicBezTo>
                <a:cubicBezTo>
                  <a:pt x="48" y="47"/>
                  <a:pt x="49" y="47"/>
                  <a:pt x="49" y="47"/>
                </a:cubicBezTo>
                <a:cubicBezTo>
                  <a:pt x="60" y="40"/>
                  <a:pt x="60" y="40"/>
                  <a:pt x="60" y="40"/>
                </a:cubicBezTo>
                <a:cubicBezTo>
                  <a:pt x="60" y="54"/>
                  <a:pt x="60" y="54"/>
                  <a:pt x="60" y="54"/>
                </a:cubicBezTo>
                <a:close/>
                <a:moveTo>
                  <a:pt x="12" y="49"/>
                </a:moveTo>
                <a:cubicBezTo>
                  <a:pt x="12" y="49"/>
                  <a:pt x="12" y="49"/>
                  <a:pt x="12" y="49"/>
                </a:cubicBezTo>
                <a:cubicBezTo>
                  <a:pt x="25" y="35"/>
                  <a:pt x="25" y="35"/>
                  <a:pt x="25" y="35"/>
                </a:cubicBezTo>
                <a:cubicBezTo>
                  <a:pt x="28" y="38"/>
                  <a:pt x="28" y="38"/>
                  <a:pt x="28" y="38"/>
                </a:cubicBezTo>
                <a:cubicBezTo>
                  <a:pt x="29" y="40"/>
                  <a:pt x="31" y="40"/>
                  <a:pt x="32" y="39"/>
                </a:cubicBezTo>
                <a:cubicBezTo>
                  <a:pt x="32" y="39"/>
                  <a:pt x="32" y="39"/>
                  <a:pt x="32" y="38"/>
                </a:cubicBezTo>
                <a:cubicBezTo>
                  <a:pt x="43" y="25"/>
                  <a:pt x="43" y="25"/>
                  <a:pt x="43" y="25"/>
                </a:cubicBezTo>
                <a:cubicBezTo>
                  <a:pt x="46" y="29"/>
                  <a:pt x="46" y="29"/>
                  <a:pt x="46" y="29"/>
                </a:cubicBezTo>
                <a:cubicBezTo>
                  <a:pt x="47" y="31"/>
                  <a:pt x="49" y="31"/>
                  <a:pt x="50" y="30"/>
                </a:cubicBezTo>
                <a:cubicBezTo>
                  <a:pt x="50" y="30"/>
                  <a:pt x="51" y="30"/>
                  <a:pt x="51" y="29"/>
                </a:cubicBezTo>
                <a:cubicBezTo>
                  <a:pt x="60" y="18"/>
                  <a:pt x="60" y="18"/>
                  <a:pt x="60" y="18"/>
                </a:cubicBezTo>
                <a:cubicBezTo>
                  <a:pt x="60" y="37"/>
                  <a:pt x="60" y="37"/>
                  <a:pt x="60" y="37"/>
                </a:cubicBezTo>
                <a:cubicBezTo>
                  <a:pt x="49" y="43"/>
                  <a:pt x="49" y="43"/>
                  <a:pt x="49" y="43"/>
                </a:cubicBezTo>
                <a:cubicBezTo>
                  <a:pt x="44" y="41"/>
                  <a:pt x="44" y="41"/>
                  <a:pt x="44" y="41"/>
                </a:cubicBezTo>
                <a:cubicBezTo>
                  <a:pt x="43" y="40"/>
                  <a:pt x="43" y="40"/>
                  <a:pt x="42" y="41"/>
                </a:cubicBezTo>
                <a:cubicBezTo>
                  <a:pt x="30" y="48"/>
                  <a:pt x="30" y="48"/>
                  <a:pt x="30" y="48"/>
                </a:cubicBezTo>
                <a:cubicBezTo>
                  <a:pt x="26" y="45"/>
                  <a:pt x="26" y="45"/>
                  <a:pt x="26" y="45"/>
                </a:cubicBezTo>
                <a:cubicBezTo>
                  <a:pt x="26" y="45"/>
                  <a:pt x="25" y="45"/>
                  <a:pt x="24" y="45"/>
                </a:cubicBezTo>
                <a:cubicBezTo>
                  <a:pt x="12" y="52"/>
                  <a:pt x="12" y="52"/>
                  <a:pt x="12" y="52"/>
                </a:cubicBezTo>
                <a:cubicBezTo>
                  <a:pt x="12" y="49"/>
                  <a:pt x="12" y="49"/>
                  <a:pt x="12" y="4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54"/>
          <p:cNvSpPr>
            <a:spLocks noEditPoints="1"/>
          </p:cNvSpPr>
          <p:nvPr/>
        </p:nvSpPr>
        <p:spPr bwMode="auto">
          <a:xfrm>
            <a:off x="5408930" y="2012950"/>
            <a:ext cx="562610" cy="540385"/>
          </a:xfrm>
          <a:custGeom>
            <a:avLst/>
            <a:gdLst>
              <a:gd name="T0" fmla="*/ 62 w 69"/>
              <a:gd name="T1" fmla="*/ 29 h 66"/>
              <a:gd name="T2" fmla="*/ 62 w 69"/>
              <a:gd name="T3" fmla="*/ 29 h 66"/>
              <a:gd name="T4" fmla="*/ 62 w 69"/>
              <a:gd name="T5" fmla="*/ 29 h 66"/>
              <a:gd name="T6" fmla="*/ 62 w 69"/>
              <a:gd name="T7" fmla="*/ 29 h 66"/>
              <a:gd name="T8" fmla="*/ 52 w 69"/>
              <a:gd name="T9" fmla="*/ 57 h 66"/>
              <a:gd name="T10" fmla="*/ 56 w 69"/>
              <a:gd name="T11" fmla="*/ 63 h 66"/>
              <a:gd name="T12" fmla="*/ 56 w 69"/>
              <a:gd name="T13" fmla="*/ 65 h 66"/>
              <a:gd name="T14" fmla="*/ 54 w 69"/>
              <a:gd name="T15" fmla="*/ 65 h 66"/>
              <a:gd name="T16" fmla="*/ 49 w 69"/>
              <a:gd name="T17" fmla="*/ 59 h 66"/>
              <a:gd name="T18" fmla="*/ 20 w 69"/>
              <a:gd name="T19" fmla="*/ 59 h 66"/>
              <a:gd name="T20" fmla="*/ 16 w 69"/>
              <a:gd name="T21" fmla="*/ 65 h 66"/>
              <a:gd name="T22" fmla="*/ 14 w 69"/>
              <a:gd name="T23" fmla="*/ 65 h 66"/>
              <a:gd name="T24" fmla="*/ 13 w 69"/>
              <a:gd name="T25" fmla="*/ 63 h 66"/>
              <a:gd name="T26" fmla="*/ 18 w 69"/>
              <a:gd name="T27" fmla="*/ 57 h 66"/>
              <a:gd name="T28" fmla="*/ 18 w 69"/>
              <a:gd name="T29" fmla="*/ 57 h 66"/>
              <a:gd name="T30" fmla="*/ 7 w 69"/>
              <a:gd name="T31" fmla="*/ 29 h 66"/>
              <a:gd name="T32" fmla="*/ 7 w 69"/>
              <a:gd name="T33" fmla="*/ 29 h 66"/>
              <a:gd name="T34" fmla="*/ 2 w 69"/>
              <a:gd name="T35" fmla="*/ 27 h 66"/>
              <a:gd name="T36" fmla="*/ 1 w 69"/>
              <a:gd name="T37" fmla="*/ 25 h 66"/>
              <a:gd name="T38" fmla="*/ 3 w 69"/>
              <a:gd name="T39" fmla="*/ 24 h 66"/>
              <a:gd name="T40" fmla="*/ 8 w 69"/>
              <a:gd name="T41" fmla="*/ 26 h 66"/>
              <a:gd name="T42" fmla="*/ 9 w 69"/>
              <a:gd name="T43" fmla="*/ 26 h 66"/>
              <a:gd name="T44" fmla="*/ 33 w 69"/>
              <a:gd name="T45" fmla="*/ 8 h 66"/>
              <a:gd name="T46" fmla="*/ 33 w 69"/>
              <a:gd name="T47" fmla="*/ 8 h 66"/>
              <a:gd name="T48" fmla="*/ 33 w 69"/>
              <a:gd name="T49" fmla="*/ 2 h 66"/>
              <a:gd name="T50" fmla="*/ 35 w 69"/>
              <a:gd name="T51" fmla="*/ 0 h 66"/>
              <a:gd name="T52" fmla="*/ 36 w 69"/>
              <a:gd name="T53" fmla="*/ 2 h 66"/>
              <a:gd name="T54" fmla="*/ 36 w 69"/>
              <a:gd name="T55" fmla="*/ 8 h 66"/>
              <a:gd name="T56" fmla="*/ 36 w 69"/>
              <a:gd name="T57" fmla="*/ 8 h 66"/>
              <a:gd name="T58" fmla="*/ 61 w 69"/>
              <a:gd name="T59" fmla="*/ 26 h 66"/>
              <a:gd name="T60" fmla="*/ 67 w 69"/>
              <a:gd name="T61" fmla="*/ 24 h 66"/>
              <a:gd name="T62" fmla="*/ 69 w 69"/>
              <a:gd name="T63" fmla="*/ 25 h 66"/>
              <a:gd name="T64" fmla="*/ 68 w 69"/>
              <a:gd name="T65" fmla="*/ 27 h 66"/>
              <a:gd name="T66" fmla="*/ 62 w 69"/>
              <a:gd name="T67" fmla="*/ 29 h 66"/>
              <a:gd name="T68" fmla="*/ 33 w 69"/>
              <a:gd name="T69" fmla="*/ 34 h 66"/>
              <a:gd name="T70" fmla="*/ 33 w 69"/>
              <a:gd name="T71" fmla="*/ 34 h 66"/>
              <a:gd name="T72" fmla="*/ 33 w 69"/>
              <a:gd name="T73" fmla="*/ 15 h 66"/>
              <a:gd name="T74" fmla="*/ 15 w 69"/>
              <a:gd name="T75" fmla="*/ 28 h 66"/>
              <a:gd name="T76" fmla="*/ 33 w 69"/>
              <a:gd name="T77" fmla="*/ 34 h 66"/>
              <a:gd name="T78" fmla="*/ 36 w 69"/>
              <a:gd name="T79" fmla="*/ 14 h 66"/>
              <a:gd name="T80" fmla="*/ 36 w 69"/>
              <a:gd name="T81" fmla="*/ 14 h 66"/>
              <a:gd name="T82" fmla="*/ 36 w 69"/>
              <a:gd name="T83" fmla="*/ 34 h 66"/>
              <a:gd name="T84" fmla="*/ 55 w 69"/>
              <a:gd name="T85" fmla="*/ 28 h 66"/>
              <a:gd name="T86" fmla="*/ 36 w 69"/>
              <a:gd name="T87" fmla="*/ 14 h 66"/>
              <a:gd name="T88" fmla="*/ 56 w 69"/>
              <a:gd name="T89" fmla="*/ 31 h 66"/>
              <a:gd name="T90" fmla="*/ 56 w 69"/>
              <a:gd name="T91" fmla="*/ 31 h 66"/>
              <a:gd name="T92" fmla="*/ 37 w 69"/>
              <a:gd name="T93" fmla="*/ 37 h 66"/>
              <a:gd name="T94" fmla="*/ 48 w 69"/>
              <a:gd name="T95" fmla="*/ 52 h 66"/>
              <a:gd name="T96" fmla="*/ 56 w 69"/>
              <a:gd name="T97" fmla="*/ 31 h 66"/>
              <a:gd name="T98" fmla="*/ 45 w 69"/>
              <a:gd name="T99" fmla="*/ 54 h 66"/>
              <a:gd name="T100" fmla="*/ 45 w 69"/>
              <a:gd name="T101" fmla="*/ 54 h 66"/>
              <a:gd name="T102" fmla="*/ 35 w 69"/>
              <a:gd name="T103" fmla="*/ 39 h 66"/>
              <a:gd name="T104" fmla="*/ 24 w 69"/>
              <a:gd name="T105" fmla="*/ 54 h 66"/>
              <a:gd name="T106" fmla="*/ 45 w 69"/>
              <a:gd name="T107" fmla="*/ 54 h 66"/>
              <a:gd name="T108" fmla="*/ 22 w 69"/>
              <a:gd name="T109" fmla="*/ 52 h 66"/>
              <a:gd name="T110" fmla="*/ 22 w 69"/>
              <a:gd name="T111" fmla="*/ 52 h 66"/>
              <a:gd name="T112" fmla="*/ 32 w 69"/>
              <a:gd name="T113" fmla="*/ 37 h 66"/>
              <a:gd name="T114" fmla="*/ 14 w 69"/>
              <a:gd name="T115" fmla="*/ 31 h 66"/>
              <a:gd name="T116" fmla="*/ 22 w 69"/>
              <a:gd name="T117"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 h="66">
                <a:moveTo>
                  <a:pt x="62" y="29"/>
                </a:moveTo>
                <a:cubicBezTo>
                  <a:pt x="62" y="29"/>
                  <a:pt x="62" y="29"/>
                  <a:pt x="62" y="29"/>
                </a:cubicBezTo>
                <a:cubicBezTo>
                  <a:pt x="62" y="29"/>
                  <a:pt x="62" y="29"/>
                  <a:pt x="62" y="29"/>
                </a:cubicBezTo>
                <a:cubicBezTo>
                  <a:pt x="62" y="29"/>
                  <a:pt x="62" y="29"/>
                  <a:pt x="62" y="29"/>
                </a:cubicBezTo>
                <a:cubicBezTo>
                  <a:pt x="52" y="57"/>
                  <a:pt x="52" y="57"/>
                  <a:pt x="52" y="57"/>
                </a:cubicBezTo>
                <a:cubicBezTo>
                  <a:pt x="56" y="63"/>
                  <a:pt x="56" y="63"/>
                  <a:pt x="56" y="63"/>
                </a:cubicBezTo>
                <a:cubicBezTo>
                  <a:pt x="57" y="64"/>
                  <a:pt x="57" y="65"/>
                  <a:pt x="56" y="65"/>
                </a:cubicBezTo>
                <a:cubicBezTo>
                  <a:pt x="55" y="66"/>
                  <a:pt x="54" y="66"/>
                  <a:pt x="54" y="65"/>
                </a:cubicBezTo>
                <a:cubicBezTo>
                  <a:pt x="49" y="59"/>
                  <a:pt x="49" y="59"/>
                  <a:pt x="49" y="59"/>
                </a:cubicBezTo>
                <a:cubicBezTo>
                  <a:pt x="20" y="59"/>
                  <a:pt x="20" y="59"/>
                  <a:pt x="20" y="59"/>
                </a:cubicBezTo>
                <a:cubicBezTo>
                  <a:pt x="16" y="65"/>
                  <a:pt x="16" y="65"/>
                  <a:pt x="16" y="65"/>
                </a:cubicBezTo>
                <a:cubicBezTo>
                  <a:pt x="15" y="66"/>
                  <a:pt x="14" y="66"/>
                  <a:pt x="14" y="65"/>
                </a:cubicBezTo>
                <a:cubicBezTo>
                  <a:pt x="13" y="65"/>
                  <a:pt x="13" y="64"/>
                  <a:pt x="13" y="63"/>
                </a:cubicBezTo>
                <a:cubicBezTo>
                  <a:pt x="18" y="57"/>
                  <a:pt x="18" y="57"/>
                  <a:pt x="18" y="57"/>
                </a:cubicBezTo>
                <a:cubicBezTo>
                  <a:pt x="18" y="57"/>
                  <a:pt x="18" y="57"/>
                  <a:pt x="18" y="57"/>
                </a:cubicBezTo>
                <a:cubicBezTo>
                  <a:pt x="7" y="29"/>
                  <a:pt x="7" y="29"/>
                  <a:pt x="7" y="29"/>
                </a:cubicBezTo>
                <a:cubicBezTo>
                  <a:pt x="7" y="29"/>
                  <a:pt x="7" y="29"/>
                  <a:pt x="7" y="29"/>
                </a:cubicBezTo>
                <a:cubicBezTo>
                  <a:pt x="2" y="27"/>
                  <a:pt x="2" y="27"/>
                  <a:pt x="2" y="27"/>
                </a:cubicBezTo>
                <a:cubicBezTo>
                  <a:pt x="1" y="27"/>
                  <a:pt x="0" y="26"/>
                  <a:pt x="1" y="25"/>
                </a:cubicBezTo>
                <a:cubicBezTo>
                  <a:pt x="1" y="24"/>
                  <a:pt x="2" y="24"/>
                  <a:pt x="3" y="24"/>
                </a:cubicBezTo>
                <a:cubicBezTo>
                  <a:pt x="8" y="26"/>
                  <a:pt x="8" y="26"/>
                  <a:pt x="8" y="26"/>
                </a:cubicBezTo>
                <a:cubicBezTo>
                  <a:pt x="9" y="26"/>
                  <a:pt x="9" y="26"/>
                  <a:pt x="9" y="26"/>
                </a:cubicBezTo>
                <a:cubicBezTo>
                  <a:pt x="33" y="8"/>
                  <a:pt x="33" y="8"/>
                  <a:pt x="33" y="8"/>
                </a:cubicBezTo>
                <a:cubicBezTo>
                  <a:pt x="33" y="8"/>
                  <a:pt x="33" y="8"/>
                  <a:pt x="33" y="8"/>
                </a:cubicBezTo>
                <a:cubicBezTo>
                  <a:pt x="33" y="2"/>
                  <a:pt x="33" y="2"/>
                  <a:pt x="33" y="2"/>
                </a:cubicBezTo>
                <a:cubicBezTo>
                  <a:pt x="33" y="1"/>
                  <a:pt x="34" y="0"/>
                  <a:pt x="35" y="0"/>
                </a:cubicBezTo>
                <a:cubicBezTo>
                  <a:pt x="36" y="0"/>
                  <a:pt x="36" y="1"/>
                  <a:pt x="36" y="2"/>
                </a:cubicBezTo>
                <a:cubicBezTo>
                  <a:pt x="36" y="8"/>
                  <a:pt x="36" y="8"/>
                  <a:pt x="36" y="8"/>
                </a:cubicBezTo>
                <a:cubicBezTo>
                  <a:pt x="36" y="8"/>
                  <a:pt x="36" y="8"/>
                  <a:pt x="36" y="8"/>
                </a:cubicBezTo>
                <a:cubicBezTo>
                  <a:pt x="61" y="26"/>
                  <a:pt x="61" y="26"/>
                  <a:pt x="61" y="26"/>
                </a:cubicBezTo>
                <a:cubicBezTo>
                  <a:pt x="67" y="24"/>
                  <a:pt x="67" y="24"/>
                  <a:pt x="67" y="24"/>
                </a:cubicBezTo>
                <a:cubicBezTo>
                  <a:pt x="68" y="24"/>
                  <a:pt x="69" y="24"/>
                  <a:pt x="69" y="25"/>
                </a:cubicBezTo>
                <a:cubicBezTo>
                  <a:pt x="69" y="26"/>
                  <a:pt x="69" y="27"/>
                  <a:pt x="68" y="27"/>
                </a:cubicBezTo>
                <a:cubicBezTo>
                  <a:pt x="62" y="29"/>
                  <a:pt x="62" y="29"/>
                  <a:pt x="62" y="29"/>
                </a:cubicBezTo>
                <a:close/>
                <a:moveTo>
                  <a:pt x="33" y="34"/>
                </a:moveTo>
                <a:cubicBezTo>
                  <a:pt x="33" y="34"/>
                  <a:pt x="33" y="34"/>
                  <a:pt x="33" y="34"/>
                </a:cubicBezTo>
                <a:cubicBezTo>
                  <a:pt x="33" y="15"/>
                  <a:pt x="33" y="15"/>
                  <a:pt x="33" y="15"/>
                </a:cubicBezTo>
                <a:cubicBezTo>
                  <a:pt x="15" y="28"/>
                  <a:pt x="15" y="28"/>
                  <a:pt x="15" y="28"/>
                </a:cubicBezTo>
                <a:cubicBezTo>
                  <a:pt x="33" y="34"/>
                  <a:pt x="33" y="34"/>
                  <a:pt x="33" y="34"/>
                </a:cubicBezTo>
                <a:close/>
                <a:moveTo>
                  <a:pt x="36" y="14"/>
                </a:moveTo>
                <a:cubicBezTo>
                  <a:pt x="36" y="14"/>
                  <a:pt x="36" y="14"/>
                  <a:pt x="36" y="14"/>
                </a:cubicBezTo>
                <a:cubicBezTo>
                  <a:pt x="36" y="34"/>
                  <a:pt x="36" y="34"/>
                  <a:pt x="36" y="34"/>
                </a:cubicBezTo>
                <a:cubicBezTo>
                  <a:pt x="55" y="28"/>
                  <a:pt x="55" y="28"/>
                  <a:pt x="55" y="28"/>
                </a:cubicBezTo>
                <a:cubicBezTo>
                  <a:pt x="36" y="14"/>
                  <a:pt x="36" y="14"/>
                  <a:pt x="36" y="14"/>
                </a:cubicBezTo>
                <a:close/>
                <a:moveTo>
                  <a:pt x="56" y="31"/>
                </a:moveTo>
                <a:cubicBezTo>
                  <a:pt x="56" y="31"/>
                  <a:pt x="56" y="31"/>
                  <a:pt x="56" y="31"/>
                </a:cubicBezTo>
                <a:cubicBezTo>
                  <a:pt x="37" y="37"/>
                  <a:pt x="37" y="37"/>
                  <a:pt x="37" y="37"/>
                </a:cubicBezTo>
                <a:cubicBezTo>
                  <a:pt x="48" y="52"/>
                  <a:pt x="48" y="52"/>
                  <a:pt x="48" y="52"/>
                </a:cubicBezTo>
                <a:cubicBezTo>
                  <a:pt x="56" y="31"/>
                  <a:pt x="56" y="31"/>
                  <a:pt x="56" y="31"/>
                </a:cubicBezTo>
                <a:close/>
                <a:moveTo>
                  <a:pt x="45" y="54"/>
                </a:moveTo>
                <a:cubicBezTo>
                  <a:pt x="45" y="54"/>
                  <a:pt x="45" y="54"/>
                  <a:pt x="45" y="54"/>
                </a:cubicBezTo>
                <a:cubicBezTo>
                  <a:pt x="35" y="39"/>
                  <a:pt x="35" y="39"/>
                  <a:pt x="35" y="39"/>
                </a:cubicBezTo>
                <a:cubicBezTo>
                  <a:pt x="24" y="54"/>
                  <a:pt x="24" y="54"/>
                  <a:pt x="24" y="54"/>
                </a:cubicBezTo>
                <a:cubicBezTo>
                  <a:pt x="45" y="54"/>
                  <a:pt x="45" y="54"/>
                  <a:pt x="45" y="54"/>
                </a:cubicBezTo>
                <a:close/>
                <a:moveTo>
                  <a:pt x="22" y="52"/>
                </a:moveTo>
                <a:cubicBezTo>
                  <a:pt x="22" y="52"/>
                  <a:pt x="22" y="52"/>
                  <a:pt x="22" y="52"/>
                </a:cubicBezTo>
                <a:cubicBezTo>
                  <a:pt x="32" y="37"/>
                  <a:pt x="32" y="37"/>
                  <a:pt x="32" y="37"/>
                </a:cubicBezTo>
                <a:cubicBezTo>
                  <a:pt x="14" y="31"/>
                  <a:pt x="14" y="31"/>
                  <a:pt x="14" y="31"/>
                </a:cubicBezTo>
                <a:cubicBezTo>
                  <a:pt x="22" y="52"/>
                  <a:pt x="22" y="52"/>
                  <a:pt x="22" y="52"/>
                </a:cubicBezTo>
                <a:close/>
              </a:path>
            </a:pathLst>
          </a:custGeom>
          <a:solidFill>
            <a:srgbClr val="DAB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TextBox 1"/>
          <p:cNvSpPr txBox="1"/>
          <p:nvPr/>
        </p:nvSpPr>
        <p:spPr>
          <a:xfrm>
            <a:off x="2593573" y="4078200"/>
            <a:ext cx="1705610" cy="337820"/>
          </a:xfrm>
          <a:prstGeom prst="rect">
            <a:avLst/>
          </a:prstGeom>
          <a:noFill/>
        </p:spPr>
        <p:txBody>
          <a:bodyPr wrap="none" lIns="0" tIns="0" rIns="0" rtlCol="0">
            <a:spAutoFit/>
          </a:bodyPr>
          <a:lstStyle/>
          <a:p>
            <a:pPr defTabSz="0">
              <a:lnSpc>
                <a:spcPct val="100000"/>
              </a:lnSpc>
            </a:pPr>
            <a:r>
              <a:rPr lang="en-US" altLang="zh-CN" sz="1900" dirty="0">
                <a:solidFill>
                  <a:schemeClr val="tx1"/>
                </a:solidFill>
                <a:latin typeface="+mj-lt"/>
                <a:cs typeface="Calibri" panose="020F0502020204030204" pitchFamily="18" charset="0"/>
              </a:rPr>
              <a:t>Solution</a:t>
            </a:r>
            <a:r>
              <a:rPr lang="en-US" altLang="zh-CN" sz="1900" dirty="0">
                <a:solidFill>
                  <a:schemeClr val="tx1"/>
                </a:solidFill>
                <a:latin typeface="+mj-lt"/>
                <a:cs typeface="Times New Roman" panose="02020603050405020304" pitchFamily="18" charset="0"/>
              </a:rPr>
              <a:t>  </a:t>
            </a:r>
            <a:r>
              <a:rPr lang="en-US" altLang="zh-CN" sz="1900" dirty="0">
                <a:solidFill>
                  <a:schemeClr val="tx1"/>
                </a:solidFill>
                <a:latin typeface="+mj-lt"/>
                <a:cs typeface="Calibri" panose="020F0502020204030204" pitchFamily="18" charset="0"/>
              </a:rPr>
              <a:t>Method</a:t>
            </a:r>
            <a:endParaRPr lang="en-US" altLang="zh-CN" sz="1400" dirty="0">
              <a:solidFill>
                <a:schemeClr val="tx1"/>
              </a:solidFill>
              <a:latin typeface="+mj-lt"/>
              <a:ea typeface="微软雅黑" panose="020B0503020204020204" pitchFamily="18" charset="-122"/>
              <a:cs typeface="Calibri" panose="020F0502020204030204" pitchFamily="18" charset="0"/>
            </a:endParaRPr>
          </a:p>
        </p:txBody>
      </p:sp>
      <p:sp>
        <p:nvSpPr>
          <p:cNvPr id="37" name="TextBox 1"/>
          <p:cNvSpPr txBox="1"/>
          <p:nvPr/>
        </p:nvSpPr>
        <p:spPr>
          <a:xfrm>
            <a:off x="2593573" y="4416020"/>
            <a:ext cx="1077218" cy="692497"/>
          </a:xfrm>
          <a:prstGeom prst="rect">
            <a:avLst/>
          </a:prstGeom>
          <a:noFill/>
        </p:spPr>
        <p:txBody>
          <a:bodyPr wrap="none" lIns="0" tIns="0" rIns="0" rtlCol="0">
            <a:spAutoFit/>
          </a:bodyPr>
          <a:lstStyle/>
          <a:p>
            <a:pPr defTabSz="0"/>
            <a:r>
              <a:rPr lang="zh-CN" altLang="en-US"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a:p>
            <a:pPr defTabSz="0">
              <a:lnSpc>
                <a:spcPct val="100000"/>
              </a:lnSpc>
            </a:pPr>
            <a:endParaRPr lang="en-US" altLang="zh-CN" sz="1400" dirty="0">
              <a:solidFill>
                <a:schemeClr val="tx1">
                  <a:lumMod val="65000"/>
                  <a:lumOff val="35000"/>
                </a:schemeClr>
              </a:solidFill>
              <a:latin typeface="Calibri Light" panose="020F0302020204030204" charset="0"/>
              <a:ea typeface="微软雅黑" panose="020B0503020204020204" pitchFamily="18" charset="-122"/>
              <a:cs typeface="Calibri" panose="020F0502020204030204" pitchFamily="18" charset="0"/>
            </a:endParaRPr>
          </a:p>
        </p:txBody>
      </p:sp>
      <p:sp>
        <p:nvSpPr>
          <p:cNvPr id="38" name="TextBox 1"/>
          <p:cNvSpPr txBox="1"/>
          <p:nvPr/>
        </p:nvSpPr>
        <p:spPr>
          <a:xfrm>
            <a:off x="4981173" y="4076930"/>
            <a:ext cx="1705610" cy="337820"/>
          </a:xfrm>
          <a:prstGeom prst="rect">
            <a:avLst/>
          </a:prstGeom>
          <a:noFill/>
        </p:spPr>
        <p:txBody>
          <a:bodyPr wrap="none" lIns="0" tIns="0" rIns="0" rtlCol="0">
            <a:spAutoFit/>
          </a:bodyPr>
          <a:lstStyle/>
          <a:p>
            <a:pPr defTabSz="0">
              <a:lnSpc>
                <a:spcPct val="100000"/>
              </a:lnSpc>
            </a:pPr>
            <a:r>
              <a:rPr lang="en-US" altLang="zh-CN" sz="1900" dirty="0">
                <a:solidFill>
                  <a:schemeClr val="tx1"/>
                </a:solidFill>
                <a:latin typeface="+mj-lt"/>
                <a:cs typeface="Calibri" panose="020F0502020204030204" pitchFamily="18" charset="0"/>
              </a:rPr>
              <a:t>Solution</a:t>
            </a:r>
            <a:r>
              <a:rPr lang="en-US" altLang="zh-CN" sz="1900" dirty="0">
                <a:solidFill>
                  <a:schemeClr val="tx1"/>
                </a:solidFill>
                <a:latin typeface="+mj-lt"/>
                <a:cs typeface="Times New Roman" panose="02020603050405020304" pitchFamily="18" charset="0"/>
              </a:rPr>
              <a:t>  </a:t>
            </a:r>
            <a:r>
              <a:rPr lang="en-US" altLang="zh-CN" sz="1900" dirty="0">
                <a:solidFill>
                  <a:schemeClr val="tx1"/>
                </a:solidFill>
                <a:latin typeface="+mj-lt"/>
                <a:cs typeface="Calibri" panose="020F0502020204030204" pitchFamily="18" charset="0"/>
              </a:rPr>
              <a:t>Method</a:t>
            </a:r>
            <a:endParaRPr lang="en-US" altLang="zh-CN" sz="1400" dirty="0">
              <a:solidFill>
                <a:schemeClr val="tx1"/>
              </a:solidFill>
              <a:latin typeface="+mj-lt"/>
              <a:ea typeface="微软雅黑" panose="020B0503020204020204" pitchFamily="18" charset="-122"/>
              <a:cs typeface="Calibri" panose="020F0502020204030204" pitchFamily="18" charset="0"/>
            </a:endParaRPr>
          </a:p>
        </p:txBody>
      </p:sp>
      <p:sp>
        <p:nvSpPr>
          <p:cNvPr id="29" name="TextBox 1"/>
          <p:cNvSpPr txBox="1"/>
          <p:nvPr/>
        </p:nvSpPr>
        <p:spPr>
          <a:xfrm>
            <a:off x="4951600" y="4414750"/>
            <a:ext cx="1077218" cy="692497"/>
          </a:xfrm>
          <a:prstGeom prst="rect">
            <a:avLst/>
          </a:prstGeom>
          <a:noFill/>
        </p:spPr>
        <p:txBody>
          <a:bodyPr wrap="none" lIns="0" tIns="0" rIns="0" rtlCol="0">
            <a:spAutoFit/>
          </a:bodyPr>
          <a:lstStyle/>
          <a:p>
            <a:pPr defTabSz="0"/>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lnSpc>
                <a:spcPct val="100000"/>
              </a:lnSpc>
            </a:pPr>
            <a:endParaRPr lang="en-US" altLang="zh-CN" sz="1400" dirty="0">
              <a:solidFill>
                <a:schemeClr val="tx1"/>
              </a:solidFill>
              <a:latin typeface="Calibri Light" panose="020F0302020204030204" charset="0"/>
              <a:ea typeface="微软雅黑" panose="020B0503020204020204" pitchFamily="18" charset="-122"/>
              <a:cs typeface="Calibri" panose="020F0502020204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8145">
        <p14:switch dir="r"/>
      </p:transition>
    </mc:Choice>
    <mc:Fallback xmlns="">
      <p:transition spd="slow" advTm="814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ppt_x"/>
                                          </p:val>
                                        </p:tav>
                                        <p:tav tm="100000">
                                          <p:val>
                                            <p:strVal val="#ppt_x"/>
                                          </p:val>
                                        </p:tav>
                                      </p:tavLst>
                                    </p:anim>
                                    <p:anim calcmode="lin" valueType="num">
                                      <p:cBhvr additive="base">
                                        <p:cTn id="43" dur="500" fill="hold"/>
                                        <p:tgtEl>
                                          <p:spTgt spid="3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additive="base">
                                        <p:cTn id="46" dur="500" fill="hold"/>
                                        <p:tgtEl>
                                          <p:spTgt spid="84"/>
                                        </p:tgtEl>
                                        <p:attrNameLst>
                                          <p:attrName>ppt_x</p:attrName>
                                        </p:attrNameLst>
                                      </p:cBhvr>
                                      <p:tavLst>
                                        <p:tav tm="0">
                                          <p:val>
                                            <p:strVal val="#ppt_x"/>
                                          </p:val>
                                        </p:tav>
                                        <p:tav tm="100000">
                                          <p:val>
                                            <p:strVal val="#ppt_x"/>
                                          </p:val>
                                        </p:tav>
                                      </p:tavLst>
                                    </p:anim>
                                    <p:anim calcmode="lin" valueType="num">
                                      <p:cBhvr additive="base">
                                        <p:cTn id="47"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ppt_x"/>
                                          </p:val>
                                        </p:tav>
                                        <p:tav tm="100000">
                                          <p:val>
                                            <p:strVal val="#ppt_x"/>
                                          </p:val>
                                        </p:tav>
                                      </p:tavLst>
                                    </p:anim>
                                    <p:anim calcmode="lin" valueType="num">
                                      <p:cBhvr additive="base">
                                        <p:cTn id="57" dur="500" fill="hold"/>
                                        <p:tgtEl>
                                          <p:spTgt spid="28"/>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fill="hold"/>
                                        <p:tgtEl>
                                          <p:spTgt spid="31"/>
                                        </p:tgtEl>
                                        <p:attrNameLst>
                                          <p:attrName>ppt_x</p:attrName>
                                        </p:attrNameLst>
                                      </p:cBhvr>
                                      <p:tavLst>
                                        <p:tav tm="0">
                                          <p:val>
                                            <p:strVal val="#ppt_x"/>
                                          </p:val>
                                        </p:tav>
                                        <p:tav tm="100000">
                                          <p:val>
                                            <p:strVal val="#ppt_x"/>
                                          </p:val>
                                        </p:tav>
                                      </p:tavLst>
                                    </p:anim>
                                    <p:anim calcmode="lin" valueType="num">
                                      <p:cBhvr additive="base">
                                        <p:cTn id="61" dur="500" fill="hold"/>
                                        <p:tgtEl>
                                          <p:spTgt spid="31"/>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ppt_x"/>
                                          </p:val>
                                        </p:tav>
                                        <p:tav tm="100000">
                                          <p:val>
                                            <p:strVal val="#ppt_x"/>
                                          </p:val>
                                        </p:tav>
                                      </p:tavLst>
                                    </p:anim>
                                    <p:anim calcmode="lin" valueType="num">
                                      <p:cBhvr additive="base">
                                        <p:cTn id="65" dur="500" fill="hold"/>
                                        <p:tgtEl>
                                          <p:spTgt spid="34"/>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1"/>
                                        </p:tgtEl>
                                        <p:attrNameLst>
                                          <p:attrName>style.visibility</p:attrName>
                                        </p:attrNameLst>
                                      </p:cBhvr>
                                      <p:to>
                                        <p:strVal val="visible"/>
                                      </p:to>
                                    </p:set>
                                    <p:anim calcmode="lin" valueType="num">
                                      <p:cBhvr additive="base">
                                        <p:cTn id="68" dur="500" fill="hold"/>
                                        <p:tgtEl>
                                          <p:spTgt spid="81"/>
                                        </p:tgtEl>
                                        <p:attrNameLst>
                                          <p:attrName>ppt_x</p:attrName>
                                        </p:attrNameLst>
                                      </p:cBhvr>
                                      <p:tavLst>
                                        <p:tav tm="0">
                                          <p:val>
                                            <p:strVal val="#ppt_x"/>
                                          </p:val>
                                        </p:tav>
                                        <p:tav tm="100000">
                                          <p:val>
                                            <p:strVal val="#ppt_x"/>
                                          </p:val>
                                        </p:tav>
                                      </p:tavLst>
                                    </p:anim>
                                    <p:anim calcmode="lin" valueType="num">
                                      <p:cBhvr additive="base">
                                        <p:cTn id="69" dur="500" fill="hold"/>
                                        <p:tgtEl>
                                          <p:spTgt spid="81"/>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500" fill="hold"/>
                                        <p:tgtEl>
                                          <p:spTgt spid="37"/>
                                        </p:tgtEl>
                                        <p:attrNameLst>
                                          <p:attrName>ppt_x</p:attrName>
                                        </p:attrNameLst>
                                      </p:cBhvr>
                                      <p:tavLst>
                                        <p:tav tm="0">
                                          <p:val>
                                            <p:strVal val="#ppt_x"/>
                                          </p:val>
                                        </p:tav>
                                        <p:tav tm="100000">
                                          <p:val>
                                            <p:strVal val="#ppt_x"/>
                                          </p:val>
                                        </p:tav>
                                      </p:tavLst>
                                    </p:anim>
                                    <p:anim calcmode="lin" valueType="num">
                                      <p:cBhvr additive="base">
                                        <p:cTn id="7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500" fill="hold"/>
                                        <p:tgtEl>
                                          <p:spTgt spid="26"/>
                                        </p:tgtEl>
                                        <p:attrNameLst>
                                          <p:attrName>ppt_x</p:attrName>
                                        </p:attrNameLst>
                                      </p:cBhvr>
                                      <p:tavLst>
                                        <p:tav tm="0">
                                          <p:val>
                                            <p:strVal val="#ppt_x"/>
                                          </p:val>
                                        </p:tav>
                                        <p:tav tm="100000">
                                          <p:val>
                                            <p:strVal val="#ppt_x"/>
                                          </p:val>
                                        </p:tav>
                                      </p:tavLst>
                                    </p:anim>
                                    <p:anim calcmode="lin" valueType="num">
                                      <p:cBhvr additive="base">
                                        <p:cTn id="83" dur="500" fill="hold"/>
                                        <p:tgtEl>
                                          <p:spTgt spid="2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additive="base">
                                        <p:cTn id="86" dur="500" fill="hold"/>
                                        <p:tgtEl>
                                          <p:spTgt spid="30"/>
                                        </p:tgtEl>
                                        <p:attrNameLst>
                                          <p:attrName>ppt_x</p:attrName>
                                        </p:attrNameLst>
                                      </p:cBhvr>
                                      <p:tavLst>
                                        <p:tav tm="0">
                                          <p:val>
                                            <p:strVal val="#ppt_x"/>
                                          </p:val>
                                        </p:tav>
                                        <p:tav tm="100000">
                                          <p:val>
                                            <p:strVal val="#ppt_x"/>
                                          </p:val>
                                        </p:tav>
                                      </p:tavLst>
                                    </p:anim>
                                    <p:anim calcmode="lin" valueType="num">
                                      <p:cBhvr additive="base">
                                        <p:cTn id="87" dur="500" fill="hold"/>
                                        <p:tgtEl>
                                          <p:spTgt spid="3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additive="base">
                                        <p:cTn id="90" dur="500" fill="hold"/>
                                        <p:tgtEl>
                                          <p:spTgt spid="32"/>
                                        </p:tgtEl>
                                        <p:attrNameLst>
                                          <p:attrName>ppt_x</p:attrName>
                                        </p:attrNameLst>
                                      </p:cBhvr>
                                      <p:tavLst>
                                        <p:tav tm="0">
                                          <p:val>
                                            <p:strVal val="#ppt_x"/>
                                          </p:val>
                                        </p:tav>
                                        <p:tav tm="100000">
                                          <p:val>
                                            <p:strVal val="#ppt_x"/>
                                          </p:val>
                                        </p:tav>
                                      </p:tavLst>
                                    </p:anim>
                                    <p:anim calcmode="lin" valueType="num">
                                      <p:cBhvr additive="base">
                                        <p:cTn id="91" dur="500" fill="hold"/>
                                        <p:tgtEl>
                                          <p:spTgt spid="32"/>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additive="base">
                                        <p:cTn id="94" dur="500" fill="hold"/>
                                        <p:tgtEl>
                                          <p:spTgt spid="35"/>
                                        </p:tgtEl>
                                        <p:attrNameLst>
                                          <p:attrName>ppt_x</p:attrName>
                                        </p:attrNameLst>
                                      </p:cBhvr>
                                      <p:tavLst>
                                        <p:tav tm="0">
                                          <p:val>
                                            <p:strVal val="#ppt_x"/>
                                          </p:val>
                                        </p:tav>
                                        <p:tav tm="100000">
                                          <p:val>
                                            <p:strVal val="#ppt_x"/>
                                          </p:val>
                                        </p:tav>
                                      </p:tavLst>
                                    </p:anim>
                                    <p:anim calcmode="lin" valueType="num">
                                      <p:cBhvr additive="base">
                                        <p:cTn id="95" dur="500" fill="hold"/>
                                        <p:tgtEl>
                                          <p:spTgt spid="35"/>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93"/>
                                        </p:tgtEl>
                                        <p:attrNameLst>
                                          <p:attrName>style.visibility</p:attrName>
                                        </p:attrNameLst>
                                      </p:cBhvr>
                                      <p:to>
                                        <p:strVal val="visible"/>
                                      </p:to>
                                    </p:set>
                                    <p:anim calcmode="lin" valueType="num">
                                      <p:cBhvr additive="base">
                                        <p:cTn id="98" dur="500" fill="hold"/>
                                        <p:tgtEl>
                                          <p:spTgt spid="93"/>
                                        </p:tgtEl>
                                        <p:attrNameLst>
                                          <p:attrName>ppt_x</p:attrName>
                                        </p:attrNameLst>
                                      </p:cBhvr>
                                      <p:tavLst>
                                        <p:tav tm="0">
                                          <p:val>
                                            <p:strVal val="#ppt_x"/>
                                          </p:val>
                                        </p:tav>
                                        <p:tav tm="100000">
                                          <p:val>
                                            <p:strVal val="#ppt_x"/>
                                          </p:val>
                                        </p:tav>
                                      </p:tavLst>
                                    </p:anim>
                                    <p:anim calcmode="lin" valueType="num">
                                      <p:cBhvr additive="base">
                                        <p:cTn id="99" dur="500" fill="hold"/>
                                        <p:tgtEl>
                                          <p:spTgt spid="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 calcmode="lin" valueType="num">
                                      <p:cBhvr additive="base">
                                        <p:cTn id="102" dur="500" fill="hold"/>
                                        <p:tgtEl>
                                          <p:spTgt spid="38"/>
                                        </p:tgtEl>
                                        <p:attrNameLst>
                                          <p:attrName>ppt_x</p:attrName>
                                        </p:attrNameLst>
                                      </p:cBhvr>
                                      <p:tavLst>
                                        <p:tav tm="0">
                                          <p:val>
                                            <p:strVal val="#ppt_x"/>
                                          </p:val>
                                        </p:tav>
                                        <p:tav tm="100000">
                                          <p:val>
                                            <p:strVal val="#ppt_x"/>
                                          </p:val>
                                        </p:tav>
                                      </p:tavLst>
                                    </p:anim>
                                    <p:anim calcmode="lin" valueType="num">
                                      <p:cBhvr additive="base">
                                        <p:cTn id="103" dur="500" fill="hold"/>
                                        <p:tgtEl>
                                          <p:spTgt spid="3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anim calcmode="lin" valueType="num">
                                      <p:cBhvr additive="base">
                                        <p:cTn id="106" dur="500" fill="hold"/>
                                        <p:tgtEl>
                                          <p:spTgt spid="29"/>
                                        </p:tgtEl>
                                        <p:attrNameLst>
                                          <p:attrName>ppt_x</p:attrName>
                                        </p:attrNameLst>
                                      </p:cBhvr>
                                      <p:tavLst>
                                        <p:tav tm="0">
                                          <p:val>
                                            <p:strVal val="#ppt_x"/>
                                          </p:val>
                                        </p:tav>
                                        <p:tav tm="100000">
                                          <p:val>
                                            <p:strVal val="#ppt_x"/>
                                          </p:val>
                                        </p:tav>
                                      </p:tavLst>
                                    </p:anim>
                                    <p:anim calcmode="lin" valueType="num">
                                      <p:cBhvr additive="base">
                                        <p:cTn id="10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1000"/>
                                        <p:tgtEl>
                                          <p:spTgt spid="42"/>
                                        </p:tgtEl>
                                      </p:cBhvr>
                                    </p:animEffect>
                                    <p:anim calcmode="lin" valueType="num">
                                      <p:cBhvr>
                                        <p:cTn id="113" dur="1000" fill="hold"/>
                                        <p:tgtEl>
                                          <p:spTgt spid="42"/>
                                        </p:tgtEl>
                                        <p:attrNameLst>
                                          <p:attrName>ppt_x</p:attrName>
                                        </p:attrNameLst>
                                      </p:cBhvr>
                                      <p:tavLst>
                                        <p:tav tm="0">
                                          <p:val>
                                            <p:strVal val="#ppt_x"/>
                                          </p:val>
                                        </p:tav>
                                        <p:tav tm="100000">
                                          <p:val>
                                            <p:strVal val="#ppt_x"/>
                                          </p:val>
                                        </p:tav>
                                      </p:tavLst>
                                    </p:anim>
                                    <p:anim calcmode="lin" valueType="num">
                                      <p:cBhvr>
                                        <p:cTn id="1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3" grpId="0"/>
      <p:bldP spid="25" grpId="0"/>
      <p:bldP spid="7" grpId="0" animBg="1"/>
      <p:bldP spid="20" grpId="0" animBg="1"/>
      <p:bldP spid="21" grpId="0" animBg="1"/>
      <p:bldP spid="26" grpId="0" animBg="1"/>
      <p:bldP spid="15" grpId="0"/>
      <p:bldP spid="6" grpId="0" animBg="1"/>
      <p:bldP spid="19" grpId="0"/>
      <p:bldP spid="27" grpId="0"/>
      <p:bldP spid="28" grpId="0"/>
      <p:bldP spid="30" grpId="0"/>
      <p:bldP spid="31" grpId="0" animBg="1"/>
      <p:bldP spid="32" grpId="0" animBg="1"/>
      <p:bldP spid="84" grpId="0" animBg="1"/>
      <p:bldP spid="81" grpId="0" animBg="1"/>
      <p:bldP spid="93" grpId="0" animBg="1"/>
      <p:bldP spid="36" grpId="0"/>
      <p:bldP spid="37" grpId="0"/>
      <p:bldP spid="3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
          <p:cNvSpPr txBox="1"/>
          <p:nvPr/>
        </p:nvSpPr>
        <p:spPr>
          <a:xfrm>
            <a:off x="7921716" y="561975"/>
            <a:ext cx="3177540" cy="567690"/>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3.5</a:t>
            </a: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 </a:t>
            </a:r>
            <a:r>
              <a:rPr lang="zh-CN" altLang="en-US"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竞争对手分析</a:t>
            </a:r>
          </a:p>
        </p:txBody>
      </p:sp>
      <p:sp>
        <p:nvSpPr>
          <p:cNvPr id="22" name="文本框 21"/>
          <p:cNvSpPr txBox="1"/>
          <p:nvPr/>
        </p:nvSpPr>
        <p:spPr>
          <a:xfrm>
            <a:off x="7859486" y="1046480"/>
            <a:ext cx="1107996" cy="461665"/>
          </a:xfrm>
          <a:prstGeom prst="rect">
            <a:avLst/>
          </a:prstGeom>
          <a:noFill/>
        </p:spPr>
        <p:txBody>
          <a:bodyPr wrap="none" rtlCol="0">
            <a:spAutoFit/>
          </a:bodyPr>
          <a:lstStyle/>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algn="l" defTabSz="0">
              <a:lnSpc>
                <a:spcPct val="100000"/>
              </a:lnSpc>
            </a:pPr>
            <a:endParaRPr lang="en-US" altLang="zh-CN" sz="1200" dirty="0">
              <a:solidFill>
                <a:schemeClr val="bg1">
                  <a:lumMod val="50000"/>
                </a:schemeClr>
              </a:solidFill>
              <a:ea typeface="微软雅黑" panose="020B0503020204020204" pitchFamily="18" charset="-122"/>
              <a:cs typeface="微软雅黑" panose="020B0503020204020204" pitchFamily="18" charset="-122"/>
              <a:sym typeface="+mn-ea"/>
            </a:endParaRPr>
          </a:p>
        </p:txBody>
      </p:sp>
      <p:sp>
        <p:nvSpPr>
          <p:cNvPr id="16" name="TextBox 1"/>
          <p:cNvSpPr txBox="1"/>
          <p:nvPr/>
        </p:nvSpPr>
        <p:spPr>
          <a:xfrm>
            <a:off x="8488006" y="2734993"/>
            <a:ext cx="1315085" cy="337820"/>
          </a:xfrm>
          <a:prstGeom prst="rect">
            <a:avLst/>
          </a:prstGeom>
          <a:noFill/>
        </p:spPr>
        <p:txBody>
          <a:bodyPr wrap="none" lIns="0" tIns="0" rIns="0" rtlCol="0">
            <a:spAutoFit/>
          </a:bodyPr>
          <a:lstStyle/>
          <a:p>
            <a:pPr algn="l" defTabSz="0">
              <a:lnSpc>
                <a:spcPct val="100000"/>
              </a:lnSpc>
              <a:tabLst>
                <a:tab pos="660400" algn="l"/>
              </a:tabLst>
            </a:pPr>
            <a:r>
              <a:rPr lang="en-US" altLang="zh-CN" sz="1900" dirty="0">
                <a:solidFill>
                  <a:srgbClr val="DAB96E"/>
                </a:solidFill>
                <a:latin typeface="Calibri" panose="020F0502020204030204" pitchFamily="18" charset="0"/>
                <a:cs typeface="Calibri" panose="020F0502020204030204" pitchFamily="18" charset="0"/>
              </a:rPr>
              <a:t>COMPETITOR</a:t>
            </a:r>
            <a:endParaRPr lang="en-US" altLang="zh-CN" sz="1400" dirty="0">
              <a:solidFill>
                <a:srgbClr val="FFFFFF"/>
              </a:solidFill>
              <a:latin typeface="Calibri Light" panose="020F0302020204030204" charset="0"/>
              <a:cs typeface="Calibri" panose="020F0502020204030204" pitchFamily="18" charset="0"/>
            </a:endParaRPr>
          </a:p>
        </p:txBody>
      </p:sp>
      <p:sp>
        <p:nvSpPr>
          <p:cNvPr id="17" name="TextBox 1"/>
          <p:cNvSpPr txBox="1"/>
          <p:nvPr/>
        </p:nvSpPr>
        <p:spPr>
          <a:xfrm>
            <a:off x="8488006" y="3081068"/>
            <a:ext cx="1077218" cy="692497"/>
          </a:xfrm>
          <a:prstGeom prst="rect">
            <a:avLst/>
          </a:prstGeom>
          <a:noFill/>
        </p:spPr>
        <p:txBody>
          <a:bodyPr wrap="none" lIns="0" tIns="0" rIns="0" rtlCol="0">
            <a:spAutoFit/>
          </a:bodyPr>
          <a:lstStyle/>
          <a:p>
            <a:pPr defTabSz="0">
              <a:tabLst>
                <a:tab pos="660400" algn="l"/>
              </a:tabLst>
            </a:pPr>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tabLst>
                <a:tab pos="660400" algn="l"/>
              </a:tabLst>
            </a:pPr>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algn="l" defTabSz="0">
              <a:lnSpc>
                <a:spcPct val="100000"/>
              </a:lnSpc>
              <a:tabLst>
                <a:tab pos="660400" algn="l"/>
              </a:tabLst>
            </a:pPr>
            <a:endParaRPr lang="en-US" altLang="zh-CN" sz="1400" dirty="0">
              <a:solidFill>
                <a:srgbClr val="FFFFFF"/>
              </a:solidFill>
              <a:latin typeface="Calibri Light" panose="020F0302020204030204" charset="0"/>
              <a:cs typeface="Calibri" panose="020F0502020204030204" pitchFamily="18" charset="0"/>
            </a:endParaRPr>
          </a:p>
        </p:txBody>
      </p:sp>
      <p:sp>
        <p:nvSpPr>
          <p:cNvPr id="32" name="TextBox 1"/>
          <p:cNvSpPr txBox="1"/>
          <p:nvPr/>
        </p:nvSpPr>
        <p:spPr>
          <a:xfrm>
            <a:off x="2090653" y="5049115"/>
            <a:ext cx="549910" cy="260985"/>
          </a:xfrm>
          <a:prstGeom prst="rect">
            <a:avLst/>
          </a:prstGeom>
          <a:noFill/>
        </p:spPr>
        <p:txBody>
          <a:bodyPr wrap="none" lIns="0" tIns="0" rIns="0" rtlCol="0">
            <a:spAutoFit/>
          </a:bodyPr>
          <a:lstStyle/>
          <a:p>
            <a:pPr algn="l" defTabSz="0">
              <a:lnSpc>
                <a:spcPct val="100000"/>
              </a:lnSpc>
            </a:pPr>
            <a:r>
              <a:rPr lang="en-US" altLang="zh-CN" sz="1400" b="1" dirty="0">
                <a:solidFill>
                  <a:srgbClr val="DAB96E"/>
                </a:solidFill>
                <a:latin typeface="Calibri" panose="020F0502020204030204" pitchFamily="18" charset="0"/>
                <a:cs typeface="Calibri" panose="020F0502020204030204" pitchFamily="18" charset="0"/>
              </a:rPr>
              <a:t>POINTS</a:t>
            </a:r>
            <a:endParaRPr lang="en-US" altLang="zh-CN" sz="1400" b="1" dirty="0">
              <a:solidFill>
                <a:srgbClr val="FFFFFF"/>
              </a:solidFill>
              <a:latin typeface="Calibri Light" panose="020F0302020204030204" charset="0"/>
              <a:cs typeface="Calibri" panose="020F0502020204030204" pitchFamily="18" charset="0"/>
            </a:endParaRPr>
          </a:p>
        </p:txBody>
      </p:sp>
      <p:grpSp>
        <p:nvGrpSpPr>
          <p:cNvPr id="41" name="组合 40"/>
          <p:cNvGrpSpPr>
            <a:grpSpLocks noChangeAspect="1"/>
          </p:cNvGrpSpPr>
          <p:nvPr/>
        </p:nvGrpSpPr>
        <p:grpSpPr>
          <a:xfrm>
            <a:off x="1939290" y="923925"/>
            <a:ext cx="2879725" cy="2879725"/>
            <a:chOff x="9444" y="1959"/>
            <a:chExt cx="4048" cy="4048"/>
          </a:xfrm>
        </p:grpSpPr>
        <p:sp>
          <p:nvSpPr>
            <p:cNvPr id="4" name="椭圆 3"/>
            <p:cNvSpPr/>
            <p:nvPr/>
          </p:nvSpPr>
          <p:spPr>
            <a:xfrm>
              <a:off x="9752" y="2267"/>
              <a:ext cx="3432" cy="3432"/>
            </a:xfrm>
            <a:prstGeom prst="ellipse">
              <a:avLst/>
            </a:prstGeom>
            <a:blipFill rotWithShape="1">
              <a:blip r:embed="rId4"/>
              <a:tile tx="-666750" ty="0" sx="25000" sy="2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444" y="1959"/>
              <a:ext cx="4049" cy="4049"/>
            </a:xfrm>
            <a:prstGeom prst="ellipse">
              <a:avLst/>
            </a:prstGeom>
            <a:noFill/>
            <a:ln w="28575">
              <a:solidFill>
                <a:srgbClr val="DAB96E"/>
              </a:solidFill>
              <a:prstDash val="sysDot"/>
            </a:ln>
            <a:extLst>
              <a:ext uri="{909E8E84-426E-40DD-AFC4-6F175D3DCCD1}">
                <a14:hiddenFill xmlns:a14="http://schemas.microsoft.com/office/drawing/2010/main">
                  <a:solidFill>
                    <a:srgbClr val="F1CD6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a:spLocks noChangeAspect="1"/>
          </p:cNvSpPr>
          <p:nvPr/>
        </p:nvSpPr>
        <p:spPr>
          <a:xfrm>
            <a:off x="2997835" y="4758690"/>
            <a:ext cx="791845" cy="791845"/>
          </a:xfrm>
          <a:prstGeom prst="ellipse">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879090" y="4639945"/>
            <a:ext cx="1029970" cy="1029970"/>
          </a:xfrm>
          <a:prstGeom prst="ellipse">
            <a:avLst/>
          </a:prstGeom>
          <a:noFill/>
          <a:ln>
            <a:solidFill>
              <a:srgbClr val="DAB96E"/>
            </a:solidFill>
            <a:prstDash val="sysDot"/>
          </a:ln>
          <a:extLst>
            <a:ext uri="{909E8E84-426E-40DD-AFC4-6F175D3DCCD1}">
              <a14:hiddenFill xmlns:a14="http://schemas.microsoft.com/office/drawing/2010/main">
                <a:solidFill>
                  <a:srgbClr val="F1CD6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a:off x="3376295" y="3823970"/>
            <a:ext cx="3175" cy="792480"/>
          </a:xfrm>
          <a:prstGeom prst="line">
            <a:avLst/>
          </a:prstGeom>
          <a:ln w="28575">
            <a:solidFill>
              <a:srgbClr val="DAB96E"/>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377565" y="5730240"/>
            <a:ext cx="1905" cy="696595"/>
          </a:xfrm>
          <a:prstGeom prst="line">
            <a:avLst/>
          </a:prstGeom>
          <a:ln w="28575">
            <a:solidFill>
              <a:srgbClr val="DAB96E"/>
            </a:solidFill>
            <a:prstDash val="sysDot"/>
          </a:ln>
        </p:spPr>
        <p:style>
          <a:lnRef idx="1">
            <a:schemeClr val="accent1"/>
          </a:lnRef>
          <a:fillRef idx="0">
            <a:schemeClr val="accent1"/>
          </a:fillRef>
          <a:effectRef idx="0">
            <a:schemeClr val="accent1"/>
          </a:effectRef>
          <a:fontRef idx="minor">
            <a:schemeClr val="tx1"/>
          </a:fontRef>
        </p:style>
      </p:cxnSp>
      <p:sp>
        <p:nvSpPr>
          <p:cNvPr id="138" name="Freeform 199"/>
          <p:cNvSpPr>
            <a:spLocks noEditPoints="1"/>
          </p:cNvSpPr>
          <p:nvPr/>
        </p:nvSpPr>
        <p:spPr bwMode="auto">
          <a:xfrm>
            <a:off x="3217545" y="5026660"/>
            <a:ext cx="315595" cy="345440"/>
          </a:xfrm>
          <a:custGeom>
            <a:avLst/>
            <a:gdLst>
              <a:gd name="T0" fmla="*/ 10 w 65"/>
              <a:gd name="T1" fmla="*/ 0 h 71"/>
              <a:gd name="T2" fmla="*/ 47 w 65"/>
              <a:gd name="T3" fmla="*/ 0 h 71"/>
              <a:gd name="T4" fmla="*/ 58 w 65"/>
              <a:gd name="T5" fmla="*/ 11 h 71"/>
              <a:gd name="T6" fmla="*/ 58 w 65"/>
              <a:gd name="T7" fmla="*/ 24 h 71"/>
              <a:gd name="T8" fmla="*/ 47 w 65"/>
              <a:gd name="T9" fmla="*/ 34 h 71"/>
              <a:gd name="T10" fmla="*/ 23 w 65"/>
              <a:gd name="T11" fmla="*/ 34 h 71"/>
              <a:gd name="T12" fmla="*/ 20 w 65"/>
              <a:gd name="T13" fmla="*/ 41 h 71"/>
              <a:gd name="T14" fmla="*/ 20 w 65"/>
              <a:gd name="T15" fmla="*/ 41 h 71"/>
              <a:gd name="T16" fmla="*/ 20 w 65"/>
              <a:gd name="T17" fmla="*/ 41 h 71"/>
              <a:gd name="T18" fmla="*/ 14 w 65"/>
              <a:gd name="T19" fmla="*/ 41 h 71"/>
              <a:gd name="T20" fmla="*/ 10 w 65"/>
              <a:gd name="T21" fmla="*/ 34 h 71"/>
              <a:gd name="T22" fmla="*/ 0 w 65"/>
              <a:gd name="T23" fmla="*/ 24 h 71"/>
              <a:gd name="T24" fmla="*/ 0 w 65"/>
              <a:gd name="T25" fmla="*/ 11 h 71"/>
              <a:gd name="T26" fmla="*/ 10 w 65"/>
              <a:gd name="T27" fmla="*/ 0 h 71"/>
              <a:gd name="T28" fmla="*/ 47 w 65"/>
              <a:gd name="T29" fmla="*/ 6 h 71"/>
              <a:gd name="T30" fmla="*/ 47 w 65"/>
              <a:gd name="T31" fmla="*/ 6 h 71"/>
              <a:gd name="T32" fmla="*/ 10 w 65"/>
              <a:gd name="T33" fmla="*/ 6 h 71"/>
              <a:gd name="T34" fmla="*/ 5 w 65"/>
              <a:gd name="T35" fmla="*/ 11 h 71"/>
              <a:gd name="T36" fmla="*/ 5 w 65"/>
              <a:gd name="T37" fmla="*/ 24 h 71"/>
              <a:gd name="T38" fmla="*/ 10 w 65"/>
              <a:gd name="T39" fmla="*/ 29 h 71"/>
              <a:gd name="T40" fmla="*/ 11 w 65"/>
              <a:gd name="T41" fmla="*/ 29 h 71"/>
              <a:gd name="T42" fmla="*/ 14 w 65"/>
              <a:gd name="T43" fmla="*/ 31 h 71"/>
              <a:gd name="T44" fmla="*/ 17 w 65"/>
              <a:gd name="T45" fmla="*/ 35 h 71"/>
              <a:gd name="T46" fmla="*/ 19 w 65"/>
              <a:gd name="T47" fmla="*/ 31 h 71"/>
              <a:gd name="T48" fmla="*/ 22 w 65"/>
              <a:gd name="T49" fmla="*/ 29 h 71"/>
              <a:gd name="T50" fmla="*/ 47 w 65"/>
              <a:gd name="T51" fmla="*/ 29 h 71"/>
              <a:gd name="T52" fmla="*/ 52 w 65"/>
              <a:gd name="T53" fmla="*/ 24 h 71"/>
              <a:gd name="T54" fmla="*/ 52 w 65"/>
              <a:gd name="T55" fmla="*/ 11 h 71"/>
              <a:gd name="T56" fmla="*/ 47 w 65"/>
              <a:gd name="T57" fmla="*/ 6 h 71"/>
              <a:gd name="T58" fmla="*/ 56 w 65"/>
              <a:gd name="T59" fmla="*/ 44 h 71"/>
              <a:gd name="T60" fmla="*/ 56 w 65"/>
              <a:gd name="T61" fmla="*/ 44 h 71"/>
              <a:gd name="T62" fmla="*/ 32 w 65"/>
              <a:gd name="T63" fmla="*/ 44 h 71"/>
              <a:gd name="T64" fmla="*/ 28 w 65"/>
              <a:gd name="T65" fmla="*/ 47 h 71"/>
              <a:gd name="T66" fmla="*/ 28 w 65"/>
              <a:gd name="T67" fmla="*/ 56 h 71"/>
              <a:gd name="T68" fmla="*/ 32 w 65"/>
              <a:gd name="T69" fmla="*/ 59 h 71"/>
              <a:gd name="T70" fmla="*/ 48 w 65"/>
              <a:gd name="T71" fmla="*/ 59 h 71"/>
              <a:gd name="T72" fmla="*/ 51 w 65"/>
              <a:gd name="T73" fmla="*/ 61 h 71"/>
              <a:gd name="T74" fmla="*/ 52 w 65"/>
              <a:gd name="T75" fmla="*/ 62 h 71"/>
              <a:gd name="T76" fmla="*/ 53 w 65"/>
              <a:gd name="T77" fmla="*/ 61 h 71"/>
              <a:gd name="T78" fmla="*/ 56 w 65"/>
              <a:gd name="T79" fmla="*/ 59 h 71"/>
              <a:gd name="T80" fmla="*/ 56 w 65"/>
              <a:gd name="T81" fmla="*/ 59 h 71"/>
              <a:gd name="T82" fmla="*/ 59 w 65"/>
              <a:gd name="T83" fmla="*/ 56 h 71"/>
              <a:gd name="T84" fmla="*/ 59 w 65"/>
              <a:gd name="T85" fmla="*/ 47 h 71"/>
              <a:gd name="T86" fmla="*/ 56 w 65"/>
              <a:gd name="T87" fmla="*/ 44 h 71"/>
              <a:gd name="T88" fmla="*/ 32 w 65"/>
              <a:gd name="T89" fmla="*/ 38 h 71"/>
              <a:gd name="T90" fmla="*/ 32 w 65"/>
              <a:gd name="T91" fmla="*/ 38 h 71"/>
              <a:gd name="T92" fmla="*/ 56 w 65"/>
              <a:gd name="T93" fmla="*/ 38 h 71"/>
              <a:gd name="T94" fmla="*/ 65 w 65"/>
              <a:gd name="T95" fmla="*/ 47 h 71"/>
              <a:gd name="T96" fmla="*/ 65 w 65"/>
              <a:gd name="T97" fmla="*/ 56 h 71"/>
              <a:gd name="T98" fmla="*/ 57 w 65"/>
              <a:gd name="T99" fmla="*/ 64 h 71"/>
              <a:gd name="T100" fmla="*/ 55 w 65"/>
              <a:gd name="T101" fmla="*/ 68 h 71"/>
              <a:gd name="T102" fmla="*/ 49 w 65"/>
              <a:gd name="T103" fmla="*/ 68 h 71"/>
              <a:gd name="T104" fmla="*/ 47 w 65"/>
              <a:gd name="T105" fmla="*/ 64 h 71"/>
              <a:gd name="T106" fmla="*/ 32 w 65"/>
              <a:gd name="T107" fmla="*/ 64 h 71"/>
              <a:gd name="T108" fmla="*/ 23 w 65"/>
              <a:gd name="T109" fmla="*/ 56 h 71"/>
              <a:gd name="T110" fmla="*/ 23 w 65"/>
              <a:gd name="T111" fmla="*/ 47 h 71"/>
              <a:gd name="T112" fmla="*/ 32 w 65"/>
              <a:gd name="T113"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71">
                <a:moveTo>
                  <a:pt x="10" y="0"/>
                </a:moveTo>
                <a:cubicBezTo>
                  <a:pt x="47" y="0"/>
                  <a:pt x="47" y="0"/>
                  <a:pt x="47" y="0"/>
                </a:cubicBezTo>
                <a:cubicBezTo>
                  <a:pt x="53" y="0"/>
                  <a:pt x="58" y="5"/>
                  <a:pt x="58" y="11"/>
                </a:cubicBezTo>
                <a:cubicBezTo>
                  <a:pt x="58" y="24"/>
                  <a:pt x="58" y="24"/>
                  <a:pt x="58" y="24"/>
                </a:cubicBezTo>
                <a:cubicBezTo>
                  <a:pt x="58" y="29"/>
                  <a:pt x="53" y="34"/>
                  <a:pt x="47" y="34"/>
                </a:cubicBezTo>
                <a:cubicBezTo>
                  <a:pt x="23" y="34"/>
                  <a:pt x="23" y="34"/>
                  <a:pt x="23" y="34"/>
                </a:cubicBezTo>
                <a:cubicBezTo>
                  <a:pt x="20" y="41"/>
                  <a:pt x="20" y="41"/>
                  <a:pt x="20" y="41"/>
                </a:cubicBezTo>
                <a:cubicBezTo>
                  <a:pt x="20" y="41"/>
                  <a:pt x="20" y="41"/>
                  <a:pt x="20" y="41"/>
                </a:cubicBezTo>
                <a:cubicBezTo>
                  <a:pt x="20" y="41"/>
                  <a:pt x="20" y="41"/>
                  <a:pt x="20" y="41"/>
                </a:cubicBezTo>
                <a:cubicBezTo>
                  <a:pt x="18" y="44"/>
                  <a:pt x="15" y="44"/>
                  <a:pt x="14" y="41"/>
                </a:cubicBezTo>
                <a:cubicBezTo>
                  <a:pt x="10" y="34"/>
                  <a:pt x="10" y="34"/>
                  <a:pt x="10" y="34"/>
                </a:cubicBezTo>
                <a:cubicBezTo>
                  <a:pt x="4" y="34"/>
                  <a:pt x="0" y="29"/>
                  <a:pt x="0" y="24"/>
                </a:cubicBezTo>
                <a:cubicBezTo>
                  <a:pt x="0" y="11"/>
                  <a:pt x="0" y="11"/>
                  <a:pt x="0" y="11"/>
                </a:cubicBezTo>
                <a:cubicBezTo>
                  <a:pt x="0" y="5"/>
                  <a:pt x="5" y="0"/>
                  <a:pt x="10" y="0"/>
                </a:cubicBezTo>
                <a:close/>
                <a:moveTo>
                  <a:pt x="47" y="6"/>
                </a:moveTo>
                <a:cubicBezTo>
                  <a:pt x="47" y="6"/>
                  <a:pt x="47" y="6"/>
                  <a:pt x="47" y="6"/>
                </a:cubicBezTo>
                <a:cubicBezTo>
                  <a:pt x="10" y="6"/>
                  <a:pt x="10" y="6"/>
                  <a:pt x="10" y="6"/>
                </a:cubicBezTo>
                <a:cubicBezTo>
                  <a:pt x="8" y="6"/>
                  <a:pt x="5" y="8"/>
                  <a:pt x="5" y="11"/>
                </a:cubicBezTo>
                <a:cubicBezTo>
                  <a:pt x="5" y="24"/>
                  <a:pt x="5" y="24"/>
                  <a:pt x="5" y="24"/>
                </a:cubicBezTo>
                <a:cubicBezTo>
                  <a:pt x="5" y="26"/>
                  <a:pt x="8" y="29"/>
                  <a:pt x="10" y="29"/>
                </a:cubicBezTo>
                <a:cubicBezTo>
                  <a:pt x="11" y="29"/>
                  <a:pt x="11" y="29"/>
                  <a:pt x="11" y="29"/>
                </a:cubicBezTo>
                <a:cubicBezTo>
                  <a:pt x="13" y="29"/>
                  <a:pt x="14" y="30"/>
                  <a:pt x="14" y="31"/>
                </a:cubicBezTo>
                <a:cubicBezTo>
                  <a:pt x="17" y="35"/>
                  <a:pt x="17" y="35"/>
                  <a:pt x="17" y="35"/>
                </a:cubicBezTo>
                <a:cubicBezTo>
                  <a:pt x="19" y="31"/>
                  <a:pt x="19" y="31"/>
                  <a:pt x="19" y="31"/>
                </a:cubicBezTo>
                <a:cubicBezTo>
                  <a:pt x="19" y="30"/>
                  <a:pt x="20" y="29"/>
                  <a:pt x="22" y="29"/>
                </a:cubicBezTo>
                <a:cubicBezTo>
                  <a:pt x="47" y="29"/>
                  <a:pt x="47" y="29"/>
                  <a:pt x="47" y="29"/>
                </a:cubicBezTo>
                <a:cubicBezTo>
                  <a:pt x="50" y="29"/>
                  <a:pt x="52" y="26"/>
                  <a:pt x="52" y="24"/>
                </a:cubicBezTo>
                <a:cubicBezTo>
                  <a:pt x="52" y="11"/>
                  <a:pt x="52" y="11"/>
                  <a:pt x="52" y="11"/>
                </a:cubicBezTo>
                <a:cubicBezTo>
                  <a:pt x="52" y="8"/>
                  <a:pt x="50" y="6"/>
                  <a:pt x="47" y="6"/>
                </a:cubicBezTo>
                <a:close/>
                <a:moveTo>
                  <a:pt x="56" y="44"/>
                </a:moveTo>
                <a:cubicBezTo>
                  <a:pt x="56" y="44"/>
                  <a:pt x="56" y="44"/>
                  <a:pt x="56" y="44"/>
                </a:cubicBezTo>
                <a:cubicBezTo>
                  <a:pt x="32" y="44"/>
                  <a:pt x="32" y="44"/>
                  <a:pt x="32" y="44"/>
                </a:cubicBezTo>
                <a:cubicBezTo>
                  <a:pt x="30" y="44"/>
                  <a:pt x="28" y="45"/>
                  <a:pt x="28" y="47"/>
                </a:cubicBezTo>
                <a:cubicBezTo>
                  <a:pt x="28" y="56"/>
                  <a:pt x="28" y="56"/>
                  <a:pt x="28" y="56"/>
                </a:cubicBezTo>
                <a:cubicBezTo>
                  <a:pt x="28" y="57"/>
                  <a:pt x="30" y="59"/>
                  <a:pt x="32" y="59"/>
                </a:cubicBezTo>
                <a:cubicBezTo>
                  <a:pt x="48" y="59"/>
                  <a:pt x="48" y="59"/>
                  <a:pt x="48" y="59"/>
                </a:cubicBezTo>
                <a:cubicBezTo>
                  <a:pt x="49" y="59"/>
                  <a:pt x="50" y="59"/>
                  <a:pt x="51" y="61"/>
                </a:cubicBezTo>
                <a:cubicBezTo>
                  <a:pt x="52" y="62"/>
                  <a:pt x="52" y="62"/>
                  <a:pt x="52" y="62"/>
                </a:cubicBezTo>
                <a:cubicBezTo>
                  <a:pt x="53" y="61"/>
                  <a:pt x="53" y="61"/>
                  <a:pt x="53" y="61"/>
                </a:cubicBezTo>
                <a:cubicBezTo>
                  <a:pt x="53" y="59"/>
                  <a:pt x="54" y="59"/>
                  <a:pt x="56" y="59"/>
                </a:cubicBezTo>
                <a:cubicBezTo>
                  <a:pt x="56" y="59"/>
                  <a:pt x="56" y="59"/>
                  <a:pt x="56" y="59"/>
                </a:cubicBezTo>
                <a:cubicBezTo>
                  <a:pt x="58" y="59"/>
                  <a:pt x="59" y="57"/>
                  <a:pt x="59" y="56"/>
                </a:cubicBezTo>
                <a:cubicBezTo>
                  <a:pt x="59" y="47"/>
                  <a:pt x="59" y="47"/>
                  <a:pt x="59" y="47"/>
                </a:cubicBezTo>
                <a:cubicBezTo>
                  <a:pt x="59" y="45"/>
                  <a:pt x="58" y="44"/>
                  <a:pt x="56" y="44"/>
                </a:cubicBezTo>
                <a:close/>
                <a:moveTo>
                  <a:pt x="32" y="38"/>
                </a:moveTo>
                <a:cubicBezTo>
                  <a:pt x="32" y="38"/>
                  <a:pt x="32" y="38"/>
                  <a:pt x="32" y="38"/>
                </a:cubicBezTo>
                <a:cubicBezTo>
                  <a:pt x="56" y="38"/>
                  <a:pt x="56" y="38"/>
                  <a:pt x="56" y="38"/>
                </a:cubicBezTo>
                <a:cubicBezTo>
                  <a:pt x="61" y="38"/>
                  <a:pt x="65" y="42"/>
                  <a:pt x="65" y="47"/>
                </a:cubicBezTo>
                <a:cubicBezTo>
                  <a:pt x="65" y="56"/>
                  <a:pt x="65" y="56"/>
                  <a:pt x="65" y="56"/>
                </a:cubicBezTo>
                <a:cubicBezTo>
                  <a:pt x="65" y="60"/>
                  <a:pt x="61" y="64"/>
                  <a:pt x="57" y="64"/>
                </a:cubicBezTo>
                <a:cubicBezTo>
                  <a:pt x="55" y="68"/>
                  <a:pt x="55" y="68"/>
                  <a:pt x="55" y="68"/>
                </a:cubicBezTo>
                <a:cubicBezTo>
                  <a:pt x="54" y="71"/>
                  <a:pt x="50" y="71"/>
                  <a:pt x="49" y="68"/>
                </a:cubicBezTo>
                <a:cubicBezTo>
                  <a:pt x="47" y="64"/>
                  <a:pt x="47" y="64"/>
                  <a:pt x="47" y="64"/>
                </a:cubicBezTo>
                <a:cubicBezTo>
                  <a:pt x="32" y="64"/>
                  <a:pt x="32" y="64"/>
                  <a:pt x="32" y="64"/>
                </a:cubicBezTo>
                <a:cubicBezTo>
                  <a:pt x="27" y="64"/>
                  <a:pt x="23" y="60"/>
                  <a:pt x="23" y="56"/>
                </a:cubicBezTo>
                <a:cubicBezTo>
                  <a:pt x="23" y="47"/>
                  <a:pt x="23" y="47"/>
                  <a:pt x="23" y="47"/>
                </a:cubicBezTo>
                <a:cubicBezTo>
                  <a:pt x="23" y="42"/>
                  <a:pt x="27" y="38"/>
                  <a:pt x="32" y="3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TextBox 1"/>
          <p:cNvSpPr txBox="1"/>
          <p:nvPr/>
        </p:nvSpPr>
        <p:spPr>
          <a:xfrm>
            <a:off x="5017225" y="2342878"/>
            <a:ext cx="2236470" cy="600164"/>
          </a:xfrm>
          <a:prstGeom prst="rect">
            <a:avLst/>
          </a:prstGeom>
          <a:noFill/>
        </p:spPr>
        <p:txBody>
          <a:bodyPr wrap="square" lIns="0" tIns="0" rIns="0" rtlCol="0">
            <a:spAutoFit/>
          </a:bodyPr>
          <a:lstStyle/>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37" name="TextBox 1"/>
          <p:cNvSpPr txBox="1"/>
          <p:nvPr/>
        </p:nvSpPr>
        <p:spPr>
          <a:xfrm>
            <a:off x="4921483" y="1670915"/>
            <a:ext cx="1409700" cy="476250"/>
          </a:xfrm>
          <a:prstGeom prst="rect">
            <a:avLst/>
          </a:prstGeom>
          <a:noFill/>
        </p:spPr>
        <p:txBody>
          <a:bodyPr wrap="none" lIns="0" tIns="0" rIns="0" rtlCol="0">
            <a:spAutoFit/>
          </a:bodyPr>
          <a:lstStyle/>
          <a:p>
            <a:pPr algn="l" defTabSz="0">
              <a:lnSpc>
                <a:spcPct val="100000"/>
              </a:lnSpc>
            </a:pPr>
            <a:r>
              <a:rPr lang="en-US" altLang="zh-CN" sz="2800" b="1" dirty="0">
                <a:solidFill>
                  <a:srgbClr val="DAB96E"/>
                </a:solidFill>
                <a:latin typeface="Calibri" panose="020F0502020204030204" pitchFamily="18" charset="0"/>
                <a:cs typeface="Calibri" panose="020F0502020204030204" pitchFamily="18" charset="0"/>
              </a:rPr>
              <a:t>Summary</a:t>
            </a:r>
          </a:p>
        </p:txBody>
      </p:sp>
      <p:sp>
        <p:nvSpPr>
          <p:cNvPr id="38" name="等腰三角形 37"/>
          <p:cNvSpPr/>
          <p:nvPr/>
        </p:nvSpPr>
        <p:spPr>
          <a:xfrm rot="5400000">
            <a:off x="8255998" y="2810328"/>
            <a:ext cx="200660" cy="13779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5400000">
            <a:off x="8255998" y="3868873"/>
            <a:ext cx="200660" cy="13779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5400000">
            <a:off x="8255998" y="4881063"/>
            <a:ext cx="200660" cy="13779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1"/>
          <p:cNvSpPr txBox="1"/>
          <p:nvPr/>
        </p:nvSpPr>
        <p:spPr>
          <a:xfrm>
            <a:off x="8488641" y="3790363"/>
            <a:ext cx="1315085" cy="337820"/>
          </a:xfrm>
          <a:prstGeom prst="rect">
            <a:avLst/>
          </a:prstGeom>
          <a:noFill/>
        </p:spPr>
        <p:txBody>
          <a:bodyPr wrap="none" lIns="0" tIns="0" rIns="0" rtlCol="0">
            <a:spAutoFit/>
          </a:bodyPr>
          <a:lstStyle/>
          <a:p>
            <a:pPr algn="l" defTabSz="0">
              <a:lnSpc>
                <a:spcPct val="100000"/>
              </a:lnSpc>
              <a:tabLst>
                <a:tab pos="660400" algn="l"/>
              </a:tabLst>
            </a:pPr>
            <a:r>
              <a:rPr lang="en-US" altLang="zh-CN" sz="1900" dirty="0">
                <a:solidFill>
                  <a:srgbClr val="DAB96E"/>
                </a:solidFill>
                <a:latin typeface="Calibri" panose="020F0502020204030204" pitchFamily="18" charset="0"/>
                <a:cs typeface="Calibri" panose="020F0502020204030204" pitchFamily="18" charset="0"/>
              </a:rPr>
              <a:t>COMPETITOR</a:t>
            </a:r>
            <a:endParaRPr lang="en-US" altLang="zh-CN" sz="1400" dirty="0">
              <a:solidFill>
                <a:srgbClr val="FFFFFF"/>
              </a:solidFill>
              <a:latin typeface="Calibri Light" panose="020F0302020204030204" charset="0"/>
              <a:cs typeface="Calibri" panose="020F0502020204030204" pitchFamily="18" charset="0"/>
            </a:endParaRPr>
          </a:p>
        </p:txBody>
      </p:sp>
      <p:sp>
        <p:nvSpPr>
          <p:cNvPr id="44" name="TextBox 1"/>
          <p:cNvSpPr txBox="1"/>
          <p:nvPr/>
        </p:nvSpPr>
        <p:spPr>
          <a:xfrm>
            <a:off x="8488641" y="4799378"/>
            <a:ext cx="1315085" cy="337820"/>
          </a:xfrm>
          <a:prstGeom prst="rect">
            <a:avLst/>
          </a:prstGeom>
          <a:noFill/>
        </p:spPr>
        <p:txBody>
          <a:bodyPr wrap="none" lIns="0" tIns="0" rIns="0" rtlCol="0">
            <a:spAutoFit/>
          </a:bodyPr>
          <a:lstStyle/>
          <a:p>
            <a:pPr algn="l" defTabSz="0">
              <a:lnSpc>
                <a:spcPct val="100000"/>
              </a:lnSpc>
              <a:tabLst>
                <a:tab pos="660400" algn="l"/>
              </a:tabLst>
            </a:pPr>
            <a:r>
              <a:rPr lang="en-US" altLang="zh-CN" sz="1900" dirty="0">
                <a:solidFill>
                  <a:srgbClr val="DAB96E"/>
                </a:solidFill>
                <a:latin typeface="Calibri" panose="020F0502020204030204" pitchFamily="18" charset="0"/>
                <a:cs typeface="Calibri" panose="020F0502020204030204" pitchFamily="18" charset="0"/>
              </a:rPr>
              <a:t>COMPETITOR</a:t>
            </a:r>
            <a:endParaRPr lang="en-US" altLang="zh-CN" sz="1400" dirty="0">
              <a:solidFill>
                <a:srgbClr val="FFFFFF"/>
              </a:solidFill>
              <a:latin typeface="Calibri Light" panose="020F0302020204030204" charset="0"/>
              <a:cs typeface="Calibri" panose="020F0502020204030204" pitchFamily="18" charset="0"/>
            </a:endParaRPr>
          </a:p>
        </p:txBody>
      </p:sp>
      <p:sp>
        <p:nvSpPr>
          <p:cNvPr id="29" name="TextBox 1"/>
          <p:cNvSpPr txBox="1"/>
          <p:nvPr/>
        </p:nvSpPr>
        <p:spPr>
          <a:xfrm>
            <a:off x="8488006" y="4169640"/>
            <a:ext cx="1077218" cy="692497"/>
          </a:xfrm>
          <a:prstGeom prst="rect">
            <a:avLst/>
          </a:prstGeom>
          <a:noFill/>
        </p:spPr>
        <p:txBody>
          <a:bodyPr wrap="none" lIns="0" tIns="0" rIns="0" rtlCol="0">
            <a:spAutoFit/>
          </a:bodyPr>
          <a:lstStyle/>
          <a:p>
            <a:pPr defTabSz="0">
              <a:tabLst>
                <a:tab pos="660400" algn="l"/>
              </a:tabLst>
            </a:pPr>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tabLst>
                <a:tab pos="660400" algn="l"/>
              </a:tabLst>
            </a:pPr>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algn="l" defTabSz="0">
              <a:lnSpc>
                <a:spcPct val="100000"/>
              </a:lnSpc>
              <a:tabLst>
                <a:tab pos="660400" algn="l"/>
              </a:tabLst>
            </a:pPr>
            <a:endParaRPr lang="en-US" altLang="zh-CN" sz="1400" dirty="0">
              <a:solidFill>
                <a:srgbClr val="FFFFFF"/>
              </a:solidFill>
              <a:latin typeface="Calibri Light" panose="020F0302020204030204" charset="0"/>
              <a:cs typeface="Calibri" panose="020F0502020204030204" pitchFamily="18" charset="0"/>
            </a:endParaRPr>
          </a:p>
        </p:txBody>
      </p:sp>
      <p:sp>
        <p:nvSpPr>
          <p:cNvPr id="30" name="TextBox 1"/>
          <p:cNvSpPr txBox="1"/>
          <p:nvPr/>
        </p:nvSpPr>
        <p:spPr>
          <a:xfrm>
            <a:off x="8488006" y="5116697"/>
            <a:ext cx="1077218" cy="692497"/>
          </a:xfrm>
          <a:prstGeom prst="rect">
            <a:avLst/>
          </a:prstGeom>
          <a:noFill/>
        </p:spPr>
        <p:txBody>
          <a:bodyPr wrap="none" lIns="0" tIns="0" rIns="0" rtlCol="0">
            <a:spAutoFit/>
          </a:bodyPr>
          <a:lstStyle/>
          <a:p>
            <a:pPr defTabSz="0">
              <a:tabLst>
                <a:tab pos="660400" algn="l"/>
              </a:tabLst>
            </a:pPr>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tabLst>
                <a:tab pos="660400" algn="l"/>
              </a:tabLst>
            </a:pPr>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algn="l" defTabSz="0">
              <a:lnSpc>
                <a:spcPct val="100000"/>
              </a:lnSpc>
              <a:tabLst>
                <a:tab pos="660400" algn="l"/>
              </a:tabLst>
            </a:pPr>
            <a:endParaRPr lang="en-US" altLang="zh-CN" sz="1400" dirty="0">
              <a:solidFill>
                <a:srgbClr val="FFFFFF"/>
              </a:solidFill>
              <a:latin typeface="Calibri Light" panose="020F0302020204030204" charset="0"/>
              <a:cs typeface="Calibri" panose="020F0502020204030204" pitchFamily="18" charset="0"/>
            </a:endParaRPr>
          </a:p>
        </p:txBody>
      </p:sp>
      <p:sp>
        <p:nvSpPr>
          <p:cNvPr id="31" name="TextBox 1"/>
          <p:cNvSpPr txBox="1"/>
          <p:nvPr/>
        </p:nvSpPr>
        <p:spPr>
          <a:xfrm>
            <a:off x="4081054" y="4933678"/>
            <a:ext cx="2236470" cy="600164"/>
          </a:xfrm>
          <a:prstGeom prst="rect">
            <a:avLst/>
          </a:prstGeom>
          <a:noFill/>
        </p:spPr>
        <p:txBody>
          <a:bodyPr wrap="square" lIns="0" tIns="0" rIns="0" rtlCol="0">
            <a:spAutoFit/>
          </a:bodyPr>
          <a:lstStyle/>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14225">
        <p14:prism/>
      </p:transition>
    </mc:Choice>
    <mc:Fallback xmlns="">
      <p:transition spd="slow" advTm="142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heel(1)">
                                      <p:cBhvr>
                                        <p:cTn id="18" dur="20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heel(1)">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fade">
                                      <p:cBhvr>
                                        <p:cTn id="40" dur="500"/>
                                        <p:tgtEl>
                                          <p:spTgt spid="13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500"/>
                                        <p:tgtEl>
                                          <p:spTgt spid="4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500"/>
                                        <p:tgtEl>
                                          <p:spTgt spid="3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16" grpId="0"/>
      <p:bldP spid="17" grpId="0"/>
      <p:bldP spid="32" grpId="0"/>
      <p:bldP spid="24" grpId="0" animBg="1"/>
      <p:bldP spid="25" grpId="0" animBg="1"/>
      <p:bldP spid="138" grpId="0" animBg="1"/>
      <p:bldP spid="35" grpId="0"/>
      <p:bldP spid="37" grpId="0"/>
      <p:bldP spid="38" grpId="0" animBg="1"/>
      <p:bldP spid="39" grpId="0" animBg="1"/>
      <p:bldP spid="40" grpId="0" animBg="1"/>
      <p:bldP spid="42" grpId="0"/>
      <p:bldP spid="44"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
          <p:cNvSpPr txBox="1"/>
          <p:nvPr/>
        </p:nvSpPr>
        <p:spPr>
          <a:xfrm>
            <a:off x="7812859" y="561975"/>
            <a:ext cx="3177540" cy="567690"/>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3.5</a:t>
            </a: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 </a:t>
            </a:r>
            <a:r>
              <a:rPr lang="zh-CN" altLang="en-US"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竞争对手分析</a:t>
            </a:r>
          </a:p>
        </p:txBody>
      </p:sp>
      <p:sp>
        <p:nvSpPr>
          <p:cNvPr id="7" name="文本框 6"/>
          <p:cNvSpPr txBox="1"/>
          <p:nvPr/>
        </p:nvSpPr>
        <p:spPr>
          <a:xfrm>
            <a:off x="7750629" y="1037590"/>
            <a:ext cx="1107996" cy="276999"/>
          </a:xfrm>
          <a:prstGeom prst="rect">
            <a:avLst/>
          </a:prstGeom>
          <a:noFill/>
        </p:spPr>
        <p:txBody>
          <a:bodyPr wrap="none" rtlCol="0">
            <a:spAutoFit/>
          </a:bodyPr>
          <a:lstStyle/>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grpSp>
        <p:nvGrpSpPr>
          <p:cNvPr id="64" name="组合 63"/>
          <p:cNvGrpSpPr>
            <a:grpSpLocks noChangeAspect="1"/>
          </p:cNvGrpSpPr>
          <p:nvPr/>
        </p:nvGrpSpPr>
        <p:grpSpPr>
          <a:xfrm flipV="1">
            <a:off x="1950176" y="2943860"/>
            <a:ext cx="2879725" cy="2879725"/>
            <a:chOff x="9444" y="1959"/>
            <a:chExt cx="4048" cy="4048"/>
          </a:xfrm>
        </p:grpSpPr>
        <p:sp>
          <p:nvSpPr>
            <p:cNvPr id="77" name="椭圆 76"/>
            <p:cNvSpPr/>
            <p:nvPr/>
          </p:nvSpPr>
          <p:spPr>
            <a:xfrm flipV="1">
              <a:off x="9752" y="2267"/>
              <a:ext cx="3432" cy="3432"/>
            </a:xfrm>
            <a:prstGeom prst="ellipse">
              <a:avLst/>
            </a:prstGeom>
            <a:blipFill rotWithShape="1">
              <a:blip r:embed="rId4"/>
              <a:tile tx="-469900" ty="0" sx="24000" sy="2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9444" y="1959"/>
              <a:ext cx="4049" cy="4049"/>
            </a:xfrm>
            <a:prstGeom prst="ellipse">
              <a:avLst/>
            </a:prstGeom>
            <a:noFill/>
            <a:ln w="28575">
              <a:solidFill>
                <a:srgbClr val="DAB96E"/>
              </a:solidFill>
              <a:prstDash val="sysDot"/>
            </a:ln>
            <a:extLst>
              <a:ext uri="{909E8E84-426E-40DD-AFC4-6F175D3DCCD1}">
                <a14:hiddenFill xmlns:a14="http://schemas.microsoft.com/office/drawing/2010/main">
                  <a:solidFill>
                    <a:srgbClr val="F1CD6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椭圆 80"/>
          <p:cNvSpPr>
            <a:spLocks noChangeAspect="1"/>
          </p:cNvSpPr>
          <p:nvPr/>
        </p:nvSpPr>
        <p:spPr>
          <a:xfrm flipV="1">
            <a:off x="3008721" y="1196975"/>
            <a:ext cx="791845" cy="791845"/>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flipV="1">
            <a:off x="2889976" y="1077595"/>
            <a:ext cx="1029970" cy="1029970"/>
          </a:xfrm>
          <a:prstGeom prst="ellipse">
            <a:avLst/>
          </a:prstGeom>
          <a:noFill/>
          <a:ln>
            <a:solidFill>
              <a:srgbClr val="DAB96E"/>
            </a:solidFill>
            <a:prstDash val="sysDot"/>
          </a:ln>
          <a:extLst>
            <a:ext uri="{909E8E84-426E-40DD-AFC4-6F175D3DCCD1}">
              <a14:hiddenFill xmlns:a14="http://schemas.microsoft.com/office/drawing/2010/main">
                <a:solidFill>
                  <a:srgbClr val="F1CD6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p:cNvCxnSpPr/>
          <p:nvPr/>
        </p:nvCxnSpPr>
        <p:spPr>
          <a:xfrm flipV="1">
            <a:off x="3387181" y="2131060"/>
            <a:ext cx="3175" cy="792480"/>
          </a:xfrm>
          <a:prstGeom prst="line">
            <a:avLst/>
          </a:prstGeom>
          <a:ln w="28575">
            <a:solidFill>
              <a:srgbClr val="DAB96E"/>
            </a:solidFill>
            <a:prstDash val="sysDot"/>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3390356" y="10160"/>
            <a:ext cx="3175" cy="1007110"/>
          </a:xfrm>
          <a:prstGeom prst="line">
            <a:avLst/>
          </a:prstGeom>
          <a:ln w="28575">
            <a:solidFill>
              <a:srgbClr val="DAB96E"/>
            </a:solidFill>
            <a:prstDash val="sysDot"/>
          </a:ln>
        </p:spPr>
        <p:style>
          <a:lnRef idx="1">
            <a:schemeClr val="accent1"/>
          </a:lnRef>
          <a:fillRef idx="0">
            <a:schemeClr val="accent1"/>
          </a:fillRef>
          <a:effectRef idx="0">
            <a:schemeClr val="accent1"/>
          </a:effectRef>
          <a:fontRef idx="minor">
            <a:schemeClr val="tx1"/>
          </a:fontRef>
        </p:style>
      </p:cxnSp>
      <p:sp>
        <p:nvSpPr>
          <p:cNvPr id="85" name="TextBox 1"/>
          <p:cNvSpPr txBox="1"/>
          <p:nvPr/>
        </p:nvSpPr>
        <p:spPr>
          <a:xfrm>
            <a:off x="2101539" y="1494385"/>
            <a:ext cx="549910" cy="260985"/>
          </a:xfrm>
          <a:prstGeom prst="rect">
            <a:avLst/>
          </a:prstGeom>
          <a:noFill/>
        </p:spPr>
        <p:txBody>
          <a:bodyPr wrap="none" lIns="0" tIns="0" rIns="0" rtlCol="0">
            <a:spAutoFit/>
          </a:bodyPr>
          <a:lstStyle/>
          <a:p>
            <a:pPr algn="l" defTabSz="0">
              <a:lnSpc>
                <a:spcPct val="100000"/>
              </a:lnSpc>
            </a:pPr>
            <a:r>
              <a:rPr lang="en-US" altLang="zh-CN" sz="1400" b="1" dirty="0">
                <a:solidFill>
                  <a:srgbClr val="DAB96E"/>
                </a:solidFill>
                <a:latin typeface="Calibri" panose="020F0502020204030204" pitchFamily="18" charset="0"/>
                <a:cs typeface="Calibri" panose="020F0502020204030204" pitchFamily="18" charset="0"/>
              </a:rPr>
              <a:t>POINTS</a:t>
            </a:r>
            <a:endParaRPr lang="en-US" altLang="zh-CN" sz="1400" b="1" dirty="0">
              <a:solidFill>
                <a:srgbClr val="FFFFFF"/>
              </a:solidFill>
              <a:latin typeface="Calibri Light" panose="020F0302020204030204" charset="0"/>
              <a:cs typeface="Calibri" panose="020F0502020204030204" pitchFamily="18" charset="0"/>
            </a:endParaRPr>
          </a:p>
        </p:txBody>
      </p:sp>
      <p:sp>
        <p:nvSpPr>
          <p:cNvPr id="86" name="TextBox 1"/>
          <p:cNvSpPr txBox="1"/>
          <p:nvPr/>
        </p:nvSpPr>
        <p:spPr>
          <a:xfrm>
            <a:off x="4030436" y="1353820"/>
            <a:ext cx="2491105" cy="600164"/>
          </a:xfrm>
          <a:prstGeom prst="rect">
            <a:avLst/>
          </a:prstGeom>
          <a:noFill/>
        </p:spPr>
        <p:txBody>
          <a:bodyPr wrap="square" lIns="0" tIns="0" rIns="0" rtlCol="0">
            <a:spAutoFit/>
          </a:bodyPr>
          <a:lstStyle/>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88" name="TextBox 1"/>
          <p:cNvSpPr txBox="1"/>
          <p:nvPr/>
        </p:nvSpPr>
        <p:spPr>
          <a:xfrm>
            <a:off x="4932369" y="3739110"/>
            <a:ext cx="2212340" cy="476250"/>
          </a:xfrm>
          <a:prstGeom prst="rect">
            <a:avLst/>
          </a:prstGeom>
          <a:noFill/>
        </p:spPr>
        <p:txBody>
          <a:bodyPr wrap="none" lIns="0" tIns="0" rIns="0" rtlCol="0">
            <a:spAutoFit/>
          </a:bodyPr>
          <a:lstStyle/>
          <a:p>
            <a:pPr algn="l" defTabSz="0">
              <a:lnSpc>
                <a:spcPct val="100000"/>
              </a:lnSpc>
            </a:pPr>
            <a:r>
              <a:rPr lang="en-US" altLang="zh-CN" sz="2800" dirty="0">
                <a:solidFill>
                  <a:srgbClr val="DAB96E"/>
                </a:solidFill>
                <a:latin typeface="Calibri" panose="020F0502020204030204" pitchFamily="18" charset="0"/>
                <a:cs typeface="Calibri" panose="020F0502020204030204" pitchFamily="18" charset="0"/>
                <a:sym typeface="+mn-ea"/>
              </a:rPr>
              <a:t>OurAdvantages</a:t>
            </a:r>
            <a:endParaRPr lang="en-US" altLang="zh-CN" sz="2800" b="1" dirty="0">
              <a:solidFill>
                <a:srgbClr val="DAB96E"/>
              </a:solidFill>
              <a:latin typeface="Calibri" panose="020F0502020204030204" pitchFamily="18" charset="0"/>
              <a:cs typeface="Calibri" panose="020F0502020204030204" pitchFamily="18" charset="0"/>
            </a:endParaRPr>
          </a:p>
        </p:txBody>
      </p:sp>
      <p:sp>
        <p:nvSpPr>
          <p:cNvPr id="89" name="TextBox 1"/>
          <p:cNvSpPr txBox="1"/>
          <p:nvPr/>
        </p:nvSpPr>
        <p:spPr>
          <a:xfrm>
            <a:off x="8335606" y="2724108"/>
            <a:ext cx="1562100" cy="337820"/>
          </a:xfrm>
          <a:prstGeom prst="rect">
            <a:avLst/>
          </a:prstGeom>
          <a:noFill/>
        </p:spPr>
        <p:txBody>
          <a:bodyPr wrap="none" lIns="0" tIns="0" rIns="0" rtlCol="0">
            <a:spAutoFit/>
          </a:bodyPr>
          <a:lstStyle/>
          <a:p>
            <a:pPr algn="l" defTabSz="0">
              <a:lnSpc>
                <a:spcPct val="100000"/>
              </a:lnSpc>
              <a:tabLst>
                <a:tab pos="660400" algn="l"/>
              </a:tabLst>
            </a:pPr>
            <a:r>
              <a:rPr lang="en-US" altLang="zh-CN" sz="1900" dirty="0">
                <a:solidFill>
                  <a:srgbClr val="DAB96E"/>
                </a:solidFill>
                <a:latin typeface="Calibri" panose="020F0502020204030204" pitchFamily="18" charset="0"/>
                <a:cs typeface="Calibri" panose="020F0502020204030204" pitchFamily="18" charset="0"/>
                <a:sym typeface="+mn-ea"/>
              </a:rPr>
              <a:t>Our</a:t>
            </a:r>
            <a:r>
              <a:rPr lang="en-US" altLang="zh-CN" sz="1900" dirty="0">
                <a:latin typeface="Times New Roman" panose="02020603050405020304" pitchFamily="18" charset="0"/>
                <a:cs typeface="Times New Roman" panose="02020603050405020304" pitchFamily="18" charset="0"/>
                <a:sym typeface="+mn-ea"/>
              </a:rPr>
              <a:t> </a:t>
            </a:r>
            <a:r>
              <a:rPr lang="en-US" altLang="zh-CN" sz="1900" dirty="0">
                <a:solidFill>
                  <a:srgbClr val="DAB96E"/>
                </a:solidFill>
                <a:latin typeface="Calibri" panose="020F0502020204030204" pitchFamily="18" charset="0"/>
                <a:cs typeface="Calibri" panose="020F0502020204030204" pitchFamily="18" charset="0"/>
                <a:sym typeface="+mn-ea"/>
              </a:rPr>
              <a:t>Advantages</a:t>
            </a:r>
            <a:endParaRPr lang="en-US" altLang="zh-CN" sz="1400" dirty="0">
              <a:solidFill>
                <a:srgbClr val="FFFFFF"/>
              </a:solidFill>
              <a:latin typeface="Calibri Light" panose="020F0302020204030204" charset="0"/>
              <a:cs typeface="Calibri" panose="020F0502020204030204" pitchFamily="18" charset="0"/>
            </a:endParaRPr>
          </a:p>
        </p:txBody>
      </p:sp>
      <p:sp>
        <p:nvSpPr>
          <p:cNvPr id="90" name="TextBox 1"/>
          <p:cNvSpPr txBox="1"/>
          <p:nvPr/>
        </p:nvSpPr>
        <p:spPr>
          <a:xfrm>
            <a:off x="8313835" y="3124612"/>
            <a:ext cx="1077218" cy="692497"/>
          </a:xfrm>
          <a:prstGeom prst="rect">
            <a:avLst/>
          </a:prstGeom>
          <a:noFill/>
        </p:spPr>
        <p:txBody>
          <a:bodyPr wrap="none" lIns="0" tIns="0" rIns="0" rtlCol="0">
            <a:spAutoFit/>
          </a:bodyPr>
          <a:lstStyle/>
          <a:p>
            <a:pPr defTabSz="0">
              <a:tabLst>
                <a:tab pos="660400" algn="l"/>
              </a:tabLst>
            </a:pPr>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tabLst>
                <a:tab pos="660400" algn="l"/>
              </a:tabLst>
            </a:pPr>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algn="l" defTabSz="0">
              <a:lnSpc>
                <a:spcPct val="100000"/>
              </a:lnSpc>
              <a:tabLst>
                <a:tab pos="660400" algn="l"/>
              </a:tabLst>
            </a:pPr>
            <a:endParaRPr lang="en-US" altLang="zh-CN" sz="1400" dirty="0">
              <a:solidFill>
                <a:srgbClr val="FFFFFF"/>
              </a:solidFill>
              <a:latin typeface="Calibri Light" panose="020F0302020204030204" charset="0"/>
              <a:cs typeface="Calibri" panose="020F0502020204030204" pitchFamily="18" charset="0"/>
            </a:endParaRPr>
          </a:p>
        </p:txBody>
      </p:sp>
      <p:sp>
        <p:nvSpPr>
          <p:cNvPr id="91" name="等腰三角形 90"/>
          <p:cNvSpPr/>
          <p:nvPr/>
        </p:nvSpPr>
        <p:spPr>
          <a:xfrm rot="5400000">
            <a:off x="8103598" y="2799443"/>
            <a:ext cx="200660" cy="13779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等腰三角形 91"/>
          <p:cNvSpPr/>
          <p:nvPr/>
        </p:nvSpPr>
        <p:spPr>
          <a:xfrm rot="5400000">
            <a:off x="8103598" y="3857988"/>
            <a:ext cx="200660" cy="13779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等腰三角形 92"/>
          <p:cNvSpPr/>
          <p:nvPr/>
        </p:nvSpPr>
        <p:spPr>
          <a:xfrm rot="5400000">
            <a:off x="8103598" y="4870178"/>
            <a:ext cx="200660" cy="13779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1"/>
          <p:cNvSpPr txBox="1"/>
          <p:nvPr/>
        </p:nvSpPr>
        <p:spPr>
          <a:xfrm>
            <a:off x="8336241" y="3779478"/>
            <a:ext cx="1562100" cy="337820"/>
          </a:xfrm>
          <a:prstGeom prst="rect">
            <a:avLst/>
          </a:prstGeom>
          <a:noFill/>
        </p:spPr>
        <p:txBody>
          <a:bodyPr wrap="none" lIns="0" tIns="0" rIns="0" rtlCol="0">
            <a:spAutoFit/>
          </a:bodyPr>
          <a:lstStyle/>
          <a:p>
            <a:pPr algn="l" defTabSz="0">
              <a:lnSpc>
                <a:spcPct val="100000"/>
              </a:lnSpc>
              <a:tabLst>
                <a:tab pos="660400" algn="l"/>
              </a:tabLst>
            </a:pPr>
            <a:r>
              <a:rPr lang="en-US" altLang="zh-CN" sz="1900" dirty="0">
                <a:solidFill>
                  <a:srgbClr val="DAB96E"/>
                </a:solidFill>
                <a:latin typeface="Calibri" panose="020F0502020204030204" pitchFamily="18" charset="0"/>
                <a:cs typeface="Calibri" panose="020F0502020204030204" pitchFamily="18" charset="0"/>
                <a:sym typeface="+mn-ea"/>
              </a:rPr>
              <a:t>Our</a:t>
            </a:r>
            <a:r>
              <a:rPr lang="en-US" altLang="zh-CN" sz="1900" dirty="0">
                <a:latin typeface="Times New Roman" panose="02020603050405020304" pitchFamily="18" charset="0"/>
                <a:cs typeface="Times New Roman" panose="02020603050405020304" pitchFamily="18" charset="0"/>
                <a:sym typeface="+mn-ea"/>
              </a:rPr>
              <a:t> </a:t>
            </a:r>
            <a:r>
              <a:rPr lang="en-US" altLang="zh-CN" sz="1900" dirty="0">
                <a:solidFill>
                  <a:srgbClr val="DAB96E"/>
                </a:solidFill>
                <a:latin typeface="Calibri" panose="020F0502020204030204" pitchFamily="18" charset="0"/>
                <a:cs typeface="Calibri" panose="020F0502020204030204" pitchFamily="18" charset="0"/>
                <a:sym typeface="+mn-ea"/>
              </a:rPr>
              <a:t>Advantages</a:t>
            </a:r>
            <a:endParaRPr lang="en-US" altLang="zh-CN" sz="1400" dirty="0">
              <a:solidFill>
                <a:srgbClr val="FFFFFF"/>
              </a:solidFill>
              <a:latin typeface="Calibri Light" panose="020F0302020204030204" charset="0"/>
              <a:cs typeface="Calibri" panose="020F0502020204030204" pitchFamily="18" charset="0"/>
            </a:endParaRPr>
          </a:p>
        </p:txBody>
      </p:sp>
      <p:sp>
        <p:nvSpPr>
          <p:cNvPr id="96" name="TextBox 1"/>
          <p:cNvSpPr txBox="1"/>
          <p:nvPr/>
        </p:nvSpPr>
        <p:spPr>
          <a:xfrm>
            <a:off x="8336241" y="4788493"/>
            <a:ext cx="1562100" cy="337820"/>
          </a:xfrm>
          <a:prstGeom prst="rect">
            <a:avLst/>
          </a:prstGeom>
          <a:noFill/>
        </p:spPr>
        <p:txBody>
          <a:bodyPr wrap="none" lIns="0" tIns="0" rIns="0" rtlCol="0">
            <a:spAutoFit/>
          </a:bodyPr>
          <a:lstStyle/>
          <a:p>
            <a:pPr algn="l" defTabSz="0">
              <a:lnSpc>
                <a:spcPct val="100000"/>
              </a:lnSpc>
              <a:tabLst>
                <a:tab pos="660400" algn="l"/>
              </a:tabLst>
            </a:pPr>
            <a:r>
              <a:rPr lang="en-US" altLang="zh-CN" sz="1900" dirty="0">
                <a:solidFill>
                  <a:srgbClr val="DAB96E"/>
                </a:solidFill>
                <a:latin typeface="Calibri" panose="020F0502020204030204" pitchFamily="18" charset="0"/>
                <a:cs typeface="Calibri" panose="020F0502020204030204" pitchFamily="18" charset="0"/>
                <a:sym typeface="+mn-ea"/>
              </a:rPr>
              <a:t>Our</a:t>
            </a:r>
            <a:r>
              <a:rPr lang="en-US" altLang="zh-CN" sz="1900" dirty="0">
                <a:latin typeface="Times New Roman" panose="02020603050405020304" pitchFamily="18" charset="0"/>
                <a:cs typeface="Times New Roman" panose="02020603050405020304" pitchFamily="18" charset="0"/>
                <a:sym typeface="+mn-ea"/>
              </a:rPr>
              <a:t> </a:t>
            </a:r>
            <a:r>
              <a:rPr lang="en-US" altLang="zh-CN" sz="1900" dirty="0">
                <a:solidFill>
                  <a:srgbClr val="DAB96E"/>
                </a:solidFill>
                <a:latin typeface="Calibri" panose="020F0502020204030204" pitchFamily="18" charset="0"/>
                <a:cs typeface="Calibri" panose="020F0502020204030204" pitchFamily="18" charset="0"/>
                <a:sym typeface="+mn-ea"/>
              </a:rPr>
              <a:t>Advantages</a:t>
            </a:r>
            <a:endParaRPr lang="en-US" altLang="zh-CN" sz="1400" dirty="0">
              <a:solidFill>
                <a:srgbClr val="FFFFFF"/>
              </a:solidFill>
              <a:latin typeface="Calibri Light" panose="020F0302020204030204" charset="0"/>
              <a:cs typeface="Calibri" panose="020F0502020204030204" pitchFamily="18" charset="0"/>
            </a:endParaRPr>
          </a:p>
        </p:txBody>
      </p:sp>
      <p:sp>
        <p:nvSpPr>
          <p:cNvPr id="114" name="Freeform 175"/>
          <p:cNvSpPr>
            <a:spLocks noEditPoints="1"/>
          </p:cNvSpPr>
          <p:nvPr/>
        </p:nvSpPr>
        <p:spPr bwMode="auto">
          <a:xfrm>
            <a:off x="3232607" y="1412774"/>
            <a:ext cx="343867" cy="358963"/>
          </a:xfrm>
          <a:custGeom>
            <a:avLst/>
            <a:gdLst>
              <a:gd name="T0" fmla="*/ 60 w 71"/>
              <a:gd name="T1" fmla="*/ 10 h 74"/>
              <a:gd name="T2" fmla="*/ 62 w 71"/>
              <a:gd name="T3" fmla="*/ 58 h 74"/>
              <a:gd name="T4" fmla="*/ 65 w 71"/>
              <a:gd name="T5" fmla="*/ 37 h 74"/>
              <a:gd name="T6" fmla="*/ 53 w 71"/>
              <a:gd name="T7" fmla="*/ 50 h 74"/>
              <a:gd name="T8" fmla="*/ 51 w 71"/>
              <a:gd name="T9" fmla="*/ 37 h 74"/>
              <a:gd name="T10" fmla="*/ 21 w 71"/>
              <a:gd name="T11" fmla="*/ 49 h 74"/>
              <a:gd name="T12" fmla="*/ 16 w 71"/>
              <a:gd name="T13" fmla="*/ 37 h 74"/>
              <a:gd name="T14" fmla="*/ 12 w 71"/>
              <a:gd name="T15" fmla="*/ 55 h 74"/>
              <a:gd name="T16" fmla="*/ 0 w 71"/>
              <a:gd name="T17" fmla="*/ 36 h 74"/>
              <a:gd name="T18" fmla="*/ 35 w 71"/>
              <a:gd name="T19" fmla="*/ 0 h 74"/>
              <a:gd name="T20" fmla="*/ 46 w 71"/>
              <a:gd name="T21" fmla="*/ 64 h 74"/>
              <a:gd name="T22" fmla="*/ 43 w 71"/>
              <a:gd name="T23" fmla="*/ 74 h 74"/>
              <a:gd name="T24" fmla="*/ 27 w 71"/>
              <a:gd name="T25" fmla="*/ 74 h 74"/>
              <a:gd name="T26" fmla="*/ 24 w 71"/>
              <a:gd name="T27" fmla="*/ 72 h 74"/>
              <a:gd name="T28" fmla="*/ 16 w 71"/>
              <a:gd name="T29" fmla="*/ 64 h 74"/>
              <a:gd name="T30" fmla="*/ 14 w 71"/>
              <a:gd name="T31" fmla="*/ 60 h 74"/>
              <a:gd name="T32" fmla="*/ 37 w 71"/>
              <a:gd name="T33" fmla="*/ 41 h 74"/>
              <a:gd name="T34" fmla="*/ 56 w 71"/>
              <a:gd name="T35" fmla="*/ 60 h 74"/>
              <a:gd name="T36" fmla="*/ 54 w 71"/>
              <a:gd name="T37" fmla="*/ 64 h 74"/>
              <a:gd name="T38" fmla="*/ 46 w 71"/>
              <a:gd name="T39" fmla="*/ 64 h 74"/>
              <a:gd name="T40" fmla="*/ 40 w 71"/>
              <a:gd name="T41" fmla="*/ 69 h 74"/>
              <a:gd name="T42" fmla="*/ 40 w 71"/>
              <a:gd name="T43" fmla="*/ 61 h 74"/>
              <a:gd name="T44" fmla="*/ 48 w 71"/>
              <a:gd name="T45" fmla="*/ 59 h 74"/>
              <a:gd name="T46" fmla="*/ 23 w 71"/>
              <a:gd name="T47" fmla="*/ 59 h 74"/>
              <a:gd name="T48" fmla="*/ 27 w 71"/>
              <a:gd name="T49" fmla="*/ 59 h 74"/>
              <a:gd name="T50" fmla="*/ 30 w 71"/>
              <a:gd name="T51" fmla="*/ 69 h 74"/>
              <a:gd name="T52" fmla="*/ 56 w 71"/>
              <a:gd name="T53" fmla="*/ 14 h 74"/>
              <a:gd name="T54" fmla="*/ 56 w 71"/>
              <a:gd name="T55" fmla="*/ 14 h 74"/>
              <a:gd name="T56" fmla="*/ 55 w 71"/>
              <a:gd name="T57" fmla="*/ 34 h 74"/>
              <a:gd name="T58" fmla="*/ 56 w 71"/>
              <a:gd name="T59" fmla="*/ 14 h 74"/>
              <a:gd name="T60" fmla="*/ 53 w 71"/>
              <a:gd name="T61" fmla="*/ 11 h 74"/>
              <a:gd name="T62" fmla="*/ 49 w 71"/>
              <a:gd name="T63" fmla="*/ 12 h 74"/>
              <a:gd name="T64" fmla="*/ 53 w 71"/>
              <a:gd name="T65" fmla="*/ 11 h 74"/>
              <a:gd name="T66" fmla="*/ 40 w 71"/>
              <a:gd name="T67" fmla="*/ 6 h 74"/>
              <a:gd name="T68" fmla="*/ 37 w 71"/>
              <a:gd name="T69" fmla="*/ 17 h 74"/>
              <a:gd name="T70" fmla="*/ 47 w 71"/>
              <a:gd name="T71" fmla="*/ 15 h 74"/>
              <a:gd name="T72" fmla="*/ 40 w 71"/>
              <a:gd name="T73" fmla="*/ 6 h 74"/>
              <a:gd name="T74" fmla="*/ 33 w 71"/>
              <a:gd name="T75" fmla="*/ 6 h 74"/>
              <a:gd name="T76" fmla="*/ 24 w 71"/>
              <a:gd name="T77" fmla="*/ 13 h 74"/>
              <a:gd name="T78" fmla="*/ 24 w 71"/>
              <a:gd name="T79" fmla="*/ 15 h 74"/>
              <a:gd name="T80" fmla="*/ 33 w 71"/>
              <a:gd name="T81" fmla="*/ 6 h 74"/>
              <a:gd name="T82" fmla="*/ 23 w 71"/>
              <a:gd name="T83" fmla="*/ 8 h 74"/>
              <a:gd name="T84" fmla="*/ 20 w 71"/>
              <a:gd name="T85" fmla="*/ 13 h 74"/>
              <a:gd name="T86" fmla="*/ 23 w 71"/>
              <a:gd name="T87" fmla="*/ 8 h 74"/>
              <a:gd name="T88" fmla="*/ 15 w 71"/>
              <a:gd name="T89" fmla="*/ 14 h 74"/>
              <a:gd name="T90" fmla="*/ 5 w 71"/>
              <a:gd name="T91" fmla="*/ 34 h 74"/>
              <a:gd name="T92" fmla="*/ 19 w 71"/>
              <a:gd name="T93" fmla="*/ 16 h 74"/>
              <a:gd name="T94" fmla="*/ 48 w 71"/>
              <a:gd name="T95" fmla="*/ 18 h 74"/>
              <a:gd name="T96" fmla="*/ 47 w 71"/>
              <a:gd name="T97" fmla="*/ 18 h 74"/>
              <a:gd name="T98" fmla="*/ 37 w 71"/>
              <a:gd name="T99" fmla="*/ 34 h 74"/>
              <a:gd name="T100" fmla="*/ 48 w 71"/>
              <a:gd name="T101" fmla="*/ 18 h 74"/>
              <a:gd name="T102" fmla="*/ 33 w 71"/>
              <a:gd name="T103" fmla="*/ 20 h 74"/>
              <a:gd name="T104" fmla="*/ 22 w 71"/>
              <a:gd name="T105" fmla="*/ 18 h 74"/>
              <a:gd name="T106" fmla="*/ 33 w 71"/>
              <a:gd name="T107" fmla="*/ 3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 h="74">
                <a:moveTo>
                  <a:pt x="35" y="0"/>
                </a:moveTo>
                <a:cubicBezTo>
                  <a:pt x="45" y="0"/>
                  <a:pt x="54" y="4"/>
                  <a:pt x="60" y="10"/>
                </a:cubicBezTo>
                <a:cubicBezTo>
                  <a:pt x="67" y="17"/>
                  <a:pt x="71" y="26"/>
                  <a:pt x="71" y="36"/>
                </a:cubicBezTo>
                <a:cubicBezTo>
                  <a:pt x="71" y="44"/>
                  <a:pt x="67" y="52"/>
                  <a:pt x="62" y="58"/>
                </a:cubicBezTo>
                <a:cubicBezTo>
                  <a:pt x="60" y="61"/>
                  <a:pt x="56" y="58"/>
                  <a:pt x="58" y="55"/>
                </a:cubicBezTo>
                <a:cubicBezTo>
                  <a:pt x="62" y="50"/>
                  <a:pt x="65" y="44"/>
                  <a:pt x="65" y="37"/>
                </a:cubicBezTo>
                <a:cubicBezTo>
                  <a:pt x="55" y="37"/>
                  <a:pt x="55" y="37"/>
                  <a:pt x="55" y="37"/>
                </a:cubicBezTo>
                <a:cubicBezTo>
                  <a:pt x="55" y="42"/>
                  <a:pt x="54" y="46"/>
                  <a:pt x="53" y="50"/>
                </a:cubicBezTo>
                <a:cubicBezTo>
                  <a:pt x="52" y="52"/>
                  <a:pt x="49" y="51"/>
                  <a:pt x="50" y="49"/>
                </a:cubicBezTo>
                <a:cubicBezTo>
                  <a:pt x="51" y="46"/>
                  <a:pt x="51" y="41"/>
                  <a:pt x="51" y="37"/>
                </a:cubicBezTo>
                <a:cubicBezTo>
                  <a:pt x="38" y="37"/>
                  <a:pt x="32" y="37"/>
                  <a:pt x="19" y="37"/>
                </a:cubicBezTo>
                <a:cubicBezTo>
                  <a:pt x="19" y="41"/>
                  <a:pt x="20" y="46"/>
                  <a:pt x="21" y="49"/>
                </a:cubicBezTo>
                <a:cubicBezTo>
                  <a:pt x="21" y="51"/>
                  <a:pt x="18" y="52"/>
                  <a:pt x="17" y="50"/>
                </a:cubicBezTo>
                <a:cubicBezTo>
                  <a:pt x="16" y="46"/>
                  <a:pt x="16" y="42"/>
                  <a:pt x="16" y="37"/>
                </a:cubicBezTo>
                <a:cubicBezTo>
                  <a:pt x="5" y="37"/>
                  <a:pt x="5" y="37"/>
                  <a:pt x="5" y="37"/>
                </a:cubicBezTo>
                <a:cubicBezTo>
                  <a:pt x="6" y="44"/>
                  <a:pt x="8" y="50"/>
                  <a:pt x="12" y="55"/>
                </a:cubicBezTo>
                <a:cubicBezTo>
                  <a:pt x="15" y="58"/>
                  <a:pt x="10" y="61"/>
                  <a:pt x="8" y="58"/>
                </a:cubicBezTo>
                <a:cubicBezTo>
                  <a:pt x="3" y="52"/>
                  <a:pt x="0" y="44"/>
                  <a:pt x="0" y="36"/>
                </a:cubicBezTo>
                <a:cubicBezTo>
                  <a:pt x="0" y="26"/>
                  <a:pt x="4" y="17"/>
                  <a:pt x="10" y="10"/>
                </a:cubicBezTo>
                <a:cubicBezTo>
                  <a:pt x="16" y="4"/>
                  <a:pt x="25" y="0"/>
                  <a:pt x="35" y="0"/>
                </a:cubicBezTo>
                <a:close/>
                <a:moveTo>
                  <a:pt x="46" y="64"/>
                </a:moveTo>
                <a:cubicBezTo>
                  <a:pt x="46" y="64"/>
                  <a:pt x="46" y="64"/>
                  <a:pt x="46" y="64"/>
                </a:cubicBezTo>
                <a:cubicBezTo>
                  <a:pt x="46" y="72"/>
                  <a:pt x="46" y="72"/>
                  <a:pt x="46" y="72"/>
                </a:cubicBezTo>
                <a:cubicBezTo>
                  <a:pt x="46" y="73"/>
                  <a:pt x="45" y="74"/>
                  <a:pt x="43" y="74"/>
                </a:cubicBezTo>
                <a:cubicBezTo>
                  <a:pt x="43" y="74"/>
                  <a:pt x="43" y="74"/>
                  <a:pt x="43" y="74"/>
                </a:cubicBezTo>
                <a:cubicBezTo>
                  <a:pt x="27" y="74"/>
                  <a:pt x="27" y="74"/>
                  <a:pt x="27" y="74"/>
                </a:cubicBezTo>
                <a:cubicBezTo>
                  <a:pt x="26" y="74"/>
                  <a:pt x="24" y="73"/>
                  <a:pt x="24" y="72"/>
                </a:cubicBezTo>
                <a:cubicBezTo>
                  <a:pt x="24" y="72"/>
                  <a:pt x="24" y="72"/>
                  <a:pt x="24" y="72"/>
                </a:cubicBezTo>
                <a:cubicBezTo>
                  <a:pt x="24" y="64"/>
                  <a:pt x="24" y="64"/>
                  <a:pt x="24" y="64"/>
                </a:cubicBezTo>
                <a:cubicBezTo>
                  <a:pt x="16" y="64"/>
                  <a:pt x="16" y="64"/>
                  <a:pt x="16" y="64"/>
                </a:cubicBezTo>
                <a:cubicBezTo>
                  <a:pt x="15" y="64"/>
                  <a:pt x="13" y="63"/>
                  <a:pt x="13" y="61"/>
                </a:cubicBezTo>
                <a:cubicBezTo>
                  <a:pt x="13" y="61"/>
                  <a:pt x="14" y="60"/>
                  <a:pt x="14" y="60"/>
                </a:cubicBezTo>
                <a:cubicBezTo>
                  <a:pt x="33" y="41"/>
                  <a:pt x="33" y="41"/>
                  <a:pt x="33" y="41"/>
                </a:cubicBezTo>
                <a:cubicBezTo>
                  <a:pt x="34" y="40"/>
                  <a:pt x="36" y="40"/>
                  <a:pt x="37" y="41"/>
                </a:cubicBezTo>
                <a:cubicBezTo>
                  <a:pt x="37" y="41"/>
                  <a:pt x="37" y="41"/>
                  <a:pt x="37" y="41"/>
                </a:cubicBezTo>
                <a:cubicBezTo>
                  <a:pt x="56" y="60"/>
                  <a:pt x="56" y="60"/>
                  <a:pt x="56" y="60"/>
                </a:cubicBezTo>
                <a:cubicBezTo>
                  <a:pt x="57" y="61"/>
                  <a:pt x="57" y="62"/>
                  <a:pt x="56" y="63"/>
                </a:cubicBezTo>
                <a:cubicBezTo>
                  <a:pt x="56" y="64"/>
                  <a:pt x="55" y="64"/>
                  <a:pt x="54" y="64"/>
                </a:cubicBezTo>
                <a:cubicBezTo>
                  <a:pt x="54" y="64"/>
                  <a:pt x="54" y="64"/>
                  <a:pt x="54" y="64"/>
                </a:cubicBezTo>
                <a:cubicBezTo>
                  <a:pt x="46" y="64"/>
                  <a:pt x="46" y="64"/>
                  <a:pt x="46" y="64"/>
                </a:cubicBezTo>
                <a:close/>
                <a:moveTo>
                  <a:pt x="40" y="69"/>
                </a:moveTo>
                <a:cubicBezTo>
                  <a:pt x="40" y="69"/>
                  <a:pt x="40" y="69"/>
                  <a:pt x="40" y="69"/>
                </a:cubicBezTo>
                <a:cubicBezTo>
                  <a:pt x="40" y="62"/>
                  <a:pt x="40" y="62"/>
                  <a:pt x="40" y="62"/>
                </a:cubicBezTo>
                <a:cubicBezTo>
                  <a:pt x="40" y="61"/>
                  <a:pt x="40" y="61"/>
                  <a:pt x="40" y="61"/>
                </a:cubicBezTo>
                <a:cubicBezTo>
                  <a:pt x="40" y="60"/>
                  <a:pt x="42" y="59"/>
                  <a:pt x="43" y="59"/>
                </a:cubicBezTo>
                <a:cubicBezTo>
                  <a:pt x="48" y="59"/>
                  <a:pt x="48" y="59"/>
                  <a:pt x="48" y="59"/>
                </a:cubicBezTo>
                <a:cubicBezTo>
                  <a:pt x="35" y="46"/>
                  <a:pt x="35" y="46"/>
                  <a:pt x="35" y="46"/>
                </a:cubicBezTo>
                <a:cubicBezTo>
                  <a:pt x="23" y="59"/>
                  <a:pt x="23" y="59"/>
                  <a:pt x="23" y="59"/>
                </a:cubicBezTo>
                <a:cubicBezTo>
                  <a:pt x="27" y="59"/>
                  <a:pt x="27" y="59"/>
                  <a:pt x="27" y="59"/>
                </a:cubicBezTo>
                <a:cubicBezTo>
                  <a:pt x="27" y="59"/>
                  <a:pt x="27" y="59"/>
                  <a:pt x="27" y="59"/>
                </a:cubicBezTo>
                <a:cubicBezTo>
                  <a:pt x="29" y="59"/>
                  <a:pt x="30" y="60"/>
                  <a:pt x="30" y="61"/>
                </a:cubicBezTo>
                <a:cubicBezTo>
                  <a:pt x="30" y="69"/>
                  <a:pt x="30" y="69"/>
                  <a:pt x="30" y="69"/>
                </a:cubicBezTo>
                <a:cubicBezTo>
                  <a:pt x="40" y="69"/>
                  <a:pt x="40" y="69"/>
                  <a:pt x="40" y="69"/>
                </a:cubicBezTo>
                <a:close/>
                <a:moveTo>
                  <a:pt x="56" y="14"/>
                </a:moveTo>
                <a:cubicBezTo>
                  <a:pt x="56" y="14"/>
                  <a:pt x="56" y="14"/>
                  <a:pt x="56" y="14"/>
                </a:cubicBezTo>
                <a:cubicBezTo>
                  <a:pt x="56" y="14"/>
                  <a:pt x="56" y="14"/>
                  <a:pt x="56" y="14"/>
                </a:cubicBezTo>
                <a:cubicBezTo>
                  <a:pt x="54" y="15"/>
                  <a:pt x="53" y="15"/>
                  <a:pt x="51" y="16"/>
                </a:cubicBezTo>
                <a:cubicBezTo>
                  <a:pt x="53" y="21"/>
                  <a:pt x="55" y="27"/>
                  <a:pt x="55" y="34"/>
                </a:cubicBezTo>
                <a:cubicBezTo>
                  <a:pt x="65" y="34"/>
                  <a:pt x="65" y="34"/>
                  <a:pt x="65" y="34"/>
                </a:cubicBezTo>
                <a:cubicBezTo>
                  <a:pt x="65" y="26"/>
                  <a:pt x="61" y="19"/>
                  <a:pt x="56" y="14"/>
                </a:cubicBezTo>
                <a:close/>
                <a:moveTo>
                  <a:pt x="53" y="11"/>
                </a:moveTo>
                <a:cubicBezTo>
                  <a:pt x="53" y="11"/>
                  <a:pt x="53" y="11"/>
                  <a:pt x="53" y="11"/>
                </a:cubicBezTo>
                <a:cubicBezTo>
                  <a:pt x="51" y="10"/>
                  <a:pt x="49" y="9"/>
                  <a:pt x="47" y="8"/>
                </a:cubicBezTo>
                <a:cubicBezTo>
                  <a:pt x="48" y="9"/>
                  <a:pt x="49" y="10"/>
                  <a:pt x="49" y="12"/>
                </a:cubicBezTo>
                <a:cubicBezTo>
                  <a:pt x="50" y="12"/>
                  <a:pt x="50" y="13"/>
                  <a:pt x="50" y="13"/>
                </a:cubicBezTo>
                <a:cubicBezTo>
                  <a:pt x="51" y="13"/>
                  <a:pt x="52" y="12"/>
                  <a:pt x="53" y="11"/>
                </a:cubicBezTo>
                <a:close/>
                <a:moveTo>
                  <a:pt x="40" y="6"/>
                </a:moveTo>
                <a:cubicBezTo>
                  <a:pt x="40" y="6"/>
                  <a:pt x="40" y="6"/>
                  <a:pt x="40" y="6"/>
                </a:cubicBezTo>
                <a:cubicBezTo>
                  <a:pt x="39" y="6"/>
                  <a:pt x="38" y="6"/>
                  <a:pt x="37" y="6"/>
                </a:cubicBezTo>
                <a:cubicBezTo>
                  <a:pt x="37" y="17"/>
                  <a:pt x="37" y="17"/>
                  <a:pt x="37" y="17"/>
                </a:cubicBezTo>
                <a:cubicBezTo>
                  <a:pt x="40" y="17"/>
                  <a:pt x="43" y="16"/>
                  <a:pt x="46" y="15"/>
                </a:cubicBezTo>
                <a:cubicBezTo>
                  <a:pt x="46" y="15"/>
                  <a:pt x="47" y="15"/>
                  <a:pt x="47" y="15"/>
                </a:cubicBezTo>
                <a:cubicBezTo>
                  <a:pt x="47" y="14"/>
                  <a:pt x="47" y="14"/>
                  <a:pt x="46" y="13"/>
                </a:cubicBezTo>
                <a:cubicBezTo>
                  <a:pt x="45" y="10"/>
                  <a:pt x="42" y="7"/>
                  <a:pt x="40" y="6"/>
                </a:cubicBezTo>
                <a:close/>
                <a:moveTo>
                  <a:pt x="33" y="6"/>
                </a:moveTo>
                <a:cubicBezTo>
                  <a:pt x="33" y="6"/>
                  <a:pt x="33" y="6"/>
                  <a:pt x="33" y="6"/>
                </a:cubicBezTo>
                <a:cubicBezTo>
                  <a:pt x="32" y="6"/>
                  <a:pt x="31" y="6"/>
                  <a:pt x="30" y="6"/>
                </a:cubicBezTo>
                <a:cubicBezTo>
                  <a:pt x="28" y="7"/>
                  <a:pt x="26" y="10"/>
                  <a:pt x="24" y="13"/>
                </a:cubicBezTo>
                <a:cubicBezTo>
                  <a:pt x="24" y="14"/>
                  <a:pt x="23" y="14"/>
                  <a:pt x="23" y="15"/>
                </a:cubicBezTo>
                <a:cubicBezTo>
                  <a:pt x="23" y="15"/>
                  <a:pt x="24" y="15"/>
                  <a:pt x="24" y="15"/>
                </a:cubicBezTo>
                <a:cubicBezTo>
                  <a:pt x="27" y="16"/>
                  <a:pt x="30" y="17"/>
                  <a:pt x="33" y="17"/>
                </a:cubicBezTo>
                <a:cubicBezTo>
                  <a:pt x="33" y="6"/>
                  <a:pt x="33" y="6"/>
                  <a:pt x="33" y="6"/>
                </a:cubicBezTo>
                <a:close/>
                <a:moveTo>
                  <a:pt x="23" y="8"/>
                </a:moveTo>
                <a:cubicBezTo>
                  <a:pt x="23" y="8"/>
                  <a:pt x="23" y="8"/>
                  <a:pt x="23" y="8"/>
                </a:cubicBezTo>
                <a:cubicBezTo>
                  <a:pt x="21" y="9"/>
                  <a:pt x="19" y="10"/>
                  <a:pt x="17" y="11"/>
                </a:cubicBezTo>
                <a:cubicBezTo>
                  <a:pt x="18" y="12"/>
                  <a:pt x="19" y="13"/>
                  <a:pt x="20" y="13"/>
                </a:cubicBezTo>
                <a:cubicBezTo>
                  <a:pt x="20" y="13"/>
                  <a:pt x="21" y="12"/>
                  <a:pt x="21" y="12"/>
                </a:cubicBezTo>
                <a:cubicBezTo>
                  <a:pt x="22" y="10"/>
                  <a:pt x="23" y="9"/>
                  <a:pt x="23" y="8"/>
                </a:cubicBezTo>
                <a:close/>
                <a:moveTo>
                  <a:pt x="15" y="14"/>
                </a:moveTo>
                <a:cubicBezTo>
                  <a:pt x="15" y="14"/>
                  <a:pt x="15" y="14"/>
                  <a:pt x="15" y="14"/>
                </a:cubicBezTo>
                <a:cubicBezTo>
                  <a:pt x="14" y="14"/>
                  <a:pt x="14" y="14"/>
                  <a:pt x="14" y="14"/>
                </a:cubicBezTo>
                <a:cubicBezTo>
                  <a:pt x="9" y="19"/>
                  <a:pt x="6" y="26"/>
                  <a:pt x="5" y="34"/>
                </a:cubicBezTo>
                <a:cubicBezTo>
                  <a:pt x="16" y="34"/>
                  <a:pt x="16" y="34"/>
                  <a:pt x="16" y="34"/>
                </a:cubicBezTo>
                <a:cubicBezTo>
                  <a:pt x="16" y="27"/>
                  <a:pt x="17" y="21"/>
                  <a:pt x="19" y="16"/>
                </a:cubicBezTo>
                <a:cubicBezTo>
                  <a:pt x="17" y="15"/>
                  <a:pt x="16" y="15"/>
                  <a:pt x="15" y="14"/>
                </a:cubicBezTo>
                <a:close/>
                <a:moveTo>
                  <a:pt x="48" y="18"/>
                </a:moveTo>
                <a:cubicBezTo>
                  <a:pt x="48" y="18"/>
                  <a:pt x="48" y="18"/>
                  <a:pt x="48" y="18"/>
                </a:cubicBezTo>
                <a:cubicBezTo>
                  <a:pt x="48" y="18"/>
                  <a:pt x="48" y="18"/>
                  <a:pt x="47" y="18"/>
                </a:cubicBezTo>
                <a:cubicBezTo>
                  <a:pt x="44" y="19"/>
                  <a:pt x="40" y="20"/>
                  <a:pt x="37" y="20"/>
                </a:cubicBezTo>
                <a:cubicBezTo>
                  <a:pt x="37" y="34"/>
                  <a:pt x="37" y="34"/>
                  <a:pt x="37" y="34"/>
                </a:cubicBezTo>
                <a:cubicBezTo>
                  <a:pt x="51" y="34"/>
                  <a:pt x="51" y="34"/>
                  <a:pt x="51" y="34"/>
                </a:cubicBezTo>
                <a:cubicBezTo>
                  <a:pt x="51" y="28"/>
                  <a:pt x="50" y="22"/>
                  <a:pt x="48" y="18"/>
                </a:cubicBezTo>
                <a:close/>
                <a:moveTo>
                  <a:pt x="33" y="20"/>
                </a:moveTo>
                <a:cubicBezTo>
                  <a:pt x="33" y="20"/>
                  <a:pt x="33" y="20"/>
                  <a:pt x="33" y="20"/>
                </a:cubicBezTo>
                <a:cubicBezTo>
                  <a:pt x="30" y="20"/>
                  <a:pt x="26" y="19"/>
                  <a:pt x="23" y="18"/>
                </a:cubicBezTo>
                <a:cubicBezTo>
                  <a:pt x="23" y="18"/>
                  <a:pt x="22" y="18"/>
                  <a:pt x="22" y="18"/>
                </a:cubicBezTo>
                <a:cubicBezTo>
                  <a:pt x="20" y="22"/>
                  <a:pt x="19" y="28"/>
                  <a:pt x="19" y="34"/>
                </a:cubicBezTo>
                <a:cubicBezTo>
                  <a:pt x="33" y="34"/>
                  <a:pt x="33" y="34"/>
                  <a:pt x="33" y="34"/>
                </a:cubicBezTo>
                <a:cubicBezTo>
                  <a:pt x="33" y="20"/>
                  <a:pt x="33" y="20"/>
                  <a:pt x="33" y="2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TextBox 1"/>
          <p:cNvSpPr txBox="1"/>
          <p:nvPr/>
        </p:nvSpPr>
        <p:spPr>
          <a:xfrm>
            <a:off x="8313835" y="4115212"/>
            <a:ext cx="1077218" cy="692497"/>
          </a:xfrm>
          <a:prstGeom prst="rect">
            <a:avLst/>
          </a:prstGeom>
          <a:noFill/>
        </p:spPr>
        <p:txBody>
          <a:bodyPr wrap="none" lIns="0" tIns="0" rIns="0" rtlCol="0">
            <a:spAutoFit/>
          </a:bodyPr>
          <a:lstStyle/>
          <a:p>
            <a:pPr defTabSz="0">
              <a:tabLst>
                <a:tab pos="660400" algn="l"/>
              </a:tabLst>
            </a:pPr>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tabLst>
                <a:tab pos="660400" algn="l"/>
              </a:tabLst>
            </a:pPr>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algn="l" defTabSz="0">
              <a:lnSpc>
                <a:spcPct val="100000"/>
              </a:lnSpc>
              <a:tabLst>
                <a:tab pos="660400" algn="l"/>
              </a:tabLst>
            </a:pPr>
            <a:endParaRPr lang="en-US" altLang="zh-CN" sz="1400" dirty="0">
              <a:solidFill>
                <a:srgbClr val="FFFFFF"/>
              </a:solidFill>
              <a:latin typeface="Calibri Light" panose="020F0302020204030204" charset="0"/>
              <a:cs typeface="Calibri" panose="020F0502020204030204" pitchFamily="18" charset="0"/>
            </a:endParaRPr>
          </a:p>
        </p:txBody>
      </p:sp>
      <p:sp>
        <p:nvSpPr>
          <p:cNvPr id="29" name="TextBox 1"/>
          <p:cNvSpPr txBox="1"/>
          <p:nvPr/>
        </p:nvSpPr>
        <p:spPr>
          <a:xfrm>
            <a:off x="8357378" y="5138469"/>
            <a:ext cx="1077218" cy="692497"/>
          </a:xfrm>
          <a:prstGeom prst="rect">
            <a:avLst/>
          </a:prstGeom>
          <a:noFill/>
        </p:spPr>
        <p:txBody>
          <a:bodyPr wrap="none" lIns="0" tIns="0" rIns="0" rtlCol="0">
            <a:spAutoFit/>
          </a:bodyPr>
          <a:lstStyle/>
          <a:p>
            <a:pPr defTabSz="0">
              <a:tabLst>
                <a:tab pos="660400" algn="l"/>
              </a:tabLst>
            </a:pPr>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tabLst>
                <a:tab pos="660400" algn="l"/>
              </a:tabLst>
            </a:pPr>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algn="l" defTabSz="0">
              <a:lnSpc>
                <a:spcPct val="100000"/>
              </a:lnSpc>
              <a:tabLst>
                <a:tab pos="660400" algn="l"/>
              </a:tabLst>
            </a:pPr>
            <a:endParaRPr lang="en-US" altLang="zh-CN" sz="1400" dirty="0">
              <a:solidFill>
                <a:srgbClr val="FFFFFF"/>
              </a:solidFill>
              <a:latin typeface="Calibri Light" panose="020F0302020204030204" charset="0"/>
              <a:cs typeface="Calibri" panose="020F0502020204030204" pitchFamily="18" charset="0"/>
            </a:endParaRPr>
          </a:p>
        </p:txBody>
      </p:sp>
      <p:sp>
        <p:nvSpPr>
          <p:cNvPr id="32" name="TextBox 1"/>
          <p:cNvSpPr txBox="1"/>
          <p:nvPr/>
        </p:nvSpPr>
        <p:spPr>
          <a:xfrm>
            <a:off x="5227864" y="4282078"/>
            <a:ext cx="2491105" cy="600164"/>
          </a:xfrm>
          <a:prstGeom prst="rect">
            <a:avLst/>
          </a:prstGeom>
          <a:noFill/>
        </p:spPr>
        <p:txBody>
          <a:bodyPr wrap="square" lIns="0" tIns="0" rIns="0" rtlCol="0">
            <a:spAutoFit/>
          </a:bodyPr>
          <a:lstStyle/>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15114">
        <p14:switch dir="r"/>
      </p:transition>
    </mc:Choice>
    <mc:Fallback xmlns="">
      <p:transition spd="slow" advTm="151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wipe(up)">
                                      <p:cBhvr>
                                        <p:cTn id="18" dur="5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heel(1)">
                                      <p:cBhvr>
                                        <p:cTn id="23" dur="2000"/>
                                        <p:tgtEl>
                                          <p:spTgt spid="8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p:cTn id="28" dur="500" fill="hold"/>
                                        <p:tgtEl>
                                          <p:spTgt spid="81"/>
                                        </p:tgtEl>
                                        <p:attrNameLst>
                                          <p:attrName>ppt_w</p:attrName>
                                        </p:attrNameLst>
                                      </p:cBhvr>
                                      <p:tavLst>
                                        <p:tav tm="0">
                                          <p:val>
                                            <p:fltVal val="0"/>
                                          </p:val>
                                        </p:tav>
                                        <p:tav tm="100000">
                                          <p:val>
                                            <p:strVal val="#ppt_w"/>
                                          </p:val>
                                        </p:tav>
                                      </p:tavLst>
                                    </p:anim>
                                    <p:anim calcmode="lin" valueType="num">
                                      <p:cBhvr>
                                        <p:cTn id="29" dur="500" fill="hold"/>
                                        <p:tgtEl>
                                          <p:spTgt spid="81"/>
                                        </p:tgtEl>
                                        <p:attrNameLst>
                                          <p:attrName>ppt_h</p:attrName>
                                        </p:attrNameLst>
                                      </p:cBhvr>
                                      <p:tavLst>
                                        <p:tav tm="0">
                                          <p:val>
                                            <p:fltVal val="0"/>
                                          </p:val>
                                        </p:tav>
                                        <p:tav tm="100000">
                                          <p:val>
                                            <p:strVal val="#ppt_h"/>
                                          </p:val>
                                        </p:tav>
                                      </p:tavLst>
                                    </p:anim>
                                    <p:animEffect transition="in" filter="fade">
                                      <p:cBhvr>
                                        <p:cTn id="30" dur="500"/>
                                        <p:tgtEl>
                                          <p:spTgt spid="8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fade">
                                      <p:cBhvr>
                                        <p:cTn id="35" dur="500"/>
                                        <p:tgtEl>
                                          <p:spTgt spid="11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1000"/>
                                        <p:tgtEl>
                                          <p:spTgt spid="85"/>
                                        </p:tgtEl>
                                      </p:cBhvr>
                                    </p:animEffect>
                                    <p:anim calcmode="lin" valueType="num">
                                      <p:cBhvr>
                                        <p:cTn id="41" dur="1000" fill="hold"/>
                                        <p:tgtEl>
                                          <p:spTgt spid="85"/>
                                        </p:tgtEl>
                                        <p:attrNameLst>
                                          <p:attrName>ppt_x</p:attrName>
                                        </p:attrNameLst>
                                      </p:cBhvr>
                                      <p:tavLst>
                                        <p:tav tm="0">
                                          <p:val>
                                            <p:strVal val="#ppt_x"/>
                                          </p:val>
                                        </p:tav>
                                        <p:tav tm="100000">
                                          <p:val>
                                            <p:strVal val="#ppt_x"/>
                                          </p:val>
                                        </p:tav>
                                      </p:tavLst>
                                    </p:anim>
                                    <p:anim calcmode="lin" valueType="num">
                                      <p:cBhvr>
                                        <p:cTn id="4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500"/>
                                        <p:tgtEl>
                                          <p:spTgt spid="8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fade">
                                      <p:cBhvr>
                                        <p:cTn id="52" dur="500"/>
                                        <p:tgtEl>
                                          <p:spTgt spid="83"/>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wheel(1)">
                                      <p:cBhvr>
                                        <p:cTn id="57" dur="20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fade">
                                      <p:cBhvr>
                                        <p:cTn id="62" dur="1000"/>
                                        <p:tgtEl>
                                          <p:spTgt spid="88"/>
                                        </p:tgtEl>
                                      </p:cBhvr>
                                    </p:animEffect>
                                    <p:anim calcmode="lin" valueType="num">
                                      <p:cBhvr>
                                        <p:cTn id="63" dur="1000" fill="hold"/>
                                        <p:tgtEl>
                                          <p:spTgt spid="88"/>
                                        </p:tgtEl>
                                        <p:attrNameLst>
                                          <p:attrName>ppt_x</p:attrName>
                                        </p:attrNameLst>
                                      </p:cBhvr>
                                      <p:tavLst>
                                        <p:tav tm="0">
                                          <p:val>
                                            <p:strVal val="#ppt_x"/>
                                          </p:val>
                                        </p:tav>
                                        <p:tav tm="100000">
                                          <p:val>
                                            <p:strVal val="#ppt_x"/>
                                          </p:val>
                                        </p:tav>
                                      </p:tavLst>
                                    </p:anim>
                                    <p:anim calcmode="lin" valueType="num">
                                      <p:cBhvr>
                                        <p:cTn id="64" dur="1000" fill="hold"/>
                                        <p:tgtEl>
                                          <p:spTgt spid="8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fade">
                                      <p:cBhvr>
                                        <p:cTn id="74" dur="1000"/>
                                        <p:tgtEl>
                                          <p:spTgt spid="89"/>
                                        </p:tgtEl>
                                      </p:cBhvr>
                                    </p:animEffect>
                                    <p:anim calcmode="lin" valueType="num">
                                      <p:cBhvr>
                                        <p:cTn id="75" dur="1000" fill="hold"/>
                                        <p:tgtEl>
                                          <p:spTgt spid="89"/>
                                        </p:tgtEl>
                                        <p:attrNameLst>
                                          <p:attrName>ppt_x</p:attrName>
                                        </p:attrNameLst>
                                      </p:cBhvr>
                                      <p:tavLst>
                                        <p:tav tm="0">
                                          <p:val>
                                            <p:strVal val="#ppt_x"/>
                                          </p:val>
                                        </p:tav>
                                        <p:tav tm="100000">
                                          <p:val>
                                            <p:strVal val="#ppt_x"/>
                                          </p:val>
                                        </p:tav>
                                      </p:tavLst>
                                    </p:anim>
                                    <p:anim calcmode="lin" valueType="num">
                                      <p:cBhvr>
                                        <p:cTn id="76" dur="1000" fill="hold"/>
                                        <p:tgtEl>
                                          <p:spTgt spid="8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fade">
                                      <p:cBhvr>
                                        <p:cTn id="79" dur="1000"/>
                                        <p:tgtEl>
                                          <p:spTgt spid="91"/>
                                        </p:tgtEl>
                                      </p:cBhvr>
                                    </p:animEffect>
                                    <p:anim calcmode="lin" valueType="num">
                                      <p:cBhvr>
                                        <p:cTn id="80" dur="1000" fill="hold"/>
                                        <p:tgtEl>
                                          <p:spTgt spid="91"/>
                                        </p:tgtEl>
                                        <p:attrNameLst>
                                          <p:attrName>ppt_x</p:attrName>
                                        </p:attrNameLst>
                                      </p:cBhvr>
                                      <p:tavLst>
                                        <p:tav tm="0">
                                          <p:val>
                                            <p:strVal val="#ppt_x"/>
                                          </p:val>
                                        </p:tav>
                                        <p:tav tm="100000">
                                          <p:val>
                                            <p:strVal val="#ppt_x"/>
                                          </p:val>
                                        </p:tav>
                                      </p:tavLst>
                                    </p:anim>
                                    <p:anim calcmode="lin" valueType="num">
                                      <p:cBhvr>
                                        <p:cTn id="81" dur="1000" fill="hold"/>
                                        <p:tgtEl>
                                          <p:spTgt spid="9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1000"/>
                                        <p:tgtEl>
                                          <p:spTgt spid="90"/>
                                        </p:tgtEl>
                                      </p:cBhvr>
                                    </p:animEffect>
                                    <p:anim calcmode="lin" valueType="num">
                                      <p:cBhvr>
                                        <p:cTn id="85" dur="1000" fill="hold"/>
                                        <p:tgtEl>
                                          <p:spTgt spid="90"/>
                                        </p:tgtEl>
                                        <p:attrNameLst>
                                          <p:attrName>ppt_x</p:attrName>
                                        </p:attrNameLst>
                                      </p:cBhvr>
                                      <p:tavLst>
                                        <p:tav tm="0">
                                          <p:val>
                                            <p:strVal val="#ppt_x"/>
                                          </p:val>
                                        </p:tav>
                                        <p:tav tm="100000">
                                          <p:val>
                                            <p:strVal val="#ppt_x"/>
                                          </p:val>
                                        </p:tav>
                                      </p:tavLst>
                                    </p:anim>
                                    <p:anim calcmode="lin" valueType="num">
                                      <p:cBhvr>
                                        <p:cTn id="8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fade">
                                      <p:cBhvr>
                                        <p:cTn id="91" dur="1000"/>
                                        <p:tgtEl>
                                          <p:spTgt spid="94"/>
                                        </p:tgtEl>
                                      </p:cBhvr>
                                    </p:animEffect>
                                    <p:anim calcmode="lin" valueType="num">
                                      <p:cBhvr>
                                        <p:cTn id="92" dur="1000" fill="hold"/>
                                        <p:tgtEl>
                                          <p:spTgt spid="94"/>
                                        </p:tgtEl>
                                        <p:attrNameLst>
                                          <p:attrName>ppt_x</p:attrName>
                                        </p:attrNameLst>
                                      </p:cBhvr>
                                      <p:tavLst>
                                        <p:tav tm="0">
                                          <p:val>
                                            <p:strVal val="#ppt_x"/>
                                          </p:val>
                                        </p:tav>
                                        <p:tav tm="100000">
                                          <p:val>
                                            <p:strVal val="#ppt_x"/>
                                          </p:val>
                                        </p:tav>
                                      </p:tavLst>
                                    </p:anim>
                                    <p:anim calcmode="lin" valueType="num">
                                      <p:cBhvr>
                                        <p:cTn id="93" dur="1000" fill="hold"/>
                                        <p:tgtEl>
                                          <p:spTgt spid="9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1000"/>
                                        <p:tgtEl>
                                          <p:spTgt spid="27"/>
                                        </p:tgtEl>
                                      </p:cBhvr>
                                    </p:animEffect>
                                    <p:anim calcmode="lin" valueType="num">
                                      <p:cBhvr>
                                        <p:cTn id="97" dur="1000" fill="hold"/>
                                        <p:tgtEl>
                                          <p:spTgt spid="27"/>
                                        </p:tgtEl>
                                        <p:attrNameLst>
                                          <p:attrName>ppt_x</p:attrName>
                                        </p:attrNameLst>
                                      </p:cBhvr>
                                      <p:tavLst>
                                        <p:tav tm="0">
                                          <p:val>
                                            <p:strVal val="#ppt_x"/>
                                          </p:val>
                                        </p:tav>
                                        <p:tav tm="100000">
                                          <p:val>
                                            <p:strVal val="#ppt_x"/>
                                          </p:val>
                                        </p:tav>
                                      </p:tavLst>
                                    </p:anim>
                                    <p:anim calcmode="lin" valueType="num">
                                      <p:cBhvr>
                                        <p:cTn id="98" dur="1000" fill="hold"/>
                                        <p:tgtEl>
                                          <p:spTgt spid="2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fade">
                                      <p:cBhvr>
                                        <p:cTn id="101" dur="1000"/>
                                        <p:tgtEl>
                                          <p:spTgt spid="92"/>
                                        </p:tgtEl>
                                      </p:cBhvr>
                                    </p:animEffect>
                                    <p:anim calcmode="lin" valueType="num">
                                      <p:cBhvr>
                                        <p:cTn id="102" dur="1000" fill="hold"/>
                                        <p:tgtEl>
                                          <p:spTgt spid="92"/>
                                        </p:tgtEl>
                                        <p:attrNameLst>
                                          <p:attrName>ppt_x</p:attrName>
                                        </p:attrNameLst>
                                      </p:cBhvr>
                                      <p:tavLst>
                                        <p:tav tm="0">
                                          <p:val>
                                            <p:strVal val="#ppt_x"/>
                                          </p:val>
                                        </p:tav>
                                        <p:tav tm="100000">
                                          <p:val>
                                            <p:strVal val="#ppt_x"/>
                                          </p:val>
                                        </p:tav>
                                      </p:tavLst>
                                    </p:anim>
                                    <p:anim calcmode="lin" valueType="num">
                                      <p:cBhvr>
                                        <p:cTn id="103"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93"/>
                                        </p:tgtEl>
                                        <p:attrNameLst>
                                          <p:attrName>style.visibility</p:attrName>
                                        </p:attrNameLst>
                                      </p:cBhvr>
                                      <p:to>
                                        <p:strVal val="visible"/>
                                      </p:to>
                                    </p:set>
                                    <p:animEffect transition="in" filter="fade">
                                      <p:cBhvr>
                                        <p:cTn id="108" dur="1000"/>
                                        <p:tgtEl>
                                          <p:spTgt spid="93"/>
                                        </p:tgtEl>
                                      </p:cBhvr>
                                    </p:animEffect>
                                    <p:anim calcmode="lin" valueType="num">
                                      <p:cBhvr>
                                        <p:cTn id="109" dur="1000" fill="hold"/>
                                        <p:tgtEl>
                                          <p:spTgt spid="93"/>
                                        </p:tgtEl>
                                        <p:attrNameLst>
                                          <p:attrName>ppt_x</p:attrName>
                                        </p:attrNameLst>
                                      </p:cBhvr>
                                      <p:tavLst>
                                        <p:tav tm="0">
                                          <p:val>
                                            <p:strVal val="#ppt_x"/>
                                          </p:val>
                                        </p:tav>
                                        <p:tav tm="100000">
                                          <p:val>
                                            <p:strVal val="#ppt_x"/>
                                          </p:val>
                                        </p:tav>
                                      </p:tavLst>
                                    </p:anim>
                                    <p:anim calcmode="lin" valueType="num">
                                      <p:cBhvr>
                                        <p:cTn id="110" dur="1000" fill="hold"/>
                                        <p:tgtEl>
                                          <p:spTgt spid="9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fade">
                                      <p:cBhvr>
                                        <p:cTn id="118" dur="1000"/>
                                        <p:tgtEl>
                                          <p:spTgt spid="29"/>
                                        </p:tgtEl>
                                      </p:cBhvr>
                                    </p:animEffect>
                                    <p:anim calcmode="lin" valueType="num">
                                      <p:cBhvr>
                                        <p:cTn id="119" dur="1000" fill="hold"/>
                                        <p:tgtEl>
                                          <p:spTgt spid="29"/>
                                        </p:tgtEl>
                                        <p:attrNameLst>
                                          <p:attrName>ppt_x</p:attrName>
                                        </p:attrNameLst>
                                      </p:cBhvr>
                                      <p:tavLst>
                                        <p:tav tm="0">
                                          <p:val>
                                            <p:strVal val="#ppt_x"/>
                                          </p:val>
                                        </p:tav>
                                        <p:tav tm="100000">
                                          <p:val>
                                            <p:strVal val="#ppt_x"/>
                                          </p:val>
                                        </p:tav>
                                      </p:tavLst>
                                    </p:anim>
                                    <p:anim calcmode="lin" valueType="num">
                                      <p:cBhvr>
                                        <p:cTn id="12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81" grpId="0" animBg="1"/>
      <p:bldP spid="82" grpId="0" animBg="1"/>
      <p:bldP spid="85" grpId="0"/>
      <p:bldP spid="86" grpId="0"/>
      <p:bldP spid="88" grpId="0"/>
      <p:bldP spid="89" grpId="0"/>
      <p:bldP spid="90" grpId="0"/>
      <p:bldP spid="91" grpId="0" animBg="1"/>
      <p:bldP spid="92" grpId="0" animBg="1"/>
      <p:bldP spid="93" grpId="0" animBg="1"/>
      <p:bldP spid="94" grpId="0"/>
      <p:bldP spid="96" grpId="0"/>
      <p:bldP spid="114" grpId="0" animBg="1"/>
      <p:bldP spid="27" grpId="0"/>
      <p:bldP spid="29"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泪滴形 25"/>
          <p:cNvSpPr/>
          <p:nvPr/>
        </p:nvSpPr>
        <p:spPr>
          <a:xfrm rot="8100000">
            <a:off x="5302250" y="1348740"/>
            <a:ext cx="914400" cy="914400"/>
          </a:xfrm>
          <a:prstGeom prst="teardrop">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
          <p:cNvSpPr txBox="1"/>
          <p:nvPr/>
        </p:nvSpPr>
        <p:spPr>
          <a:xfrm>
            <a:off x="4066912" y="2452600"/>
            <a:ext cx="3385542" cy="1061829"/>
          </a:xfrm>
          <a:prstGeom prst="rect">
            <a:avLst/>
          </a:prstGeom>
          <a:noFill/>
        </p:spPr>
        <p:txBody>
          <a:bodyPr wrap="none" lIns="0" tIns="0" rIns="0" rtlCol="0">
            <a:spAutoFit/>
          </a:bodyPr>
          <a:lstStyle/>
          <a:p>
            <a:pPr algn="ctr" defTabSz="0">
              <a:lnSpc>
                <a:spcPct val="100000"/>
              </a:lnSpc>
            </a:pPr>
            <a:r>
              <a:rPr lang="zh-CN" altLang="zh-CN" sz="6600" dirty="0">
                <a:solidFill>
                  <a:srgbClr val="E4AE57"/>
                </a:solidFill>
                <a:latin typeface="微软雅黑" panose="020B0503020204020204" pitchFamily="18" charset="-122"/>
                <a:ea typeface="微软雅黑" panose="020B0503020204020204" pitchFamily="18" charset="-122"/>
                <a:cs typeface="微软雅黑" panose="020B0503020204020204" pitchFamily="18" charset="-122"/>
              </a:rPr>
              <a:t>产品规划</a:t>
            </a:r>
          </a:p>
        </p:txBody>
      </p:sp>
      <p:sp>
        <p:nvSpPr>
          <p:cNvPr id="18" name="TextBox 1"/>
          <p:cNvSpPr txBox="1"/>
          <p:nvPr/>
        </p:nvSpPr>
        <p:spPr>
          <a:xfrm>
            <a:off x="5503471" y="1507720"/>
            <a:ext cx="514350" cy="661035"/>
          </a:xfrm>
          <a:prstGeom prst="rect">
            <a:avLst/>
          </a:prstGeom>
          <a:noFill/>
        </p:spPr>
        <p:txBody>
          <a:bodyPr wrap="none" lIns="0" tIns="0" rIns="0" rtlCol="0">
            <a:spAutoFit/>
          </a:bodyPr>
          <a:lstStyle/>
          <a:p>
            <a:pPr algn="ctr" defTabSz="0">
              <a:lnSpc>
                <a:spcPct val="100000"/>
              </a:lnSpc>
            </a:pPr>
            <a:r>
              <a:rPr lang="en-US" altLang="zh-CN" sz="4000" b="1" dirty="0">
                <a:solidFill>
                  <a:schemeClr val="tx1"/>
                </a:solidFill>
                <a:latin typeface="+mj-lt"/>
                <a:ea typeface="微软雅黑" panose="020B0503020204020204" pitchFamily="18" charset="-122"/>
                <a:cs typeface="微软雅黑" panose="020B0503020204020204" pitchFamily="18" charset="-122"/>
              </a:rPr>
              <a:t>04</a:t>
            </a:r>
          </a:p>
        </p:txBody>
      </p:sp>
      <p:grpSp>
        <p:nvGrpSpPr>
          <p:cNvPr id="7" name="组合 6"/>
          <p:cNvGrpSpPr/>
          <p:nvPr/>
        </p:nvGrpSpPr>
        <p:grpSpPr>
          <a:xfrm>
            <a:off x="4704352" y="3969113"/>
            <a:ext cx="2024380" cy="287020"/>
            <a:chOff x="4679" y="7142"/>
            <a:chExt cx="3188" cy="452"/>
          </a:xfrm>
        </p:grpSpPr>
        <p:sp>
          <p:nvSpPr>
            <p:cNvPr id="30" name="矩形 29"/>
            <p:cNvSpPr/>
            <p:nvPr/>
          </p:nvSpPr>
          <p:spPr>
            <a:xfrm>
              <a:off x="4679" y="7142"/>
              <a:ext cx="1553" cy="414"/>
            </a:xfrm>
            <a:prstGeom prst="rect">
              <a:avLst/>
            </a:prstGeom>
            <a:noFill/>
            <a:ln w="3175">
              <a:solidFill>
                <a:srgbClr val="DAB96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文本框 30"/>
            <p:cNvSpPr txBox="1"/>
            <p:nvPr/>
          </p:nvSpPr>
          <p:spPr>
            <a:xfrm>
              <a:off x="4831" y="7142"/>
              <a:ext cx="1248" cy="452"/>
            </a:xfrm>
            <a:prstGeom prst="rect">
              <a:avLst/>
            </a:prstGeom>
            <a:noFill/>
          </p:spPr>
          <p:txBody>
            <a:bodyPr wrap="none" rtlCol="0">
              <a:spAutoFit/>
            </a:bodyPr>
            <a:lstStyle/>
            <a:p>
              <a:r>
                <a:rPr lang="zh-CN" altLang="en-US" sz="1200">
                  <a:solidFill>
                    <a:schemeClr val="bg1"/>
                  </a:solidFill>
                  <a:latin typeface="微软雅黑" panose="020B0503020204020204" pitchFamily="18" charset="-122"/>
                  <a:ea typeface="微软雅黑" panose="020B0503020204020204" pitchFamily="18" charset="-122"/>
                </a:rPr>
                <a:t>发展现状</a:t>
              </a:r>
            </a:p>
          </p:txBody>
        </p:sp>
        <p:sp>
          <p:nvSpPr>
            <p:cNvPr id="32" name="矩形 31"/>
            <p:cNvSpPr/>
            <p:nvPr/>
          </p:nvSpPr>
          <p:spPr>
            <a:xfrm>
              <a:off x="6314" y="7142"/>
              <a:ext cx="1553" cy="414"/>
            </a:xfrm>
            <a:prstGeom prst="rect">
              <a:avLst/>
            </a:prstGeom>
            <a:noFill/>
            <a:ln w="3175">
              <a:solidFill>
                <a:srgbClr val="DAB96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nvSpPr>
          <p:spPr>
            <a:xfrm>
              <a:off x="6466" y="7142"/>
              <a:ext cx="1248" cy="452"/>
            </a:xfrm>
            <a:prstGeom prst="rect">
              <a:avLst/>
            </a:prstGeom>
            <a:noFill/>
          </p:spPr>
          <p:txBody>
            <a:bodyPr wrap="none" rtlCol="0">
              <a:spAutoFit/>
            </a:bodyPr>
            <a:lstStyle/>
            <a:p>
              <a:r>
                <a:rPr lang="zh-CN" altLang="en-US" sz="1200">
                  <a:solidFill>
                    <a:schemeClr val="bg1"/>
                  </a:solidFill>
                  <a:latin typeface="微软雅黑" panose="020B0503020204020204" pitchFamily="18" charset="-122"/>
                  <a:ea typeface="微软雅黑" panose="020B0503020204020204" pitchFamily="18" charset="-122"/>
                </a:rPr>
                <a:t>未来发展</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4352">
        <p14:switch dir="r"/>
      </p:transition>
    </mc:Choice>
    <mc:Fallback xmlns="">
      <p:transition spd="slow" advTm="435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
          <p:cNvSpPr/>
          <p:nvPr/>
        </p:nvSpPr>
        <p:spPr>
          <a:xfrm>
            <a:off x="0" y="635"/>
            <a:ext cx="5739765" cy="6479540"/>
          </a:xfrm>
          <a:custGeom>
            <a:avLst/>
            <a:gdLst>
              <a:gd name="connsiteX0" fmla="*/ 2087994 w 2087994"/>
              <a:gd name="connsiteY0" fmla="*/ 1393164 h 1393164"/>
              <a:gd name="connsiteX1" fmla="*/ 0 w 2087994"/>
              <a:gd name="connsiteY1" fmla="*/ 1393164 h 1393164"/>
              <a:gd name="connsiteX2" fmla="*/ 0 w 2087994"/>
              <a:gd name="connsiteY2" fmla="*/ 0 h 1393164"/>
              <a:gd name="connsiteX3" fmla="*/ 2087994 w 2087994"/>
              <a:gd name="connsiteY3" fmla="*/ 0 h 1393164"/>
              <a:gd name="connsiteX4" fmla="*/ 2087994 w 2087994"/>
              <a:gd name="connsiteY4" fmla="*/ 1393164 h 13931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7994" h="1393164">
                <a:moveTo>
                  <a:pt x="2087994" y="1393164"/>
                </a:moveTo>
                <a:lnTo>
                  <a:pt x="0" y="1393164"/>
                </a:lnTo>
                <a:lnTo>
                  <a:pt x="0" y="0"/>
                </a:lnTo>
                <a:lnTo>
                  <a:pt x="2087994" y="0"/>
                </a:lnTo>
                <a:lnTo>
                  <a:pt x="2087994" y="1393164"/>
                </a:lnTo>
              </a:path>
            </a:pathLst>
          </a:custGeom>
          <a:solidFill>
            <a:srgbClr val="DAB96E"/>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
          <p:cNvSpPr txBox="1"/>
          <p:nvPr/>
        </p:nvSpPr>
        <p:spPr>
          <a:xfrm>
            <a:off x="8629287" y="561975"/>
            <a:ext cx="2364740" cy="567690"/>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4.1</a:t>
            </a: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 </a:t>
            </a:r>
            <a:r>
              <a:rPr lang="zh-CN" altLang="en-US"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发展现状</a:t>
            </a:r>
          </a:p>
        </p:txBody>
      </p:sp>
      <p:sp>
        <p:nvSpPr>
          <p:cNvPr id="30" name="文本框 29"/>
          <p:cNvSpPr txBox="1"/>
          <p:nvPr/>
        </p:nvSpPr>
        <p:spPr>
          <a:xfrm>
            <a:off x="8567057" y="1046480"/>
            <a:ext cx="1107996" cy="276999"/>
          </a:xfrm>
          <a:prstGeom prst="rect">
            <a:avLst/>
          </a:prstGeom>
          <a:noFill/>
        </p:spPr>
        <p:txBody>
          <a:bodyPr wrap="none" rtlCol="0">
            <a:spAutoFit/>
          </a:bodyPr>
          <a:lstStyle/>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2" name="Freeform 3"/>
          <p:cNvSpPr/>
          <p:nvPr/>
        </p:nvSpPr>
        <p:spPr>
          <a:xfrm>
            <a:off x="6140896" y="3295791"/>
            <a:ext cx="4744630" cy="0"/>
          </a:xfrm>
          <a:custGeom>
            <a:avLst/>
            <a:gdLst>
              <a:gd name="connsiteX0" fmla="*/ 0 w 4744630"/>
              <a:gd name="connsiteY0" fmla="*/ 0 h 0"/>
              <a:gd name="connsiteX1" fmla="*/ 4744631 w 4744630"/>
              <a:gd name="connsiteY1" fmla="*/ 0 h 0"/>
              <a:gd name="connsiteX2" fmla="*/ 0 w 4744630"/>
              <a:gd name="connsiteY2" fmla="*/ 0 h 0"/>
            </a:gdLst>
            <a:ahLst/>
            <a:cxnLst>
              <a:cxn ang="0">
                <a:pos x="connsiteX0" y="connsiteY0"/>
              </a:cxn>
              <a:cxn ang="1">
                <a:pos x="connsiteX1" y="connsiteY1"/>
              </a:cxn>
              <a:cxn ang="2">
                <a:pos x="connsiteX2" y="connsiteY2"/>
              </a:cxn>
            </a:cxnLst>
            <a:rect l="l" t="t" r="r" b="b"/>
            <a:pathLst>
              <a:path w="4744630">
                <a:moveTo>
                  <a:pt x="0" y="0"/>
                </a:moveTo>
                <a:lnTo>
                  <a:pt x="4744631" y="0"/>
                </a:lnTo>
                <a:lnTo>
                  <a:pt x="0" y="0"/>
                </a:ln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6140896" y="2205570"/>
            <a:ext cx="4744630" cy="0"/>
          </a:xfrm>
          <a:custGeom>
            <a:avLst/>
            <a:gdLst>
              <a:gd name="connsiteX0" fmla="*/ 0 w 4744630"/>
              <a:gd name="connsiteY0" fmla="*/ 0 h 0"/>
              <a:gd name="connsiteX1" fmla="*/ 4744631 w 4744630"/>
              <a:gd name="connsiteY1" fmla="*/ 0 h 0"/>
              <a:gd name="connsiteX2" fmla="*/ 0 w 4744630"/>
              <a:gd name="connsiteY2" fmla="*/ 0 h 0"/>
            </a:gdLst>
            <a:ahLst/>
            <a:cxnLst>
              <a:cxn ang="0">
                <a:pos x="connsiteX0" y="connsiteY0"/>
              </a:cxn>
              <a:cxn ang="1">
                <a:pos x="connsiteX1" y="connsiteY1"/>
              </a:cxn>
              <a:cxn ang="2">
                <a:pos x="connsiteX2" y="connsiteY2"/>
              </a:cxn>
            </a:cxnLst>
            <a:rect l="l" t="t" r="r" b="b"/>
            <a:pathLst>
              <a:path w="4744630">
                <a:moveTo>
                  <a:pt x="0" y="0"/>
                </a:moveTo>
                <a:lnTo>
                  <a:pt x="4744631" y="0"/>
                </a:lnTo>
                <a:lnTo>
                  <a:pt x="0" y="0"/>
                </a:ln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6140896" y="4553091"/>
            <a:ext cx="4744630" cy="0"/>
          </a:xfrm>
          <a:custGeom>
            <a:avLst/>
            <a:gdLst>
              <a:gd name="connsiteX0" fmla="*/ 0 w 4744630"/>
              <a:gd name="connsiteY0" fmla="*/ 0 h 0"/>
              <a:gd name="connsiteX1" fmla="*/ 4744631 w 4744630"/>
              <a:gd name="connsiteY1" fmla="*/ 0 h 0"/>
              <a:gd name="connsiteX2" fmla="*/ 0 w 4744630"/>
              <a:gd name="connsiteY2" fmla="*/ 0 h 0"/>
            </a:gdLst>
            <a:ahLst/>
            <a:cxnLst>
              <a:cxn ang="0">
                <a:pos x="connsiteX0" y="connsiteY0"/>
              </a:cxn>
              <a:cxn ang="1">
                <a:pos x="connsiteX1" y="connsiteY1"/>
              </a:cxn>
              <a:cxn ang="2">
                <a:pos x="connsiteX2" y="connsiteY2"/>
              </a:cxn>
            </a:cxnLst>
            <a:rect l="l" t="t" r="r" b="b"/>
            <a:pathLst>
              <a:path w="4744630">
                <a:moveTo>
                  <a:pt x="0" y="0"/>
                </a:moveTo>
                <a:lnTo>
                  <a:pt x="4744631" y="0"/>
                </a:lnTo>
                <a:lnTo>
                  <a:pt x="0" y="0"/>
                </a:ln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
          <p:cNvSpPr txBox="1"/>
          <p:nvPr/>
        </p:nvSpPr>
        <p:spPr>
          <a:xfrm>
            <a:off x="6354173" y="1905230"/>
            <a:ext cx="2266315" cy="350520"/>
          </a:xfrm>
          <a:prstGeom prst="rect">
            <a:avLst/>
          </a:prstGeom>
          <a:noFill/>
        </p:spPr>
        <p:txBody>
          <a:bodyPr wrap="none" lIns="0" tIns="0" rIns="0" rtlCol="0">
            <a:spAutoFit/>
          </a:bodyPr>
          <a:lstStyle/>
          <a:p>
            <a:pPr defTabSz="0">
              <a:lnSpc>
                <a:spcPts val="2400"/>
              </a:lnSpc>
            </a:pPr>
            <a:r>
              <a:rPr lang="en-US" altLang="zh-CN" sz="1900" dirty="0">
                <a:solidFill>
                  <a:srgbClr val="DAB96E"/>
                </a:solidFill>
                <a:latin typeface="Calibri" panose="020F0502020204030204" pitchFamily="18" charset="0"/>
                <a:cs typeface="Calibri" panose="020F0502020204030204" pitchFamily="18" charset="0"/>
              </a:rPr>
              <a:t>DEVELOPMENT STATUS</a:t>
            </a:r>
          </a:p>
        </p:txBody>
      </p:sp>
      <p:sp>
        <p:nvSpPr>
          <p:cNvPr id="15" name="TextBox 1"/>
          <p:cNvSpPr txBox="1"/>
          <p:nvPr/>
        </p:nvSpPr>
        <p:spPr>
          <a:xfrm>
            <a:off x="6593658" y="2374767"/>
            <a:ext cx="3231654" cy="477054"/>
          </a:xfrm>
          <a:prstGeom prst="rect">
            <a:avLst/>
          </a:prstGeom>
          <a:noFill/>
        </p:spPr>
        <p:txBody>
          <a:bodyPr wrap="none" lIns="0" tIns="0" rIns="0" rtlCol="0">
            <a:spAutoFit/>
          </a:bodyPr>
          <a:lstStyle/>
          <a:p>
            <a:pPr defTabSz="0">
              <a:tabLst>
                <a:tab pos="25400" algn="l"/>
              </a:tabLst>
            </a:pPr>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tabLst>
                <a:tab pos="25400" algn="l"/>
              </a:tabLst>
            </a:pPr>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21" name="Freeform 3"/>
          <p:cNvSpPr/>
          <p:nvPr/>
        </p:nvSpPr>
        <p:spPr>
          <a:xfrm>
            <a:off x="6142166" y="3509225"/>
            <a:ext cx="4744630" cy="0"/>
          </a:xfrm>
          <a:custGeom>
            <a:avLst/>
            <a:gdLst>
              <a:gd name="connsiteX0" fmla="*/ 0 w 4744630"/>
              <a:gd name="connsiteY0" fmla="*/ 0 h 0"/>
              <a:gd name="connsiteX1" fmla="*/ 4744631 w 4744630"/>
              <a:gd name="connsiteY1" fmla="*/ 0 h 0"/>
              <a:gd name="connsiteX2" fmla="*/ 0 w 4744630"/>
              <a:gd name="connsiteY2" fmla="*/ 0 h 0"/>
            </a:gdLst>
            <a:ahLst/>
            <a:cxnLst>
              <a:cxn ang="0">
                <a:pos x="connsiteX0" y="connsiteY0"/>
              </a:cxn>
              <a:cxn ang="1">
                <a:pos x="connsiteX1" y="connsiteY1"/>
              </a:cxn>
              <a:cxn ang="2">
                <a:pos x="connsiteX2" y="connsiteY2"/>
              </a:cxn>
            </a:cxnLst>
            <a:rect l="l" t="t" r="r" b="b"/>
            <a:pathLst>
              <a:path w="4744630">
                <a:moveTo>
                  <a:pt x="0" y="0"/>
                </a:moveTo>
                <a:lnTo>
                  <a:pt x="4744631" y="0"/>
                </a:lnTo>
                <a:lnTo>
                  <a:pt x="0" y="0"/>
                </a:ln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1"/>
          <p:cNvSpPr txBox="1"/>
          <p:nvPr/>
        </p:nvSpPr>
        <p:spPr>
          <a:xfrm>
            <a:off x="6354173" y="3208885"/>
            <a:ext cx="2266315" cy="350520"/>
          </a:xfrm>
          <a:prstGeom prst="rect">
            <a:avLst/>
          </a:prstGeom>
          <a:noFill/>
        </p:spPr>
        <p:txBody>
          <a:bodyPr wrap="none" lIns="0" tIns="0" rIns="0" rtlCol="0">
            <a:spAutoFit/>
          </a:bodyPr>
          <a:lstStyle/>
          <a:p>
            <a:pPr defTabSz="0">
              <a:lnSpc>
                <a:spcPts val="2400"/>
              </a:lnSpc>
            </a:pPr>
            <a:r>
              <a:rPr lang="en-US" altLang="zh-CN" sz="1900" dirty="0">
                <a:solidFill>
                  <a:srgbClr val="DAB96E"/>
                </a:solidFill>
                <a:latin typeface="Calibri" panose="020F0502020204030204" pitchFamily="18" charset="0"/>
                <a:cs typeface="Calibri" panose="020F0502020204030204" pitchFamily="18" charset="0"/>
              </a:rPr>
              <a:t>DEVELOPMENT STATUS</a:t>
            </a:r>
          </a:p>
        </p:txBody>
      </p:sp>
      <p:sp>
        <p:nvSpPr>
          <p:cNvPr id="24" name="Freeform 3"/>
          <p:cNvSpPr/>
          <p:nvPr/>
        </p:nvSpPr>
        <p:spPr>
          <a:xfrm>
            <a:off x="6142166" y="4844630"/>
            <a:ext cx="4744630" cy="0"/>
          </a:xfrm>
          <a:custGeom>
            <a:avLst/>
            <a:gdLst>
              <a:gd name="connsiteX0" fmla="*/ 0 w 4744630"/>
              <a:gd name="connsiteY0" fmla="*/ 0 h 0"/>
              <a:gd name="connsiteX1" fmla="*/ 4744631 w 4744630"/>
              <a:gd name="connsiteY1" fmla="*/ 0 h 0"/>
              <a:gd name="connsiteX2" fmla="*/ 0 w 4744630"/>
              <a:gd name="connsiteY2" fmla="*/ 0 h 0"/>
            </a:gdLst>
            <a:ahLst/>
            <a:cxnLst>
              <a:cxn ang="0">
                <a:pos x="connsiteX0" y="connsiteY0"/>
              </a:cxn>
              <a:cxn ang="1">
                <a:pos x="connsiteX1" y="connsiteY1"/>
              </a:cxn>
              <a:cxn ang="2">
                <a:pos x="connsiteX2" y="connsiteY2"/>
              </a:cxn>
            </a:cxnLst>
            <a:rect l="l" t="t" r="r" b="b"/>
            <a:pathLst>
              <a:path w="4744630">
                <a:moveTo>
                  <a:pt x="0" y="0"/>
                </a:moveTo>
                <a:lnTo>
                  <a:pt x="4744631" y="0"/>
                </a:lnTo>
                <a:lnTo>
                  <a:pt x="0" y="0"/>
                </a:ln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1"/>
          <p:cNvSpPr txBox="1"/>
          <p:nvPr/>
        </p:nvSpPr>
        <p:spPr>
          <a:xfrm>
            <a:off x="6354173" y="4455390"/>
            <a:ext cx="2266315" cy="350520"/>
          </a:xfrm>
          <a:prstGeom prst="rect">
            <a:avLst/>
          </a:prstGeom>
          <a:noFill/>
        </p:spPr>
        <p:txBody>
          <a:bodyPr wrap="none" lIns="0" tIns="0" rIns="0" rtlCol="0">
            <a:spAutoFit/>
          </a:bodyPr>
          <a:lstStyle/>
          <a:p>
            <a:pPr defTabSz="0">
              <a:lnSpc>
                <a:spcPts val="2400"/>
              </a:lnSpc>
            </a:pPr>
            <a:r>
              <a:rPr lang="en-US" altLang="zh-CN" sz="1900" dirty="0">
                <a:solidFill>
                  <a:srgbClr val="DAB96E"/>
                </a:solidFill>
                <a:latin typeface="Calibri" panose="020F0502020204030204" pitchFamily="18" charset="0"/>
                <a:cs typeface="Calibri" panose="020F0502020204030204" pitchFamily="18" charset="0"/>
              </a:rPr>
              <a:t>DEVELOPMENT STATUS</a:t>
            </a:r>
          </a:p>
        </p:txBody>
      </p:sp>
      <p:graphicFrame>
        <p:nvGraphicFramePr>
          <p:cNvPr id="33" name="图表 32"/>
          <p:cNvGraphicFramePr/>
          <p:nvPr/>
        </p:nvGraphicFramePr>
        <p:xfrm>
          <a:off x="226695" y="1784985"/>
          <a:ext cx="4982845" cy="344805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
          <p:cNvSpPr txBox="1"/>
          <p:nvPr/>
        </p:nvSpPr>
        <p:spPr>
          <a:xfrm>
            <a:off x="6593658" y="3539539"/>
            <a:ext cx="3231654" cy="477054"/>
          </a:xfrm>
          <a:prstGeom prst="rect">
            <a:avLst/>
          </a:prstGeom>
          <a:noFill/>
        </p:spPr>
        <p:txBody>
          <a:bodyPr wrap="none" lIns="0" tIns="0" rIns="0" rtlCol="0">
            <a:spAutoFit/>
          </a:bodyPr>
          <a:lstStyle/>
          <a:p>
            <a:pPr defTabSz="0">
              <a:tabLst>
                <a:tab pos="25400" algn="l"/>
              </a:tabLst>
            </a:pPr>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tabLst>
                <a:tab pos="25400" algn="l"/>
              </a:tabLst>
            </a:pPr>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20" name="TextBox 1"/>
          <p:cNvSpPr txBox="1"/>
          <p:nvPr/>
        </p:nvSpPr>
        <p:spPr>
          <a:xfrm>
            <a:off x="6593658" y="4845825"/>
            <a:ext cx="3231654" cy="477054"/>
          </a:xfrm>
          <a:prstGeom prst="rect">
            <a:avLst/>
          </a:prstGeom>
          <a:noFill/>
        </p:spPr>
        <p:txBody>
          <a:bodyPr wrap="none" lIns="0" tIns="0" rIns="0" rtlCol="0">
            <a:spAutoFit/>
          </a:bodyPr>
          <a:lstStyle/>
          <a:p>
            <a:pPr defTabSz="0">
              <a:tabLst>
                <a:tab pos="25400" algn="l"/>
              </a:tabLst>
            </a:pPr>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tabLst>
                <a:tab pos="25400" algn="l"/>
              </a:tabLst>
            </a:pPr>
            <a:r>
              <a:rPr lang="zh-CN" altLang="en-US"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4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6473">
        <p14:gallery dir="l"/>
      </p:transition>
    </mc:Choice>
    <mc:Fallback xmlns="">
      <p:transition spd="slow" advTm="64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grpId="1"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strips(upRight)">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left)">
                                      <p:cBhvr>
                                        <p:cTn id="54" dur="500"/>
                                        <p:tgtEl>
                                          <p:spTgt spid="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 grpId="0"/>
      <p:bldP spid="2" grpId="0" animBg="1"/>
      <p:bldP spid="3" grpId="0" animBg="1"/>
      <p:bldP spid="5" grpId="0" animBg="1"/>
      <p:bldP spid="14" grpId="0"/>
      <p:bldP spid="15" grpId="0"/>
      <p:bldP spid="21" grpId="0" animBg="1"/>
      <p:bldP spid="22" grpId="0"/>
      <p:bldP spid="24" grpId="0" animBg="1"/>
      <p:bldP spid="25" grpId="0"/>
      <p:bldGraphic spid="33" grpId="1">
        <p:bldAsOne/>
      </p:bldGraphic>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a:spLocks noChangeAspect="1"/>
          </p:cNvSpPr>
          <p:nvPr/>
        </p:nvSpPr>
        <p:spPr>
          <a:xfrm>
            <a:off x="1107440" y="2822575"/>
            <a:ext cx="1728000" cy="1575212"/>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a:spLocks noChangeAspect="1"/>
          </p:cNvSpPr>
          <p:nvPr/>
        </p:nvSpPr>
        <p:spPr>
          <a:xfrm>
            <a:off x="3002915" y="2822575"/>
            <a:ext cx="1728000" cy="1575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4897120" y="2822575"/>
            <a:ext cx="1728000" cy="1575212"/>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a:spLocks noChangeAspect="1"/>
          </p:cNvSpPr>
          <p:nvPr/>
        </p:nvSpPr>
        <p:spPr>
          <a:xfrm>
            <a:off x="6793230" y="2822575"/>
            <a:ext cx="1728000" cy="1575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a:spLocks noChangeAspect="1"/>
          </p:cNvSpPr>
          <p:nvPr/>
        </p:nvSpPr>
        <p:spPr>
          <a:xfrm>
            <a:off x="8686483" y="2822575"/>
            <a:ext cx="1728000" cy="1575212"/>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6603367" y="1507119"/>
            <a:ext cx="3965524" cy="0"/>
          </a:xfrm>
          <a:custGeom>
            <a:avLst/>
            <a:gdLst>
              <a:gd name="connsiteX0" fmla="*/ 0 w 3965524"/>
              <a:gd name="connsiteY0" fmla="*/ 0 h 0"/>
              <a:gd name="connsiteX1" fmla="*/ 3965523 w 3965524"/>
              <a:gd name="connsiteY1" fmla="*/ 0 h 0"/>
              <a:gd name="connsiteX2" fmla="*/ 0 w 3965524"/>
              <a:gd name="connsiteY2" fmla="*/ 0 h 0"/>
            </a:gdLst>
            <a:ahLst/>
            <a:cxnLst>
              <a:cxn ang="0">
                <a:pos x="connsiteX0" y="connsiteY0"/>
              </a:cxn>
              <a:cxn ang="1">
                <a:pos x="connsiteX1" y="connsiteY1"/>
              </a:cxn>
              <a:cxn ang="2">
                <a:pos x="connsiteX2" y="connsiteY2"/>
              </a:cxn>
            </a:cxnLst>
            <a:rect l="l" t="t" r="r" b="b"/>
            <a:pathLst>
              <a:path w="3965524">
                <a:moveTo>
                  <a:pt x="0" y="0"/>
                </a:moveTo>
                <a:lnTo>
                  <a:pt x="3965523" y="0"/>
                </a:lnTo>
                <a:lnTo>
                  <a:pt x="0" y="0"/>
                </a:ln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
          <p:cNvSpPr txBox="1"/>
          <p:nvPr/>
        </p:nvSpPr>
        <p:spPr>
          <a:xfrm>
            <a:off x="5089769" y="930323"/>
            <a:ext cx="1538883" cy="969496"/>
          </a:xfrm>
          <a:prstGeom prst="rect">
            <a:avLst/>
          </a:prstGeom>
          <a:noFill/>
        </p:spPr>
        <p:txBody>
          <a:bodyPr wrap="none" lIns="0" tIns="0" rIns="0" rtlCol="0">
            <a:spAutoFit/>
          </a:bodyPr>
          <a:lstStyle/>
          <a:p>
            <a:pPr algn="l" defTabSz="0">
              <a:lnSpc>
                <a:spcPct val="100000"/>
              </a:lnSpc>
              <a:tabLst>
                <a:tab pos="139700" algn="l"/>
              </a:tabLst>
            </a:pPr>
            <a:r>
              <a:rPr lang="zh-CN" altLang="en-US" sz="6000" dirty="0">
                <a:solidFill>
                  <a:srgbClr val="DAB96E"/>
                </a:solidFill>
                <a:latin typeface="黑体" panose="02010609060101010101" pitchFamily="49" charset="-122"/>
                <a:ea typeface="黑体" panose="02010609060101010101" pitchFamily="49" charset="-122"/>
                <a:cs typeface="Calibri" panose="020F0502020204030204" pitchFamily="18" charset="0"/>
              </a:rPr>
              <a:t>目录</a:t>
            </a:r>
            <a:endParaRPr lang="en-US" altLang="zh-CN" sz="6000" dirty="0">
              <a:solidFill>
                <a:srgbClr val="DAB96E"/>
              </a:solidFill>
              <a:latin typeface="黑体" panose="02010609060101010101" pitchFamily="49" charset="-122"/>
              <a:ea typeface="黑体" panose="02010609060101010101" pitchFamily="49" charset="-122"/>
              <a:cs typeface="Calibri" panose="020F0502020204030204" pitchFamily="18" charset="0"/>
            </a:endParaRPr>
          </a:p>
        </p:txBody>
      </p:sp>
      <p:sp>
        <p:nvSpPr>
          <p:cNvPr id="10" name="TextBox 1"/>
          <p:cNvSpPr txBox="1"/>
          <p:nvPr/>
        </p:nvSpPr>
        <p:spPr>
          <a:xfrm>
            <a:off x="1514240" y="3909290"/>
            <a:ext cx="914400" cy="339090"/>
          </a:xfrm>
          <a:prstGeom prst="rect">
            <a:avLst/>
          </a:prstGeom>
          <a:noFill/>
        </p:spPr>
        <p:txBody>
          <a:bodyPr wrap="none" lIns="0" tIns="0" rIns="0" rtlCol="0">
            <a:spAutoFit/>
          </a:bodyPr>
          <a:lstStyle/>
          <a:p>
            <a:pPr defTabSz="0">
              <a:lnSpc>
                <a:spcPct val="100000"/>
              </a:lnSpc>
              <a:tabLst>
                <a:tab pos="495300" algn="l"/>
              </a:tabLst>
            </a:pPr>
            <a:r>
              <a:rPr lang="en-US" altLang="zh-CN" dirty="0">
                <a:solidFill>
                  <a:schemeClr val="tx1"/>
                </a:solidFill>
                <a:latin typeface="微软雅黑" panose="020B0503020204020204" pitchFamily="18" charset="-122"/>
                <a:ea typeface="微软雅黑" panose="020B0503020204020204" pitchFamily="18" charset="-122"/>
                <a:cs typeface="微软雅黑" panose="020B0503020204020204" pitchFamily="18" charset="-122"/>
              </a:rPr>
              <a:t>项目</a:t>
            </a:r>
            <a:r>
              <a:rPr lang="zh-CN" altLang="en-US" dirty="0">
                <a:solidFill>
                  <a:schemeClr val="tx1"/>
                </a:solidFill>
                <a:latin typeface="微软雅黑" panose="020B0503020204020204" pitchFamily="18" charset="-122"/>
                <a:ea typeface="微软雅黑" panose="020B0503020204020204" pitchFamily="18" charset="-122"/>
                <a:cs typeface="微软雅黑" panose="020B0503020204020204" pitchFamily="18" charset="-122"/>
              </a:rPr>
              <a:t>概况</a:t>
            </a:r>
          </a:p>
        </p:txBody>
      </p:sp>
      <p:sp>
        <p:nvSpPr>
          <p:cNvPr id="12" name="TextBox 1"/>
          <p:cNvSpPr txBox="1"/>
          <p:nvPr/>
        </p:nvSpPr>
        <p:spPr>
          <a:xfrm>
            <a:off x="3409715" y="3909290"/>
            <a:ext cx="914400" cy="339090"/>
          </a:xfrm>
          <a:prstGeom prst="rect">
            <a:avLst/>
          </a:prstGeom>
          <a:noFill/>
        </p:spPr>
        <p:txBody>
          <a:bodyPr wrap="none" lIns="0" tIns="0" rIns="0" rtlCol="0">
            <a:spAutoFit/>
          </a:bodyPr>
          <a:lstStyle/>
          <a:p>
            <a:pPr algn="l" defTabSz="0">
              <a:lnSpc>
                <a:spcPct val="100000"/>
              </a:lnSpc>
              <a:tabLst>
                <a:tab pos="495300" algn="l"/>
              </a:tabLst>
            </a:pPr>
            <a:r>
              <a:rPr lang="zh-CN" altLang="en-US" dirty="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mn-ea"/>
              </a:rPr>
              <a:t>团队介绍</a:t>
            </a:r>
          </a:p>
        </p:txBody>
      </p:sp>
      <p:sp>
        <p:nvSpPr>
          <p:cNvPr id="13" name="TextBox 1"/>
          <p:cNvSpPr txBox="1"/>
          <p:nvPr/>
        </p:nvSpPr>
        <p:spPr>
          <a:xfrm>
            <a:off x="7200030" y="3909290"/>
            <a:ext cx="914400" cy="339090"/>
          </a:xfrm>
          <a:prstGeom prst="rect">
            <a:avLst/>
          </a:prstGeom>
          <a:noFill/>
        </p:spPr>
        <p:txBody>
          <a:bodyPr wrap="none" lIns="0" tIns="0" rIns="0" rtlCol="0">
            <a:spAutoFit/>
          </a:bodyPr>
          <a:lstStyle/>
          <a:p>
            <a:pPr algn="l" defTabSz="0">
              <a:lnSpc>
                <a:spcPct val="100000"/>
              </a:lnSpc>
              <a:tabLst>
                <a:tab pos="495300" algn="l"/>
              </a:tabLst>
            </a:pPr>
            <a:r>
              <a:rPr lang="zh-CN" altLang="en-US" dirty="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mn-ea"/>
              </a:rPr>
              <a:t>产品</a:t>
            </a:r>
            <a:r>
              <a:rPr lang="en-US" altLang="zh-CN" dirty="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mn-ea"/>
              </a:rPr>
              <a:t>规划</a:t>
            </a:r>
          </a:p>
        </p:txBody>
      </p:sp>
      <p:sp>
        <p:nvSpPr>
          <p:cNvPr id="14" name="TextBox 1"/>
          <p:cNvSpPr txBox="1"/>
          <p:nvPr/>
        </p:nvSpPr>
        <p:spPr>
          <a:xfrm>
            <a:off x="9093282" y="3909290"/>
            <a:ext cx="914400" cy="339090"/>
          </a:xfrm>
          <a:prstGeom prst="rect">
            <a:avLst/>
          </a:prstGeom>
          <a:noFill/>
        </p:spPr>
        <p:txBody>
          <a:bodyPr wrap="none" lIns="0" tIns="0" rIns="0" rtlCol="0">
            <a:spAutoFit/>
          </a:bodyPr>
          <a:lstStyle/>
          <a:p>
            <a:pPr algn="l" defTabSz="0">
              <a:lnSpc>
                <a:spcPct val="100000"/>
              </a:lnSpc>
              <a:tabLst>
                <a:tab pos="495300" algn="l"/>
              </a:tabLst>
            </a:pPr>
            <a:r>
              <a:rPr lang="zh-CN" altLang="en-US" dirty="0">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mn-ea"/>
              </a:rPr>
              <a:t>投资预测</a:t>
            </a:r>
          </a:p>
        </p:txBody>
      </p:sp>
      <p:sp>
        <p:nvSpPr>
          <p:cNvPr id="4" name="TextBox 1"/>
          <p:cNvSpPr txBox="1"/>
          <p:nvPr/>
        </p:nvSpPr>
        <p:spPr>
          <a:xfrm>
            <a:off x="1830470" y="2375130"/>
            <a:ext cx="281940" cy="375920"/>
          </a:xfrm>
          <a:prstGeom prst="rect">
            <a:avLst/>
          </a:prstGeom>
          <a:noFill/>
        </p:spPr>
        <p:txBody>
          <a:bodyPr wrap="none" lIns="0" tIns="0" rIns="0" rtlCol="0">
            <a:spAutoFit/>
          </a:bodyPr>
          <a:lstStyle/>
          <a:p>
            <a:pPr algn="l" defTabSz="0">
              <a:lnSpc>
                <a:spcPts val="2600"/>
              </a:lnSpc>
              <a:tabLst>
                <a:tab pos="495300" algn="l"/>
              </a:tabLst>
            </a:pPr>
            <a:r>
              <a:rPr lang="en-US" altLang="zh-CN" b="1" dirty="0">
                <a:solidFill>
                  <a:srgbClr val="DAB96E"/>
                </a:solidFill>
                <a:latin typeface="微软雅黑" panose="020B0503020204020204" pitchFamily="18" charset="-122"/>
                <a:ea typeface="微软雅黑" panose="020B0503020204020204" pitchFamily="18" charset="-122"/>
                <a:cs typeface="微软雅黑" panose="020B0503020204020204" pitchFamily="18" charset="-122"/>
                <a:sym typeface="+mn-ea"/>
              </a:rPr>
              <a:t>01</a:t>
            </a:r>
          </a:p>
        </p:txBody>
      </p:sp>
      <p:sp>
        <p:nvSpPr>
          <p:cNvPr id="29" name="TextBox 1"/>
          <p:cNvSpPr txBox="1"/>
          <p:nvPr/>
        </p:nvSpPr>
        <p:spPr>
          <a:xfrm>
            <a:off x="5303920" y="3909290"/>
            <a:ext cx="914400" cy="339090"/>
          </a:xfrm>
          <a:prstGeom prst="rect">
            <a:avLst/>
          </a:prstGeom>
          <a:noFill/>
        </p:spPr>
        <p:txBody>
          <a:bodyPr wrap="none" lIns="0" tIns="0" rIns="0" rtlCol="0">
            <a:spAutoFit/>
          </a:bodyPr>
          <a:lstStyle/>
          <a:p>
            <a:pPr algn="l" defTabSz="0">
              <a:lnSpc>
                <a:spcPct val="100000"/>
              </a:lnSpc>
              <a:tabLst>
                <a:tab pos="495300" algn="l"/>
              </a:tabLst>
            </a:pPr>
            <a:r>
              <a:rPr lang="zh-CN" altLang="en-US" dirty="0">
                <a:solidFill>
                  <a:schemeClr val="tx1"/>
                </a:solidFill>
                <a:latin typeface="微软雅黑" panose="020B0503020204020204" pitchFamily="18" charset="-122"/>
                <a:ea typeface="微软雅黑" panose="020B0503020204020204" pitchFamily="18" charset="-122"/>
                <a:cs typeface="微软雅黑" panose="020B0503020204020204" pitchFamily="18" charset="-122"/>
              </a:rPr>
              <a:t>市场透视</a:t>
            </a:r>
          </a:p>
        </p:txBody>
      </p:sp>
      <p:sp>
        <p:nvSpPr>
          <p:cNvPr id="23" name="TextBox 1"/>
          <p:cNvSpPr txBox="1"/>
          <p:nvPr/>
        </p:nvSpPr>
        <p:spPr>
          <a:xfrm>
            <a:off x="3725945" y="2375130"/>
            <a:ext cx="281940" cy="375920"/>
          </a:xfrm>
          <a:prstGeom prst="rect">
            <a:avLst/>
          </a:prstGeom>
          <a:noFill/>
        </p:spPr>
        <p:txBody>
          <a:bodyPr wrap="none" lIns="0" tIns="0" rIns="0" rtlCol="0">
            <a:spAutoFit/>
          </a:bodyPr>
          <a:lstStyle/>
          <a:p>
            <a:pPr algn="l" defTabSz="0">
              <a:lnSpc>
                <a:spcPts val="2600"/>
              </a:lnSpc>
              <a:tabLst>
                <a:tab pos="495300" algn="l"/>
              </a:tabLst>
            </a:pPr>
            <a:r>
              <a:rPr lang="en-US" altLang="zh-CN" b="1" dirty="0">
                <a:solidFill>
                  <a:srgbClr val="DAB96E"/>
                </a:solidFill>
                <a:latin typeface="微软雅黑" panose="020B0503020204020204" pitchFamily="18" charset="-122"/>
                <a:ea typeface="微软雅黑" panose="020B0503020204020204" pitchFamily="18" charset="-122"/>
                <a:cs typeface="微软雅黑" panose="020B0503020204020204" pitchFamily="18" charset="-122"/>
                <a:sym typeface="+mn-ea"/>
              </a:rPr>
              <a:t>02</a:t>
            </a:r>
          </a:p>
        </p:txBody>
      </p:sp>
      <p:sp>
        <p:nvSpPr>
          <p:cNvPr id="24" name="TextBox 1"/>
          <p:cNvSpPr txBox="1"/>
          <p:nvPr/>
        </p:nvSpPr>
        <p:spPr>
          <a:xfrm>
            <a:off x="5620150" y="2375765"/>
            <a:ext cx="281940" cy="375920"/>
          </a:xfrm>
          <a:prstGeom prst="rect">
            <a:avLst/>
          </a:prstGeom>
          <a:noFill/>
        </p:spPr>
        <p:txBody>
          <a:bodyPr wrap="none" lIns="0" tIns="0" rIns="0" rtlCol="0">
            <a:spAutoFit/>
          </a:bodyPr>
          <a:lstStyle/>
          <a:p>
            <a:pPr algn="l" defTabSz="0">
              <a:lnSpc>
                <a:spcPts val="2600"/>
              </a:lnSpc>
              <a:tabLst>
                <a:tab pos="495300" algn="l"/>
              </a:tabLst>
            </a:pPr>
            <a:r>
              <a:rPr lang="en-US" altLang="zh-CN" b="1" dirty="0">
                <a:solidFill>
                  <a:srgbClr val="DAB96E"/>
                </a:solidFill>
                <a:latin typeface="微软雅黑" panose="020B0503020204020204" pitchFamily="18" charset="-122"/>
                <a:ea typeface="微软雅黑" panose="020B0503020204020204" pitchFamily="18" charset="-122"/>
                <a:cs typeface="微软雅黑" panose="020B0503020204020204" pitchFamily="18" charset="-122"/>
                <a:sym typeface="+mn-ea"/>
              </a:rPr>
              <a:t>03</a:t>
            </a:r>
          </a:p>
        </p:txBody>
      </p:sp>
      <p:sp>
        <p:nvSpPr>
          <p:cNvPr id="25" name="TextBox 1"/>
          <p:cNvSpPr txBox="1"/>
          <p:nvPr/>
        </p:nvSpPr>
        <p:spPr>
          <a:xfrm>
            <a:off x="7516260" y="2375765"/>
            <a:ext cx="281940" cy="375920"/>
          </a:xfrm>
          <a:prstGeom prst="rect">
            <a:avLst/>
          </a:prstGeom>
          <a:noFill/>
        </p:spPr>
        <p:txBody>
          <a:bodyPr wrap="none" lIns="0" tIns="0" rIns="0" rtlCol="0">
            <a:spAutoFit/>
          </a:bodyPr>
          <a:lstStyle/>
          <a:p>
            <a:pPr algn="l" defTabSz="0">
              <a:lnSpc>
                <a:spcPts val="2600"/>
              </a:lnSpc>
              <a:tabLst>
                <a:tab pos="495300" algn="l"/>
              </a:tabLst>
            </a:pPr>
            <a:r>
              <a:rPr lang="en-US" altLang="zh-CN" b="1" dirty="0">
                <a:solidFill>
                  <a:srgbClr val="DAB96E"/>
                </a:solidFill>
                <a:latin typeface="微软雅黑" panose="020B0503020204020204" pitchFamily="18" charset="-122"/>
                <a:ea typeface="微软雅黑" panose="020B0503020204020204" pitchFamily="18" charset="-122"/>
                <a:cs typeface="微软雅黑" panose="020B0503020204020204" pitchFamily="18" charset="-122"/>
                <a:sym typeface="+mn-ea"/>
              </a:rPr>
              <a:t>04</a:t>
            </a:r>
          </a:p>
        </p:txBody>
      </p:sp>
      <p:sp>
        <p:nvSpPr>
          <p:cNvPr id="26" name="TextBox 1"/>
          <p:cNvSpPr txBox="1"/>
          <p:nvPr/>
        </p:nvSpPr>
        <p:spPr>
          <a:xfrm>
            <a:off x="9409512" y="2376400"/>
            <a:ext cx="281940" cy="375920"/>
          </a:xfrm>
          <a:prstGeom prst="rect">
            <a:avLst/>
          </a:prstGeom>
          <a:noFill/>
        </p:spPr>
        <p:txBody>
          <a:bodyPr wrap="none" lIns="0" tIns="0" rIns="0" rtlCol="0">
            <a:spAutoFit/>
          </a:bodyPr>
          <a:lstStyle/>
          <a:p>
            <a:pPr algn="l" defTabSz="0">
              <a:lnSpc>
                <a:spcPts val="2600"/>
              </a:lnSpc>
              <a:tabLst>
                <a:tab pos="495300" algn="l"/>
              </a:tabLst>
            </a:pPr>
            <a:r>
              <a:rPr lang="en-US" altLang="zh-CN" b="1" dirty="0">
                <a:solidFill>
                  <a:srgbClr val="DAB96E"/>
                </a:solidFill>
                <a:latin typeface="微软雅黑" panose="020B0503020204020204" pitchFamily="18" charset="-122"/>
                <a:ea typeface="微软雅黑" panose="020B0503020204020204" pitchFamily="18" charset="-122"/>
                <a:cs typeface="微软雅黑" panose="020B0503020204020204" pitchFamily="18" charset="-122"/>
                <a:sym typeface="+mn-ea"/>
              </a:rPr>
              <a:t>05</a:t>
            </a:r>
          </a:p>
        </p:txBody>
      </p:sp>
      <p:sp>
        <p:nvSpPr>
          <p:cNvPr id="34" name="Freeform 6"/>
          <p:cNvSpPr>
            <a:spLocks noEditPoints="1"/>
          </p:cNvSpPr>
          <p:nvPr/>
        </p:nvSpPr>
        <p:spPr bwMode="auto">
          <a:xfrm>
            <a:off x="7433710" y="3297555"/>
            <a:ext cx="447040" cy="447040"/>
          </a:xfrm>
          <a:custGeom>
            <a:avLst/>
            <a:gdLst>
              <a:gd name="T0" fmla="*/ 3 w 69"/>
              <a:gd name="T1" fmla="*/ 0 h 69"/>
              <a:gd name="T2" fmla="*/ 69 w 69"/>
              <a:gd name="T3" fmla="*/ 3 h 69"/>
              <a:gd name="T4" fmla="*/ 69 w 69"/>
              <a:gd name="T5" fmla="*/ 66 h 69"/>
              <a:gd name="T6" fmla="*/ 66 w 69"/>
              <a:gd name="T7" fmla="*/ 69 h 69"/>
              <a:gd name="T8" fmla="*/ 0 w 69"/>
              <a:gd name="T9" fmla="*/ 66 h 69"/>
              <a:gd name="T10" fmla="*/ 0 w 69"/>
              <a:gd name="T11" fmla="*/ 3 h 69"/>
              <a:gd name="T12" fmla="*/ 35 w 69"/>
              <a:gd name="T13" fmla="*/ 50 h 69"/>
              <a:gd name="T14" fmla="*/ 38 w 69"/>
              <a:gd name="T15" fmla="*/ 56 h 69"/>
              <a:gd name="T16" fmla="*/ 53 w 69"/>
              <a:gd name="T17" fmla="*/ 55 h 69"/>
              <a:gd name="T18" fmla="*/ 53 w 69"/>
              <a:gd name="T19" fmla="*/ 41 h 69"/>
              <a:gd name="T20" fmla="*/ 42 w 69"/>
              <a:gd name="T21" fmla="*/ 39 h 69"/>
              <a:gd name="T22" fmla="*/ 54 w 69"/>
              <a:gd name="T23" fmla="*/ 34 h 69"/>
              <a:gd name="T24" fmla="*/ 39 w 69"/>
              <a:gd name="T25" fmla="*/ 28 h 69"/>
              <a:gd name="T26" fmla="*/ 40 w 69"/>
              <a:gd name="T27" fmla="*/ 45 h 69"/>
              <a:gd name="T28" fmla="*/ 48 w 69"/>
              <a:gd name="T29" fmla="*/ 44 h 69"/>
              <a:gd name="T30" fmla="*/ 48 w 69"/>
              <a:gd name="T31" fmla="*/ 53 h 69"/>
              <a:gd name="T32" fmla="*/ 42 w 69"/>
              <a:gd name="T33" fmla="*/ 53 h 69"/>
              <a:gd name="T34" fmla="*/ 35 w 69"/>
              <a:gd name="T35" fmla="*/ 50 h 69"/>
              <a:gd name="T36" fmla="*/ 26 w 69"/>
              <a:gd name="T37" fmla="*/ 58 h 69"/>
              <a:gd name="T38" fmla="*/ 22 w 69"/>
              <a:gd name="T39" fmla="*/ 28 h 69"/>
              <a:gd name="T40" fmla="*/ 13 w 69"/>
              <a:gd name="T41" fmla="*/ 35 h 69"/>
              <a:gd name="T42" fmla="*/ 20 w 69"/>
              <a:gd name="T43" fmla="*/ 36 h 69"/>
              <a:gd name="T44" fmla="*/ 26 w 69"/>
              <a:gd name="T45" fmla="*/ 58 h 69"/>
              <a:gd name="T46" fmla="*/ 6 w 69"/>
              <a:gd name="T47" fmla="*/ 18 h 69"/>
              <a:gd name="T48" fmla="*/ 64 w 69"/>
              <a:gd name="T49" fmla="*/ 6 h 69"/>
              <a:gd name="T50" fmla="*/ 58 w 69"/>
              <a:gd name="T51" fmla="*/ 10 h 69"/>
              <a:gd name="T52" fmla="*/ 53 w 69"/>
              <a:gd name="T53" fmla="*/ 10 h 69"/>
              <a:gd name="T54" fmla="*/ 44 w 69"/>
              <a:gd name="T55" fmla="*/ 6 h 69"/>
              <a:gd name="T56" fmla="*/ 42 w 69"/>
              <a:gd name="T57" fmla="*/ 12 h 69"/>
              <a:gd name="T58" fmla="*/ 39 w 69"/>
              <a:gd name="T59" fmla="*/ 6 h 69"/>
              <a:gd name="T60" fmla="*/ 30 w 69"/>
              <a:gd name="T61" fmla="*/ 10 h 69"/>
              <a:gd name="T62" fmla="*/ 25 w 69"/>
              <a:gd name="T63" fmla="*/ 10 h 69"/>
              <a:gd name="T64" fmla="*/ 16 w 69"/>
              <a:gd name="T65" fmla="*/ 6 h 69"/>
              <a:gd name="T66" fmla="*/ 13 w 69"/>
              <a:gd name="T67" fmla="*/ 12 h 69"/>
              <a:gd name="T68" fmla="*/ 11 w 69"/>
              <a:gd name="T69" fmla="*/ 6 h 69"/>
              <a:gd name="T70" fmla="*/ 6 w 69"/>
              <a:gd name="T71" fmla="*/ 18 h 69"/>
              <a:gd name="T72" fmla="*/ 64 w 69"/>
              <a:gd name="T73" fmla="*/ 21 h 69"/>
              <a:gd name="T74" fmla="*/ 6 w 69"/>
              <a:gd name="T75" fmla="*/ 64 h 69"/>
              <a:gd name="T76" fmla="*/ 64 w 69"/>
              <a:gd name="T77" fmla="*/ 2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 h="69">
                <a:moveTo>
                  <a:pt x="3" y="0"/>
                </a:moveTo>
                <a:cubicBezTo>
                  <a:pt x="3" y="0"/>
                  <a:pt x="3" y="0"/>
                  <a:pt x="3" y="0"/>
                </a:cubicBezTo>
                <a:cubicBezTo>
                  <a:pt x="66" y="0"/>
                  <a:pt x="66" y="0"/>
                  <a:pt x="66" y="0"/>
                </a:cubicBezTo>
                <a:cubicBezTo>
                  <a:pt x="68" y="0"/>
                  <a:pt x="69" y="2"/>
                  <a:pt x="69" y="3"/>
                </a:cubicBezTo>
                <a:cubicBezTo>
                  <a:pt x="69" y="3"/>
                  <a:pt x="69" y="3"/>
                  <a:pt x="69" y="3"/>
                </a:cubicBezTo>
                <a:cubicBezTo>
                  <a:pt x="69" y="66"/>
                  <a:pt x="69" y="66"/>
                  <a:pt x="69" y="66"/>
                </a:cubicBezTo>
                <a:cubicBezTo>
                  <a:pt x="69" y="68"/>
                  <a:pt x="68" y="69"/>
                  <a:pt x="66" y="69"/>
                </a:cubicBezTo>
                <a:cubicBezTo>
                  <a:pt x="66" y="69"/>
                  <a:pt x="66" y="69"/>
                  <a:pt x="66" y="69"/>
                </a:cubicBezTo>
                <a:cubicBezTo>
                  <a:pt x="3" y="69"/>
                  <a:pt x="3" y="69"/>
                  <a:pt x="3" y="69"/>
                </a:cubicBezTo>
                <a:cubicBezTo>
                  <a:pt x="2" y="69"/>
                  <a:pt x="0" y="68"/>
                  <a:pt x="0" y="66"/>
                </a:cubicBezTo>
                <a:cubicBezTo>
                  <a:pt x="0" y="66"/>
                  <a:pt x="0" y="66"/>
                  <a:pt x="0" y="66"/>
                </a:cubicBezTo>
                <a:cubicBezTo>
                  <a:pt x="0" y="3"/>
                  <a:pt x="0" y="3"/>
                  <a:pt x="0" y="3"/>
                </a:cubicBezTo>
                <a:cubicBezTo>
                  <a:pt x="0" y="2"/>
                  <a:pt x="2" y="0"/>
                  <a:pt x="3" y="0"/>
                </a:cubicBezTo>
                <a:close/>
                <a:moveTo>
                  <a:pt x="35" y="50"/>
                </a:moveTo>
                <a:cubicBezTo>
                  <a:pt x="35" y="50"/>
                  <a:pt x="35" y="50"/>
                  <a:pt x="35" y="50"/>
                </a:cubicBezTo>
                <a:cubicBezTo>
                  <a:pt x="35" y="53"/>
                  <a:pt x="36" y="55"/>
                  <a:pt x="38" y="56"/>
                </a:cubicBezTo>
                <a:cubicBezTo>
                  <a:pt x="40" y="58"/>
                  <a:pt x="42" y="59"/>
                  <a:pt x="45" y="59"/>
                </a:cubicBezTo>
                <a:cubicBezTo>
                  <a:pt x="49" y="59"/>
                  <a:pt x="51" y="57"/>
                  <a:pt x="53" y="55"/>
                </a:cubicBezTo>
                <a:cubicBezTo>
                  <a:pt x="55" y="53"/>
                  <a:pt x="55" y="50"/>
                  <a:pt x="55" y="48"/>
                </a:cubicBezTo>
                <a:cubicBezTo>
                  <a:pt x="55" y="45"/>
                  <a:pt x="55" y="43"/>
                  <a:pt x="53" y="41"/>
                </a:cubicBezTo>
                <a:cubicBezTo>
                  <a:pt x="51" y="39"/>
                  <a:pt x="49" y="38"/>
                  <a:pt x="46" y="38"/>
                </a:cubicBezTo>
                <a:cubicBezTo>
                  <a:pt x="45" y="38"/>
                  <a:pt x="44" y="38"/>
                  <a:pt x="42" y="39"/>
                </a:cubicBezTo>
                <a:cubicBezTo>
                  <a:pt x="43" y="34"/>
                  <a:pt x="43" y="34"/>
                  <a:pt x="43" y="34"/>
                </a:cubicBezTo>
                <a:cubicBezTo>
                  <a:pt x="54" y="34"/>
                  <a:pt x="54" y="34"/>
                  <a:pt x="54" y="34"/>
                </a:cubicBezTo>
                <a:cubicBezTo>
                  <a:pt x="54" y="28"/>
                  <a:pt x="54" y="28"/>
                  <a:pt x="54" y="28"/>
                </a:cubicBezTo>
                <a:cubicBezTo>
                  <a:pt x="39" y="28"/>
                  <a:pt x="39" y="28"/>
                  <a:pt x="39" y="28"/>
                </a:cubicBezTo>
                <a:cubicBezTo>
                  <a:pt x="36" y="44"/>
                  <a:pt x="36" y="44"/>
                  <a:pt x="36" y="44"/>
                </a:cubicBezTo>
                <a:cubicBezTo>
                  <a:pt x="40" y="45"/>
                  <a:pt x="40" y="45"/>
                  <a:pt x="40" y="45"/>
                </a:cubicBezTo>
                <a:cubicBezTo>
                  <a:pt x="42" y="43"/>
                  <a:pt x="43" y="42"/>
                  <a:pt x="45" y="42"/>
                </a:cubicBezTo>
                <a:cubicBezTo>
                  <a:pt x="46" y="42"/>
                  <a:pt x="47" y="43"/>
                  <a:pt x="48" y="44"/>
                </a:cubicBezTo>
                <a:cubicBezTo>
                  <a:pt x="49" y="45"/>
                  <a:pt x="49" y="46"/>
                  <a:pt x="49" y="48"/>
                </a:cubicBezTo>
                <a:cubicBezTo>
                  <a:pt x="49" y="50"/>
                  <a:pt x="49" y="52"/>
                  <a:pt x="48" y="53"/>
                </a:cubicBezTo>
                <a:cubicBezTo>
                  <a:pt x="47" y="54"/>
                  <a:pt x="46" y="54"/>
                  <a:pt x="45" y="54"/>
                </a:cubicBezTo>
                <a:cubicBezTo>
                  <a:pt x="44" y="54"/>
                  <a:pt x="43" y="54"/>
                  <a:pt x="42" y="53"/>
                </a:cubicBezTo>
                <a:cubicBezTo>
                  <a:pt x="41" y="52"/>
                  <a:pt x="41" y="51"/>
                  <a:pt x="41" y="50"/>
                </a:cubicBezTo>
                <a:cubicBezTo>
                  <a:pt x="35" y="50"/>
                  <a:pt x="35" y="50"/>
                  <a:pt x="35" y="50"/>
                </a:cubicBezTo>
                <a:close/>
                <a:moveTo>
                  <a:pt x="26" y="58"/>
                </a:moveTo>
                <a:cubicBezTo>
                  <a:pt x="26" y="58"/>
                  <a:pt x="26" y="58"/>
                  <a:pt x="26" y="58"/>
                </a:cubicBezTo>
                <a:cubicBezTo>
                  <a:pt x="26" y="28"/>
                  <a:pt x="26" y="28"/>
                  <a:pt x="26" y="28"/>
                </a:cubicBezTo>
                <a:cubicBezTo>
                  <a:pt x="22" y="28"/>
                  <a:pt x="22" y="28"/>
                  <a:pt x="22" y="28"/>
                </a:cubicBezTo>
                <a:cubicBezTo>
                  <a:pt x="21" y="29"/>
                  <a:pt x="20" y="31"/>
                  <a:pt x="18" y="33"/>
                </a:cubicBezTo>
                <a:cubicBezTo>
                  <a:pt x="16" y="34"/>
                  <a:pt x="14" y="35"/>
                  <a:pt x="13" y="35"/>
                </a:cubicBezTo>
                <a:cubicBezTo>
                  <a:pt x="13" y="41"/>
                  <a:pt x="13" y="41"/>
                  <a:pt x="13" y="41"/>
                </a:cubicBezTo>
                <a:cubicBezTo>
                  <a:pt x="16" y="40"/>
                  <a:pt x="18" y="38"/>
                  <a:pt x="20" y="36"/>
                </a:cubicBezTo>
                <a:cubicBezTo>
                  <a:pt x="20" y="58"/>
                  <a:pt x="20" y="58"/>
                  <a:pt x="20" y="58"/>
                </a:cubicBezTo>
                <a:cubicBezTo>
                  <a:pt x="26" y="58"/>
                  <a:pt x="26" y="58"/>
                  <a:pt x="26" y="58"/>
                </a:cubicBezTo>
                <a:close/>
                <a:moveTo>
                  <a:pt x="6" y="18"/>
                </a:moveTo>
                <a:cubicBezTo>
                  <a:pt x="6" y="18"/>
                  <a:pt x="6" y="18"/>
                  <a:pt x="6" y="18"/>
                </a:cubicBezTo>
                <a:cubicBezTo>
                  <a:pt x="64" y="18"/>
                  <a:pt x="64" y="18"/>
                  <a:pt x="64" y="18"/>
                </a:cubicBezTo>
                <a:cubicBezTo>
                  <a:pt x="64" y="6"/>
                  <a:pt x="64" y="6"/>
                  <a:pt x="64" y="6"/>
                </a:cubicBezTo>
                <a:cubicBezTo>
                  <a:pt x="58" y="6"/>
                  <a:pt x="58" y="6"/>
                  <a:pt x="58" y="6"/>
                </a:cubicBezTo>
                <a:cubicBezTo>
                  <a:pt x="58" y="10"/>
                  <a:pt x="58" y="10"/>
                  <a:pt x="58" y="10"/>
                </a:cubicBezTo>
                <a:cubicBezTo>
                  <a:pt x="58" y="11"/>
                  <a:pt x="57" y="12"/>
                  <a:pt x="56" y="12"/>
                </a:cubicBezTo>
                <a:cubicBezTo>
                  <a:pt x="54" y="12"/>
                  <a:pt x="53" y="11"/>
                  <a:pt x="53" y="10"/>
                </a:cubicBezTo>
                <a:cubicBezTo>
                  <a:pt x="53" y="6"/>
                  <a:pt x="53" y="6"/>
                  <a:pt x="53" y="6"/>
                </a:cubicBezTo>
                <a:cubicBezTo>
                  <a:pt x="44" y="6"/>
                  <a:pt x="44" y="6"/>
                  <a:pt x="44" y="6"/>
                </a:cubicBezTo>
                <a:cubicBezTo>
                  <a:pt x="44" y="10"/>
                  <a:pt x="44" y="10"/>
                  <a:pt x="44" y="10"/>
                </a:cubicBezTo>
                <a:cubicBezTo>
                  <a:pt x="44" y="11"/>
                  <a:pt x="43" y="12"/>
                  <a:pt x="42" y="12"/>
                </a:cubicBezTo>
                <a:cubicBezTo>
                  <a:pt x="40" y="12"/>
                  <a:pt x="39" y="11"/>
                  <a:pt x="39" y="10"/>
                </a:cubicBezTo>
                <a:cubicBezTo>
                  <a:pt x="39" y="6"/>
                  <a:pt x="39" y="6"/>
                  <a:pt x="39" y="6"/>
                </a:cubicBezTo>
                <a:cubicBezTo>
                  <a:pt x="30" y="6"/>
                  <a:pt x="30" y="6"/>
                  <a:pt x="30" y="6"/>
                </a:cubicBezTo>
                <a:cubicBezTo>
                  <a:pt x="30" y="10"/>
                  <a:pt x="30" y="10"/>
                  <a:pt x="30" y="10"/>
                </a:cubicBezTo>
                <a:cubicBezTo>
                  <a:pt x="30" y="11"/>
                  <a:pt x="29" y="12"/>
                  <a:pt x="28" y="12"/>
                </a:cubicBezTo>
                <a:cubicBezTo>
                  <a:pt x="26" y="12"/>
                  <a:pt x="25" y="11"/>
                  <a:pt x="25" y="10"/>
                </a:cubicBezTo>
                <a:cubicBezTo>
                  <a:pt x="25" y="6"/>
                  <a:pt x="25" y="6"/>
                  <a:pt x="25" y="6"/>
                </a:cubicBezTo>
                <a:cubicBezTo>
                  <a:pt x="16" y="6"/>
                  <a:pt x="16" y="6"/>
                  <a:pt x="16" y="6"/>
                </a:cubicBezTo>
                <a:cubicBezTo>
                  <a:pt x="16" y="10"/>
                  <a:pt x="16" y="10"/>
                  <a:pt x="16" y="10"/>
                </a:cubicBezTo>
                <a:cubicBezTo>
                  <a:pt x="16" y="11"/>
                  <a:pt x="15" y="12"/>
                  <a:pt x="13" y="12"/>
                </a:cubicBezTo>
                <a:cubicBezTo>
                  <a:pt x="12" y="12"/>
                  <a:pt x="11" y="11"/>
                  <a:pt x="11" y="10"/>
                </a:cubicBezTo>
                <a:cubicBezTo>
                  <a:pt x="11" y="6"/>
                  <a:pt x="11" y="6"/>
                  <a:pt x="11" y="6"/>
                </a:cubicBezTo>
                <a:cubicBezTo>
                  <a:pt x="6" y="6"/>
                  <a:pt x="6" y="6"/>
                  <a:pt x="6" y="6"/>
                </a:cubicBezTo>
                <a:cubicBezTo>
                  <a:pt x="6" y="18"/>
                  <a:pt x="6" y="18"/>
                  <a:pt x="6" y="18"/>
                </a:cubicBezTo>
                <a:close/>
                <a:moveTo>
                  <a:pt x="64" y="21"/>
                </a:moveTo>
                <a:cubicBezTo>
                  <a:pt x="64" y="21"/>
                  <a:pt x="64" y="21"/>
                  <a:pt x="64" y="21"/>
                </a:cubicBezTo>
                <a:cubicBezTo>
                  <a:pt x="6" y="21"/>
                  <a:pt x="6" y="21"/>
                  <a:pt x="6" y="21"/>
                </a:cubicBezTo>
                <a:cubicBezTo>
                  <a:pt x="6" y="64"/>
                  <a:pt x="6" y="64"/>
                  <a:pt x="6" y="64"/>
                </a:cubicBezTo>
                <a:cubicBezTo>
                  <a:pt x="64" y="64"/>
                  <a:pt x="64" y="64"/>
                  <a:pt x="64" y="64"/>
                </a:cubicBezTo>
                <a:cubicBezTo>
                  <a:pt x="64" y="21"/>
                  <a:pt x="64" y="21"/>
                  <a:pt x="64" y="21"/>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14" name="Freeform 175"/>
          <p:cNvSpPr>
            <a:spLocks noEditPoints="1"/>
          </p:cNvSpPr>
          <p:nvPr/>
        </p:nvSpPr>
        <p:spPr bwMode="auto">
          <a:xfrm>
            <a:off x="5518867" y="3270250"/>
            <a:ext cx="484505" cy="505460"/>
          </a:xfrm>
          <a:custGeom>
            <a:avLst/>
            <a:gdLst>
              <a:gd name="T0" fmla="*/ 60 w 71"/>
              <a:gd name="T1" fmla="*/ 10 h 74"/>
              <a:gd name="T2" fmla="*/ 62 w 71"/>
              <a:gd name="T3" fmla="*/ 58 h 74"/>
              <a:gd name="T4" fmla="*/ 65 w 71"/>
              <a:gd name="T5" fmla="*/ 37 h 74"/>
              <a:gd name="T6" fmla="*/ 53 w 71"/>
              <a:gd name="T7" fmla="*/ 50 h 74"/>
              <a:gd name="T8" fmla="*/ 51 w 71"/>
              <a:gd name="T9" fmla="*/ 37 h 74"/>
              <a:gd name="T10" fmla="*/ 21 w 71"/>
              <a:gd name="T11" fmla="*/ 49 h 74"/>
              <a:gd name="T12" fmla="*/ 16 w 71"/>
              <a:gd name="T13" fmla="*/ 37 h 74"/>
              <a:gd name="T14" fmla="*/ 12 w 71"/>
              <a:gd name="T15" fmla="*/ 55 h 74"/>
              <a:gd name="T16" fmla="*/ 0 w 71"/>
              <a:gd name="T17" fmla="*/ 36 h 74"/>
              <a:gd name="T18" fmla="*/ 35 w 71"/>
              <a:gd name="T19" fmla="*/ 0 h 74"/>
              <a:gd name="T20" fmla="*/ 46 w 71"/>
              <a:gd name="T21" fmla="*/ 64 h 74"/>
              <a:gd name="T22" fmla="*/ 43 w 71"/>
              <a:gd name="T23" fmla="*/ 74 h 74"/>
              <a:gd name="T24" fmla="*/ 27 w 71"/>
              <a:gd name="T25" fmla="*/ 74 h 74"/>
              <a:gd name="T26" fmla="*/ 24 w 71"/>
              <a:gd name="T27" fmla="*/ 72 h 74"/>
              <a:gd name="T28" fmla="*/ 16 w 71"/>
              <a:gd name="T29" fmla="*/ 64 h 74"/>
              <a:gd name="T30" fmla="*/ 14 w 71"/>
              <a:gd name="T31" fmla="*/ 60 h 74"/>
              <a:gd name="T32" fmla="*/ 37 w 71"/>
              <a:gd name="T33" fmla="*/ 41 h 74"/>
              <a:gd name="T34" fmla="*/ 56 w 71"/>
              <a:gd name="T35" fmla="*/ 60 h 74"/>
              <a:gd name="T36" fmla="*/ 54 w 71"/>
              <a:gd name="T37" fmla="*/ 64 h 74"/>
              <a:gd name="T38" fmla="*/ 46 w 71"/>
              <a:gd name="T39" fmla="*/ 64 h 74"/>
              <a:gd name="T40" fmla="*/ 40 w 71"/>
              <a:gd name="T41" fmla="*/ 69 h 74"/>
              <a:gd name="T42" fmla="*/ 40 w 71"/>
              <a:gd name="T43" fmla="*/ 61 h 74"/>
              <a:gd name="T44" fmla="*/ 48 w 71"/>
              <a:gd name="T45" fmla="*/ 59 h 74"/>
              <a:gd name="T46" fmla="*/ 23 w 71"/>
              <a:gd name="T47" fmla="*/ 59 h 74"/>
              <a:gd name="T48" fmla="*/ 27 w 71"/>
              <a:gd name="T49" fmla="*/ 59 h 74"/>
              <a:gd name="T50" fmla="*/ 30 w 71"/>
              <a:gd name="T51" fmla="*/ 69 h 74"/>
              <a:gd name="T52" fmla="*/ 56 w 71"/>
              <a:gd name="T53" fmla="*/ 14 h 74"/>
              <a:gd name="T54" fmla="*/ 56 w 71"/>
              <a:gd name="T55" fmla="*/ 14 h 74"/>
              <a:gd name="T56" fmla="*/ 55 w 71"/>
              <a:gd name="T57" fmla="*/ 34 h 74"/>
              <a:gd name="T58" fmla="*/ 56 w 71"/>
              <a:gd name="T59" fmla="*/ 14 h 74"/>
              <a:gd name="T60" fmla="*/ 53 w 71"/>
              <a:gd name="T61" fmla="*/ 11 h 74"/>
              <a:gd name="T62" fmla="*/ 49 w 71"/>
              <a:gd name="T63" fmla="*/ 12 h 74"/>
              <a:gd name="T64" fmla="*/ 53 w 71"/>
              <a:gd name="T65" fmla="*/ 11 h 74"/>
              <a:gd name="T66" fmla="*/ 40 w 71"/>
              <a:gd name="T67" fmla="*/ 6 h 74"/>
              <a:gd name="T68" fmla="*/ 37 w 71"/>
              <a:gd name="T69" fmla="*/ 17 h 74"/>
              <a:gd name="T70" fmla="*/ 47 w 71"/>
              <a:gd name="T71" fmla="*/ 15 h 74"/>
              <a:gd name="T72" fmla="*/ 40 w 71"/>
              <a:gd name="T73" fmla="*/ 6 h 74"/>
              <a:gd name="T74" fmla="*/ 33 w 71"/>
              <a:gd name="T75" fmla="*/ 6 h 74"/>
              <a:gd name="T76" fmla="*/ 24 w 71"/>
              <a:gd name="T77" fmla="*/ 13 h 74"/>
              <a:gd name="T78" fmla="*/ 24 w 71"/>
              <a:gd name="T79" fmla="*/ 15 h 74"/>
              <a:gd name="T80" fmla="*/ 33 w 71"/>
              <a:gd name="T81" fmla="*/ 6 h 74"/>
              <a:gd name="T82" fmla="*/ 23 w 71"/>
              <a:gd name="T83" fmla="*/ 8 h 74"/>
              <a:gd name="T84" fmla="*/ 20 w 71"/>
              <a:gd name="T85" fmla="*/ 13 h 74"/>
              <a:gd name="T86" fmla="*/ 23 w 71"/>
              <a:gd name="T87" fmla="*/ 8 h 74"/>
              <a:gd name="T88" fmla="*/ 15 w 71"/>
              <a:gd name="T89" fmla="*/ 14 h 74"/>
              <a:gd name="T90" fmla="*/ 5 w 71"/>
              <a:gd name="T91" fmla="*/ 34 h 74"/>
              <a:gd name="T92" fmla="*/ 19 w 71"/>
              <a:gd name="T93" fmla="*/ 16 h 74"/>
              <a:gd name="T94" fmla="*/ 48 w 71"/>
              <a:gd name="T95" fmla="*/ 18 h 74"/>
              <a:gd name="T96" fmla="*/ 47 w 71"/>
              <a:gd name="T97" fmla="*/ 18 h 74"/>
              <a:gd name="T98" fmla="*/ 37 w 71"/>
              <a:gd name="T99" fmla="*/ 34 h 74"/>
              <a:gd name="T100" fmla="*/ 48 w 71"/>
              <a:gd name="T101" fmla="*/ 18 h 74"/>
              <a:gd name="T102" fmla="*/ 33 w 71"/>
              <a:gd name="T103" fmla="*/ 20 h 74"/>
              <a:gd name="T104" fmla="*/ 22 w 71"/>
              <a:gd name="T105" fmla="*/ 18 h 74"/>
              <a:gd name="T106" fmla="*/ 33 w 71"/>
              <a:gd name="T107" fmla="*/ 3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 h="74">
                <a:moveTo>
                  <a:pt x="35" y="0"/>
                </a:moveTo>
                <a:cubicBezTo>
                  <a:pt x="45" y="0"/>
                  <a:pt x="54" y="4"/>
                  <a:pt x="60" y="10"/>
                </a:cubicBezTo>
                <a:cubicBezTo>
                  <a:pt x="67" y="17"/>
                  <a:pt x="71" y="26"/>
                  <a:pt x="71" y="36"/>
                </a:cubicBezTo>
                <a:cubicBezTo>
                  <a:pt x="71" y="44"/>
                  <a:pt x="67" y="52"/>
                  <a:pt x="62" y="58"/>
                </a:cubicBezTo>
                <a:cubicBezTo>
                  <a:pt x="60" y="61"/>
                  <a:pt x="56" y="58"/>
                  <a:pt x="58" y="55"/>
                </a:cubicBezTo>
                <a:cubicBezTo>
                  <a:pt x="62" y="50"/>
                  <a:pt x="65" y="44"/>
                  <a:pt x="65" y="37"/>
                </a:cubicBezTo>
                <a:cubicBezTo>
                  <a:pt x="55" y="37"/>
                  <a:pt x="55" y="37"/>
                  <a:pt x="55" y="37"/>
                </a:cubicBezTo>
                <a:cubicBezTo>
                  <a:pt x="55" y="42"/>
                  <a:pt x="54" y="46"/>
                  <a:pt x="53" y="50"/>
                </a:cubicBezTo>
                <a:cubicBezTo>
                  <a:pt x="52" y="52"/>
                  <a:pt x="49" y="51"/>
                  <a:pt x="50" y="49"/>
                </a:cubicBezTo>
                <a:cubicBezTo>
                  <a:pt x="51" y="46"/>
                  <a:pt x="51" y="41"/>
                  <a:pt x="51" y="37"/>
                </a:cubicBezTo>
                <a:cubicBezTo>
                  <a:pt x="38" y="37"/>
                  <a:pt x="32" y="37"/>
                  <a:pt x="19" y="37"/>
                </a:cubicBezTo>
                <a:cubicBezTo>
                  <a:pt x="19" y="41"/>
                  <a:pt x="20" y="46"/>
                  <a:pt x="21" y="49"/>
                </a:cubicBezTo>
                <a:cubicBezTo>
                  <a:pt x="21" y="51"/>
                  <a:pt x="18" y="52"/>
                  <a:pt x="17" y="50"/>
                </a:cubicBezTo>
                <a:cubicBezTo>
                  <a:pt x="16" y="46"/>
                  <a:pt x="16" y="42"/>
                  <a:pt x="16" y="37"/>
                </a:cubicBezTo>
                <a:cubicBezTo>
                  <a:pt x="5" y="37"/>
                  <a:pt x="5" y="37"/>
                  <a:pt x="5" y="37"/>
                </a:cubicBezTo>
                <a:cubicBezTo>
                  <a:pt x="6" y="44"/>
                  <a:pt x="8" y="50"/>
                  <a:pt x="12" y="55"/>
                </a:cubicBezTo>
                <a:cubicBezTo>
                  <a:pt x="15" y="58"/>
                  <a:pt x="10" y="61"/>
                  <a:pt x="8" y="58"/>
                </a:cubicBezTo>
                <a:cubicBezTo>
                  <a:pt x="3" y="52"/>
                  <a:pt x="0" y="44"/>
                  <a:pt x="0" y="36"/>
                </a:cubicBezTo>
                <a:cubicBezTo>
                  <a:pt x="0" y="26"/>
                  <a:pt x="4" y="17"/>
                  <a:pt x="10" y="10"/>
                </a:cubicBezTo>
                <a:cubicBezTo>
                  <a:pt x="16" y="4"/>
                  <a:pt x="25" y="0"/>
                  <a:pt x="35" y="0"/>
                </a:cubicBezTo>
                <a:close/>
                <a:moveTo>
                  <a:pt x="46" y="64"/>
                </a:moveTo>
                <a:cubicBezTo>
                  <a:pt x="46" y="64"/>
                  <a:pt x="46" y="64"/>
                  <a:pt x="46" y="64"/>
                </a:cubicBezTo>
                <a:cubicBezTo>
                  <a:pt x="46" y="72"/>
                  <a:pt x="46" y="72"/>
                  <a:pt x="46" y="72"/>
                </a:cubicBezTo>
                <a:cubicBezTo>
                  <a:pt x="46" y="73"/>
                  <a:pt x="45" y="74"/>
                  <a:pt x="43" y="74"/>
                </a:cubicBezTo>
                <a:cubicBezTo>
                  <a:pt x="43" y="74"/>
                  <a:pt x="43" y="74"/>
                  <a:pt x="43" y="74"/>
                </a:cubicBezTo>
                <a:cubicBezTo>
                  <a:pt x="27" y="74"/>
                  <a:pt x="27" y="74"/>
                  <a:pt x="27" y="74"/>
                </a:cubicBezTo>
                <a:cubicBezTo>
                  <a:pt x="26" y="74"/>
                  <a:pt x="24" y="73"/>
                  <a:pt x="24" y="72"/>
                </a:cubicBezTo>
                <a:cubicBezTo>
                  <a:pt x="24" y="72"/>
                  <a:pt x="24" y="72"/>
                  <a:pt x="24" y="72"/>
                </a:cubicBezTo>
                <a:cubicBezTo>
                  <a:pt x="24" y="64"/>
                  <a:pt x="24" y="64"/>
                  <a:pt x="24" y="64"/>
                </a:cubicBezTo>
                <a:cubicBezTo>
                  <a:pt x="16" y="64"/>
                  <a:pt x="16" y="64"/>
                  <a:pt x="16" y="64"/>
                </a:cubicBezTo>
                <a:cubicBezTo>
                  <a:pt x="15" y="64"/>
                  <a:pt x="13" y="63"/>
                  <a:pt x="13" y="61"/>
                </a:cubicBezTo>
                <a:cubicBezTo>
                  <a:pt x="13" y="61"/>
                  <a:pt x="14" y="60"/>
                  <a:pt x="14" y="60"/>
                </a:cubicBezTo>
                <a:cubicBezTo>
                  <a:pt x="33" y="41"/>
                  <a:pt x="33" y="41"/>
                  <a:pt x="33" y="41"/>
                </a:cubicBezTo>
                <a:cubicBezTo>
                  <a:pt x="34" y="40"/>
                  <a:pt x="36" y="40"/>
                  <a:pt x="37" y="41"/>
                </a:cubicBezTo>
                <a:cubicBezTo>
                  <a:pt x="37" y="41"/>
                  <a:pt x="37" y="41"/>
                  <a:pt x="37" y="41"/>
                </a:cubicBezTo>
                <a:cubicBezTo>
                  <a:pt x="56" y="60"/>
                  <a:pt x="56" y="60"/>
                  <a:pt x="56" y="60"/>
                </a:cubicBezTo>
                <a:cubicBezTo>
                  <a:pt x="57" y="61"/>
                  <a:pt x="57" y="62"/>
                  <a:pt x="56" y="63"/>
                </a:cubicBezTo>
                <a:cubicBezTo>
                  <a:pt x="56" y="64"/>
                  <a:pt x="55" y="64"/>
                  <a:pt x="54" y="64"/>
                </a:cubicBezTo>
                <a:cubicBezTo>
                  <a:pt x="54" y="64"/>
                  <a:pt x="54" y="64"/>
                  <a:pt x="54" y="64"/>
                </a:cubicBezTo>
                <a:cubicBezTo>
                  <a:pt x="46" y="64"/>
                  <a:pt x="46" y="64"/>
                  <a:pt x="46" y="64"/>
                </a:cubicBezTo>
                <a:close/>
                <a:moveTo>
                  <a:pt x="40" y="69"/>
                </a:moveTo>
                <a:cubicBezTo>
                  <a:pt x="40" y="69"/>
                  <a:pt x="40" y="69"/>
                  <a:pt x="40" y="69"/>
                </a:cubicBezTo>
                <a:cubicBezTo>
                  <a:pt x="40" y="62"/>
                  <a:pt x="40" y="62"/>
                  <a:pt x="40" y="62"/>
                </a:cubicBezTo>
                <a:cubicBezTo>
                  <a:pt x="40" y="61"/>
                  <a:pt x="40" y="61"/>
                  <a:pt x="40" y="61"/>
                </a:cubicBezTo>
                <a:cubicBezTo>
                  <a:pt x="40" y="60"/>
                  <a:pt x="42" y="59"/>
                  <a:pt x="43" y="59"/>
                </a:cubicBezTo>
                <a:cubicBezTo>
                  <a:pt x="48" y="59"/>
                  <a:pt x="48" y="59"/>
                  <a:pt x="48" y="59"/>
                </a:cubicBezTo>
                <a:cubicBezTo>
                  <a:pt x="35" y="46"/>
                  <a:pt x="35" y="46"/>
                  <a:pt x="35" y="46"/>
                </a:cubicBezTo>
                <a:cubicBezTo>
                  <a:pt x="23" y="59"/>
                  <a:pt x="23" y="59"/>
                  <a:pt x="23" y="59"/>
                </a:cubicBezTo>
                <a:cubicBezTo>
                  <a:pt x="27" y="59"/>
                  <a:pt x="27" y="59"/>
                  <a:pt x="27" y="59"/>
                </a:cubicBezTo>
                <a:cubicBezTo>
                  <a:pt x="27" y="59"/>
                  <a:pt x="27" y="59"/>
                  <a:pt x="27" y="59"/>
                </a:cubicBezTo>
                <a:cubicBezTo>
                  <a:pt x="29" y="59"/>
                  <a:pt x="30" y="60"/>
                  <a:pt x="30" y="61"/>
                </a:cubicBezTo>
                <a:cubicBezTo>
                  <a:pt x="30" y="69"/>
                  <a:pt x="30" y="69"/>
                  <a:pt x="30" y="69"/>
                </a:cubicBezTo>
                <a:cubicBezTo>
                  <a:pt x="40" y="69"/>
                  <a:pt x="40" y="69"/>
                  <a:pt x="40" y="69"/>
                </a:cubicBezTo>
                <a:close/>
                <a:moveTo>
                  <a:pt x="56" y="14"/>
                </a:moveTo>
                <a:cubicBezTo>
                  <a:pt x="56" y="14"/>
                  <a:pt x="56" y="14"/>
                  <a:pt x="56" y="14"/>
                </a:cubicBezTo>
                <a:cubicBezTo>
                  <a:pt x="56" y="14"/>
                  <a:pt x="56" y="14"/>
                  <a:pt x="56" y="14"/>
                </a:cubicBezTo>
                <a:cubicBezTo>
                  <a:pt x="54" y="15"/>
                  <a:pt x="53" y="15"/>
                  <a:pt x="51" y="16"/>
                </a:cubicBezTo>
                <a:cubicBezTo>
                  <a:pt x="53" y="21"/>
                  <a:pt x="55" y="27"/>
                  <a:pt x="55" y="34"/>
                </a:cubicBezTo>
                <a:cubicBezTo>
                  <a:pt x="65" y="34"/>
                  <a:pt x="65" y="34"/>
                  <a:pt x="65" y="34"/>
                </a:cubicBezTo>
                <a:cubicBezTo>
                  <a:pt x="65" y="26"/>
                  <a:pt x="61" y="19"/>
                  <a:pt x="56" y="14"/>
                </a:cubicBezTo>
                <a:close/>
                <a:moveTo>
                  <a:pt x="53" y="11"/>
                </a:moveTo>
                <a:cubicBezTo>
                  <a:pt x="53" y="11"/>
                  <a:pt x="53" y="11"/>
                  <a:pt x="53" y="11"/>
                </a:cubicBezTo>
                <a:cubicBezTo>
                  <a:pt x="51" y="10"/>
                  <a:pt x="49" y="9"/>
                  <a:pt x="47" y="8"/>
                </a:cubicBezTo>
                <a:cubicBezTo>
                  <a:pt x="48" y="9"/>
                  <a:pt x="49" y="10"/>
                  <a:pt x="49" y="12"/>
                </a:cubicBezTo>
                <a:cubicBezTo>
                  <a:pt x="50" y="12"/>
                  <a:pt x="50" y="13"/>
                  <a:pt x="50" y="13"/>
                </a:cubicBezTo>
                <a:cubicBezTo>
                  <a:pt x="51" y="13"/>
                  <a:pt x="52" y="12"/>
                  <a:pt x="53" y="11"/>
                </a:cubicBezTo>
                <a:close/>
                <a:moveTo>
                  <a:pt x="40" y="6"/>
                </a:moveTo>
                <a:cubicBezTo>
                  <a:pt x="40" y="6"/>
                  <a:pt x="40" y="6"/>
                  <a:pt x="40" y="6"/>
                </a:cubicBezTo>
                <a:cubicBezTo>
                  <a:pt x="39" y="6"/>
                  <a:pt x="38" y="6"/>
                  <a:pt x="37" y="6"/>
                </a:cubicBezTo>
                <a:cubicBezTo>
                  <a:pt x="37" y="17"/>
                  <a:pt x="37" y="17"/>
                  <a:pt x="37" y="17"/>
                </a:cubicBezTo>
                <a:cubicBezTo>
                  <a:pt x="40" y="17"/>
                  <a:pt x="43" y="16"/>
                  <a:pt x="46" y="15"/>
                </a:cubicBezTo>
                <a:cubicBezTo>
                  <a:pt x="46" y="15"/>
                  <a:pt x="47" y="15"/>
                  <a:pt x="47" y="15"/>
                </a:cubicBezTo>
                <a:cubicBezTo>
                  <a:pt x="47" y="14"/>
                  <a:pt x="47" y="14"/>
                  <a:pt x="46" y="13"/>
                </a:cubicBezTo>
                <a:cubicBezTo>
                  <a:pt x="45" y="10"/>
                  <a:pt x="42" y="7"/>
                  <a:pt x="40" y="6"/>
                </a:cubicBezTo>
                <a:close/>
                <a:moveTo>
                  <a:pt x="33" y="6"/>
                </a:moveTo>
                <a:cubicBezTo>
                  <a:pt x="33" y="6"/>
                  <a:pt x="33" y="6"/>
                  <a:pt x="33" y="6"/>
                </a:cubicBezTo>
                <a:cubicBezTo>
                  <a:pt x="32" y="6"/>
                  <a:pt x="31" y="6"/>
                  <a:pt x="30" y="6"/>
                </a:cubicBezTo>
                <a:cubicBezTo>
                  <a:pt x="28" y="7"/>
                  <a:pt x="26" y="10"/>
                  <a:pt x="24" y="13"/>
                </a:cubicBezTo>
                <a:cubicBezTo>
                  <a:pt x="24" y="14"/>
                  <a:pt x="23" y="14"/>
                  <a:pt x="23" y="15"/>
                </a:cubicBezTo>
                <a:cubicBezTo>
                  <a:pt x="23" y="15"/>
                  <a:pt x="24" y="15"/>
                  <a:pt x="24" y="15"/>
                </a:cubicBezTo>
                <a:cubicBezTo>
                  <a:pt x="27" y="16"/>
                  <a:pt x="30" y="17"/>
                  <a:pt x="33" y="17"/>
                </a:cubicBezTo>
                <a:cubicBezTo>
                  <a:pt x="33" y="6"/>
                  <a:pt x="33" y="6"/>
                  <a:pt x="33" y="6"/>
                </a:cubicBezTo>
                <a:close/>
                <a:moveTo>
                  <a:pt x="23" y="8"/>
                </a:moveTo>
                <a:cubicBezTo>
                  <a:pt x="23" y="8"/>
                  <a:pt x="23" y="8"/>
                  <a:pt x="23" y="8"/>
                </a:cubicBezTo>
                <a:cubicBezTo>
                  <a:pt x="21" y="9"/>
                  <a:pt x="19" y="10"/>
                  <a:pt x="17" y="11"/>
                </a:cubicBezTo>
                <a:cubicBezTo>
                  <a:pt x="18" y="12"/>
                  <a:pt x="19" y="13"/>
                  <a:pt x="20" y="13"/>
                </a:cubicBezTo>
                <a:cubicBezTo>
                  <a:pt x="20" y="13"/>
                  <a:pt x="21" y="12"/>
                  <a:pt x="21" y="12"/>
                </a:cubicBezTo>
                <a:cubicBezTo>
                  <a:pt x="22" y="10"/>
                  <a:pt x="23" y="9"/>
                  <a:pt x="23" y="8"/>
                </a:cubicBezTo>
                <a:close/>
                <a:moveTo>
                  <a:pt x="15" y="14"/>
                </a:moveTo>
                <a:cubicBezTo>
                  <a:pt x="15" y="14"/>
                  <a:pt x="15" y="14"/>
                  <a:pt x="15" y="14"/>
                </a:cubicBezTo>
                <a:cubicBezTo>
                  <a:pt x="14" y="14"/>
                  <a:pt x="14" y="14"/>
                  <a:pt x="14" y="14"/>
                </a:cubicBezTo>
                <a:cubicBezTo>
                  <a:pt x="9" y="19"/>
                  <a:pt x="6" y="26"/>
                  <a:pt x="5" y="34"/>
                </a:cubicBezTo>
                <a:cubicBezTo>
                  <a:pt x="16" y="34"/>
                  <a:pt x="16" y="34"/>
                  <a:pt x="16" y="34"/>
                </a:cubicBezTo>
                <a:cubicBezTo>
                  <a:pt x="16" y="27"/>
                  <a:pt x="17" y="21"/>
                  <a:pt x="19" y="16"/>
                </a:cubicBezTo>
                <a:cubicBezTo>
                  <a:pt x="17" y="15"/>
                  <a:pt x="16" y="15"/>
                  <a:pt x="15" y="14"/>
                </a:cubicBezTo>
                <a:close/>
                <a:moveTo>
                  <a:pt x="48" y="18"/>
                </a:moveTo>
                <a:cubicBezTo>
                  <a:pt x="48" y="18"/>
                  <a:pt x="48" y="18"/>
                  <a:pt x="48" y="18"/>
                </a:cubicBezTo>
                <a:cubicBezTo>
                  <a:pt x="48" y="18"/>
                  <a:pt x="48" y="18"/>
                  <a:pt x="47" y="18"/>
                </a:cubicBezTo>
                <a:cubicBezTo>
                  <a:pt x="44" y="19"/>
                  <a:pt x="40" y="20"/>
                  <a:pt x="37" y="20"/>
                </a:cubicBezTo>
                <a:cubicBezTo>
                  <a:pt x="37" y="34"/>
                  <a:pt x="37" y="34"/>
                  <a:pt x="37" y="34"/>
                </a:cubicBezTo>
                <a:cubicBezTo>
                  <a:pt x="51" y="34"/>
                  <a:pt x="51" y="34"/>
                  <a:pt x="51" y="34"/>
                </a:cubicBezTo>
                <a:cubicBezTo>
                  <a:pt x="51" y="28"/>
                  <a:pt x="50" y="22"/>
                  <a:pt x="48" y="18"/>
                </a:cubicBezTo>
                <a:close/>
                <a:moveTo>
                  <a:pt x="33" y="20"/>
                </a:moveTo>
                <a:cubicBezTo>
                  <a:pt x="33" y="20"/>
                  <a:pt x="33" y="20"/>
                  <a:pt x="33" y="20"/>
                </a:cubicBezTo>
                <a:cubicBezTo>
                  <a:pt x="30" y="20"/>
                  <a:pt x="26" y="19"/>
                  <a:pt x="23" y="18"/>
                </a:cubicBezTo>
                <a:cubicBezTo>
                  <a:pt x="23" y="18"/>
                  <a:pt x="22" y="18"/>
                  <a:pt x="22" y="18"/>
                </a:cubicBezTo>
                <a:cubicBezTo>
                  <a:pt x="20" y="22"/>
                  <a:pt x="19" y="28"/>
                  <a:pt x="19" y="34"/>
                </a:cubicBezTo>
                <a:cubicBezTo>
                  <a:pt x="33" y="34"/>
                  <a:pt x="33" y="34"/>
                  <a:pt x="33" y="34"/>
                </a:cubicBezTo>
                <a:cubicBezTo>
                  <a:pt x="33" y="20"/>
                  <a:pt x="33" y="20"/>
                  <a:pt x="33" y="2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96"/>
          <p:cNvSpPr/>
          <p:nvPr/>
        </p:nvSpPr>
        <p:spPr bwMode="auto">
          <a:xfrm>
            <a:off x="3585610" y="3251835"/>
            <a:ext cx="562610" cy="493395"/>
          </a:xfrm>
          <a:custGeom>
            <a:avLst/>
            <a:gdLst>
              <a:gd name="T0" fmla="*/ 57 w 81"/>
              <a:gd name="T1" fmla="*/ 69 h 71"/>
              <a:gd name="T2" fmla="*/ 39 w 81"/>
              <a:gd name="T3" fmla="*/ 55 h 71"/>
              <a:gd name="T4" fmla="*/ 37 w 81"/>
              <a:gd name="T5" fmla="*/ 48 h 71"/>
              <a:gd name="T6" fmla="*/ 44 w 81"/>
              <a:gd name="T7" fmla="*/ 36 h 71"/>
              <a:gd name="T8" fmla="*/ 45 w 81"/>
              <a:gd name="T9" fmla="*/ 36 h 71"/>
              <a:gd name="T10" fmla="*/ 46 w 81"/>
              <a:gd name="T11" fmla="*/ 30 h 71"/>
              <a:gd name="T12" fmla="*/ 46 w 81"/>
              <a:gd name="T13" fmla="*/ 27 h 71"/>
              <a:gd name="T14" fmla="*/ 47 w 81"/>
              <a:gd name="T15" fmla="*/ 18 h 71"/>
              <a:gd name="T16" fmla="*/ 38 w 81"/>
              <a:gd name="T17" fmla="*/ 9 h 71"/>
              <a:gd name="T18" fmla="*/ 29 w 81"/>
              <a:gd name="T19" fmla="*/ 6 h 71"/>
              <a:gd name="T20" fmla="*/ 16 w 81"/>
              <a:gd name="T21" fmla="*/ 14 h 71"/>
              <a:gd name="T22" fmla="*/ 16 w 81"/>
              <a:gd name="T23" fmla="*/ 27 h 71"/>
              <a:gd name="T24" fmla="*/ 16 w 81"/>
              <a:gd name="T25" fmla="*/ 30 h 71"/>
              <a:gd name="T26" fmla="*/ 16 w 81"/>
              <a:gd name="T27" fmla="*/ 33 h 71"/>
              <a:gd name="T28" fmla="*/ 18 w 81"/>
              <a:gd name="T29" fmla="*/ 36 h 71"/>
              <a:gd name="T30" fmla="*/ 24 w 81"/>
              <a:gd name="T31" fmla="*/ 46 h 71"/>
              <a:gd name="T32" fmla="*/ 26 w 81"/>
              <a:gd name="T33" fmla="*/ 50 h 71"/>
              <a:gd name="T34" fmla="*/ 9 w 81"/>
              <a:gd name="T35" fmla="*/ 61 h 71"/>
              <a:gd name="T36" fmla="*/ 0 w 81"/>
              <a:gd name="T37" fmla="*/ 69 h 71"/>
              <a:gd name="T38" fmla="*/ 20 w 81"/>
              <a:gd name="T39" fmla="*/ 51 h 71"/>
              <a:gd name="T40" fmla="*/ 14 w 81"/>
              <a:gd name="T41" fmla="*/ 40 h 71"/>
              <a:gd name="T42" fmla="*/ 14 w 81"/>
              <a:gd name="T43" fmla="*/ 40 h 71"/>
              <a:gd name="T44" fmla="*/ 10 w 81"/>
              <a:gd name="T45" fmla="*/ 21 h 71"/>
              <a:gd name="T46" fmla="*/ 29 w 81"/>
              <a:gd name="T47" fmla="*/ 0 h 71"/>
              <a:gd name="T48" fmla="*/ 48 w 81"/>
              <a:gd name="T49" fmla="*/ 8 h 71"/>
              <a:gd name="T50" fmla="*/ 56 w 81"/>
              <a:gd name="T51" fmla="*/ 12 h 71"/>
              <a:gd name="T52" fmla="*/ 73 w 81"/>
              <a:gd name="T53" fmla="*/ 26 h 71"/>
              <a:gd name="T54" fmla="*/ 73 w 81"/>
              <a:gd name="T55" fmla="*/ 41 h 71"/>
              <a:gd name="T56" fmla="*/ 65 w 81"/>
              <a:gd name="T57" fmla="*/ 53 h 71"/>
              <a:gd name="T58" fmla="*/ 77 w 81"/>
              <a:gd name="T59" fmla="*/ 59 h 71"/>
              <a:gd name="T60" fmla="*/ 76 w 81"/>
              <a:gd name="T61" fmla="*/ 69 h 71"/>
              <a:gd name="T62" fmla="*/ 66 w 81"/>
              <a:gd name="T63" fmla="*/ 59 h 71"/>
              <a:gd name="T64" fmla="*/ 61 w 81"/>
              <a:gd name="T65" fmla="*/ 50 h 71"/>
              <a:gd name="T66" fmla="*/ 66 w 81"/>
              <a:gd name="T67" fmla="*/ 41 h 71"/>
              <a:gd name="T68" fmla="*/ 67 w 81"/>
              <a:gd name="T69" fmla="*/ 39 h 71"/>
              <a:gd name="T70" fmla="*/ 67 w 81"/>
              <a:gd name="T71" fmla="*/ 31 h 71"/>
              <a:gd name="T72" fmla="*/ 63 w 81"/>
              <a:gd name="T73" fmla="*/ 20 h 71"/>
              <a:gd name="T74" fmla="*/ 59 w 81"/>
              <a:gd name="T75" fmla="*/ 18 h 71"/>
              <a:gd name="T76" fmla="*/ 55 w 81"/>
              <a:gd name="T77" fmla="*/ 17 h 71"/>
              <a:gd name="T78" fmla="*/ 52 w 81"/>
              <a:gd name="T79" fmla="*/ 17 h 71"/>
              <a:gd name="T80" fmla="*/ 48 w 81"/>
              <a:gd name="T81" fmla="*/ 40 h 71"/>
              <a:gd name="T82" fmla="*/ 48 w 81"/>
              <a:gd name="T83" fmla="*/ 40 h 71"/>
              <a:gd name="T84" fmla="*/ 42 w 81"/>
              <a:gd name="T85" fmla="*/ 50 h 71"/>
              <a:gd name="T86" fmla="*/ 43 w 81"/>
              <a:gd name="T87" fmla="*/ 51 h 71"/>
              <a:gd name="T88" fmla="*/ 62 w 81"/>
              <a:gd name="T89"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 h="71">
                <a:moveTo>
                  <a:pt x="62" y="69"/>
                </a:moveTo>
                <a:cubicBezTo>
                  <a:pt x="62" y="70"/>
                  <a:pt x="61" y="71"/>
                  <a:pt x="59" y="71"/>
                </a:cubicBezTo>
                <a:cubicBezTo>
                  <a:pt x="58" y="71"/>
                  <a:pt x="57" y="70"/>
                  <a:pt x="57" y="69"/>
                </a:cubicBezTo>
                <a:cubicBezTo>
                  <a:pt x="57" y="65"/>
                  <a:pt x="55" y="63"/>
                  <a:pt x="53" y="61"/>
                </a:cubicBezTo>
                <a:cubicBezTo>
                  <a:pt x="50" y="58"/>
                  <a:pt x="46" y="57"/>
                  <a:pt x="44" y="57"/>
                </a:cubicBezTo>
                <a:cubicBezTo>
                  <a:pt x="42" y="57"/>
                  <a:pt x="40" y="56"/>
                  <a:pt x="39" y="55"/>
                </a:cubicBezTo>
                <a:cubicBezTo>
                  <a:pt x="39" y="55"/>
                  <a:pt x="39" y="55"/>
                  <a:pt x="39" y="55"/>
                </a:cubicBezTo>
                <a:cubicBezTo>
                  <a:pt x="38" y="53"/>
                  <a:pt x="37" y="52"/>
                  <a:pt x="37" y="50"/>
                </a:cubicBezTo>
                <a:cubicBezTo>
                  <a:pt x="37" y="48"/>
                  <a:pt x="37" y="48"/>
                  <a:pt x="37" y="48"/>
                </a:cubicBezTo>
                <a:cubicBezTo>
                  <a:pt x="37" y="47"/>
                  <a:pt x="38" y="46"/>
                  <a:pt x="38" y="46"/>
                </a:cubicBezTo>
                <a:cubicBezTo>
                  <a:pt x="40" y="45"/>
                  <a:pt x="41" y="42"/>
                  <a:pt x="42" y="40"/>
                </a:cubicBezTo>
                <a:cubicBezTo>
                  <a:pt x="43" y="39"/>
                  <a:pt x="43" y="37"/>
                  <a:pt x="44" y="36"/>
                </a:cubicBezTo>
                <a:cubicBezTo>
                  <a:pt x="44" y="36"/>
                  <a:pt x="44" y="36"/>
                  <a:pt x="44" y="36"/>
                </a:cubicBezTo>
                <a:cubicBezTo>
                  <a:pt x="45" y="36"/>
                  <a:pt x="45" y="36"/>
                  <a:pt x="45" y="36"/>
                </a:cubicBezTo>
                <a:cubicBezTo>
                  <a:pt x="45" y="36"/>
                  <a:pt x="45" y="36"/>
                  <a:pt x="45" y="36"/>
                </a:cubicBezTo>
                <a:cubicBezTo>
                  <a:pt x="45" y="35"/>
                  <a:pt x="46" y="34"/>
                  <a:pt x="47" y="33"/>
                </a:cubicBezTo>
                <a:cubicBezTo>
                  <a:pt x="47" y="32"/>
                  <a:pt x="47" y="31"/>
                  <a:pt x="47" y="30"/>
                </a:cubicBezTo>
                <a:cubicBezTo>
                  <a:pt x="46" y="30"/>
                  <a:pt x="46" y="30"/>
                  <a:pt x="46" y="30"/>
                </a:cubicBezTo>
                <a:cubicBezTo>
                  <a:pt x="46" y="30"/>
                  <a:pt x="46" y="30"/>
                  <a:pt x="46" y="30"/>
                </a:cubicBezTo>
                <a:cubicBezTo>
                  <a:pt x="46" y="29"/>
                  <a:pt x="46" y="28"/>
                  <a:pt x="46" y="27"/>
                </a:cubicBezTo>
                <a:cubicBezTo>
                  <a:pt x="46" y="27"/>
                  <a:pt x="46" y="27"/>
                  <a:pt x="46" y="27"/>
                </a:cubicBezTo>
                <a:cubicBezTo>
                  <a:pt x="46" y="25"/>
                  <a:pt x="47" y="23"/>
                  <a:pt x="47" y="22"/>
                </a:cubicBezTo>
                <a:cubicBezTo>
                  <a:pt x="47" y="20"/>
                  <a:pt x="47" y="19"/>
                  <a:pt x="47" y="18"/>
                </a:cubicBezTo>
                <a:cubicBezTo>
                  <a:pt x="47" y="18"/>
                  <a:pt x="47" y="18"/>
                  <a:pt x="47" y="18"/>
                </a:cubicBezTo>
                <a:cubicBezTo>
                  <a:pt x="47" y="16"/>
                  <a:pt x="46" y="13"/>
                  <a:pt x="44" y="11"/>
                </a:cubicBezTo>
                <a:cubicBezTo>
                  <a:pt x="43" y="10"/>
                  <a:pt x="42" y="9"/>
                  <a:pt x="41" y="10"/>
                </a:cubicBezTo>
                <a:cubicBezTo>
                  <a:pt x="40" y="10"/>
                  <a:pt x="39" y="10"/>
                  <a:pt x="38" y="9"/>
                </a:cubicBezTo>
                <a:cubicBezTo>
                  <a:pt x="37" y="9"/>
                  <a:pt x="37" y="8"/>
                  <a:pt x="36" y="7"/>
                </a:cubicBezTo>
                <a:cubicBezTo>
                  <a:pt x="36" y="7"/>
                  <a:pt x="35" y="6"/>
                  <a:pt x="34" y="6"/>
                </a:cubicBezTo>
                <a:cubicBezTo>
                  <a:pt x="32" y="6"/>
                  <a:pt x="30" y="6"/>
                  <a:pt x="29" y="6"/>
                </a:cubicBezTo>
                <a:cubicBezTo>
                  <a:pt x="26" y="6"/>
                  <a:pt x="23" y="7"/>
                  <a:pt x="21" y="8"/>
                </a:cubicBezTo>
                <a:cubicBezTo>
                  <a:pt x="19" y="9"/>
                  <a:pt x="17" y="11"/>
                  <a:pt x="16" y="14"/>
                </a:cubicBezTo>
                <a:cubicBezTo>
                  <a:pt x="16" y="14"/>
                  <a:pt x="16" y="14"/>
                  <a:pt x="16" y="14"/>
                </a:cubicBezTo>
                <a:cubicBezTo>
                  <a:pt x="16" y="14"/>
                  <a:pt x="16" y="14"/>
                  <a:pt x="16" y="14"/>
                </a:cubicBezTo>
                <a:cubicBezTo>
                  <a:pt x="15" y="16"/>
                  <a:pt x="15" y="19"/>
                  <a:pt x="15" y="21"/>
                </a:cubicBezTo>
                <a:cubicBezTo>
                  <a:pt x="15" y="23"/>
                  <a:pt x="15" y="25"/>
                  <a:pt x="16" y="27"/>
                </a:cubicBezTo>
                <a:cubicBezTo>
                  <a:pt x="16" y="27"/>
                  <a:pt x="16" y="28"/>
                  <a:pt x="16" y="28"/>
                </a:cubicBezTo>
                <a:cubicBezTo>
                  <a:pt x="16" y="29"/>
                  <a:pt x="16" y="29"/>
                  <a:pt x="16" y="30"/>
                </a:cubicBezTo>
                <a:cubicBezTo>
                  <a:pt x="16" y="30"/>
                  <a:pt x="16" y="30"/>
                  <a:pt x="16" y="30"/>
                </a:cubicBezTo>
                <a:cubicBezTo>
                  <a:pt x="16" y="30"/>
                  <a:pt x="16" y="30"/>
                  <a:pt x="16" y="30"/>
                </a:cubicBezTo>
                <a:cubicBezTo>
                  <a:pt x="16" y="30"/>
                  <a:pt x="16" y="30"/>
                  <a:pt x="16" y="30"/>
                </a:cubicBezTo>
                <a:cubicBezTo>
                  <a:pt x="15" y="31"/>
                  <a:pt x="15" y="32"/>
                  <a:pt x="16" y="33"/>
                </a:cubicBezTo>
                <a:cubicBezTo>
                  <a:pt x="16" y="33"/>
                  <a:pt x="16" y="33"/>
                  <a:pt x="16" y="33"/>
                </a:cubicBezTo>
                <a:cubicBezTo>
                  <a:pt x="16" y="34"/>
                  <a:pt x="17" y="35"/>
                  <a:pt x="18" y="36"/>
                </a:cubicBezTo>
                <a:cubicBezTo>
                  <a:pt x="18" y="36"/>
                  <a:pt x="18" y="36"/>
                  <a:pt x="18" y="36"/>
                </a:cubicBezTo>
                <a:cubicBezTo>
                  <a:pt x="18" y="36"/>
                  <a:pt x="18" y="36"/>
                  <a:pt x="18" y="36"/>
                </a:cubicBezTo>
                <a:cubicBezTo>
                  <a:pt x="19" y="37"/>
                  <a:pt x="20" y="39"/>
                  <a:pt x="20" y="40"/>
                </a:cubicBezTo>
                <a:cubicBezTo>
                  <a:pt x="21" y="42"/>
                  <a:pt x="22" y="45"/>
                  <a:pt x="24" y="46"/>
                </a:cubicBezTo>
                <a:cubicBezTo>
                  <a:pt x="25" y="47"/>
                  <a:pt x="26" y="48"/>
                  <a:pt x="26" y="49"/>
                </a:cubicBezTo>
                <a:cubicBezTo>
                  <a:pt x="26" y="49"/>
                  <a:pt x="26" y="49"/>
                  <a:pt x="26" y="49"/>
                </a:cubicBezTo>
                <a:cubicBezTo>
                  <a:pt x="26" y="50"/>
                  <a:pt x="26" y="50"/>
                  <a:pt x="26" y="50"/>
                </a:cubicBezTo>
                <a:cubicBezTo>
                  <a:pt x="26" y="52"/>
                  <a:pt x="25" y="53"/>
                  <a:pt x="23" y="55"/>
                </a:cubicBezTo>
                <a:cubicBezTo>
                  <a:pt x="22" y="56"/>
                  <a:pt x="20" y="57"/>
                  <a:pt x="18" y="57"/>
                </a:cubicBezTo>
                <a:cubicBezTo>
                  <a:pt x="16" y="57"/>
                  <a:pt x="12" y="58"/>
                  <a:pt x="9" y="61"/>
                </a:cubicBezTo>
                <a:cubicBezTo>
                  <a:pt x="7" y="63"/>
                  <a:pt x="6" y="65"/>
                  <a:pt x="6" y="69"/>
                </a:cubicBezTo>
                <a:cubicBezTo>
                  <a:pt x="6" y="70"/>
                  <a:pt x="5" y="71"/>
                  <a:pt x="3" y="71"/>
                </a:cubicBezTo>
                <a:cubicBezTo>
                  <a:pt x="2" y="71"/>
                  <a:pt x="0" y="70"/>
                  <a:pt x="0" y="69"/>
                </a:cubicBezTo>
                <a:cubicBezTo>
                  <a:pt x="0" y="64"/>
                  <a:pt x="3" y="60"/>
                  <a:pt x="5" y="57"/>
                </a:cubicBezTo>
                <a:cubicBezTo>
                  <a:pt x="9" y="53"/>
                  <a:pt x="15" y="52"/>
                  <a:pt x="18" y="51"/>
                </a:cubicBezTo>
                <a:cubicBezTo>
                  <a:pt x="19" y="51"/>
                  <a:pt x="19" y="51"/>
                  <a:pt x="20" y="51"/>
                </a:cubicBezTo>
                <a:cubicBezTo>
                  <a:pt x="20" y="51"/>
                  <a:pt x="20" y="50"/>
                  <a:pt x="20" y="50"/>
                </a:cubicBezTo>
                <a:cubicBezTo>
                  <a:pt x="17" y="48"/>
                  <a:pt x="16" y="45"/>
                  <a:pt x="15" y="42"/>
                </a:cubicBezTo>
                <a:cubicBezTo>
                  <a:pt x="15" y="41"/>
                  <a:pt x="14" y="40"/>
                  <a:pt x="14" y="40"/>
                </a:cubicBezTo>
                <a:cubicBezTo>
                  <a:pt x="14" y="40"/>
                  <a:pt x="14" y="40"/>
                  <a:pt x="14" y="40"/>
                </a:cubicBezTo>
                <a:cubicBezTo>
                  <a:pt x="14" y="40"/>
                  <a:pt x="14" y="40"/>
                  <a:pt x="14" y="40"/>
                </a:cubicBezTo>
                <a:cubicBezTo>
                  <a:pt x="14" y="40"/>
                  <a:pt x="14" y="40"/>
                  <a:pt x="14" y="40"/>
                </a:cubicBezTo>
                <a:cubicBezTo>
                  <a:pt x="14" y="40"/>
                  <a:pt x="14" y="40"/>
                  <a:pt x="14" y="40"/>
                </a:cubicBezTo>
                <a:cubicBezTo>
                  <a:pt x="11" y="37"/>
                  <a:pt x="8" y="32"/>
                  <a:pt x="11" y="28"/>
                </a:cubicBezTo>
                <a:cubicBezTo>
                  <a:pt x="10" y="26"/>
                  <a:pt x="10" y="23"/>
                  <a:pt x="10" y="21"/>
                </a:cubicBezTo>
                <a:cubicBezTo>
                  <a:pt x="10" y="18"/>
                  <a:pt x="10" y="15"/>
                  <a:pt x="11" y="12"/>
                </a:cubicBezTo>
                <a:cubicBezTo>
                  <a:pt x="12" y="8"/>
                  <a:pt x="15" y="6"/>
                  <a:pt x="18" y="4"/>
                </a:cubicBezTo>
                <a:cubicBezTo>
                  <a:pt x="21" y="2"/>
                  <a:pt x="24" y="1"/>
                  <a:pt x="29" y="0"/>
                </a:cubicBezTo>
                <a:cubicBezTo>
                  <a:pt x="30" y="0"/>
                  <a:pt x="32" y="0"/>
                  <a:pt x="35" y="1"/>
                </a:cubicBezTo>
                <a:cubicBezTo>
                  <a:pt x="37" y="1"/>
                  <a:pt x="39" y="2"/>
                  <a:pt x="41" y="4"/>
                </a:cubicBezTo>
                <a:cubicBezTo>
                  <a:pt x="43" y="4"/>
                  <a:pt x="46" y="5"/>
                  <a:pt x="48" y="8"/>
                </a:cubicBezTo>
                <a:cubicBezTo>
                  <a:pt x="49" y="9"/>
                  <a:pt x="50" y="10"/>
                  <a:pt x="50" y="11"/>
                </a:cubicBezTo>
                <a:cubicBezTo>
                  <a:pt x="52" y="11"/>
                  <a:pt x="54" y="11"/>
                  <a:pt x="56" y="12"/>
                </a:cubicBezTo>
                <a:cubicBezTo>
                  <a:pt x="56" y="12"/>
                  <a:pt x="56" y="12"/>
                  <a:pt x="56" y="12"/>
                </a:cubicBezTo>
                <a:cubicBezTo>
                  <a:pt x="59" y="12"/>
                  <a:pt x="62" y="13"/>
                  <a:pt x="63" y="15"/>
                </a:cubicBezTo>
                <a:cubicBezTo>
                  <a:pt x="65" y="15"/>
                  <a:pt x="68" y="16"/>
                  <a:pt x="69" y="18"/>
                </a:cubicBezTo>
                <a:cubicBezTo>
                  <a:pt x="71" y="21"/>
                  <a:pt x="73" y="24"/>
                  <a:pt x="73" y="26"/>
                </a:cubicBezTo>
                <a:cubicBezTo>
                  <a:pt x="73" y="28"/>
                  <a:pt x="73" y="30"/>
                  <a:pt x="73" y="32"/>
                </a:cubicBezTo>
                <a:cubicBezTo>
                  <a:pt x="72" y="33"/>
                  <a:pt x="72" y="34"/>
                  <a:pt x="72" y="34"/>
                </a:cubicBezTo>
                <a:cubicBezTo>
                  <a:pt x="73" y="36"/>
                  <a:pt x="73" y="39"/>
                  <a:pt x="73" y="41"/>
                </a:cubicBezTo>
                <a:cubicBezTo>
                  <a:pt x="72" y="43"/>
                  <a:pt x="71" y="44"/>
                  <a:pt x="69" y="45"/>
                </a:cubicBezTo>
                <a:cubicBezTo>
                  <a:pt x="69" y="46"/>
                  <a:pt x="69" y="47"/>
                  <a:pt x="69" y="47"/>
                </a:cubicBezTo>
                <a:cubicBezTo>
                  <a:pt x="68" y="49"/>
                  <a:pt x="67" y="51"/>
                  <a:pt x="65" y="53"/>
                </a:cubicBezTo>
                <a:cubicBezTo>
                  <a:pt x="65" y="53"/>
                  <a:pt x="65" y="54"/>
                  <a:pt x="65" y="54"/>
                </a:cubicBezTo>
                <a:cubicBezTo>
                  <a:pt x="65" y="54"/>
                  <a:pt x="66" y="54"/>
                  <a:pt x="66" y="54"/>
                </a:cubicBezTo>
                <a:cubicBezTo>
                  <a:pt x="69" y="54"/>
                  <a:pt x="74" y="56"/>
                  <a:pt x="77" y="59"/>
                </a:cubicBezTo>
                <a:cubicBezTo>
                  <a:pt x="79" y="61"/>
                  <a:pt x="81" y="64"/>
                  <a:pt x="81" y="69"/>
                </a:cubicBezTo>
                <a:cubicBezTo>
                  <a:pt x="81" y="70"/>
                  <a:pt x="80" y="71"/>
                  <a:pt x="78" y="71"/>
                </a:cubicBezTo>
                <a:cubicBezTo>
                  <a:pt x="77" y="71"/>
                  <a:pt x="76" y="70"/>
                  <a:pt x="76" y="69"/>
                </a:cubicBezTo>
                <a:cubicBezTo>
                  <a:pt x="76" y="66"/>
                  <a:pt x="74" y="64"/>
                  <a:pt x="73" y="63"/>
                </a:cubicBezTo>
                <a:cubicBezTo>
                  <a:pt x="71" y="61"/>
                  <a:pt x="68" y="60"/>
                  <a:pt x="66" y="59"/>
                </a:cubicBezTo>
                <a:cubicBezTo>
                  <a:pt x="66" y="59"/>
                  <a:pt x="66" y="59"/>
                  <a:pt x="66" y="59"/>
                </a:cubicBezTo>
                <a:cubicBezTo>
                  <a:pt x="64" y="59"/>
                  <a:pt x="62" y="58"/>
                  <a:pt x="61" y="57"/>
                </a:cubicBezTo>
                <a:cubicBezTo>
                  <a:pt x="60" y="56"/>
                  <a:pt x="59" y="54"/>
                  <a:pt x="59" y="52"/>
                </a:cubicBezTo>
                <a:cubicBezTo>
                  <a:pt x="59" y="51"/>
                  <a:pt x="60" y="50"/>
                  <a:pt x="61" y="50"/>
                </a:cubicBezTo>
                <a:cubicBezTo>
                  <a:pt x="62" y="49"/>
                  <a:pt x="63" y="47"/>
                  <a:pt x="64" y="45"/>
                </a:cubicBezTo>
                <a:cubicBezTo>
                  <a:pt x="64" y="45"/>
                  <a:pt x="64" y="45"/>
                  <a:pt x="64" y="45"/>
                </a:cubicBezTo>
                <a:cubicBezTo>
                  <a:pt x="64" y="44"/>
                  <a:pt x="65" y="42"/>
                  <a:pt x="66" y="41"/>
                </a:cubicBezTo>
                <a:cubicBezTo>
                  <a:pt x="66" y="41"/>
                  <a:pt x="66" y="41"/>
                  <a:pt x="66" y="41"/>
                </a:cubicBezTo>
                <a:cubicBezTo>
                  <a:pt x="66" y="41"/>
                  <a:pt x="66" y="41"/>
                  <a:pt x="66" y="41"/>
                </a:cubicBezTo>
                <a:cubicBezTo>
                  <a:pt x="66" y="41"/>
                  <a:pt x="67" y="40"/>
                  <a:pt x="67" y="39"/>
                </a:cubicBezTo>
                <a:cubicBezTo>
                  <a:pt x="68" y="38"/>
                  <a:pt x="68" y="38"/>
                  <a:pt x="67" y="37"/>
                </a:cubicBezTo>
                <a:cubicBezTo>
                  <a:pt x="67" y="37"/>
                  <a:pt x="67" y="36"/>
                  <a:pt x="67" y="35"/>
                </a:cubicBezTo>
                <a:cubicBezTo>
                  <a:pt x="67" y="34"/>
                  <a:pt x="67" y="32"/>
                  <a:pt x="67" y="31"/>
                </a:cubicBezTo>
                <a:cubicBezTo>
                  <a:pt x="68" y="30"/>
                  <a:pt x="68" y="28"/>
                  <a:pt x="68" y="27"/>
                </a:cubicBezTo>
                <a:cubicBezTo>
                  <a:pt x="67" y="26"/>
                  <a:pt x="67" y="23"/>
                  <a:pt x="65" y="22"/>
                </a:cubicBezTo>
                <a:cubicBezTo>
                  <a:pt x="64" y="21"/>
                  <a:pt x="64" y="20"/>
                  <a:pt x="63" y="20"/>
                </a:cubicBezTo>
                <a:cubicBezTo>
                  <a:pt x="62" y="21"/>
                  <a:pt x="62" y="20"/>
                  <a:pt x="61" y="20"/>
                </a:cubicBezTo>
                <a:cubicBezTo>
                  <a:pt x="61" y="20"/>
                  <a:pt x="61" y="20"/>
                  <a:pt x="61" y="20"/>
                </a:cubicBezTo>
                <a:cubicBezTo>
                  <a:pt x="60" y="20"/>
                  <a:pt x="59" y="19"/>
                  <a:pt x="59" y="18"/>
                </a:cubicBezTo>
                <a:cubicBezTo>
                  <a:pt x="59" y="18"/>
                  <a:pt x="59" y="18"/>
                  <a:pt x="59" y="18"/>
                </a:cubicBezTo>
                <a:cubicBezTo>
                  <a:pt x="58" y="18"/>
                  <a:pt x="57" y="17"/>
                  <a:pt x="55" y="17"/>
                </a:cubicBezTo>
                <a:cubicBezTo>
                  <a:pt x="55" y="17"/>
                  <a:pt x="55" y="17"/>
                  <a:pt x="55" y="17"/>
                </a:cubicBezTo>
                <a:cubicBezTo>
                  <a:pt x="54" y="17"/>
                  <a:pt x="53" y="17"/>
                  <a:pt x="52" y="17"/>
                </a:cubicBezTo>
                <a:cubicBezTo>
                  <a:pt x="52" y="17"/>
                  <a:pt x="52" y="17"/>
                  <a:pt x="52" y="17"/>
                </a:cubicBezTo>
                <a:cubicBezTo>
                  <a:pt x="52" y="17"/>
                  <a:pt x="52" y="17"/>
                  <a:pt x="52" y="17"/>
                </a:cubicBezTo>
                <a:cubicBezTo>
                  <a:pt x="53" y="19"/>
                  <a:pt x="53" y="21"/>
                  <a:pt x="52" y="23"/>
                </a:cubicBezTo>
                <a:cubicBezTo>
                  <a:pt x="52" y="24"/>
                  <a:pt x="52" y="26"/>
                  <a:pt x="51" y="27"/>
                </a:cubicBezTo>
                <a:cubicBezTo>
                  <a:pt x="54" y="32"/>
                  <a:pt x="51" y="37"/>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7" y="41"/>
                  <a:pt x="47" y="42"/>
                </a:cubicBezTo>
                <a:cubicBezTo>
                  <a:pt x="46" y="45"/>
                  <a:pt x="45" y="48"/>
                  <a:pt x="42" y="50"/>
                </a:cubicBezTo>
                <a:cubicBezTo>
                  <a:pt x="42" y="50"/>
                  <a:pt x="43" y="50"/>
                  <a:pt x="43" y="51"/>
                </a:cubicBezTo>
                <a:cubicBezTo>
                  <a:pt x="43" y="51"/>
                  <a:pt x="43" y="51"/>
                  <a:pt x="43" y="51"/>
                </a:cubicBezTo>
                <a:cubicBezTo>
                  <a:pt x="43" y="51"/>
                  <a:pt x="43" y="51"/>
                  <a:pt x="43" y="51"/>
                </a:cubicBezTo>
                <a:cubicBezTo>
                  <a:pt x="43" y="51"/>
                  <a:pt x="44" y="51"/>
                  <a:pt x="45" y="51"/>
                </a:cubicBezTo>
                <a:cubicBezTo>
                  <a:pt x="48" y="52"/>
                  <a:pt x="53" y="53"/>
                  <a:pt x="57" y="57"/>
                </a:cubicBezTo>
                <a:cubicBezTo>
                  <a:pt x="60" y="60"/>
                  <a:pt x="62" y="64"/>
                  <a:pt x="62" y="6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
          <p:cNvSpPr>
            <a:spLocks noEditPoints="1"/>
          </p:cNvSpPr>
          <p:nvPr/>
        </p:nvSpPr>
        <p:spPr bwMode="auto">
          <a:xfrm>
            <a:off x="1738395" y="3199130"/>
            <a:ext cx="466090" cy="545465"/>
          </a:xfrm>
          <a:custGeom>
            <a:avLst/>
            <a:gdLst>
              <a:gd name="T0" fmla="*/ 12 w 60"/>
              <a:gd name="T1" fmla="*/ 42 h 70"/>
              <a:gd name="T2" fmla="*/ 17 w 60"/>
              <a:gd name="T3" fmla="*/ 42 h 70"/>
              <a:gd name="T4" fmla="*/ 14 w 60"/>
              <a:gd name="T5" fmla="*/ 50 h 70"/>
              <a:gd name="T6" fmla="*/ 12 w 60"/>
              <a:gd name="T7" fmla="*/ 53 h 70"/>
              <a:gd name="T8" fmla="*/ 17 w 60"/>
              <a:gd name="T9" fmla="*/ 53 h 70"/>
              <a:gd name="T10" fmla="*/ 14 w 60"/>
              <a:gd name="T11" fmla="*/ 28 h 70"/>
              <a:gd name="T12" fmla="*/ 12 w 60"/>
              <a:gd name="T13" fmla="*/ 31 h 70"/>
              <a:gd name="T14" fmla="*/ 17 w 60"/>
              <a:gd name="T15" fmla="*/ 31 h 70"/>
              <a:gd name="T16" fmla="*/ 57 w 60"/>
              <a:gd name="T17" fmla="*/ 11 h 70"/>
              <a:gd name="T18" fmla="*/ 50 w 60"/>
              <a:gd name="T19" fmla="*/ 11 h 70"/>
              <a:gd name="T20" fmla="*/ 48 w 60"/>
              <a:gd name="T21" fmla="*/ 8 h 70"/>
              <a:gd name="T22" fmla="*/ 37 w 60"/>
              <a:gd name="T23" fmla="*/ 3 h 70"/>
              <a:gd name="T24" fmla="*/ 22 w 60"/>
              <a:gd name="T25" fmla="*/ 3 h 70"/>
              <a:gd name="T26" fmla="*/ 11 w 60"/>
              <a:gd name="T27" fmla="*/ 8 h 70"/>
              <a:gd name="T28" fmla="*/ 10 w 60"/>
              <a:gd name="T29" fmla="*/ 11 h 70"/>
              <a:gd name="T30" fmla="*/ 0 w 60"/>
              <a:gd name="T31" fmla="*/ 14 h 70"/>
              <a:gd name="T32" fmla="*/ 2 w 60"/>
              <a:gd name="T33" fmla="*/ 70 h 70"/>
              <a:gd name="T34" fmla="*/ 60 w 60"/>
              <a:gd name="T35" fmla="*/ 68 h 70"/>
              <a:gd name="T36" fmla="*/ 57 w 60"/>
              <a:gd name="T37" fmla="*/ 11 h 70"/>
              <a:gd name="T38" fmla="*/ 25 w 60"/>
              <a:gd name="T39" fmla="*/ 6 h 70"/>
              <a:gd name="T40" fmla="*/ 35 w 60"/>
              <a:gd name="T41" fmla="*/ 6 h 70"/>
              <a:gd name="T42" fmla="*/ 23 w 60"/>
              <a:gd name="T43" fmla="*/ 8 h 70"/>
              <a:gd name="T44" fmla="*/ 13 w 60"/>
              <a:gd name="T45" fmla="*/ 11 h 70"/>
              <a:gd name="T46" fmla="*/ 47 w 60"/>
              <a:gd name="T47" fmla="*/ 11 h 70"/>
              <a:gd name="T48" fmla="*/ 13 w 60"/>
              <a:gd name="T49" fmla="*/ 16 h 70"/>
              <a:gd name="T50" fmla="*/ 54 w 60"/>
              <a:gd name="T51" fmla="*/ 65 h 70"/>
              <a:gd name="T52" fmla="*/ 5 w 60"/>
              <a:gd name="T53" fmla="*/ 65 h 70"/>
              <a:gd name="T54" fmla="*/ 10 w 60"/>
              <a:gd name="T55" fmla="*/ 17 h 70"/>
              <a:gd name="T56" fmla="*/ 11 w 60"/>
              <a:gd name="T57" fmla="*/ 20 h 70"/>
              <a:gd name="T58" fmla="*/ 50 w 60"/>
              <a:gd name="T59" fmla="*/ 18 h 70"/>
              <a:gd name="T60" fmla="*/ 54 w 60"/>
              <a:gd name="T61" fmla="*/ 17 h 70"/>
              <a:gd name="T62" fmla="*/ 45 w 60"/>
              <a:gd name="T63" fmla="*/ 29 h 70"/>
              <a:gd name="T64" fmla="*/ 22 w 60"/>
              <a:gd name="T65" fmla="*/ 29 h 70"/>
              <a:gd name="T66" fmla="*/ 22 w 60"/>
              <a:gd name="T67" fmla="*/ 32 h 70"/>
              <a:gd name="T68" fmla="*/ 46 w 60"/>
              <a:gd name="T69" fmla="*/ 31 h 70"/>
              <a:gd name="T70" fmla="*/ 45 w 60"/>
              <a:gd name="T71" fmla="*/ 51 h 70"/>
              <a:gd name="T72" fmla="*/ 22 w 60"/>
              <a:gd name="T73" fmla="*/ 51 h 70"/>
              <a:gd name="T74" fmla="*/ 22 w 60"/>
              <a:gd name="T75" fmla="*/ 54 h 70"/>
              <a:gd name="T76" fmla="*/ 46 w 60"/>
              <a:gd name="T77" fmla="*/ 53 h 70"/>
              <a:gd name="T78" fmla="*/ 45 w 60"/>
              <a:gd name="T79" fmla="*/ 40 h 70"/>
              <a:gd name="T80" fmla="*/ 22 w 60"/>
              <a:gd name="T81" fmla="*/ 40 h 70"/>
              <a:gd name="T82" fmla="*/ 22 w 60"/>
              <a:gd name="T83" fmla="*/ 43 h 70"/>
              <a:gd name="T84" fmla="*/ 46 w 60"/>
              <a:gd name="T85"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 h="70">
                <a:moveTo>
                  <a:pt x="14" y="39"/>
                </a:moveTo>
                <a:cubicBezTo>
                  <a:pt x="13" y="39"/>
                  <a:pt x="12" y="40"/>
                  <a:pt x="12" y="42"/>
                </a:cubicBezTo>
                <a:cubicBezTo>
                  <a:pt x="12" y="43"/>
                  <a:pt x="13" y="44"/>
                  <a:pt x="14" y="44"/>
                </a:cubicBezTo>
                <a:cubicBezTo>
                  <a:pt x="16" y="44"/>
                  <a:pt x="17" y="43"/>
                  <a:pt x="17" y="42"/>
                </a:cubicBezTo>
                <a:cubicBezTo>
                  <a:pt x="17" y="40"/>
                  <a:pt x="16" y="39"/>
                  <a:pt x="14" y="39"/>
                </a:cubicBezTo>
                <a:close/>
                <a:moveTo>
                  <a:pt x="14" y="50"/>
                </a:moveTo>
                <a:cubicBezTo>
                  <a:pt x="14" y="50"/>
                  <a:pt x="14" y="50"/>
                  <a:pt x="14" y="50"/>
                </a:cubicBezTo>
                <a:cubicBezTo>
                  <a:pt x="13" y="50"/>
                  <a:pt x="12" y="51"/>
                  <a:pt x="12" y="53"/>
                </a:cubicBezTo>
                <a:cubicBezTo>
                  <a:pt x="12" y="54"/>
                  <a:pt x="13" y="55"/>
                  <a:pt x="14" y="55"/>
                </a:cubicBezTo>
                <a:cubicBezTo>
                  <a:pt x="16" y="55"/>
                  <a:pt x="17" y="54"/>
                  <a:pt x="17" y="53"/>
                </a:cubicBezTo>
                <a:cubicBezTo>
                  <a:pt x="17" y="51"/>
                  <a:pt x="16" y="50"/>
                  <a:pt x="14" y="50"/>
                </a:cubicBezTo>
                <a:close/>
                <a:moveTo>
                  <a:pt x="14" y="28"/>
                </a:moveTo>
                <a:cubicBezTo>
                  <a:pt x="14" y="28"/>
                  <a:pt x="14" y="28"/>
                  <a:pt x="14" y="28"/>
                </a:cubicBezTo>
                <a:cubicBezTo>
                  <a:pt x="13" y="28"/>
                  <a:pt x="12" y="29"/>
                  <a:pt x="12" y="31"/>
                </a:cubicBezTo>
                <a:cubicBezTo>
                  <a:pt x="12" y="32"/>
                  <a:pt x="13" y="33"/>
                  <a:pt x="14" y="33"/>
                </a:cubicBezTo>
                <a:cubicBezTo>
                  <a:pt x="16" y="33"/>
                  <a:pt x="17" y="32"/>
                  <a:pt x="17" y="31"/>
                </a:cubicBezTo>
                <a:cubicBezTo>
                  <a:pt x="17" y="29"/>
                  <a:pt x="16" y="28"/>
                  <a:pt x="14" y="28"/>
                </a:cubicBezTo>
                <a:close/>
                <a:moveTo>
                  <a:pt x="57" y="11"/>
                </a:moveTo>
                <a:cubicBezTo>
                  <a:pt x="57" y="11"/>
                  <a:pt x="57" y="11"/>
                  <a:pt x="57" y="11"/>
                </a:cubicBezTo>
                <a:cubicBezTo>
                  <a:pt x="50" y="11"/>
                  <a:pt x="50" y="11"/>
                  <a:pt x="50" y="11"/>
                </a:cubicBezTo>
                <a:cubicBezTo>
                  <a:pt x="50" y="10"/>
                  <a:pt x="50" y="10"/>
                  <a:pt x="50" y="10"/>
                </a:cubicBezTo>
                <a:cubicBezTo>
                  <a:pt x="50" y="9"/>
                  <a:pt x="49" y="8"/>
                  <a:pt x="48" y="8"/>
                </a:cubicBezTo>
                <a:cubicBezTo>
                  <a:pt x="40" y="8"/>
                  <a:pt x="40" y="8"/>
                  <a:pt x="40" y="8"/>
                </a:cubicBezTo>
                <a:cubicBezTo>
                  <a:pt x="39" y="6"/>
                  <a:pt x="38" y="5"/>
                  <a:pt x="37" y="3"/>
                </a:cubicBezTo>
                <a:cubicBezTo>
                  <a:pt x="35" y="2"/>
                  <a:pt x="32" y="0"/>
                  <a:pt x="30" y="0"/>
                </a:cubicBezTo>
                <a:cubicBezTo>
                  <a:pt x="27" y="0"/>
                  <a:pt x="24" y="2"/>
                  <a:pt x="22" y="3"/>
                </a:cubicBezTo>
                <a:cubicBezTo>
                  <a:pt x="21" y="5"/>
                  <a:pt x="20" y="6"/>
                  <a:pt x="20" y="8"/>
                </a:cubicBezTo>
                <a:cubicBezTo>
                  <a:pt x="11" y="8"/>
                  <a:pt x="11" y="8"/>
                  <a:pt x="11" y="8"/>
                </a:cubicBezTo>
                <a:cubicBezTo>
                  <a:pt x="10" y="8"/>
                  <a:pt x="10" y="9"/>
                  <a:pt x="10" y="10"/>
                </a:cubicBezTo>
                <a:cubicBezTo>
                  <a:pt x="10" y="11"/>
                  <a:pt x="10" y="11"/>
                  <a:pt x="10" y="11"/>
                </a:cubicBezTo>
                <a:cubicBezTo>
                  <a:pt x="2" y="11"/>
                  <a:pt x="2" y="11"/>
                  <a:pt x="2" y="11"/>
                </a:cubicBezTo>
                <a:cubicBezTo>
                  <a:pt x="1" y="11"/>
                  <a:pt x="0" y="12"/>
                  <a:pt x="0" y="14"/>
                </a:cubicBezTo>
                <a:cubicBezTo>
                  <a:pt x="0" y="68"/>
                  <a:pt x="0" y="68"/>
                  <a:pt x="0" y="68"/>
                </a:cubicBezTo>
                <a:cubicBezTo>
                  <a:pt x="0" y="69"/>
                  <a:pt x="1" y="70"/>
                  <a:pt x="2" y="70"/>
                </a:cubicBezTo>
                <a:cubicBezTo>
                  <a:pt x="57" y="70"/>
                  <a:pt x="57" y="70"/>
                  <a:pt x="57" y="70"/>
                </a:cubicBezTo>
                <a:cubicBezTo>
                  <a:pt x="58" y="70"/>
                  <a:pt x="60" y="69"/>
                  <a:pt x="60" y="68"/>
                </a:cubicBezTo>
                <a:cubicBezTo>
                  <a:pt x="60" y="14"/>
                  <a:pt x="60" y="14"/>
                  <a:pt x="60" y="14"/>
                </a:cubicBezTo>
                <a:cubicBezTo>
                  <a:pt x="60" y="12"/>
                  <a:pt x="58" y="11"/>
                  <a:pt x="57" y="11"/>
                </a:cubicBezTo>
                <a:close/>
                <a:moveTo>
                  <a:pt x="25" y="6"/>
                </a:moveTo>
                <a:cubicBezTo>
                  <a:pt x="25" y="6"/>
                  <a:pt x="25" y="6"/>
                  <a:pt x="25" y="6"/>
                </a:cubicBezTo>
                <a:cubicBezTo>
                  <a:pt x="26" y="4"/>
                  <a:pt x="28" y="4"/>
                  <a:pt x="30" y="4"/>
                </a:cubicBezTo>
                <a:cubicBezTo>
                  <a:pt x="32" y="4"/>
                  <a:pt x="33" y="4"/>
                  <a:pt x="35" y="6"/>
                </a:cubicBezTo>
                <a:cubicBezTo>
                  <a:pt x="35" y="6"/>
                  <a:pt x="36" y="7"/>
                  <a:pt x="36" y="8"/>
                </a:cubicBezTo>
                <a:cubicBezTo>
                  <a:pt x="23" y="8"/>
                  <a:pt x="23" y="8"/>
                  <a:pt x="23" y="8"/>
                </a:cubicBezTo>
                <a:cubicBezTo>
                  <a:pt x="23" y="7"/>
                  <a:pt x="24" y="6"/>
                  <a:pt x="25" y="6"/>
                </a:cubicBezTo>
                <a:close/>
                <a:moveTo>
                  <a:pt x="13" y="11"/>
                </a:moveTo>
                <a:cubicBezTo>
                  <a:pt x="13" y="11"/>
                  <a:pt x="13" y="11"/>
                  <a:pt x="13" y="11"/>
                </a:cubicBezTo>
                <a:cubicBezTo>
                  <a:pt x="47" y="11"/>
                  <a:pt x="47" y="11"/>
                  <a:pt x="47" y="11"/>
                </a:cubicBezTo>
                <a:cubicBezTo>
                  <a:pt x="47" y="16"/>
                  <a:pt x="47" y="16"/>
                  <a:pt x="47" y="16"/>
                </a:cubicBezTo>
                <a:cubicBezTo>
                  <a:pt x="13" y="16"/>
                  <a:pt x="13" y="16"/>
                  <a:pt x="13" y="16"/>
                </a:cubicBezTo>
                <a:cubicBezTo>
                  <a:pt x="13" y="11"/>
                  <a:pt x="13" y="11"/>
                  <a:pt x="13" y="11"/>
                </a:cubicBezTo>
                <a:close/>
                <a:moveTo>
                  <a:pt x="54" y="65"/>
                </a:moveTo>
                <a:cubicBezTo>
                  <a:pt x="54" y="65"/>
                  <a:pt x="54" y="65"/>
                  <a:pt x="54" y="65"/>
                </a:cubicBezTo>
                <a:cubicBezTo>
                  <a:pt x="5" y="65"/>
                  <a:pt x="5" y="65"/>
                  <a:pt x="5" y="65"/>
                </a:cubicBezTo>
                <a:cubicBezTo>
                  <a:pt x="5" y="17"/>
                  <a:pt x="5" y="17"/>
                  <a:pt x="5" y="17"/>
                </a:cubicBezTo>
                <a:cubicBezTo>
                  <a:pt x="10" y="17"/>
                  <a:pt x="10" y="17"/>
                  <a:pt x="10" y="17"/>
                </a:cubicBezTo>
                <a:cubicBezTo>
                  <a:pt x="10" y="18"/>
                  <a:pt x="10" y="18"/>
                  <a:pt x="10" y="18"/>
                </a:cubicBezTo>
                <a:cubicBezTo>
                  <a:pt x="10" y="19"/>
                  <a:pt x="10" y="20"/>
                  <a:pt x="11" y="20"/>
                </a:cubicBezTo>
                <a:cubicBezTo>
                  <a:pt x="48" y="20"/>
                  <a:pt x="48" y="20"/>
                  <a:pt x="48" y="20"/>
                </a:cubicBezTo>
                <a:cubicBezTo>
                  <a:pt x="49" y="20"/>
                  <a:pt x="50" y="19"/>
                  <a:pt x="50" y="18"/>
                </a:cubicBezTo>
                <a:cubicBezTo>
                  <a:pt x="50" y="17"/>
                  <a:pt x="50" y="17"/>
                  <a:pt x="50" y="17"/>
                </a:cubicBezTo>
                <a:cubicBezTo>
                  <a:pt x="54" y="17"/>
                  <a:pt x="54" y="17"/>
                  <a:pt x="54" y="17"/>
                </a:cubicBezTo>
                <a:cubicBezTo>
                  <a:pt x="54" y="65"/>
                  <a:pt x="54" y="65"/>
                  <a:pt x="54" y="65"/>
                </a:cubicBezTo>
                <a:close/>
                <a:moveTo>
                  <a:pt x="45" y="29"/>
                </a:moveTo>
                <a:cubicBezTo>
                  <a:pt x="45" y="29"/>
                  <a:pt x="45" y="29"/>
                  <a:pt x="45" y="29"/>
                </a:cubicBezTo>
                <a:cubicBezTo>
                  <a:pt x="22" y="29"/>
                  <a:pt x="22" y="29"/>
                  <a:pt x="22" y="29"/>
                </a:cubicBezTo>
                <a:cubicBezTo>
                  <a:pt x="21" y="29"/>
                  <a:pt x="20" y="30"/>
                  <a:pt x="20" y="31"/>
                </a:cubicBezTo>
                <a:cubicBezTo>
                  <a:pt x="20" y="31"/>
                  <a:pt x="21" y="32"/>
                  <a:pt x="22" y="32"/>
                </a:cubicBezTo>
                <a:cubicBezTo>
                  <a:pt x="45" y="32"/>
                  <a:pt x="45" y="32"/>
                  <a:pt x="45" y="32"/>
                </a:cubicBezTo>
                <a:cubicBezTo>
                  <a:pt x="46" y="32"/>
                  <a:pt x="46" y="31"/>
                  <a:pt x="46" y="31"/>
                </a:cubicBezTo>
                <a:cubicBezTo>
                  <a:pt x="46" y="30"/>
                  <a:pt x="46" y="29"/>
                  <a:pt x="45" y="29"/>
                </a:cubicBezTo>
                <a:close/>
                <a:moveTo>
                  <a:pt x="45" y="51"/>
                </a:moveTo>
                <a:cubicBezTo>
                  <a:pt x="45" y="51"/>
                  <a:pt x="45" y="51"/>
                  <a:pt x="45" y="51"/>
                </a:cubicBezTo>
                <a:cubicBezTo>
                  <a:pt x="22" y="51"/>
                  <a:pt x="22" y="51"/>
                  <a:pt x="22" y="51"/>
                </a:cubicBezTo>
                <a:cubicBezTo>
                  <a:pt x="21" y="51"/>
                  <a:pt x="20" y="52"/>
                  <a:pt x="20" y="53"/>
                </a:cubicBezTo>
                <a:cubicBezTo>
                  <a:pt x="20" y="54"/>
                  <a:pt x="21" y="54"/>
                  <a:pt x="22" y="54"/>
                </a:cubicBezTo>
                <a:cubicBezTo>
                  <a:pt x="45" y="54"/>
                  <a:pt x="45" y="54"/>
                  <a:pt x="45" y="54"/>
                </a:cubicBezTo>
                <a:cubicBezTo>
                  <a:pt x="46" y="54"/>
                  <a:pt x="46" y="54"/>
                  <a:pt x="46" y="53"/>
                </a:cubicBezTo>
                <a:cubicBezTo>
                  <a:pt x="46" y="52"/>
                  <a:pt x="46" y="51"/>
                  <a:pt x="45" y="51"/>
                </a:cubicBezTo>
                <a:close/>
                <a:moveTo>
                  <a:pt x="45" y="40"/>
                </a:moveTo>
                <a:cubicBezTo>
                  <a:pt x="45" y="40"/>
                  <a:pt x="45" y="40"/>
                  <a:pt x="45" y="40"/>
                </a:cubicBezTo>
                <a:cubicBezTo>
                  <a:pt x="22" y="40"/>
                  <a:pt x="22" y="40"/>
                  <a:pt x="22" y="40"/>
                </a:cubicBezTo>
                <a:cubicBezTo>
                  <a:pt x="21" y="40"/>
                  <a:pt x="20" y="41"/>
                  <a:pt x="20" y="42"/>
                </a:cubicBezTo>
                <a:cubicBezTo>
                  <a:pt x="20" y="43"/>
                  <a:pt x="21" y="43"/>
                  <a:pt x="22" y="43"/>
                </a:cubicBezTo>
                <a:cubicBezTo>
                  <a:pt x="45" y="43"/>
                  <a:pt x="45" y="43"/>
                  <a:pt x="45" y="43"/>
                </a:cubicBezTo>
                <a:cubicBezTo>
                  <a:pt x="46" y="43"/>
                  <a:pt x="46" y="43"/>
                  <a:pt x="46" y="42"/>
                </a:cubicBezTo>
                <a:cubicBezTo>
                  <a:pt x="46" y="41"/>
                  <a:pt x="46" y="40"/>
                  <a:pt x="45" y="4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8" name="Freeform 18"/>
          <p:cNvSpPr>
            <a:spLocks noEditPoints="1"/>
          </p:cNvSpPr>
          <p:nvPr/>
        </p:nvSpPr>
        <p:spPr bwMode="auto">
          <a:xfrm>
            <a:off x="9308865" y="3260725"/>
            <a:ext cx="483235" cy="486410"/>
          </a:xfrm>
          <a:custGeom>
            <a:avLst/>
            <a:gdLst>
              <a:gd name="T0" fmla="*/ 62 w 69"/>
              <a:gd name="T1" fmla="*/ 20 h 69"/>
              <a:gd name="T2" fmla="*/ 62 w 69"/>
              <a:gd name="T3" fmla="*/ 29 h 69"/>
              <a:gd name="T4" fmla="*/ 62 w 69"/>
              <a:gd name="T5" fmla="*/ 41 h 69"/>
              <a:gd name="T6" fmla="*/ 50 w 69"/>
              <a:gd name="T7" fmla="*/ 59 h 69"/>
              <a:gd name="T8" fmla="*/ 40 w 69"/>
              <a:gd name="T9" fmla="*/ 63 h 69"/>
              <a:gd name="T10" fmla="*/ 28 w 69"/>
              <a:gd name="T11" fmla="*/ 63 h 69"/>
              <a:gd name="T12" fmla="*/ 5 w 69"/>
              <a:gd name="T13" fmla="*/ 35 h 69"/>
              <a:gd name="T14" fmla="*/ 28 w 69"/>
              <a:gd name="T15" fmla="*/ 7 h 69"/>
              <a:gd name="T16" fmla="*/ 40 w 69"/>
              <a:gd name="T17" fmla="*/ 7 h 69"/>
              <a:gd name="T18" fmla="*/ 49 w 69"/>
              <a:gd name="T19" fmla="*/ 7 h 69"/>
              <a:gd name="T20" fmla="*/ 41 w 69"/>
              <a:gd name="T21" fmla="*/ 2 h 69"/>
              <a:gd name="T22" fmla="*/ 27 w 69"/>
              <a:gd name="T23" fmla="*/ 2 h 69"/>
              <a:gd name="T24" fmla="*/ 15 w 69"/>
              <a:gd name="T25" fmla="*/ 7 h 69"/>
              <a:gd name="T26" fmla="*/ 1 w 69"/>
              <a:gd name="T27" fmla="*/ 42 h 69"/>
              <a:gd name="T28" fmla="*/ 41 w 69"/>
              <a:gd name="T29" fmla="*/ 69 h 69"/>
              <a:gd name="T30" fmla="*/ 53 w 69"/>
              <a:gd name="T31" fmla="*/ 63 h 69"/>
              <a:gd name="T32" fmla="*/ 68 w 69"/>
              <a:gd name="T33" fmla="*/ 42 h 69"/>
              <a:gd name="T34" fmla="*/ 68 w 69"/>
              <a:gd name="T35" fmla="*/ 28 h 69"/>
              <a:gd name="T36" fmla="*/ 47 w 69"/>
              <a:gd name="T37" fmla="*/ 13 h 69"/>
              <a:gd name="T38" fmla="*/ 46 w 69"/>
              <a:gd name="T39" fmla="*/ 14 h 69"/>
              <a:gd name="T40" fmla="*/ 42 w 69"/>
              <a:gd name="T41" fmla="*/ 25 h 69"/>
              <a:gd name="T42" fmla="*/ 21 w 69"/>
              <a:gd name="T43" fmla="*/ 35 h 69"/>
              <a:gd name="T44" fmla="*/ 47 w 69"/>
              <a:gd name="T45" fmla="*/ 35 h 69"/>
              <a:gd name="T46" fmla="*/ 48 w 69"/>
              <a:gd name="T47" fmla="*/ 23 h 69"/>
              <a:gd name="T48" fmla="*/ 56 w 69"/>
              <a:gd name="T49" fmla="*/ 22 h 69"/>
              <a:gd name="T50" fmla="*/ 68 w 69"/>
              <a:gd name="T51" fmla="*/ 10 h 69"/>
              <a:gd name="T52" fmla="*/ 67 w 69"/>
              <a:gd name="T53" fmla="*/ 8 h 69"/>
              <a:gd name="T54" fmla="*/ 62 w 69"/>
              <a:gd name="T55" fmla="*/ 2 h 69"/>
              <a:gd name="T56" fmla="*/ 59 w 69"/>
              <a:gd name="T57" fmla="*/ 1 h 69"/>
              <a:gd name="T58" fmla="*/ 47 w 69"/>
              <a:gd name="T59" fmla="*/ 13 h 69"/>
              <a:gd name="T60" fmla="*/ 34 w 69"/>
              <a:gd name="T61" fmla="*/ 45 h 69"/>
              <a:gd name="T62" fmla="*/ 34 w 69"/>
              <a:gd name="T63" fmla="*/ 25 h 69"/>
              <a:gd name="T64" fmla="*/ 34 w 69"/>
              <a:gd name="T65" fmla="*/ 32 h 69"/>
              <a:gd name="T66" fmla="*/ 31 w 69"/>
              <a:gd name="T67" fmla="*/ 35 h 69"/>
              <a:gd name="T68" fmla="*/ 37 w 69"/>
              <a:gd name="T69" fmla="*/ 35 h 69"/>
              <a:gd name="T70" fmla="*/ 42 w 69"/>
              <a:gd name="T71" fmla="*/ 29 h 69"/>
              <a:gd name="T72" fmla="*/ 34 w 69"/>
              <a:gd name="T73" fmla="*/ 45 h 69"/>
              <a:gd name="T74" fmla="*/ 61 w 69"/>
              <a:gd name="T75" fmla="*/ 11 h 69"/>
              <a:gd name="T76" fmla="*/ 54 w 69"/>
              <a:gd name="T77" fmla="*/ 20 h 69"/>
              <a:gd name="T78" fmla="*/ 61 w 69"/>
              <a:gd name="T79" fmla="*/ 11 h 69"/>
              <a:gd name="T80" fmla="*/ 49 w 69"/>
              <a:gd name="T81" fmla="*/ 15 h 69"/>
              <a:gd name="T82" fmla="*/ 58 w 69"/>
              <a:gd name="T83" fmla="*/ 9 h 69"/>
              <a:gd name="T84" fmla="*/ 49 w 69"/>
              <a:gd name="T85" fmla="*/ 15 h 69"/>
              <a:gd name="T86" fmla="*/ 30 w 69"/>
              <a:gd name="T87" fmla="*/ 16 h 69"/>
              <a:gd name="T88" fmla="*/ 38 w 69"/>
              <a:gd name="T89" fmla="*/ 16 h 69"/>
              <a:gd name="T90" fmla="*/ 44 w 69"/>
              <a:gd name="T91" fmla="*/ 16 h 69"/>
              <a:gd name="T92" fmla="*/ 39 w 69"/>
              <a:gd name="T93" fmla="*/ 13 h 69"/>
              <a:gd name="T94" fmla="*/ 30 w 69"/>
              <a:gd name="T95" fmla="*/ 13 h 69"/>
              <a:gd name="T96" fmla="*/ 12 w 69"/>
              <a:gd name="T97" fmla="*/ 40 h 69"/>
              <a:gd name="T98" fmla="*/ 34 w 69"/>
              <a:gd name="T99" fmla="*/ 58 h 69"/>
              <a:gd name="T100" fmla="*/ 43 w 69"/>
              <a:gd name="T101" fmla="*/ 56 h 69"/>
              <a:gd name="T102" fmla="*/ 57 w 69"/>
              <a:gd name="T103" fmla="*/ 35 h 69"/>
              <a:gd name="T104" fmla="*/ 55 w 69"/>
              <a:gd name="T105" fmla="*/ 26 h 69"/>
              <a:gd name="T106" fmla="*/ 52 w 69"/>
              <a:gd name="T107" fmla="*/ 27 h 69"/>
              <a:gd name="T108" fmla="*/ 54 w 69"/>
              <a:gd name="T109" fmla="*/ 35 h 69"/>
              <a:gd name="T110" fmla="*/ 30 w 69"/>
              <a:gd name="T111" fmla="*/ 54 h 69"/>
              <a:gd name="T112" fmla="*/ 14 w 69"/>
              <a:gd name="T113" fmla="*/ 35 h 69"/>
              <a:gd name="T114" fmla="*/ 30 w 69"/>
              <a:gd name="T11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 h="69">
                <a:moveTo>
                  <a:pt x="66" y="22"/>
                </a:moveTo>
                <a:cubicBezTo>
                  <a:pt x="65" y="20"/>
                  <a:pt x="63" y="20"/>
                  <a:pt x="62" y="20"/>
                </a:cubicBezTo>
                <a:cubicBezTo>
                  <a:pt x="61" y="21"/>
                  <a:pt x="60" y="22"/>
                  <a:pt x="61" y="24"/>
                </a:cubicBezTo>
                <a:cubicBezTo>
                  <a:pt x="61" y="26"/>
                  <a:pt x="62" y="27"/>
                  <a:pt x="62" y="29"/>
                </a:cubicBezTo>
                <a:cubicBezTo>
                  <a:pt x="63" y="31"/>
                  <a:pt x="63" y="33"/>
                  <a:pt x="63" y="35"/>
                </a:cubicBezTo>
                <a:cubicBezTo>
                  <a:pt x="63" y="37"/>
                  <a:pt x="63" y="39"/>
                  <a:pt x="62" y="41"/>
                </a:cubicBezTo>
                <a:cubicBezTo>
                  <a:pt x="62" y="43"/>
                  <a:pt x="61" y="45"/>
                  <a:pt x="61" y="46"/>
                </a:cubicBezTo>
                <a:cubicBezTo>
                  <a:pt x="59" y="51"/>
                  <a:pt x="55" y="56"/>
                  <a:pt x="50" y="59"/>
                </a:cubicBezTo>
                <a:cubicBezTo>
                  <a:pt x="49" y="60"/>
                  <a:pt x="47" y="61"/>
                  <a:pt x="45" y="62"/>
                </a:cubicBezTo>
                <a:cubicBezTo>
                  <a:pt x="44" y="62"/>
                  <a:pt x="42" y="63"/>
                  <a:pt x="40" y="63"/>
                </a:cubicBezTo>
                <a:cubicBezTo>
                  <a:pt x="38" y="64"/>
                  <a:pt x="36" y="64"/>
                  <a:pt x="34" y="64"/>
                </a:cubicBezTo>
                <a:cubicBezTo>
                  <a:pt x="32" y="64"/>
                  <a:pt x="30" y="64"/>
                  <a:pt x="28" y="63"/>
                </a:cubicBezTo>
                <a:cubicBezTo>
                  <a:pt x="17" y="61"/>
                  <a:pt x="8" y="52"/>
                  <a:pt x="6" y="41"/>
                </a:cubicBezTo>
                <a:cubicBezTo>
                  <a:pt x="5" y="39"/>
                  <a:pt x="5" y="37"/>
                  <a:pt x="5" y="35"/>
                </a:cubicBezTo>
                <a:cubicBezTo>
                  <a:pt x="5" y="24"/>
                  <a:pt x="12" y="13"/>
                  <a:pt x="23" y="8"/>
                </a:cubicBezTo>
                <a:cubicBezTo>
                  <a:pt x="25" y="8"/>
                  <a:pt x="26" y="7"/>
                  <a:pt x="28" y="7"/>
                </a:cubicBezTo>
                <a:cubicBezTo>
                  <a:pt x="30" y="6"/>
                  <a:pt x="32" y="6"/>
                  <a:pt x="34" y="6"/>
                </a:cubicBezTo>
                <a:cubicBezTo>
                  <a:pt x="36" y="6"/>
                  <a:pt x="38" y="6"/>
                  <a:pt x="40" y="7"/>
                </a:cubicBezTo>
                <a:cubicBezTo>
                  <a:pt x="42" y="7"/>
                  <a:pt x="44" y="8"/>
                  <a:pt x="45" y="8"/>
                </a:cubicBezTo>
                <a:cubicBezTo>
                  <a:pt x="47" y="9"/>
                  <a:pt x="48" y="8"/>
                  <a:pt x="49" y="7"/>
                </a:cubicBezTo>
                <a:cubicBezTo>
                  <a:pt x="49" y="6"/>
                  <a:pt x="49" y="4"/>
                  <a:pt x="47" y="4"/>
                </a:cubicBezTo>
                <a:cubicBezTo>
                  <a:pt x="45" y="3"/>
                  <a:pt x="43" y="2"/>
                  <a:pt x="41" y="2"/>
                </a:cubicBezTo>
                <a:cubicBezTo>
                  <a:pt x="39" y="1"/>
                  <a:pt x="36" y="1"/>
                  <a:pt x="34" y="1"/>
                </a:cubicBezTo>
                <a:cubicBezTo>
                  <a:pt x="32" y="1"/>
                  <a:pt x="29" y="1"/>
                  <a:pt x="27" y="2"/>
                </a:cubicBezTo>
                <a:cubicBezTo>
                  <a:pt x="25" y="2"/>
                  <a:pt x="23" y="3"/>
                  <a:pt x="21" y="4"/>
                </a:cubicBezTo>
                <a:cubicBezTo>
                  <a:pt x="19" y="4"/>
                  <a:pt x="17" y="5"/>
                  <a:pt x="15" y="7"/>
                </a:cubicBezTo>
                <a:cubicBezTo>
                  <a:pt x="6" y="13"/>
                  <a:pt x="0" y="24"/>
                  <a:pt x="0" y="35"/>
                </a:cubicBezTo>
                <a:cubicBezTo>
                  <a:pt x="0" y="37"/>
                  <a:pt x="0" y="40"/>
                  <a:pt x="1" y="42"/>
                </a:cubicBezTo>
                <a:cubicBezTo>
                  <a:pt x="4" y="58"/>
                  <a:pt x="18" y="69"/>
                  <a:pt x="34" y="69"/>
                </a:cubicBezTo>
                <a:cubicBezTo>
                  <a:pt x="36" y="69"/>
                  <a:pt x="39" y="69"/>
                  <a:pt x="41" y="69"/>
                </a:cubicBezTo>
                <a:cubicBezTo>
                  <a:pt x="43" y="68"/>
                  <a:pt x="45" y="67"/>
                  <a:pt x="47" y="67"/>
                </a:cubicBezTo>
                <a:cubicBezTo>
                  <a:pt x="49" y="66"/>
                  <a:pt x="51" y="65"/>
                  <a:pt x="53" y="63"/>
                </a:cubicBezTo>
                <a:cubicBezTo>
                  <a:pt x="59" y="60"/>
                  <a:pt x="63" y="54"/>
                  <a:pt x="66" y="48"/>
                </a:cubicBezTo>
                <a:cubicBezTo>
                  <a:pt x="66" y="46"/>
                  <a:pt x="67" y="44"/>
                  <a:pt x="68" y="42"/>
                </a:cubicBezTo>
                <a:cubicBezTo>
                  <a:pt x="68" y="40"/>
                  <a:pt x="68" y="37"/>
                  <a:pt x="68" y="35"/>
                </a:cubicBezTo>
                <a:cubicBezTo>
                  <a:pt x="68" y="33"/>
                  <a:pt x="68" y="30"/>
                  <a:pt x="68" y="28"/>
                </a:cubicBezTo>
                <a:cubicBezTo>
                  <a:pt x="67" y="26"/>
                  <a:pt x="66" y="24"/>
                  <a:pt x="66" y="22"/>
                </a:cubicBezTo>
                <a:close/>
                <a:moveTo>
                  <a:pt x="47" y="13"/>
                </a:moveTo>
                <a:cubicBezTo>
                  <a:pt x="47" y="13"/>
                  <a:pt x="47" y="13"/>
                  <a:pt x="47" y="13"/>
                </a:cubicBezTo>
                <a:cubicBezTo>
                  <a:pt x="46" y="13"/>
                  <a:pt x="46" y="14"/>
                  <a:pt x="46" y="14"/>
                </a:cubicBezTo>
                <a:cubicBezTo>
                  <a:pt x="46" y="21"/>
                  <a:pt x="46" y="21"/>
                  <a:pt x="46" y="21"/>
                </a:cubicBezTo>
                <a:cubicBezTo>
                  <a:pt x="42" y="25"/>
                  <a:pt x="42" y="25"/>
                  <a:pt x="42" y="25"/>
                </a:cubicBezTo>
                <a:cubicBezTo>
                  <a:pt x="40" y="23"/>
                  <a:pt x="37" y="22"/>
                  <a:pt x="34" y="22"/>
                </a:cubicBezTo>
                <a:cubicBezTo>
                  <a:pt x="27" y="22"/>
                  <a:pt x="21" y="28"/>
                  <a:pt x="21" y="35"/>
                </a:cubicBezTo>
                <a:cubicBezTo>
                  <a:pt x="21" y="42"/>
                  <a:pt x="27" y="48"/>
                  <a:pt x="34" y="48"/>
                </a:cubicBezTo>
                <a:cubicBezTo>
                  <a:pt x="41" y="48"/>
                  <a:pt x="47" y="42"/>
                  <a:pt x="47" y="35"/>
                </a:cubicBezTo>
                <a:cubicBezTo>
                  <a:pt x="47" y="32"/>
                  <a:pt x="46" y="29"/>
                  <a:pt x="44" y="27"/>
                </a:cubicBezTo>
                <a:cubicBezTo>
                  <a:pt x="48" y="23"/>
                  <a:pt x="48" y="23"/>
                  <a:pt x="48" y="23"/>
                </a:cubicBezTo>
                <a:cubicBezTo>
                  <a:pt x="55" y="23"/>
                  <a:pt x="55" y="23"/>
                  <a:pt x="55" y="23"/>
                </a:cubicBezTo>
                <a:cubicBezTo>
                  <a:pt x="55" y="23"/>
                  <a:pt x="56" y="23"/>
                  <a:pt x="56" y="22"/>
                </a:cubicBezTo>
                <a:cubicBezTo>
                  <a:pt x="56" y="22"/>
                  <a:pt x="56" y="22"/>
                  <a:pt x="56" y="22"/>
                </a:cubicBezTo>
                <a:cubicBezTo>
                  <a:pt x="68" y="10"/>
                  <a:pt x="68" y="10"/>
                  <a:pt x="68" y="10"/>
                </a:cubicBezTo>
                <a:cubicBezTo>
                  <a:pt x="69" y="10"/>
                  <a:pt x="69" y="9"/>
                  <a:pt x="68" y="8"/>
                </a:cubicBezTo>
                <a:cubicBezTo>
                  <a:pt x="68" y="8"/>
                  <a:pt x="67" y="8"/>
                  <a:pt x="67" y="8"/>
                </a:cubicBezTo>
                <a:cubicBezTo>
                  <a:pt x="61" y="8"/>
                  <a:pt x="61" y="8"/>
                  <a:pt x="61" y="8"/>
                </a:cubicBezTo>
                <a:cubicBezTo>
                  <a:pt x="62" y="2"/>
                  <a:pt x="62" y="2"/>
                  <a:pt x="62" y="2"/>
                </a:cubicBezTo>
                <a:cubicBezTo>
                  <a:pt x="62" y="2"/>
                  <a:pt x="61" y="1"/>
                  <a:pt x="61" y="1"/>
                </a:cubicBezTo>
                <a:cubicBezTo>
                  <a:pt x="60" y="0"/>
                  <a:pt x="59" y="0"/>
                  <a:pt x="59" y="1"/>
                </a:cubicBezTo>
                <a:cubicBezTo>
                  <a:pt x="47" y="13"/>
                  <a:pt x="47" y="13"/>
                  <a:pt x="47" y="13"/>
                </a:cubicBezTo>
                <a:cubicBezTo>
                  <a:pt x="47" y="13"/>
                  <a:pt x="47" y="13"/>
                  <a:pt x="47" y="13"/>
                </a:cubicBezTo>
                <a:close/>
                <a:moveTo>
                  <a:pt x="34" y="45"/>
                </a:moveTo>
                <a:cubicBezTo>
                  <a:pt x="34" y="45"/>
                  <a:pt x="34" y="45"/>
                  <a:pt x="34" y="45"/>
                </a:cubicBezTo>
                <a:cubicBezTo>
                  <a:pt x="29" y="45"/>
                  <a:pt x="24" y="40"/>
                  <a:pt x="24" y="35"/>
                </a:cubicBezTo>
                <a:cubicBezTo>
                  <a:pt x="24" y="30"/>
                  <a:pt x="29" y="25"/>
                  <a:pt x="34" y="25"/>
                </a:cubicBezTo>
                <a:cubicBezTo>
                  <a:pt x="36" y="25"/>
                  <a:pt x="38" y="26"/>
                  <a:pt x="40" y="27"/>
                </a:cubicBezTo>
                <a:cubicBezTo>
                  <a:pt x="34" y="32"/>
                  <a:pt x="34" y="32"/>
                  <a:pt x="34" y="32"/>
                </a:cubicBezTo>
                <a:cubicBezTo>
                  <a:pt x="34" y="32"/>
                  <a:pt x="34" y="32"/>
                  <a:pt x="34" y="32"/>
                </a:cubicBezTo>
                <a:cubicBezTo>
                  <a:pt x="33" y="32"/>
                  <a:pt x="31" y="34"/>
                  <a:pt x="31" y="35"/>
                </a:cubicBezTo>
                <a:cubicBezTo>
                  <a:pt x="31" y="37"/>
                  <a:pt x="33" y="38"/>
                  <a:pt x="34" y="38"/>
                </a:cubicBezTo>
                <a:cubicBezTo>
                  <a:pt x="36" y="38"/>
                  <a:pt x="37" y="37"/>
                  <a:pt x="37" y="35"/>
                </a:cubicBezTo>
                <a:cubicBezTo>
                  <a:pt x="37" y="35"/>
                  <a:pt x="37" y="35"/>
                  <a:pt x="37" y="35"/>
                </a:cubicBezTo>
                <a:cubicBezTo>
                  <a:pt x="42" y="29"/>
                  <a:pt x="42" y="29"/>
                  <a:pt x="42" y="29"/>
                </a:cubicBezTo>
                <a:cubicBezTo>
                  <a:pt x="43" y="31"/>
                  <a:pt x="44" y="33"/>
                  <a:pt x="44" y="35"/>
                </a:cubicBezTo>
                <a:cubicBezTo>
                  <a:pt x="44" y="40"/>
                  <a:pt x="39" y="45"/>
                  <a:pt x="34" y="45"/>
                </a:cubicBezTo>
                <a:close/>
                <a:moveTo>
                  <a:pt x="61" y="11"/>
                </a:moveTo>
                <a:cubicBezTo>
                  <a:pt x="61" y="11"/>
                  <a:pt x="61" y="11"/>
                  <a:pt x="61" y="11"/>
                </a:cubicBezTo>
                <a:cubicBezTo>
                  <a:pt x="63" y="11"/>
                  <a:pt x="63" y="11"/>
                  <a:pt x="63" y="11"/>
                </a:cubicBezTo>
                <a:cubicBezTo>
                  <a:pt x="54" y="20"/>
                  <a:pt x="54" y="20"/>
                  <a:pt x="54" y="20"/>
                </a:cubicBezTo>
                <a:cubicBezTo>
                  <a:pt x="52" y="20"/>
                  <a:pt x="52" y="20"/>
                  <a:pt x="52" y="20"/>
                </a:cubicBezTo>
                <a:cubicBezTo>
                  <a:pt x="61" y="11"/>
                  <a:pt x="61" y="11"/>
                  <a:pt x="61" y="11"/>
                </a:cubicBezTo>
                <a:close/>
                <a:moveTo>
                  <a:pt x="49" y="15"/>
                </a:moveTo>
                <a:cubicBezTo>
                  <a:pt x="49" y="15"/>
                  <a:pt x="49" y="15"/>
                  <a:pt x="49" y="15"/>
                </a:cubicBezTo>
                <a:cubicBezTo>
                  <a:pt x="58" y="6"/>
                  <a:pt x="58" y="6"/>
                  <a:pt x="58" y="6"/>
                </a:cubicBezTo>
                <a:cubicBezTo>
                  <a:pt x="58" y="9"/>
                  <a:pt x="58" y="9"/>
                  <a:pt x="58" y="9"/>
                </a:cubicBezTo>
                <a:cubicBezTo>
                  <a:pt x="49" y="17"/>
                  <a:pt x="49" y="17"/>
                  <a:pt x="49" y="17"/>
                </a:cubicBezTo>
                <a:cubicBezTo>
                  <a:pt x="49" y="15"/>
                  <a:pt x="49" y="15"/>
                  <a:pt x="49" y="15"/>
                </a:cubicBezTo>
                <a:close/>
                <a:moveTo>
                  <a:pt x="30" y="16"/>
                </a:moveTo>
                <a:cubicBezTo>
                  <a:pt x="30" y="16"/>
                  <a:pt x="30" y="16"/>
                  <a:pt x="30" y="16"/>
                </a:cubicBezTo>
                <a:cubicBezTo>
                  <a:pt x="31" y="15"/>
                  <a:pt x="33" y="15"/>
                  <a:pt x="34" y="15"/>
                </a:cubicBezTo>
                <a:cubicBezTo>
                  <a:pt x="35" y="15"/>
                  <a:pt x="37" y="15"/>
                  <a:pt x="38" y="16"/>
                </a:cubicBezTo>
                <a:cubicBezTo>
                  <a:pt x="39" y="16"/>
                  <a:pt x="41" y="16"/>
                  <a:pt x="42" y="17"/>
                </a:cubicBezTo>
                <a:cubicBezTo>
                  <a:pt x="43" y="17"/>
                  <a:pt x="43" y="17"/>
                  <a:pt x="44" y="16"/>
                </a:cubicBezTo>
                <a:cubicBezTo>
                  <a:pt x="44" y="15"/>
                  <a:pt x="44" y="14"/>
                  <a:pt x="43" y="14"/>
                </a:cubicBezTo>
                <a:cubicBezTo>
                  <a:pt x="42" y="13"/>
                  <a:pt x="40" y="13"/>
                  <a:pt x="39" y="13"/>
                </a:cubicBezTo>
                <a:cubicBezTo>
                  <a:pt x="37" y="12"/>
                  <a:pt x="36" y="12"/>
                  <a:pt x="34" y="12"/>
                </a:cubicBezTo>
                <a:cubicBezTo>
                  <a:pt x="33" y="12"/>
                  <a:pt x="31" y="12"/>
                  <a:pt x="30" y="13"/>
                </a:cubicBezTo>
                <a:cubicBezTo>
                  <a:pt x="19" y="15"/>
                  <a:pt x="11" y="24"/>
                  <a:pt x="11" y="35"/>
                </a:cubicBezTo>
                <a:cubicBezTo>
                  <a:pt x="11" y="37"/>
                  <a:pt x="11" y="38"/>
                  <a:pt x="12" y="40"/>
                </a:cubicBezTo>
                <a:cubicBezTo>
                  <a:pt x="13" y="49"/>
                  <a:pt x="21" y="56"/>
                  <a:pt x="30" y="58"/>
                </a:cubicBezTo>
                <a:cubicBezTo>
                  <a:pt x="31" y="58"/>
                  <a:pt x="33" y="58"/>
                  <a:pt x="34" y="58"/>
                </a:cubicBezTo>
                <a:cubicBezTo>
                  <a:pt x="36" y="58"/>
                  <a:pt x="37" y="58"/>
                  <a:pt x="39" y="58"/>
                </a:cubicBezTo>
                <a:cubicBezTo>
                  <a:pt x="40" y="57"/>
                  <a:pt x="42" y="57"/>
                  <a:pt x="43" y="56"/>
                </a:cubicBezTo>
                <a:cubicBezTo>
                  <a:pt x="50" y="53"/>
                  <a:pt x="55" y="47"/>
                  <a:pt x="57" y="40"/>
                </a:cubicBezTo>
                <a:cubicBezTo>
                  <a:pt x="57" y="38"/>
                  <a:pt x="57" y="37"/>
                  <a:pt x="57" y="35"/>
                </a:cubicBezTo>
                <a:cubicBezTo>
                  <a:pt x="57" y="34"/>
                  <a:pt x="57" y="32"/>
                  <a:pt x="57" y="30"/>
                </a:cubicBezTo>
                <a:cubicBezTo>
                  <a:pt x="56" y="29"/>
                  <a:pt x="56" y="28"/>
                  <a:pt x="55" y="26"/>
                </a:cubicBezTo>
                <a:cubicBezTo>
                  <a:pt x="55" y="25"/>
                  <a:pt x="54" y="25"/>
                  <a:pt x="53" y="25"/>
                </a:cubicBezTo>
                <a:cubicBezTo>
                  <a:pt x="52" y="26"/>
                  <a:pt x="52" y="27"/>
                  <a:pt x="52" y="27"/>
                </a:cubicBezTo>
                <a:cubicBezTo>
                  <a:pt x="53" y="29"/>
                  <a:pt x="53" y="30"/>
                  <a:pt x="53" y="31"/>
                </a:cubicBezTo>
                <a:cubicBezTo>
                  <a:pt x="54" y="32"/>
                  <a:pt x="54" y="34"/>
                  <a:pt x="54" y="35"/>
                </a:cubicBezTo>
                <a:cubicBezTo>
                  <a:pt x="54" y="46"/>
                  <a:pt x="45" y="55"/>
                  <a:pt x="34" y="55"/>
                </a:cubicBezTo>
                <a:cubicBezTo>
                  <a:pt x="33" y="55"/>
                  <a:pt x="31" y="55"/>
                  <a:pt x="30" y="54"/>
                </a:cubicBezTo>
                <a:cubicBezTo>
                  <a:pt x="22" y="53"/>
                  <a:pt x="16" y="47"/>
                  <a:pt x="15" y="39"/>
                </a:cubicBezTo>
                <a:cubicBezTo>
                  <a:pt x="14" y="38"/>
                  <a:pt x="14" y="36"/>
                  <a:pt x="14" y="35"/>
                </a:cubicBezTo>
                <a:cubicBezTo>
                  <a:pt x="14" y="34"/>
                  <a:pt x="14" y="32"/>
                  <a:pt x="15" y="31"/>
                </a:cubicBezTo>
                <a:cubicBezTo>
                  <a:pt x="16" y="23"/>
                  <a:pt x="22" y="17"/>
                  <a:pt x="30" y="16"/>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7786">
        <p14:gallery dir="l"/>
      </p:transition>
    </mc:Choice>
    <mc:Fallback xmlns="">
      <p:transition spd="slow" advTm="778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ppt_x"/>
                                          </p:val>
                                        </p:tav>
                                        <p:tav tm="100000">
                                          <p:val>
                                            <p:strVal val="#ppt_x"/>
                                          </p:val>
                                        </p:tav>
                                      </p:tavLst>
                                    </p:anim>
                                    <p:anim calcmode="lin" valueType="num">
                                      <p:cBhvr additive="base">
                                        <p:cTn id="2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4"/>
                                        </p:tgtEl>
                                        <p:attrNameLst>
                                          <p:attrName>style.visibility</p:attrName>
                                        </p:attrNameLst>
                                      </p:cBhvr>
                                      <p:to>
                                        <p:strVal val="visible"/>
                                      </p:to>
                                    </p:set>
                                    <p:anim calcmode="lin" valueType="num">
                                      <p:cBhvr additive="base">
                                        <p:cTn id="63" dur="500" fill="hold"/>
                                        <p:tgtEl>
                                          <p:spTgt spid="114"/>
                                        </p:tgtEl>
                                        <p:attrNameLst>
                                          <p:attrName>ppt_x</p:attrName>
                                        </p:attrNameLst>
                                      </p:cBhvr>
                                      <p:tavLst>
                                        <p:tav tm="0">
                                          <p:val>
                                            <p:strVal val="#ppt_x"/>
                                          </p:val>
                                        </p:tav>
                                        <p:tav tm="100000">
                                          <p:val>
                                            <p:strVal val="#ppt_x"/>
                                          </p:val>
                                        </p:tav>
                                      </p:tavLst>
                                    </p:anim>
                                    <p:anim calcmode="lin" valueType="num">
                                      <p:cBhvr additive="base">
                                        <p:cTn id="64"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ppt_x"/>
                                          </p:val>
                                        </p:tav>
                                        <p:tav tm="100000">
                                          <p:val>
                                            <p:strVal val="#ppt_x"/>
                                          </p:val>
                                        </p:tav>
                                      </p:tavLst>
                                    </p:anim>
                                    <p:anim calcmode="lin" valueType="num">
                                      <p:cBhvr additive="base">
                                        <p:cTn id="75" dur="500" fill="hold"/>
                                        <p:tgtEl>
                                          <p:spTgt spid="19"/>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ppt_x"/>
                                          </p:val>
                                        </p:tav>
                                        <p:tav tm="100000">
                                          <p:val>
                                            <p:strVal val="#ppt_x"/>
                                          </p:val>
                                        </p:tav>
                                      </p:tavLst>
                                    </p:anim>
                                    <p:anim calcmode="lin" valueType="num">
                                      <p:cBhvr additive="base">
                                        <p:cTn id="79" dur="500" fill="hold"/>
                                        <p:tgtEl>
                                          <p:spTgt spid="13"/>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additive="base">
                                        <p:cTn id="82" dur="500" fill="hold"/>
                                        <p:tgtEl>
                                          <p:spTgt spid="34"/>
                                        </p:tgtEl>
                                        <p:attrNameLst>
                                          <p:attrName>ppt_x</p:attrName>
                                        </p:attrNameLst>
                                      </p:cBhvr>
                                      <p:tavLst>
                                        <p:tav tm="0">
                                          <p:val>
                                            <p:strVal val="#ppt_x"/>
                                          </p:val>
                                        </p:tav>
                                        <p:tav tm="100000">
                                          <p:val>
                                            <p:strVal val="#ppt_x"/>
                                          </p:val>
                                        </p:tav>
                                      </p:tavLst>
                                    </p:anim>
                                    <p:anim calcmode="lin" valueType="num">
                                      <p:cBhvr additive="base">
                                        <p:cTn id="8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additive="base">
                                        <p:cTn id="101" dur="500" fill="hold"/>
                                        <p:tgtEl>
                                          <p:spTgt spid="48"/>
                                        </p:tgtEl>
                                        <p:attrNameLst>
                                          <p:attrName>ppt_x</p:attrName>
                                        </p:attrNameLst>
                                      </p:cBhvr>
                                      <p:tavLst>
                                        <p:tav tm="0">
                                          <p:val>
                                            <p:strVal val="#ppt_x"/>
                                          </p:val>
                                        </p:tav>
                                        <p:tav tm="100000">
                                          <p:val>
                                            <p:strVal val="#ppt_x"/>
                                          </p:val>
                                        </p:tav>
                                      </p:tavLst>
                                    </p:anim>
                                    <p:anim calcmode="lin" valueType="num">
                                      <p:cBhvr additive="base">
                                        <p:cTn id="10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1" grpId="0" animBg="1"/>
      <p:bldP spid="9" grpId="0"/>
      <p:bldP spid="10" grpId="0"/>
      <p:bldP spid="12" grpId="0"/>
      <p:bldP spid="13" grpId="0"/>
      <p:bldP spid="14" grpId="0"/>
      <p:bldP spid="4" grpId="0"/>
      <p:bldP spid="29" grpId="0"/>
      <p:bldP spid="23" grpId="0"/>
      <p:bldP spid="24" grpId="0"/>
      <p:bldP spid="25" grpId="0"/>
      <p:bldP spid="26" grpId="0"/>
      <p:bldP spid="34" grpId="0" animBg="1"/>
      <p:bldP spid="114" grpId="0" animBg="1"/>
      <p:bldP spid="135" grpId="0" animBg="1"/>
      <p:bldP spid="54"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7413172" y="2595971"/>
            <a:ext cx="3697605" cy="1892935"/>
            <a:chOff x="1462" y="2639"/>
            <a:chExt cx="10788" cy="5522"/>
          </a:xfrm>
          <a:solidFill>
            <a:srgbClr val="E4AE57"/>
          </a:solidFill>
        </p:grpSpPr>
        <p:sp>
          <p:nvSpPr>
            <p:cNvPr id="682" name="Freeform 250"/>
            <p:cNvSpPr/>
            <p:nvPr/>
          </p:nvSpPr>
          <p:spPr bwMode="auto">
            <a:xfrm>
              <a:off x="10661" y="5615"/>
              <a:ext cx="42" cy="13"/>
            </a:xfrm>
            <a:custGeom>
              <a:avLst/>
              <a:gdLst>
                <a:gd name="T0" fmla="*/ 0 w 54"/>
                <a:gd name="T1" fmla="*/ 0 h 19"/>
                <a:gd name="T2" fmla="*/ 0 w 54"/>
                <a:gd name="T3" fmla="*/ 0 h 19"/>
                <a:gd name="T4" fmla="*/ 1 w 54"/>
                <a:gd name="T5" fmla="*/ 0 h 19"/>
                <a:gd name="T6" fmla="*/ 0 w 54"/>
                <a:gd name="T7" fmla="*/ 0 h 19"/>
                <a:gd name="T8" fmla="*/ 0 60000 65536"/>
                <a:gd name="T9" fmla="*/ 0 60000 65536"/>
                <a:gd name="T10" fmla="*/ 0 60000 65536"/>
                <a:gd name="T11" fmla="*/ 0 60000 65536"/>
                <a:gd name="T12" fmla="*/ 0 w 54"/>
                <a:gd name="T13" fmla="*/ 0 h 19"/>
                <a:gd name="T14" fmla="*/ 54 w 54"/>
                <a:gd name="T15" fmla="*/ 19 h 19"/>
              </a:gdLst>
              <a:ahLst/>
              <a:cxnLst>
                <a:cxn ang="T8">
                  <a:pos x="T0" y="T1"/>
                </a:cxn>
                <a:cxn ang="T9">
                  <a:pos x="T2" y="T3"/>
                </a:cxn>
                <a:cxn ang="T10">
                  <a:pos x="T4" y="T5"/>
                </a:cxn>
                <a:cxn ang="T11">
                  <a:pos x="T6" y="T7"/>
                </a:cxn>
              </a:cxnLst>
              <a:rect l="T12" t="T13" r="T14" b="T15"/>
              <a:pathLst>
                <a:path w="54" h="19">
                  <a:moveTo>
                    <a:pt x="0" y="0"/>
                  </a:moveTo>
                  <a:lnTo>
                    <a:pt x="3" y="19"/>
                  </a:lnTo>
                  <a:lnTo>
                    <a:pt x="54" y="10"/>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83" name="Freeform 251"/>
            <p:cNvSpPr/>
            <p:nvPr/>
          </p:nvSpPr>
          <p:spPr bwMode="auto">
            <a:xfrm>
              <a:off x="10483" y="6898"/>
              <a:ext cx="568" cy="1118"/>
            </a:xfrm>
            <a:custGeom>
              <a:avLst/>
              <a:gdLst>
                <a:gd name="T0" fmla="*/ 0 w 750"/>
                <a:gd name="T1" fmla="*/ 33 h 1564"/>
                <a:gd name="T2" fmla="*/ 0 w 750"/>
                <a:gd name="T3" fmla="*/ 34 h 1564"/>
                <a:gd name="T4" fmla="*/ 1 w 750"/>
                <a:gd name="T5" fmla="*/ 34 h 1564"/>
                <a:gd name="T6" fmla="*/ 1 w 750"/>
                <a:gd name="T7" fmla="*/ 36 h 1564"/>
                <a:gd name="T8" fmla="*/ 4 w 750"/>
                <a:gd name="T9" fmla="*/ 36 h 1564"/>
                <a:gd name="T10" fmla="*/ 3 w 750"/>
                <a:gd name="T11" fmla="*/ 35 h 1564"/>
                <a:gd name="T12" fmla="*/ 4 w 750"/>
                <a:gd name="T13" fmla="*/ 33 h 1564"/>
                <a:gd name="T14" fmla="*/ 5 w 750"/>
                <a:gd name="T15" fmla="*/ 33 h 1564"/>
                <a:gd name="T16" fmla="*/ 7 w 750"/>
                <a:gd name="T17" fmla="*/ 30 h 1564"/>
                <a:gd name="T18" fmla="*/ 5 w 750"/>
                <a:gd name="T19" fmla="*/ 28 h 1564"/>
                <a:gd name="T20" fmla="*/ 7 w 750"/>
                <a:gd name="T21" fmla="*/ 27 h 1564"/>
                <a:gd name="T22" fmla="*/ 7 w 750"/>
                <a:gd name="T23" fmla="*/ 25 h 1564"/>
                <a:gd name="T24" fmla="*/ 8 w 750"/>
                <a:gd name="T25" fmla="*/ 24 h 1564"/>
                <a:gd name="T26" fmla="*/ 7 w 750"/>
                <a:gd name="T27" fmla="*/ 24 h 1564"/>
                <a:gd name="T28" fmla="*/ 9 w 750"/>
                <a:gd name="T29" fmla="*/ 24 h 1564"/>
                <a:gd name="T30" fmla="*/ 9 w 750"/>
                <a:gd name="T31" fmla="*/ 23 h 1564"/>
                <a:gd name="T32" fmla="*/ 8 w 750"/>
                <a:gd name="T33" fmla="*/ 24 h 1564"/>
                <a:gd name="T34" fmla="*/ 7 w 750"/>
                <a:gd name="T35" fmla="*/ 23 h 1564"/>
                <a:gd name="T36" fmla="*/ 7 w 750"/>
                <a:gd name="T37" fmla="*/ 22 h 1564"/>
                <a:gd name="T38" fmla="*/ 10 w 750"/>
                <a:gd name="T39" fmla="*/ 22 h 1564"/>
                <a:gd name="T40" fmla="*/ 10 w 750"/>
                <a:gd name="T41" fmla="*/ 19 h 1564"/>
                <a:gd name="T42" fmla="*/ 14 w 750"/>
                <a:gd name="T43" fmla="*/ 19 h 1564"/>
                <a:gd name="T44" fmla="*/ 15 w 750"/>
                <a:gd name="T45" fmla="*/ 17 h 1564"/>
                <a:gd name="T46" fmla="*/ 13 w 750"/>
                <a:gd name="T47" fmla="*/ 13 h 1564"/>
                <a:gd name="T48" fmla="*/ 14 w 750"/>
                <a:gd name="T49" fmla="*/ 9 h 1564"/>
                <a:gd name="T50" fmla="*/ 17 w 750"/>
                <a:gd name="T51" fmla="*/ 6 h 1564"/>
                <a:gd name="T52" fmla="*/ 17 w 750"/>
                <a:gd name="T53" fmla="*/ 4 h 1564"/>
                <a:gd name="T54" fmla="*/ 17 w 750"/>
                <a:gd name="T55" fmla="*/ 4 h 1564"/>
                <a:gd name="T56" fmla="*/ 16 w 750"/>
                <a:gd name="T57" fmla="*/ 6 h 1564"/>
                <a:gd name="T58" fmla="*/ 13 w 750"/>
                <a:gd name="T59" fmla="*/ 6 h 1564"/>
                <a:gd name="T60" fmla="*/ 14 w 750"/>
                <a:gd name="T61" fmla="*/ 4 h 1564"/>
                <a:gd name="T62" fmla="*/ 10 w 750"/>
                <a:gd name="T63" fmla="*/ 1 h 1564"/>
                <a:gd name="T64" fmla="*/ 8 w 750"/>
                <a:gd name="T65" fmla="*/ 0 h 1564"/>
                <a:gd name="T66" fmla="*/ 8 w 750"/>
                <a:gd name="T67" fmla="*/ 1 h 1564"/>
                <a:gd name="T68" fmla="*/ 7 w 750"/>
                <a:gd name="T69" fmla="*/ 0 h 1564"/>
                <a:gd name="T70" fmla="*/ 5 w 750"/>
                <a:gd name="T71" fmla="*/ 1 h 1564"/>
                <a:gd name="T72" fmla="*/ 5 w 750"/>
                <a:gd name="T73" fmla="*/ 3 h 1564"/>
                <a:gd name="T74" fmla="*/ 4 w 750"/>
                <a:gd name="T75" fmla="*/ 3 h 1564"/>
                <a:gd name="T76" fmla="*/ 4 w 750"/>
                <a:gd name="T77" fmla="*/ 5 h 1564"/>
                <a:gd name="T78" fmla="*/ 3 w 750"/>
                <a:gd name="T79" fmla="*/ 7 h 1564"/>
                <a:gd name="T80" fmla="*/ 3 w 750"/>
                <a:gd name="T81" fmla="*/ 11 h 1564"/>
                <a:gd name="T82" fmla="*/ 3 w 750"/>
                <a:gd name="T83" fmla="*/ 14 h 1564"/>
                <a:gd name="T84" fmla="*/ 2 w 750"/>
                <a:gd name="T85" fmla="*/ 17 h 1564"/>
                <a:gd name="T86" fmla="*/ 1 w 750"/>
                <a:gd name="T87" fmla="*/ 24 h 1564"/>
                <a:gd name="T88" fmla="*/ 2 w 750"/>
                <a:gd name="T89" fmla="*/ 26 h 1564"/>
                <a:gd name="T90" fmla="*/ 1 w 750"/>
                <a:gd name="T91" fmla="*/ 27 h 1564"/>
                <a:gd name="T92" fmla="*/ 1 w 750"/>
                <a:gd name="T93" fmla="*/ 29 h 1564"/>
                <a:gd name="T94" fmla="*/ 0 w 750"/>
                <a:gd name="T95" fmla="*/ 33 h 15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0"/>
                <a:gd name="T145" fmla="*/ 0 h 1564"/>
                <a:gd name="T146" fmla="*/ 750 w 750"/>
                <a:gd name="T147" fmla="*/ 1564 h 15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0" h="1564">
                  <a:moveTo>
                    <a:pt x="0" y="1446"/>
                  </a:moveTo>
                  <a:lnTo>
                    <a:pt x="7" y="1480"/>
                  </a:lnTo>
                  <a:lnTo>
                    <a:pt x="38" y="1467"/>
                  </a:lnTo>
                  <a:lnTo>
                    <a:pt x="52" y="1546"/>
                  </a:lnTo>
                  <a:lnTo>
                    <a:pt x="188" y="1564"/>
                  </a:lnTo>
                  <a:lnTo>
                    <a:pt x="152" y="1523"/>
                  </a:lnTo>
                  <a:lnTo>
                    <a:pt x="181" y="1418"/>
                  </a:lnTo>
                  <a:lnTo>
                    <a:pt x="206" y="1438"/>
                  </a:lnTo>
                  <a:lnTo>
                    <a:pt x="290" y="1288"/>
                  </a:lnTo>
                  <a:lnTo>
                    <a:pt x="226" y="1205"/>
                  </a:lnTo>
                  <a:lnTo>
                    <a:pt x="299" y="1154"/>
                  </a:lnTo>
                  <a:lnTo>
                    <a:pt x="311" y="1077"/>
                  </a:lnTo>
                  <a:lnTo>
                    <a:pt x="345" y="1044"/>
                  </a:lnTo>
                  <a:lnTo>
                    <a:pt x="317" y="1030"/>
                  </a:lnTo>
                  <a:lnTo>
                    <a:pt x="374" y="1030"/>
                  </a:lnTo>
                  <a:lnTo>
                    <a:pt x="368" y="992"/>
                  </a:lnTo>
                  <a:lnTo>
                    <a:pt x="341" y="1019"/>
                  </a:lnTo>
                  <a:lnTo>
                    <a:pt x="317" y="990"/>
                  </a:lnTo>
                  <a:lnTo>
                    <a:pt x="313" y="932"/>
                  </a:lnTo>
                  <a:lnTo>
                    <a:pt x="415" y="939"/>
                  </a:lnTo>
                  <a:lnTo>
                    <a:pt x="425" y="824"/>
                  </a:lnTo>
                  <a:lnTo>
                    <a:pt x="587" y="806"/>
                  </a:lnTo>
                  <a:lnTo>
                    <a:pt x="634" y="725"/>
                  </a:lnTo>
                  <a:lnTo>
                    <a:pt x="570" y="582"/>
                  </a:lnTo>
                  <a:lnTo>
                    <a:pt x="601" y="398"/>
                  </a:lnTo>
                  <a:lnTo>
                    <a:pt x="750" y="249"/>
                  </a:lnTo>
                  <a:lnTo>
                    <a:pt x="744" y="181"/>
                  </a:lnTo>
                  <a:lnTo>
                    <a:pt x="718" y="179"/>
                  </a:lnTo>
                  <a:lnTo>
                    <a:pt x="676" y="261"/>
                  </a:lnTo>
                  <a:lnTo>
                    <a:pt x="572" y="255"/>
                  </a:lnTo>
                  <a:lnTo>
                    <a:pt x="593" y="165"/>
                  </a:lnTo>
                  <a:lnTo>
                    <a:pt x="413" y="25"/>
                  </a:lnTo>
                  <a:lnTo>
                    <a:pt x="350" y="14"/>
                  </a:lnTo>
                  <a:lnTo>
                    <a:pt x="344" y="42"/>
                  </a:lnTo>
                  <a:lnTo>
                    <a:pt x="276" y="0"/>
                  </a:lnTo>
                  <a:lnTo>
                    <a:pt x="234" y="52"/>
                  </a:lnTo>
                  <a:lnTo>
                    <a:pt x="229" y="107"/>
                  </a:lnTo>
                  <a:lnTo>
                    <a:pt x="187" y="130"/>
                  </a:lnTo>
                  <a:lnTo>
                    <a:pt x="188" y="238"/>
                  </a:lnTo>
                  <a:lnTo>
                    <a:pt x="143" y="299"/>
                  </a:lnTo>
                  <a:lnTo>
                    <a:pt x="109" y="451"/>
                  </a:lnTo>
                  <a:lnTo>
                    <a:pt x="135" y="594"/>
                  </a:lnTo>
                  <a:lnTo>
                    <a:pt x="85" y="716"/>
                  </a:lnTo>
                  <a:lnTo>
                    <a:pt x="52" y="1021"/>
                  </a:lnTo>
                  <a:lnTo>
                    <a:pt x="79" y="1132"/>
                  </a:lnTo>
                  <a:lnTo>
                    <a:pt x="54" y="1142"/>
                  </a:lnTo>
                  <a:lnTo>
                    <a:pt x="65" y="1241"/>
                  </a:lnTo>
                  <a:lnTo>
                    <a:pt x="0" y="144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84" name="Freeform 252"/>
            <p:cNvSpPr/>
            <p:nvPr/>
          </p:nvSpPr>
          <p:spPr bwMode="auto">
            <a:xfrm>
              <a:off x="10621" y="8034"/>
              <a:ext cx="98" cy="93"/>
            </a:xfrm>
            <a:custGeom>
              <a:avLst/>
              <a:gdLst>
                <a:gd name="T0" fmla="*/ 0 w 132"/>
                <a:gd name="T1" fmla="*/ 0 h 134"/>
                <a:gd name="T2" fmla="*/ 0 w 132"/>
                <a:gd name="T3" fmla="*/ 3 h 134"/>
                <a:gd name="T4" fmla="*/ 3 w 132"/>
                <a:gd name="T5" fmla="*/ 2 h 134"/>
                <a:gd name="T6" fmla="*/ 1 w 132"/>
                <a:gd name="T7" fmla="*/ 1 h 134"/>
                <a:gd name="T8" fmla="*/ 0 w 132"/>
                <a:gd name="T9" fmla="*/ 0 h 134"/>
                <a:gd name="T10" fmla="*/ 0 60000 65536"/>
                <a:gd name="T11" fmla="*/ 0 60000 65536"/>
                <a:gd name="T12" fmla="*/ 0 60000 65536"/>
                <a:gd name="T13" fmla="*/ 0 60000 65536"/>
                <a:gd name="T14" fmla="*/ 0 60000 65536"/>
                <a:gd name="T15" fmla="*/ 0 w 132"/>
                <a:gd name="T16" fmla="*/ 0 h 134"/>
                <a:gd name="T17" fmla="*/ 132 w 132"/>
                <a:gd name="T18" fmla="*/ 134 h 134"/>
              </a:gdLst>
              <a:ahLst/>
              <a:cxnLst>
                <a:cxn ang="T10">
                  <a:pos x="T0" y="T1"/>
                </a:cxn>
                <a:cxn ang="T11">
                  <a:pos x="T2" y="T3"/>
                </a:cxn>
                <a:cxn ang="T12">
                  <a:pos x="T4" y="T5"/>
                </a:cxn>
                <a:cxn ang="T13">
                  <a:pos x="T6" y="T7"/>
                </a:cxn>
                <a:cxn ang="T14">
                  <a:pos x="T8" y="T9"/>
                </a:cxn>
              </a:cxnLst>
              <a:rect l="T15" t="T16" r="T17" b="T18"/>
              <a:pathLst>
                <a:path w="132" h="134">
                  <a:moveTo>
                    <a:pt x="0" y="0"/>
                  </a:moveTo>
                  <a:lnTo>
                    <a:pt x="2" y="134"/>
                  </a:lnTo>
                  <a:lnTo>
                    <a:pt x="132" y="119"/>
                  </a:lnTo>
                  <a:lnTo>
                    <a:pt x="29" y="64"/>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85" name="Freeform 253"/>
            <p:cNvSpPr/>
            <p:nvPr/>
          </p:nvSpPr>
          <p:spPr bwMode="auto">
            <a:xfrm>
              <a:off x="10592" y="6505"/>
              <a:ext cx="342" cy="431"/>
            </a:xfrm>
            <a:custGeom>
              <a:avLst/>
              <a:gdLst>
                <a:gd name="T0" fmla="*/ 0 w 454"/>
                <a:gd name="T1" fmla="*/ 1 h 601"/>
                <a:gd name="T2" fmla="*/ 1 w 454"/>
                <a:gd name="T3" fmla="*/ 3 h 601"/>
                <a:gd name="T4" fmla="*/ 0 w 454"/>
                <a:gd name="T5" fmla="*/ 6 h 601"/>
                <a:gd name="T6" fmla="*/ 1 w 454"/>
                <a:gd name="T7" fmla="*/ 7 h 601"/>
                <a:gd name="T8" fmla="*/ 1 w 454"/>
                <a:gd name="T9" fmla="*/ 7 h 601"/>
                <a:gd name="T10" fmla="*/ 0 w 454"/>
                <a:gd name="T11" fmla="*/ 8 h 601"/>
                <a:gd name="T12" fmla="*/ 1 w 454"/>
                <a:gd name="T13" fmla="*/ 10 h 601"/>
                <a:gd name="T14" fmla="*/ 1 w 454"/>
                <a:gd name="T15" fmla="*/ 14 h 601"/>
                <a:gd name="T16" fmla="*/ 2 w 454"/>
                <a:gd name="T17" fmla="*/ 14 h 601"/>
                <a:gd name="T18" fmla="*/ 3 w 454"/>
                <a:gd name="T19" fmla="*/ 13 h 601"/>
                <a:gd name="T20" fmla="*/ 5 w 454"/>
                <a:gd name="T21" fmla="*/ 14 h 601"/>
                <a:gd name="T22" fmla="*/ 5 w 454"/>
                <a:gd name="T23" fmla="*/ 13 h 601"/>
                <a:gd name="T24" fmla="*/ 6 w 454"/>
                <a:gd name="T25" fmla="*/ 13 h 601"/>
                <a:gd name="T26" fmla="*/ 7 w 454"/>
                <a:gd name="T27" fmla="*/ 11 h 601"/>
                <a:gd name="T28" fmla="*/ 9 w 454"/>
                <a:gd name="T29" fmla="*/ 10 h 601"/>
                <a:gd name="T30" fmla="*/ 10 w 454"/>
                <a:gd name="T31" fmla="*/ 11 h 601"/>
                <a:gd name="T32" fmla="*/ 11 w 454"/>
                <a:gd name="T33" fmla="*/ 9 h 601"/>
                <a:gd name="T34" fmla="*/ 10 w 454"/>
                <a:gd name="T35" fmla="*/ 7 h 601"/>
                <a:gd name="T36" fmla="*/ 9 w 454"/>
                <a:gd name="T37" fmla="*/ 7 h 601"/>
                <a:gd name="T38" fmla="*/ 8 w 454"/>
                <a:gd name="T39" fmla="*/ 4 h 601"/>
                <a:gd name="T40" fmla="*/ 4 w 454"/>
                <a:gd name="T41" fmla="*/ 2 h 601"/>
                <a:gd name="T42" fmla="*/ 4 w 454"/>
                <a:gd name="T43" fmla="*/ 0 h 601"/>
                <a:gd name="T44" fmla="*/ 1 w 454"/>
                <a:gd name="T45" fmla="*/ 1 h 601"/>
                <a:gd name="T46" fmla="*/ 0 w 454"/>
                <a:gd name="T47" fmla="*/ 1 h 6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601"/>
                <a:gd name="T74" fmla="*/ 454 w 454"/>
                <a:gd name="T75" fmla="*/ 601 h 6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601">
                  <a:moveTo>
                    <a:pt x="0" y="61"/>
                  </a:moveTo>
                  <a:lnTo>
                    <a:pt x="32" y="123"/>
                  </a:lnTo>
                  <a:lnTo>
                    <a:pt x="11" y="262"/>
                  </a:lnTo>
                  <a:lnTo>
                    <a:pt x="32" y="277"/>
                  </a:lnTo>
                  <a:lnTo>
                    <a:pt x="24" y="295"/>
                  </a:lnTo>
                  <a:lnTo>
                    <a:pt x="2" y="352"/>
                  </a:lnTo>
                  <a:lnTo>
                    <a:pt x="42" y="433"/>
                  </a:lnTo>
                  <a:lnTo>
                    <a:pt x="65" y="598"/>
                  </a:lnTo>
                  <a:lnTo>
                    <a:pt x="93" y="601"/>
                  </a:lnTo>
                  <a:lnTo>
                    <a:pt x="135" y="549"/>
                  </a:lnTo>
                  <a:lnTo>
                    <a:pt x="203" y="591"/>
                  </a:lnTo>
                  <a:lnTo>
                    <a:pt x="209" y="563"/>
                  </a:lnTo>
                  <a:lnTo>
                    <a:pt x="272" y="574"/>
                  </a:lnTo>
                  <a:lnTo>
                    <a:pt x="293" y="456"/>
                  </a:lnTo>
                  <a:lnTo>
                    <a:pt x="406" y="433"/>
                  </a:lnTo>
                  <a:lnTo>
                    <a:pt x="441" y="472"/>
                  </a:lnTo>
                  <a:lnTo>
                    <a:pt x="454" y="381"/>
                  </a:lnTo>
                  <a:lnTo>
                    <a:pt x="431" y="302"/>
                  </a:lnTo>
                  <a:lnTo>
                    <a:pt x="366" y="298"/>
                  </a:lnTo>
                  <a:lnTo>
                    <a:pt x="342" y="180"/>
                  </a:lnTo>
                  <a:lnTo>
                    <a:pt x="170" y="100"/>
                  </a:lnTo>
                  <a:lnTo>
                    <a:pt x="159" y="0"/>
                  </a:lnTo>
                  <a:lnTo>
                    <a:pt x="46" y="65"/>
                  </a:lnTo>
                  <a:lnTo>
                    <a:pt x="0" y="6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86" name="Freeform 254"/>
            <p:cNvSpPr/>
            <p:nvPr/>
          </p:nvSpPr>
          <p:spPr bwMode="auto">
            <a:xfrm>
              <a:off x="10470" y="6041"/>
              <a:ext cx="1125" cy="1263"/>
            </a:xfrm>
            <a:custGeom>
              <a:avLst/>
              <a:gdLst>
                <a:gd name="T0" fmla="*/ 1 w 1487"/>
                <a:gd name="T1" fmla="*/ 15 h 1768"/>
                <a:gd name="T2" fmla="*/ 3 w 1487"/>
                <a:gd name="T3" fmla="*/ 15 h 1768"/>
                <a:gd name="T4" fmla="*/ 4 w 1487"/>
                <a:gd name="T5" fmla="*/ 17 h 1768"/>
                <a:gd name="T6" fmla="*/ 7 w 1487"/>
                <a:gd name="T7" fmla="*/ 15 h 1768"/>
                <a:gd name="T8" fmla="*/ 11 w 1487"/>
                <a:gd name="T9" fmla="*/ 19 h 1768"/>
                <a:gd name="T10" fmla="*/ 14 w 1487"/>
                <a:gd name="T11" fmla="*/ 22 h 1768"/>
                <a:gd name="T12" fmla="*/ 14 w 1487"/>
                <a:gd name="T13" fmla="*/ 26 h 1768"/>
                <a:gd name="T14" fmla="*/ 16 w 1487"/>
                <a:gd name="T15" fmla="*/ 29 h 1768"/>
                <a:gd name="T16" fmla="*/ 17 w 1487"/>
                <a:gd name="T17" fmla="*/ 30 h 1768"/>
                <a:gd name="T18" fmla="*/ 18 w 1487"/>
                <a:gd name="T19" fmla="*/ 32 h 1768"/>
                <a:gd name="T20" fmla="*/ 14 w 1487"/>
                <a:gd name="T21" fmla="*/ 37 h 1768"/>
                <a:gd name="T22" fmla="*/ 18 w 1487"/>
                <a:gd name="T23" fmla="*/ 39 h 1768"/>
                <a:gd name="T24" fmla="*/ 18 w 1487"/>
                <a:gd name="T25" fmla="*/ 41 h 1768"/>
                <a:gd name="T26" fmla="*/ 23 w 1487"/>
                <a:gd name="T27" fmla="*/ 32 h 1768"/>
                <a:gd name="T28" fmla="*/ 28 w 1487"/>
                <a:gd name="T29" fmla="*/ 29 h 1768"/>
                <a:gd name="T30" fmla="*/ 31 w 1487"/>
                <a:gd name="T31" fmla="*/ 23 h 1768"/>
                <a:gd name="T32" fmla="*/ 34 w 1487"/>
                <a:gd name="T33" fmla="*/ 15 h 1768"/>
                <a:gd name="T34" fmla="*/ 34 w 1487"/>
                <a:gd name="T35" fmla="*/ 11 h 1768"/>
                <a:gd name="T36" fmla="*/ 30 w 1487"/>
                <a:gd name="T37" fmla="*/ 8 h 1768"/>
                <a:gd name="T38" fmla="*/ 26 w 1487"/>
                <a:gd name="T39" fmla="*/ 7 h 1768"/>
                <a:gd name="T40" fmla="*/ 23 w 1487"/>
                <a:gd name="T41" fmla="*/ 6 h 1768"/>
                <a:gd name="T42" fmla="*/ 22 w 1487"/>
                <a:gd name="T43" fmla="*/ 7 h 1768"/>
                <a:gd name="T44" fmla="*/ 21 w 1487"/>
                <a:gd name="T45" fmla="*/ 7 h 1768"/>
                <a:gd name="T46" fmla="*/ 21 w 1487"/>
                <a:gd name="T47" fmla="*/ 4 h 1768"/>
                <a:gd name="T48" fmla="*/ 19 w 1487"/>
                <a:gd name="T49" fmla="*/ 3 h 1768"/>
                <a:gd name="T50" fmla="*/ 15 w 1487"/>
                <a:gd name="T51" fmla="*/ 3 h 1768"/>
                <a:gd name="T52" fmla="*/ 12 w 1487"/>
                <a:gd name="T53" fmla="*/ 3 h 1768"/>
                <a:gd name="T54" fmla="*/ 12 w 1487"/>
                <a:gd name="T55" fmla="*/ 0 h 1768"/>
                <a:gd name="T56" fmla="*/ 8 w 1487"/>
                <a:gd name="T57" fmla="*/ 1 h 1768"/>
                <a:gd name="T58" fmla="*/ 9 w 1487"/>
                <a:gd name="T59" fmla="*/ 3 h 1768"/>
                <a:gd name="T60" fmla="*/ 6 w 1487"/>
                <a:gd name="T61" fmla="*/ 4 h 1768"/>
                <a:gd name="T62" fmla="*/ 4 w 1487"/>
                <a:gd name="T63" fmla="*/ 4 h 1768"/>
                <a:gd name="T64" fmla="*/ 3 w 1487"/>
                <a:gd name="T65" fmla="*/ 5 h 1768"/>
                <a:gd name="T66" fmla="*/ 3 w 1487"/>
                <a:gd name="T67" fmla="*/ 9 h 1768"/>
                <a:gd name="T68" fmla="*/ 0 w 1487"/>
                <a:gd name="T69" fmla="*/ 13 h 17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7"/>
                <a:gd name="T106" fmla="*/ 0 h 1768"/>
                <a:gd name="T107" fmla="*/ 1487 w 1487"/>
                <a:gd name="T108" fmla="*/ 1768 h 17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7" h="1768">
                  <a:moveTo>
                    <a:pt x="0" y="559"/>
                  </a:moveTo>
                  <a:lnTo>
                    <a:pt x="31" y="642"/>
                  </a:lnTo>
                  <a:lnTo>
                    <a:pt x="82" y="670"/>
                  </a:lnTo>
                  <a:lnTo>
                    <a:pt x="125" y="637"/>
                  </a:lnTo>
                  <a:lnTo>
                    <a:pt x="125" y="712"/>
                  </a:lnTo>
                  <a:lnTo>
                    <a:pt x="157" y="712"/>
                  </a:lnTo>
                  <a:lnTo>
                    <a:pt x="203" y="716"/>
                  </a:lnTo>
                  <a:lnTo>
                    <a:pt x="316" y="651"/>
                  </a:lnTo>
                  <a:lnTo>
                    <a:pt x="327" y="751"/>
                  </a:lnTo>
                  <a:lnTo>
                    <a:pt x="499" y="831"/>
                  </a:lnTo>
                  <a:lnTo>
                    <a:pt x="523" y="949"/>
                  </a:lnTo>
                  <a:lnTo>
                    <a:pt x="588" y="953"/>
                  </a:lnTo>
                  <a:lnTo>
                    <a:pt x="611" y="1032"/>
                  </a:lnTo>
                  <a:lnTo>
                    <a:pt x="598" y="1123"/>
                  </a:lnTo>
                  <a:lnTo>
                    <a:pt x="606" y="1214"/>
                  </a:lnTo>
                  <a:lnTo>
                    <a:pt x="689" y="1227"/>
                  </a:lnTo>
                  <a:lnTo>
                    <a:pt x="699" y="1289"/>
                  </a:lnTo>
                  <a:lnTo>
                    <a:pt x="740" y="1302"/>
                  </a:lnTo>
                  <a:lnTo>
                    <a:pt x="734" y="1379"/>
                  </a:lnTo>
                  <a:lnTo>
                    <a:pt x="760" y="1381"/>
                  </a:lnTo>
                  <a:lnTo>
                    <a:pt x="766" y="1449"/>
                  </a:lnTo>
                  <a:lnTo>
                    <a:pt x="617" y="1598"/>
                  </a:lnTo>
                  <a:lnTo>
                    <a:pt x="648" y="1590"/>
                  </a:lnTo>
                  <a:lnTo>
                    <a:pt x="760" y="1684"/>
                  </a:lnTo>
                  <a:lnTo>
                    <a:pt x="785" y="1721"/>
                  </a:lnTo>
                  <a:lnTo>
                    <a:pt x="775" y="1768"/>
                  </a:lnTo>
                  <a:lnTo>
                    <a:pt x="959" y="1503"/>
                  </a:lnTo>
                  <a:lnTo>
                    <a:pt x="969" y="1372"/>
                  </a:lnTo>
                  <a:lnTo>
                    <a:pt x="1112" y="1252"/>
                  </a:lnTo>
                  <a:lnTo>
                    <a:pt x="1205" y="1252"/>
                  </a:lnTo>
                  <a:lnTo>
                    <a:pt x="1245" y="1210"/>
                  </a:lnTo>
                  <a:lnTo>
                    <a:pt x="1320" y="1009"/>
                  </a:lnTo>
                  <a:lnTo>
                    <a:pt x="1330" y="811"/>
                  </a:lnTo>
                  <a:lnTo>
                    <a:pt x="1473" y="623"/>
                  </a:lnTo>
                  <a:lnTo>
                    <a:pt x="1487" y="541"/>
                  </a:lnTo>
                  <a:lnTo>
                    <a:pt x="1465" y="459"/>
                  </a:lnTo>
                  <a:lnTo>
                    <a:pt x="1406" y="449"/>
                  </a:lnTo>
                  <a:lnTo>
                    <a:pt x="1309" y="363"/>
                  </a:lnTo>
                  <a:lnTo>
                    <a:pt x="1120" y="347"/>
                  </a:lnTo>
                  <a:lnTo>
                    <a:pt x="1105" y="295"/>
                  </a:lnTo>
                  <a:lnTo>
                    <a:pt x="1019" y="256"/>
                  </a:lnTo>
                  <a:lnTo>
                    <a:pt x="983" y="257"/>
                  </a:lnTo>
                  <a:lnTo>
                    <a:pt x="932" y="336"/>
                  </a:lnTo>
                  <a:lnTo>
                    <a:pt x="931" y="309"/>
                  </a:lnTo>
                  <a:lnTo>
                    <a:pt x="852" y="321"/>
                  </a:lnTo>
                  <a:lnTo>
                    <a:pt x="886" y="307"/>
                  </a:lnTo>
                  <a:lnTo>
                    <a:pt x="854" y="245"/>
                  </a:lnTo>
                  <a:lnTo>
                    <a:pt x="914" y="160"/>
                  </a:lnTo>
                  <a:lnTo>
                    <a:pt x="851" y="50"/>
                  </a:lnTo>
                  <a:lnTo>
                    <a:pt x="796" y="137"/>
                  </a:lnTo>
                  <a:lnTo>
                    <a:pt x="744" y="132"/>
                  </a:lnTo>
                  <a:lnTo>
                    <a:pt x="660" y="144"/>
                  </a:lnTo>
                  <a:lnTo>
                    <a:pt x="554" y="161"/>
                  </a:lnTo>
                  <a:lnTo>
                    <a:pt x="531" y="115"/>
                  </a:lnTo>
                  <a:lnTo>
                    <a:pt x="538" y="31"/>
                  </a:lnTo>
                  <a:lnTo>
                    <a:pt x="509" y="0"/>
                  </a:lnTo>
                  <a:lnTo>
                    <a:pt x="409" y="53"/>
                  </a:lnTo>
                  <a:lnTo>
                    <a:pt x="347" y="37"/>
                  </a:lnTo>
                  <a:lnTo>
                    <a:pt x="363" y="122"/>
                  </a:lnTo>
                  <a:lnTo>
                    <a:pt x="401" y="133"/>
                  </a:lnTo>
                  <a:lnTo>
                    <a:pt x="306" y="192"/>
                  </a:lnTo>
                  <a:lnTo>
                    <a:pt x="265" y="171"/>
                  </a:lnTo>
                  <a:lnTo>
                    <a:pt x="243" y="141"/>
                  </a:lnTo>
                  <a:lnTo>
                    <a:pt x="155" y="157"/>
                  </a:lnTo>
                  <a:lnTo>
                    <a:pt x="181" y="202"/>
                  </a:lnTo>
                  <a:lnTo>
                    <a:pt x="144" y="205"/>
                  </a:lnTo>
                  <a:lnTo>
                    <a:pt x="165" y="284"/>
                  </a:lnTo>
                  <a:lnTo>
                    <a:pt x="148" y="410"/>
                  </a:lnTo>
                  <a:lnTo>
                    <a:pt x="51" y="458"/>
                  </a:lnTo>
                  <a:lnTo>
                    <a:pt x="0" y="55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87" name="Freeform 255"/>
            <p:cNvSpPr/>
            <p:nvPr/>
          </p:nvSpPr>
          <p:spPr bwMode="auto">
            <a:xfrm>
              <a:off x="10029" y="5615"/>
              <a:ext cx="21" cy="83"/>
            </a:xfrm>
            <a:custGeom>
              <a:avLst/>
              <a:gdLst>
                <a:gd name="T0" fmla="*/ 0 w 31"/>
                <a:gd name="T1" fmla="*/ 1 h 115"/>
                <a:gd name="T2" fmla="*/ 0 w 31"/>
                <a:gd name="T3" fmla="*/ 3 h 115"/>
                <a:gd name="T4" fmla="*/ 1 w 31"/>
                <a:gd name="T5" fmla="*/ 0 h 115"/>
                <a:gd name="T6" fmla="*/ 0 w 31"/>
                <a:gd name="T7" fmla="*/ 1 h 115"/>
                <a:gd name="T8" fmla="*/ 0 60000 65536"/>
                <a:gd name="T9" fmla="*/ 0 60000 65536"/>
                <a:gd name="T10" fmla="*/ 0 60000 65536"/>
                <a:gd name="T11" fmla="*/ 0 60000 65536"/>
                <a:gd name="T12" fmla="*/ 0 w 31"/>
                <a:gd name="T13" fmla="*/ 0 h 115"/>
                <a:gd name="T14" fmla="*/ 31 w 31"/>
                <a:gd name="T15" fmla="*/ 115 h 115"/>
              </a:gdLst>
              <a:ahLst/>
              <a:cxnLst>
                <a:cxn ang="T8">
                  <a:pos x="T0" y="T1"/>
                </a:cxn>
                <a:cxn ang="T9">
                  <a:pos x="T2" y="T3"/>
                </a:cxn>
                <a:cxn ang="T10">
                  <a:pos x="T4" y="T5"/>
                </a:cxn>
                <a:cxn ang="T11">
                  <a:pos x="T6" y="T7"/>
                </a:cxn>
              </a:cxnLst>
              <a:rect l="T12" t="T13" r="T14" b="T15"/>
              <a:pathLst>
                <a:path w="31" h="115">
                  <a:moveTo>
                    <a:pt x="0" y="25"/>
                  </a:moveTo>
                  <a:lnTo>
                    <a:pt x="11" y="115"/>
                  </a:lnTo>
                  <a:lnTo>
                    <a:pt x="31" y="0"/>
                  </a:lnTo>
                  <a:lnTo>
                    <a:pt x="0" y="2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88" name="Freeform 256"/>
            <p:cNvSpPr/>
            <p:nvPr/>
          </p:nvSpPr>
          <p:spPr bwMode="auto">
            <a:xfrm>
              <a:off x="8530" y="3425"/>
              <a:ext cx="2465" cy="1376"/>
            </a:xfrm>
            <a:custGeom>
              <a:avLst/>
              <a:gdLst>
                <a:gd name="T0" fmla="*/ 6 w 3259"/>
                <a:gd name="T1" fmla="*/ 5 h 1930"/>
                <a:gd name="T2" fmla="*/ 9 w 3259"/>
                <a:gd name="T3" fmla="*/ 5 h 1930"/>
                <a:gd name="T4" fmla="*/ 13 w 3259"/>
                <a:gd name="T5" fmla="*/ 5 h 1930"/>
                <a:gd name="T6" fmla="*/ 21 w 3259"/>
                <a:gd name="T7" fmla="*/ 5 h 1930"/>
                <a:gd name="T8" fmla="*/ 23 w 3259"/>
                <a:gd name="T9" fmla="*/ 7 h 1930"/>
                <a:gd name="T10" fmla="*/ 30 w 3259"/>
                <a:gd name="T11" fmla="*/ 9 h 1930"/>
                <a:gd name="T12" fmla="*/ 29 w 3259"/>
                <a:gd name="T13" fmla="*/ 7 h 1930"/>
                <a:gd name="T14" fmla="*/ 34 w 3259"/>
                <a:gd name="T15" fmla="*/ 8 h 1930"/>
                <a:gd name="T16" fmla="*/ 39 w 3259"/>
                <a:gd name="T17" fmla="*/ 7 h 1930"/>
                <a:gd name="T18" fmla="*/ 39 w 3259"/>
                <a:gd name="T19" fmla="*/ 7 h 1930"/>
                <a:gd name="T20" fmla="*/ 40 w 3259"/>
                <a:gd name="T21" fmla="*/ 7 h 1930"/>
                <a:gd name="T22" fmla="*/ 42 w 3259"/>
                <a:gd name="T23" fmla="*/ 5 h 1930"/>
                <a:gd name="T24" fmla="*/ 40 w 3259"/>
                <a:gd name="T25" fmla="*/ 0 h 1930"/>
                <a:gd name="T26" fmla="*/ 43 w 3259"/>
                <a:gd name="T27" fmla="*/ 3 h 1930"/>
                <a:gd name="T28" fmla="*/ 44 w 3259"/>
                <a:gd name="T29" fmla="*/ 5 h 1930"/>
                <a:gd name="T30" fmla="*/ 47 w 3259"/>
                <a:gd name="T31" fmla="*/ 7 h 1930"/>
                <a:gd name="T32" fmla="*/ 49 w 3259"/>
                <a:gd name="T33" fmla="*/ 6 h 1930"/>
                <a:gd name="T34" fmla="*/ 53 w 3259"/>
                <a:gd name="T35" fmla="*/ 5 h 1930"/>
                <a:gd name="T36" fmla="*/ 53 w 3259"/>
                <a:gd name="T37" fmla="*/ 9 h 1930"/>
                <a:gd name="T38" fmla="*/ 48 w 3259"/>
                <a:gd name="T39" fmla="*/ 10 h 1930"/>
                <a:gd name="T40" fmla="*/ 46 w 3259"/>
                <a:gd name="T41" fmla="*/ 12 h 1930"/>
                <a:gd name="T42" fmla="*/ 44 w 3259"/>
                <a:gd name="T43" fmla="*/ 15 h 1930"/>
                <a:gd name="T44" fmla="*/ 43 w 3259"/>
                <a:gd name="T45" fmla="*/ 16 h 1930"/>
                <a:gd name="T46" fmla="*/ 41 w 3259"/>
                <a:gd name="T47" fmla="*/ 18 h 1930"/>
                <a:gd name="T48" fmla="*/ 43 w 3259"/>
                <a:gd name="T49" fmla="*/ 24 h 1930"/>
                <a:gd name="T50" fmla="*/ 49 w 3259"/>
                <a:gd name="T51" fmla="*/ 28 h 1930"/>
                <a:gd name="T52" fmla="*/ 52 w 3259"/>
                <a:gd name="T53" fmla="*/ 31 h 1930"/>
                <a:gd name="T54" fmla="*/ 54 w 3259"/>
                <a:gd name="T55" fmla="*/ 33 h 1930"/>
                <a:gd name="T56" fmla="*/ 57 w 3259"/>
                <a:gd name="T57" fmla="*/ 26 h 1930"/>
                <a:gd name="T58" fmla="*/ 56 w 3259"/>
                <a:gd name="T59" fmla="*/ 21 h 1930"/>
                <a:gd name="T60" fmla="*/ 56 w 3259"/>
                <a:gd name="T61" fmla="*/ 18 h 1930"/>
                <a:gd name="T62" fmla="*/ 59 w 3259"/>
                <a:gd name="T63" fmla="*/ 16 h 1930"/>
                <a:gd name="T64" fmla="*/ 63 w 3259"/>
                <a:gd name="T65" fmla="*/ 20 h 1930"/>
                <a:gd name="T66" fmla="*/ 62 w 3259"/>
                <a:gd name="T67" fmla="*/ 22 h 1930"/>
                <a:gd name="T68" fmla="*/ 65 w 3259"/>
                <a:gd name="T69" fmla="*/ 22 h 1930"/>
                <a:gd name="T70" fmla="*/ 67 w 3259"/>
                <a:gd name="T71" fmla="*/ 21 h 1930"/>
                <a:gd name="T72" fmla="*/ 68 w 3259"/>
                <a:gd name="T73" fmla="*/ 22 h 1930"/>
                <a:gd name="T74" fmla="*/ 69 w 3259"/>
                <a:gd name="T75" fmla="*/ 22 h 1930"/>
                <a:gd name="T76" fmla="*/ 70 w 3259"/>
                <a:gd name="T77" fmla="*/ 24 h 1930"/>
                <a:gd name="T78" fmla="*/ 70 w 3259"/>
                <a:gd name="T79" fmla="*/ 26 h 1930"/>
                <a:gd name="T80" fmla="*/ 74 w 3259"/>
                <a:gd name="T81" fmla="*/ 28 h 1930"/>
                <a:gd name="T82" fmla="*/ 74 w 3259"/>
                <a:gd name="T83" fmla="*/ 30 h 1930"/>
                <a:gd name="T84" fmla="*/ 76 w 3259"/>
                <a:gd name="T85" fmla="*/ 31 h 1930"/>
                <a:gd name="T86" fmla="*/ 62 w 3259"/>
                <a:gd name="T87" fmla="*/ 38 h 1930"/>
                <a:gd name="T88" fmla="*/ 66 w 3259"/>
                <a:gd name="T89" fmla="*/ 37 h 1930"/>
                <a:gd name="T90" fmla="*/ 70 w 3259"/>
                <a:gd name="T91" fmla="*/ 40 h 1930"/>
                <a:gd name="T92" fmla="*/ 71 w 3259"/>
                <a:gd name="T93" fmla="*/ 40 h 1930"/>
                <a:gd name="T94" fmla="*/ 69 w 3259"/>
                <a:gd name="T95" fmla="*/ 40 h 1930"/>
                <a:gd name="T96" fmla="*/ 65 w 3259"/>
                <a:gd name="T97" fmla="*/ 40 h 1930"/>
                <a:gd name="T98" fmla="*/ 58 w 3259"/>
                <a:gd name="T99" fmla="*/ 41 h 1930"/>
                <a:gd name="T100" fmla="*/ 55 w 3259"/>
                <a:gd name="T101" fmla="*/ 43 h 1930"/>
                <a:gd name="T102" fmla="*/ 52 w 3259"/>
                <a:gd name="T103" fmla="*/ 43 h 1930"/>
                <a:gd name="T104" fmla="*/ 54 w 3259"/>
                <a:gd name="T105" fmla="*/ 41 h 1930"/>
                <a:gd name="T106" fmla="*/ 50 w 3259"/>
                <a:gd name="T107" fmla="*/ 37 h 1930"/>
                <a:gd name="T108" fmla="*/ 48 w 3259"/>
                <a:gd name="T109" fmla="*/ 36 h 1930"/>
                <a:gd name="T110" fmla="*/ 41 w 3259"/>
                <a:gd name="T111" fmla="*/ 35 h 1930"/>
                <a:gd name="T112" fmla="*/ 15 w 3259"/>
                <a:gd name="T113" fmla="*/ 34 h 1930"/>
                <a:gd name="T114" fmla="*/ 11 w 3259"/>
                <a:gd name="T115" fmla="*/ 31 h 1930"/>
                <a:gd name="T116" fmla="*/ 10 w 3259"/>
                <a:gd name="T117" fmla="*/ 26 h 1930"/>
                <a:gd name="T118" fmla="*/ 3 w 3259"/>
                <a:gd name="T119" fmla="*/ 21 h 1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59"/>
                <a:gd name="T181" fmla="*/ 0 h 1930"/>
                <a:gd name="T182" fmla="*/ 3259 w 3259"/>
                <a:gd name="T183" fmla="*/ 1930 h 1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59" h="1930">
                  <a:moveTo>
                    <a:pt x="0" y="855"/>
                  </a:moveTo>
                  <a:lnTo>
                    <a:pt x="0" y="178"/>
                  </a:lnTo>
                  <a:lnTo>
                    <a:pt x="260" y="266"/>
                  </a:lnTo>
                  <a:lnTo>
                    <a:pt x="243" y="231"/>
                  </a:lnTo>
                  <a:lnTo>
                    <a:pt x="271" y="210"/>
                  </a:lnTo>
                  <a:lnTo>
                    <a:pt x="432" y="135"/>
                  </a:lnTo>
                  <a:lnTo>
                    <a:pt x="308" y="226"/>
                  </a:lnTo>
                  <a:lnTo>
                    <a:pt x="377" y="200"/>
                  </a:lnTo>
                  <a:lnTo>
                    <a:pt x="377" y="218"/>
                  </a:lnTo>
                  <a:lnTo>
                    <a:pt x="511" y="137"/>
                  </a:lnTo>
                  <a:lnTo>
                    <a:pt x="493" y="111"/>
                  </a:lnTo>
                  <a:lnTo>
                    <a:pt x="580" y="207"/>
                  </a:lnTo>
                  <a:lnTo>
                    <a:pt x="636" y="151"/>
                  </a:lnTo>
                  <a:lnTo>
                    <a:pt x="630" y="207"/>
                  </a:lnTo>
                  <a:lnTo>
                    <a:pt x="699" y="168"/>
                  </a:lnTo>
                  <a:lnTo>
                    <a:pt x="891" y="235"/>
                  </a:lnTo>
                  <a:lnTo>
                    <a:pt x="981" y="234"/>
                  </a:lnTo>
                  <a:lnTo>
                    <a:pt x="1029" y="275"/>
                  </a:lnTo>
                  <a:lnTo>
                    <a:pt x="972" y="310"/>
                  </a:lnTo>
                  <a:lnTo>
                    <a:pt x="1006" y="323"/>
                  </a:lnTo>
                  <a:lnTo>
                    <a:pt x="1181" y="306"/>
                  </a:lnTo>
                  <a:lnTo>
                    <a:pt x="1255" y="364"/>
                  </a:lnTo>
                  <a:lnTo>
                    <a:pt x="1268" y="402"/>
                  </a:lnTo>
                  <a:lnTo>
                    <a:pt x="1286" y="376"/>
                  </a:lnTo>
                  <a:lnTo>
                    <a:pt x="1255" y="323"/>
                  </a:lnTo>
                  <a:lnTo>
                    <a:pt x="1339" y="260"/>
                  </a:lnTo>
                  <a:lnTo>
                    <a:pt x="1256" y="300"/>
                  </a:lnTo>
                  <a:lnTo>
                    <a:pt x="1231" y="281"/>
                  </a:lnTo>
                  <a:lnTo>
                    <a:pt x="1330" y="234"/>
                  </a:lnTo>
                  <a:lnTo>
                    <a:pt x="1383" y="302"/>
                  </a:lnTo>
                  <a:lnTo>
                    <a:pt x="1441" y="300"/>
                  </a:lnTo>
                  <a:lnTo>
                    <a:pt x="1474" y="331"/>
                  </a:lnTo>
                  <a:lnTo>
                    <a:pt x="1628" y="323"/>
                  </a:lnTo>
                  <a:lnTo>
                    <a:pt x="1622" y="302"/>
                  </a:lnTo>
                  <a:lnTo>
                    <a:pt x="1668" y="342"/>
                  </a:lnTo>
                  <a:lnTo>
                    <a:pt x="1674" y="310"/>
                  </a:lnTo>
                  <a:lnTo>
                    <a:pt x="1639" y="321"/>
                  </a:lnTo>
                  <a:lnTo>
                    <a:pt x="1614" y="279"/>
                  </a:lnTo>
                  <a:lnTo>
                    <a:pt x="1672" y="275"/>
                  </a:lnTo>
                  <a:lnTo>
                    <a:pt x="1691" y="306"/>
                  </a:lnTo>
                  <a:lnTo>
                    <a:pt x="1714" y="296"/>
                  </a:lnTo>
                  <a:lnTo>
                    <a:pt x="1706" y="345"/>
                  </a:lnTo>
                  <a:lnTo>
                    <a:pt x="1746" y="369"/>
                  </a:lnTo>
                  <a:lnTo>
                    <a:pt x="1734" y="302"/>
                  </a:lnTo>
                  <a:lnTo>
                    <a:pt x="1810" y="262"/>
                  </a:lnTo>
                  <a:lnTo>
                    <a:pt x="1790" y="231"/>
                  </a:lnTo>
                  <a:lnTo>
                    <a:pt x="1768" y="253"/>
                  </a:lnTo>
                  <a:lnTo>
                    <a:pt x="1808" y="196"/>
                  </a:lnTo>
                  <a:lnTo>
                    <a:pt x="1696" y="154"/>
                  </a:lnTo>
                  <a:lnTo>
                    <a:pt x="1707" y="55"/>
                  </a:lnTo>
                  <a:lnTo>
                    <a:pt x="1734" y="57"/>
                  </a:lnTo>
                  <a:lnTo>
                    <a:pt x="1752" y="0"/>
                  </a:lnTo>
                  <a:lnTo>
                    <a:pt x="1832" y="55"/>
                  </a:lnTo>
                  <a:lnTo>
                    <a:pt x="1834" y="92"/>
                  </a:lnTo>
                  <a:lnTo>
                    <a:pt x="1891" y="143"/>
                  </a:lnTo>
                  <a:lnTo>
                    <a:pt x="1853" y="142"/>
                  </a:lnTo>
                  <a:lnTo>
                    <a:pt x="1869" y="160"/>
                  </a:lnTo>
                  <a:lnTo>
                    <a:pt x="1847" y="181"/>
                  </a:lnTo>
                  <a:lnTo>
                    <a:pt x="1913" y="196"/>
                  </a:lnTo>
                  <a:lnTo>
                    <a:pt x="1896" y="207"/>
                  </a:lnTo>
                  <a:lnTo>
                    <a:pt x="1935" y="291"/>
                  </a:lnTo>
                  <a:lnTo>
                    <a:pt x="1971" y="216"/>
                  </a:lnTo>
                  <a:lnTo>
                    <a:pt x="2017" y="243"/>
                  </a:lnTo>
                  <a:lnTo>
                    <a:pt x="2029" y="295"/>
                  </a:lnTo>
                  <a:lnTo>
                    <a:pt x="2007" y="310"/>
                  </a:lnTo>
                  <a:lnTo>
                    <a:pt x="2051" y="369"/>
                  </a:lnTo>
                  <a:lnTo>
                    <a:pt x="2077" y="356"/>
                  </a:lnTo>
                  <a:lnTo>
                    <a:pt x="2112" y="261"/>
                  </a:lnTo>
                  <a:lnTo>
                    <a:pt x="2152" y="252"/>
                  </a:lnTo>
                  <a:lnTo>
                    <a:pt x="2122" y="172"/>
                  </a:lnTo>
                  <a:lnTo>
                    <a:pt x="2229" y="180"/>
                  </a:lnTo>
                  <a:lnTo>
                    <a:pt x="2276" y="226"/>
                  </a:lnTo>
                  <a:lnTo>
                    <a:pt x="2258" y="249"/>
                  </a:lnTo>
                  <a:lnTo>
                    <a:pt x="2280" y="261"/>
                  </a:lnTo>
                  <a:lnTo>
                    <a:pt x="2230" y="276"/>
                  </a:lnTo>
                  <a:lnTo>
                    <a:pt x="2274" y="379"/>
                  </a:lnTo>
                  <a:lnTo>
                    <a:pt x="2203" y="431"/>
                  </a:lnTo>
                  <a:lnTo>
                    <a:pt x="2176" y="408"/>
                  </a:lnTo>
                  <a:lnTo>
                    <a:pt x="2186" y="444"/>
                  </a:lnTo>
                  <a:lnTo>
                    <a:pt x="2078" y="419"/>
                  </a:lnTo>
                  <a:lnTo>
                    <a:pt x="2101" y="453"/>
                  </a:lnTo>
                  <a:lnTo>
                    <a:pt x="2060" y="504"/>
                  </a:lnTo>
                  <a:lnTo>
                    <a:pt x="1945" y="464"/>
                  </a:lnTo>
                  <a:lnTo>
                    <a:pt x="1987" y="507"/>
                  </a:lnTo>
                  <a:lnTo>
                    <a:pt x="2067" y="515"/>
                  </a:lnTo>
                  <a:lnTo>
                    <a:pt x="2012" y="599"/>
                  </a:lnTo>
                  <a:lnTo>
                    <a:pt x="1953" y="595"/>
                  </a:lnTo>
                  <a:lnTo>
                    <a:pt x="1924" y="640"/>
                  </a:lnTo>
                  <a:lnTo>
                    <a:pt x="1818" y="603"/>
                  </a:lnTo>
                  <a:lnTo>
                    <a:pt x="1913" y="640"/>
                  </a:lnTo>
                  <a:lnTo>
                    <a:pt x="1928" y="675"/>
                  </a:lnTo>
                  <a:lnTo>
                    <a:pt x="1853" y="688"/>
                  </a:lnTo>
                  <a:lnTo>
                    <a:pt x="1869" y="698"/>
                  </a:lnTo>
                  <a:lnTo>
                    <a:pt x="1848" y="701"/>
                  </a:lnTo>
                  <a:lnTo>
                    <a:pt x="1848" y="736"/>
                  </a:lnTo>
                  <a:lnTo>
                    <a:pt x="1769" y="783"/>
                  </a:lnTo>
                  <a:lnTo>
                    <a:pt x="1757" y="937"/>
                  </a:lnTo>
                  <a:lnTo>
                    <a:pt x="1785" y="973"/>
                  </a:lnTo>
                  <a:lnTo>
                    <a:pt x="1826" y="952"/>
                  </a:lnTo>
                  <a:lnTo>
                    <a:pt x="1846" y="1070"/>
                  </a:lnTo>
                  <a:lnTo>
                    <a:pt x="1905" y="1047"/>
                  </a:lnTo>
                  <a:lnTo>
                    <a:pt x="1978" y="1079"/>
                  </a:lnTo>
                  <a:lnTo>
                    <a:pt x="2123" y="1166"/>
                  </a:lnTo>
                  <a:lnTo>
                    <a:pt x="2112" y="1200"/>
                  </a:lnTo>
                  <a:lnTo>
                    <a:pt x="2128" y="1175"/>
                  </a:lnTo>
                  <a:lnTo>
                    <a:pt x="2238" y="1184"/>
                  </a:lnTo>
                  <a:lnTo>
                    <a:pt x="2238" y="1311"/>
                  </a:lnTo>
                  <a:lnTo>
                    <a:pt x="2271" y="1355"/>
                  </a:lnTo>
                  <a:lnTo>
                    <a:pt x="2248" y="1365"/>
                  </a:lnTo>
                  <a:lnTo>
                    <a:pt x="2302" y="1388"/>
                  </a:lnTo>
                  <a:lnTo>
                    <a:pt x="2287" y="1428"/>
                  </a:lnTo>
                  <a:lnTo>
                    <a:pt x="2341" y="1426"/>
                  </a:lnTo>
                  <a:lnTo>
                    <a:pt x="2412" y="1358"/>
                  </a:lnTo>
                  <a:lnTo>
                    <a:pt x="2379" y="1342"/>
                  </a:lnTo>
                  <a:lnTo>
                    <a:pt x="2341" y="1219"/>
                  </a:lnTo>
                  <a:lnTo>
                    <a:pt x="2474" y="1112"/>
                  </a:lnTo>
                  <a:lnTo>
                    <a:pt x="2456" y="1112"/>
                  </a:lnTo>
                  <a:lnTo>
                    <a:pt x="2424" y="985"/>
                  </a:lnTo>
                  <a:lnTo>
                    <a:pt x="2375" y="952"/>
                  </a:lnTo>
                  <a:lnTo>
                    <a:pt x="2440" y="899"/>
                  </a:lnTo>
                  <a:lnTo>
                    <a:pt x="2418" y="871"/>
                  </a:lnTo>
                  <a:lnTo>
                    <a:pt x="2426" y="825"/>
                  </a:lnTo>
                  <a:lnTo>
                    <a:pt x="2401" y="818"/>
                  </a:lnTo>
                  <a:lnTo>
                    <a:pt x="2426" y="772"/>
                  </a:lnTo>
                  <a:lnTo>
                    <a:pt x="2397" y="741"/>
                  </a:lnTo>
                  <a:lnTo>
                    <a:pt x="2416" y="702"/>
                  </a:lnTo>
                  <a:lnTo>
                    <a:pt x="2516" y="729"/>
                  </a:lnTo>
                  <a:lnTo>
                    <a:pt x="2563" y="706"/>
                  </a:lnTo>
                  <a:lnTo>
                    <a:pt x="2652" y="772"/>
                  </a:lnTo>
                  <a:lnTo>
                    <a:pt x="2652" y="799"/>
                  </a:lnTo>
                  <a:lnTo>
                    <a:pt x="2726" y="803"/>
                  </a:lnTo>
                  <a:lnTo>
                    <a:pt x="2733" y="867"/>
                  </a:lnTo>
                  <a:lnTo>
                    <a:pt x="2666" y="870"/>
                  </a:lnTo>
                  <a:lnTo>
                    <a:pt x="2724" y="881"/>
                  </a:lnTo>
                  <a:lnTo>
                    <a:pt x="2743" y="918"/>
                  </a:lnTo>
                  <a:lnTo>
                    <a:pt x="2681" y="974"/>
                  </a:lnTo>
                  <a:lnTo>
                    <a:pt x="2770" y="947"/>
                  </a:lnTo>
                  <a:lnTo>
                    <a:pt x="2775" y="994"/>
                  </a:lnTo>
                  <a:lnTo>
                    <a:pt x="2736" y="1013"/>
                  </a:lnTo>
                  <a:lnTo>
                    <a:pt x="2792" y="964"/>
                  </a:lnTo>
                  <a:lnTo>
                    <a:pt x="2797" y="996"/>
                  </a:lnTo>
                  <a:lnTo>
                    <a:pt x="2849" y="950"/>
                  </a:lnTo>
                  <a:lnTo>
                    <a:pt x="2860" y="974"/>
                  </a:lnTo>
                  <a:lnTo>
                    <a:pt x="2894" y="906"/>
                  </a:lnTo>
                  <a:lnTo>
                    <a:pt x="2880" y="893"/>
                  </a:lnTo>
                  <a:lnTo>
                    <a:pt x="2922" y="855"/>
                  </a:lnTo>
                  <a:lnTo>
                    <a:pt x="2969" y="927"/>
                  </a:lnTo>
                  <a:lnTo>
                    <a:pt x="2928" y="943"/>
                  </a:lnTo>
                  <a:lnTo>
                    <a:pt x="2974" y="935"/>
                  </a:lnTo>
                  <a:lnTo>
                    <a:pt x="2989" y="963"/>
                  </a:lnTo>
                  <a:lnTo>
                    <a:pt x="2959" y="973"/>
                  </a:lnTo>
                  <a:lnTo>
                    <a:pt x="2997" y="978"/>
                  </a:lnTo>
                  <a:lnTo>
                    <a:pt x="2974" y="998"/>
                  </a:lnTo>
                  <a:lnTo>
                    <a:pt x="2998" y="994"/>
                  </a:lnTo>
                  <a:lnTo>
                    <a:pt x="3019" y="1024"/>
                  </a:lnTo>
                  <a:lnTo>
                    <a:pt x="3006" y="1040"/>
                  </a:lnTo>
                  <a:lnTo>
                    <a:pt x="3042" y="1066"/>
                  </a:lnTo>
                  <a:lnTo>
                    <a:pt x="2983" y="1092"/>
                  </a:lnTo>
                  <a:lnTo>
                    <a:pt x="3025" y="1092"/>
                  </a:lnTo>
                  <a:lnTo>
                    <a:pt x="3017" y="1116"/>
                  </a:lnTo>
                  <a:lnTo>
                    <a:pt x="3082" y="1140"/>
                  </a:lnTo>
                  <a:lnTo>
                    <a:pt x="3104" y="1198"/>
                  </a:lnTo>
                  <a:lnTo>
                    <a:pt x="3130" y="1177"/>
                  </a:lnTo>
                  <a:lnTo>
                    <a:pt x="3193" y="1216"/>
                  </a:lnTo>
                  <a:lnTo>
                    <a:pt x="3053" y="1267"/>
                  </a:lnTo>
                  <a:lnTo>
                    <a:pt x="3082" y="1296"/>
                  </a:lnTo>
                  <a:lnTo>
                    <a:pt x="3199" y="1238"/>
                  </a:lnTo>
                  <a:lnTo>
                    <a:pt x="3199" y="1286"/>
                  </a:lnTo>
                  <a:lnTo>
                    <a:pt x="3255" y="1278"/>
                  </a:lnTo>
                  <a:lnTo>
                    <a:pt x="3259" y="1301"/>
                  </a:lnTo>
                  <a:lnTo>
                    <a:pt x="3235" y="1301"/>
                  </a:lnTo>
                  <a:lnTo>
                    <a:pt x="3259" y="1361"/>
                  </a:lnTo>
                  <a:lnTo>
                    <a:pt x="3092" y="1473"/>
                  </a:lnTo>
                  <a:lnTo>
                    <a:pt x="2857" y="1473"/>
                  </a:lnTo>
                  <a:lnTo>
                    <a:pt x="2754" y="1551"/>
                  </a:lnTo>
                  <a:lnTo>
                    <a:pt x="2671" y="1665"/>
                  </a:lnTo>
                  <a:lnTo>
                    <a:pt x="2754" y="1577"/>
                  </a:lnTo>
                  <a:lnTo>
                    <a:pt x="2882" y="1528"/>
                  </a:lnTo>
                  <a:lnTo>
                    <a:pt x="2928" y="1566"/>
                  </a:lnTo>
                  <a:lnTo>
                    <a:pt x="2844" y="1599"/>
                  </a:lnTo>
                  <a:lnTo>
                    <a:pt x="2914" y="1614"/>
                  </a:lnTo>
                  <a:lnTo>
                    <a:pt x="2894" y="1649"/>
                  </a:lnTo>
                  <a:lnTo>
                    <a:pt x="2945" y="1714"/>
                  </a:lnTo>
                  <a:lnTo>
                    <a:pt x="3046" y="1737"/>
                  </a:lnTo>
                  <a:lnTo>
                    <a:pt x="3076" y="1656"/>
                  </a:lnTo>
                  <a:lnTo>
                    <a:pt x="3076" y="1707"/>
                  </a:lnTo>
                  <a:lnTo>
                    <a:pt x="3098" y="1700"/>
                  </a:lnTo>
                  <a:lnTo>
                    <a:pt x="3052" y="1750"/>
                  </a:lnTo>
                  <a:lnTo>
                    <a:pt x="2934" y="1785"/>
                  </a:lnTo>
                  <a:lnTo>
                    <a:pt x="2890" y="1848"/>
                  </a:lnTo>
                  <a:lnTo>
                    <a:pt x="2860" y="1794"/>
                  </a:lnTo>
                  <a:lnTo>
                    <a:pt x="2973" y="1746"/>
                  </a:lnTo>
                  <a:lnTo>
                    <a:pt x="2914" y="1749"/>
                  </a:lnTo>
                  <a:lnTo>
                    <a:pt x="2922" y="1714"/>
                  </a:lnTo>
                  <a:lnTo>
                    <a:pt x="2826" y="1753"/>
                  </a:lnTo>
                  <a:lnTo>
                    <a:pt x="2797" y="1729"/>
                  </a:lnTo>
                  <a:lnTo>
                    <a:pt x="2797" y="1656"/>
                  </a:lnTo>
                  <a:lnTo>
                    <a:pt x="2735" y="1634"/>
                  </a:lnTo>
                  <a:lnTo>
                    <a:pt x="2687" y="1750"/>
                  </a:lnTo>
                  <a:lnTo>
                    <a:pt x="2493" y="1794"/>
                  </a:lnTo>
                  <a:lnTo>
                    <a:pt x="2358" y="1838"/>
                  </a:lnTo>
                  <a:lnTo>
                    <a:pt x="2339" y="1860"/>
                  </a:lnTo>
                  <a:lnTo>
                    <a:pt x="2366" y="1865"/>
                  </a:lnTo>
                  <a:lnTo>
                    <a:pt x="2373" y="1883"/>
                  </a:lnTo>
                  <a:lnTo>
                    <a:pt x="2210" y="1930"/>
                  </a:lnTo>
                  <a:lnTo>
                    <a:pt x="2218" y="1907"/>
                  </a:lnTo>
                  <a:lnTo>
                    <a:pt x="2230" y="1892"/>
                  </a:lnTo>
                  <a:lnTo>
                    <a:pt x="2237" y="1871"/>
                  </a:lnTo>
                  <a:lnTo>
                    <a:pt x="2263" y="1853"/>
                  </a:lnTo>
                  <a:lnTo>
                    <a:pt x="2265" y="1750"/>
                  </a:lnTo>
                  <a:lnTo>
                    <a:pt x="2296" y="1785"/>
                  </a:lnTo>
                  <a:lnTo>
                    <a:pt x="2342" y="1772"/>
                  </a:lnTo>
                  <a:lnTo>
                    <a:pt x="2300" y="1714"/>
                  </a:lnTo>
                  <a:lnTo>
                    <a:pt x="2162" y="1684"/>
                  </a:lnTo>
                  <a:lnTo>
                    <a:pt x="2155" y="1684"/>
                  </a:lnTo>
                  <a:lnTo>
                    <a:pt x="2139" y="1602"/>
                  </a:lnTo>
                  <a:lnTo>
                    <a:pt x="2112" y="1607"/>
                  </a:lnTo>
                  <a:lnTo>
                    <a:pt x="2088" y="1560"/>
                  </a:lnTo>
                  <a:lnTo>
                    <a:pt x="2060" y="1557"/>
                  </a:lnTo>
                  <a:lnTo>
                    <a:pt x="2060" y="1584"/>
                  </a:lnTo>
                  <a:lnTo>
                    <a:pt x="2020" y="1545"/>
                  </a:lnTo>
                  <a:lnTo>
                    <a:pt x="1956" y="1602"/>
                  </a:lnTo>
                  <a:lnTo>
                    <a:pt x="1773" y="1560"/>
                  </a:lnTo>
                  <a:lnTo>
                    <a:pt x="1753" y="1520"/>
                  </a:lnTo>
                  <a:lnTo>
                    <a:pt x="1752" y="1546"/>
                  </a:lnTo>
                  <a:lnTo>
                    <a:pt x="698" y="1546"/>
                  </a:lnTo>
                  <a:lnTo>
                    <a:pt x="682" y="1501"/>
                  </a:lnTo>
                  <a:lnTo>
                    <a:pt x="626" y="1488"/>
                  </a:lnTo>
                  <a:lnTo>
                    <a:pt x="629" y="1459"/>
                  </a:lnTo>
                  <a:lnTo>
                    <a:pt x="511" y="1422"/>
                  </a:lnTo>
                  <a:lnTo>
                    <a:pt x="525" y="1400"/>
                  </a:lnTo>
                  <a:lnTo>
                    <a:pt x="496" y="1346"/>
                  </a:lnTo>
                  <a:lnTo>
                    <a:pt x="466" y="1342"/>
                  </a:lnTo>
                  <a:lnTo>
                    <a:pt x="403" y="1225"/>
                  </a:lnTo>
                  <a:lnTo>
                    <a:pt x="415" y="1189"/>
                  </a:lnTo>
                  <a:lnTo>
                    <a:pt x="418" y="1127"/>
                  </a:lnTo>
                  <a:lnTo>
                    <a:pt x="347" y="1092"/>
                  </a:lnTo>
                  <a:lnTo>
                    <a:pt x="210" y="887"/>
                  </a:lnTo>
                  <a:lnTo>
                    <a:pt x="135" y="945"/>
                  </a:lnTo>
                  <a:lnTo>
                    <a:pt x="112" y="917"/>
                  </a:lnTo>
                  <a:lnTo>
                    <a:pt x="107" y="912"/>
                  </a:lnTo>
                  <a:lnTo>
                    <a:pt x="72" y="855"/>
                  </a:lnTo>
                  <a:lnTo>
                    <a:pt x="0" y="85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89" name="Freeform 257"/>
            <p:cNvSpPr/>
            <p:nvPr/>
          </p:nvSpPr>
          <p:spPr bwMode="auto">
            <a:xfrm>
              <a:off x="8899" y="4455"/>
              <a:ext cx="143" cy="90"/>
            </a:xfrm>
            <a:custGeom>
              <a:avLst/>
              <a:gdLst>
                <a:gd name="T0" fmla="*/ 0 w 191"/>
                <a:gd name="T1" fmla="*/ 0 h 128"/>
                <a:gd name="T2" fmla="*/ 2 w 191"/>
                <a:gd name="T3" fmla="*/ 1 h 128"/>
                <a:gd name="T4" fmla="*/ 4 w 191"/>
                <a:gd name="T5" fmla="*/ 3 h 128"/>
                <a:gd name="T6" fmla="*/ 3 w 191"/>
                <a:gd name="T7" fmla="*/ 3 h 128"/>
                <a:gd name="T8" fmla="*/ 0 w 191"/>
                <a:gd name="T9" fmla="*/ 0 h 128"/>
                <a:gd name="T10" fmla="*/ 0 60000 65536"/>
                <a:gd name="T11" fmla="*/ 0 60000 65536"/>
                <a:gd name="T12" fmla="*/ 0 60000 65536"/>
                <a:gd name="T13" fmla="*/ 0 60000 65536"/>
                <a:gd name="T14" fmla="*/ 0 60000 65536"/>
                <a:gd name="T15" fmla="*/ 0 w 191"/>
                <a:gd name="T16" fmla="*/ 0 h 128"/>
                <a:gd name="T17" fmla="*/ 191 w 191"/>
                <a:gd name="T18" fmla="*/ 128 h 128"/>
              </a:gdLst>
              <a:ahLst/>
              <a:cxnLst>
                <a:cxn ang="T10">
                  <a:pos x="T0" y="T1"/>
                </a:cxn>
                <a:cxn ang="T11">
                  <a:pos x="T2" y="T3"/>
                </a:cxn>
                <a:cxn ang="T12">
                  <a:pos x="T4" y="T5"/>
                </a:cxn>
                <a:cxn ang="T13">
                  <a:pos x="T6" y="T7"/>
                </a:cxn>
                <a:cxn ang="T14">
                  <a:pos x="T8" y="T9"/>
                </a:cxn>
              </a:cxnLst>
              <a:rect l="T15" t="T16" r="T17" b="T18"/>
              <a:pathLst>
                <a:path w="191" h="128">
                  <a:moveTo>
                    <a:pt x="0" y="0"/>
                  </a:moveTo>
                  <a:lnTo>
                    <a:pt x="103" y="27"/>
                  </a:lnTo>
                  <a:lnTo>
                    <a:pt x="191" y="128"/>
                  </a:lnTo>
                  <a:lnTo>
                    <a:pt x="140" y="109"/>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90" name="Freeform 258"/>
            <p:cNvSpPr/>
            <p:nvPr/>
          </p:nvSpPr>
          <p:spPr bwMode="auto">
            <a:xfrm>
              <a:off x="8965" y="3265"/>
              <a:ext cx="302" cy="208"/>
            </a:xfrm>
            <a:custGeom>
              <a:avLst/>
              <a:gdLst>
                <a:gd name="T0" fmla="*/ 0 w 399"/>
                <a:gd name="T1" fmla="*/ 5 h 289"/>
                <a:gd name="T2" fmla="*/ 0 w 399"/>
                <a:gd name="T3" fmla="*/ 4 h 289"/>
                <a:gd name="T4" fmla="*/ 2 w 399"/>
                <a:gd name="T5" fmla="*/ 1 h 289"/>
                <a:gd name="T6" fmla="*/ 1 w 399"/>
                <a:gd name="T7" fmla="*/ 0 h 289"/>
                <a:gd name="T8" fmla="*/ 4 w 399"/>
                <a:gd name="T9" fmla="*/ 0 h 289"/>
                <a:gd name="T10" fmla="*/ 6 w 399"/>
                <a:gd name="T11" fmla="*/ 1 h 289"/>
                <a:gd name="T12" fmla="*/ 7 w 399"/>
                <a:gd name="T13" fmla="*/ 1 h 289"/>
                <a:gd name="T14" fmla="*/ 9 w 399"/>
                <a:gd name="T15" fmla="*/ 2 h 289"/>
                <a:gd name="T16" fmla="*/ 5 w 399"/>
                <a:gd name="T17" fmla="*/ 5 h 289"/>
                <a:gd name="T18" fmla="*/ 5 w 399"/>
                <a:gd name="T19" fmla="*/ 6 h 289"/>
                <a:gd name="T20" fmla="*/ 3 w 399"/>
                <a:gd name="T21" fmla="*/ 7 h 289"/>
                <a:gd name="T22" fmla="*/ 2 w 399"/>
                <a:gd name="T23" fmla="*/ 6 h 289"/>
                <a:gd name="T24" fmla="*/ 0 w 399"/>
                <a:gd name="T25" fmla="*/ 5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9"/>
                <a:gd name="T40" fmla="*/ 0 h 289"/>
                <a:gd name="T41" fmla="*/ 399 w 399"/>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9" h="289">
                  <a:moveTo>
                    <a:pt x="0" y="220"/>
                  </a:moveTo>
                  <a:lnTo>
                    <a:pt x="15" y="182"/>
                  </a:lnTo>
                  <a:lnTo>
                    <a:pt x="76" y="63"/>
                  </a:lnTo>
                  <a:lnTo>
                    <a:pt x="47" y="11"/>
                  </a:lnTo>
                  <a:lnTo>
                    <a:pt x="171" y="0"/>
                  </a:lnTo>
                  <a:lnTo>
                    <a:pt x="257" y="48"/>
                  </a:lnTo>
                  <a:lnTo>
                    <a:pt x="312" y="21"/>
                  </a:lnTo>
                  <a:lnTo>
                    <a:pt x="399" y="88"/>
                  </a:lnTo>
                  <a:lnTo>
                    <a:pt x="217" y="195"/>
                  </a:lnTo>
                  <a:lnTo>
                    <a:pt x="200" y="259"/>
                  </a:lnTo>
                  <a:lnTo>
                    <a:pt x="112" y="289"/>
                  </a:lnTo>
                  <a:lnTo>
                    <a:pt x="70" y="239"/>
                  </a:lnTo>
                  <a:lnTo>
                    <a:pt x="0" y="22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91" name="Freeform 259"/>
            <p:cNvSpPr/>
            <p:nvPr/>
          </p:nvSpPr>
          <p:spPr bwMode="auto">
            <a:xfrm>
              <a:off x="9056" y="3075"/>
              <a:ext cx="210" cy="115"/>
            </a:xfrm>
            <a:custGeom>
              <a:avLst/>
              <a:gdLst>
                <a:gd name="T0" fmla="*/ 0 w 279"/>
                <a:gd name="T1" fmla="*/ 3 h 161"/>
                <a:gd name="T2" fmla="*/ 1 w 279"/>
                <a:gd name="T3" fmla="*/ 3 h 161"/>
                <a:gd name="T4" fmla="*/ 2 w 279"/>
                <a:gd name="T5" fmla="*/ 3 h 161"/>
                <a:gd name="T6" fmla="*/ 2 w 279"/>
                <a:gd name="T7" fmla="*/ 4 h 161"/>
                <a:gd name="T8" fmla="*/ 3 w 279"/>
                <a:gd name="T9" fmla="*/ 3 h 161"/>
                <a:gd name="T10" fmla="*/ 3 w 279"/>
                <a:gd name="T11" fmla="*/ 3 h 161"/>
                <a:gd name="T12" fmla="*/ 3 w 279"/>
                <a:gd name="T13" fmla="*/ 3 h 161"/>
                <a:gd name="T14" fmla="*/ 4 w 279"/>
                <a:gd name="T15" fmla="*/ 2 h 161"/>
                <a:gd name="T16" fmla="*/ 4 w 279"/>
                <a:gd name="T17" fmla="*/ 1 h 161"/>
                <a:gd name="T18" fmla="*/ 5 w 279"/>
                <a:gd name="T19" fmla="*/ 3 h 161"/>
                <a:gd name="T20" fmla="*/ 6 w 279"/>
                <a:gd name="T21" fmla="*/ 2 h 161"/>
                <a:gd name="T22" fmla="*/ 5 w 279"/>
                <a:gd name="T23" fmla="*/ 1 h 161"/>
                <a:gd name="T24" fmla="*/ 6 w 279"/>
                <a:gd name="T25" fmla="*/ 1 h 161"/>
                <a:gd name="T26" fmla="*/ 5 w 279"/>
                <a:gd name="T27" fmla="*/ 0 h 161"/>
                <a:gd name="T28" fmla="*/ 3 w 279"/>
                <a:gd name="T29" fmla="*/ 1 h 161"/>
                <a:gd name="T30" fmla="*/ 0 w 279"/>
                <a:gd name="T31" fmla="*/ 3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9"/>
                <a:gd name="T49" fmla="*/ 0 h 161"/>
                <a:gd name="T50" fmla="*/ 279 w 27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9" h="161">
                  <a:moveTo>
                    <a:pt x="0" y="125"/>
                  </a:moveTo>
                  <a:lnTo>
                    <a:pt x="62" y="148"/>
                  </a:lnTo>
                  <a:lnTo>
                    <a:pt x="78" y="122"/>
                  </a:lnTo>
                  <a:lnTo>
                    <a:pt x="93" y="161"/>
                  </a:lnTo>
                  <a:lnTo>
                    <a:pt x="122" y="146"/>
                  </a:lnTo>
                  <a:lnTo>
                    <a:pt x="116" y="108"/>
                  </a:lnTo>
                  <a:lnTo>
                    <a:pt x="147" y="130"/>
                  </a:lnTo>
                  <a:lnTo>
                    <a:pt x="164" y="72"/>
                  </a:lnTo>
                  <a:lnTo>
                    <a:pt x="189" y="67"/>
                  </a:lnTo>
                  <a:lnTo>
                    <a:pt x="198" y="121"/>
                  </a:lnTo>
                  <a:lnTo>
                    <a:pt x="258" y="80"/>
                  </a:lnTo>
                  <a:lnTo>
                    <a:pt x="241" y="33"/>
                  </a:lnTo>
                  <a:lnTo>
                    <a:pt x="279" y="23"/>
                  </a:lnTo>
                  <a:lnTo>
                    <a:pt x="240" y="0"/>
                  </a:lnTo>
                  <a:lnTo>
                    <a:pt x="136" y="23"/>
                  </a:lnTo>
                  <a:lnTo>
                    <a:pt x="0" y="12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92" name="Freeform 260"/>
            <p:cNvSpPr/>
            <p:nvPr/>
          </p:nvSpPr>
          <p:spPr bwMode="auto">
            <a:xfrm>
              <a:off x="9167" y="3340"/>
              <a:ext cx="517" cy="281"/>
            </a:xfrm>
            <a:custGeom>
              <a:avLst/>
              <a:gdLst>
                <a:gd name="T0" fmla="*/ 0 w 688"/>
                <a:gd name="T1" fmla="*/ 3 h 394"/>
                <a:gd name="T2" fmla="*/ 1 w 688"/>
                <a:gd name="T3" fmla="*/ 2 h 394"/>
                <a:gd name="T4" fmla="*/ 0 w 688"/>
                <a:gd name="T5" fmla="*/ 2 h 394"/>
                <a:gd name="T6" fmla="*/ 2 w 688"/>
                <a:gd name="T7" fmla="*/ 1 h 394"/>
                <a:gd name="T8" fmla="*/ 4 w 688"/>
                <a:gd name="T9" fmla="*/ 0 h 394"/>
                <a:gd name="T10" fmla="*/ 4 w 688"/>
                <a:gd name="T11" fmla="*/ 1 h 394"/>
                <a:gd name="T12" fmla="*/ 4 w 688"/>
                <a:gd name="T13" fmla="*/ 1 h 394"/>
                <a:gd name="T14" fmla="*/ 5 w 688"/>
                <a:gd name="T15" fmla="*/ 1 h 394"/>
                <a:gd name="T16" fmla="*/ 7 w 688"/>
                <a:gd name="T17" fmla="*/ 1 h 394"/>
                <a:gd name="T18" fmla="*/ 6 w 688"/>
                <a:gd name="T19" fmla="*/ 2 h 394"/>
                <a:gd name="T20" fmla="*/ 8 w 688"/>
                <a:gd name="T21" fmla="*/ 2 h 394"/>
                <a:gd name="T22" fmla="*/ 7 w 688"/>
                <a:gd name="T23" fmla="*/ 1 h 394"/>
                <a:gd name="T24" fmla="*/ 8 w 688"/>
                <a:gd name="T25" fmla="*/ 1 h 394"/>
                <a:gd name="T26" fmla="*/ 9 w 688"/>
                <a:gd name="T27" fmla="*/ 3 h 394"/>
                <a:gd name="T28" fmla="*/ 10 w 688"/>
                <a:gd name="T29" fmla="*/ 3 h 394"/>
                <a:gd name="T30" fmla="*/ 9 w 688"/>
                <a:gd name="T31" fmla="*/ 0 h 394"/>
                <a:gd name="T32" fmla="*/ 10 w 688"/>
                <a:gd name="T33" fmla="*/ 0 h 394"/>
                <a:gd name="T34" fmla="*/ 12 w 688"/>
                <a:gd name="T35" fmla="*/ 1 h 394"/>
                <a:gd name="T36" fmla="*/ 12 w 688"/>
                <a:gd name="T37" fmla="*/ 4 h 394"/>
                <a:gd name="T38" fmla="*/ 16 w 688"/>
                <a:gd name="T39" fmla="*/ 6 h 394"/>
                <a:gd name="T40" fmla="*/ 16 w 688"/>
                <a:gd name="T41" fmla="*/ 7 h 394"/>
                <a:gd name="T42" fmla="*/ 15 w 688"/>
                <a:gd name="T43" fmla="*/ 7 h 394"/>
                <a:gd name="T44" fmla="*/ 14 w 688"/>
                <a:gd name="T45" fmla="*/ 7 h 394"/>
                <a:gd name="T46" fmla="*/ 15 w 688"/>
                <a:gd name="T47" fmla="*/ 8 h 394"/>
                <a:gd name="T48" fmla="*/ 14 w 688"/>
                <a:gd name="T49" fmla="*/ 9 h 394"/>
                <a:gd name="T50" fmla="*/ 12 w 688"/>
                <a:gd name="T51" fmla="*/ 8 h 394"/>
                <a:gd name="T52" fmla="*/ 11 w 688"/>
                <a:gd name="T53" fmla="*/ 7 h 394"/>
                <a:gd name="T54" fmla="*/ 8 w 688"/>
                <a:gd name="T55" fmla="*/ 9 h 394"/>
                <a:gd name="T56" fmla="*/ 5 w 688"/>
                <a:gd name="T57" fmla="*/ 9 h 394"/>
                <a:gd name="T58" fmla="*/ 4 w 688"/>
                <a:gd name="T59" fmla="*/ 8 h 394"/>
                <a:gd name="T60" fmla="*/ 3 w 688"/>
                <a:gd name="T61" fmla="*/ 8 h 394"/>
                <a:gd name="T62" fmla="*/ 1 w 688"/>
                <a:gd name="T63" fmla="*/ 6 h 394"/>
                <a:gd name="T64" fmla="*/ 6 w 688"/>
                <a:gd name="T65" fmla="*/ 6 h 394"/>
                <a:gd name="T66" fmla="*/ 1 w 688"/>
                <a:gd name="T67" fmla="*/ 5 h 394"/>
                <a:gd name="T68" fmla="*/ 1 w 688"/>
                <a:gd name="T69" fmla="*/ 5 h 394"/>
                <a:gd name="T70" fmla="*/ 3 w 688"/>
                <a:gd name="T71" fmla="*/ 4 h 394"/>
                <a:gd name="T72" fmla="*/ 1 w 688"/>
                <a:gd name="T73" fmla="*/ 4 h 394"/>
                <a:gd name="T74" fmla="*/ 1 w 688"/>
                <a:gd name="T75" fmla="*/ 3 h 394"/>
                <a:gd name="T76" fmla="*/ 0 w 688"/>
                <a:gd name="T77" fmla="*/ 3 h 3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8"/>
                <a:gd name="T118" fmla="*/ 0 h 394"/>
                <a:gd name="T119" fmla="*/ 688 w 688"/>
                <a:gd name="T120" fmla="*/ 394 h 3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8" h="394">
                  <a:moveTo>
                    <a:pt x="0" y="128"/>
                  </a:moveTo>
                  <a:lnTo>
                    <a:pt x="37" y="96"/>
                  </a:lnTo>
                  <a:lnTo>
                    <a:pt x="17" y="80"/>
                  </a:lnTo>
                  <a:lnTo>
                    <a:pt x="101" y="23"/>
                  </a:lnTo>
                  <a:lnTo>
                    <a:pt x="168" y="0"/>
                  </a:lnTo>
                  <a:lnTo>
                    <a:pt x="189" y="40"/>
                  </a:lnTo>
                  <a:lnTo>
                    <a:pt x="166" y="65"/>
                  </a:lnTo>
                  <a:lnTo>
                    <a:pt x="226" y="32"/>
                  </a:lnTo>
                  <a:lnTo>
                    <a:pt x="296" y="59"/>
                  </a:lnTo>
                  <a:lnTo>
                    <a:pt x="268" y="88"/>
                  </a:lnTo>
                  <a:lnTo>
                    <a:pt x="349" y="69"/>
                  </a:lnTo>
                  <a:lnTo>
                    <a:pt x="326" y="35"/>
                  </a:lnTo>
                  <a:lnTo>
                    <a:pt x="356" y="39"/>
                  </a:lnTo>
                  <a:lnTo>
                    <a:pt x="416" y="146"/>
                  </a:lnTo>
                  <a:lnTo>
                    <a:pt x="439" y="120"/>
                  </a:lnTo>
                  <a:lnTo>
                    <a:pt x="414" y="4"/>
                  </a:lnTo>
                  <a:lnTo>
                    <a:pt x="466" y="5"/>
                  </a:lnTo>
                  <a:lnTo>
                    <a:pt x="521" y="47"/>
                  </a:lnTo>
                  <a:lnTo>
                    <a:pt x="552" y="191"/>
                  </a:lnTo>
                  <a:lnTo>
                    <a:pt x="688" y="261"/>
                  </a:lnTo>
                  <a:lnTo>
                    <a:pt x="686" y="299"/>
                  </a:lnTo>
                  <a:lnTo>
                    <a:pt x="651" y="283"/>
                  </a:lnTo>
                  <a:lnTo>
                    <a:pt x="609" y="308"/>
                  </a:lnTo>
                  <a:lnTo>
                    <a:pt x="665" y="341"/>
                  </a:lnTo>
                  <a:lnTo>
                    <a:pt x="612" y="371"/>
                  </a:lnTo>
                  <a:lnTo>
                    <a:pt x="525" y="354"/>
                  </a:lnTo>
                  <a:lnTo>
                    <a:pt x="476" y="315"/>
                  </a:lnTo>
                  <a:lnTo>
                    <a:pt x="359" y="380"/>
                  </a:lnTo>
                  <a:lnTo>
                    <a:pt x="218" y="394"/>
                  </a:lnTo>
                  <a:lnTo>
                    <a:pt x="189" y="333"/>
                  </a:lnTo>
                  <a:lnTo>
                    <a:pt x="111" y="329"/>
                  </a:lnTo>
                  <a:lnTo>
                    <a:pt x="60" y="274"/>
                  </a:lnTo>
                  <a:lnTo>
                    <a:pt x="263" y="242"/>
                  </a:lnTo>
                  <a:lnTo>
                    <a:pt x="53" y="226"/>
                  </a:lnTo>
                  <a:lnTo>
                    <a:pt x="28" y="192"/>
                  </a:lnTo>
                  <a:lnTo>
                    <a:pt x="134" y="157"/>
                  </a:lnTo>
                  <a:lnTo>
                    <a:pt x="37" y="164"/>
                  </a:lnTo>
                  <a:lnTo>
                    <a:pt x="42" y="146"/>
                  </a:lnTo>
                  <a:lnTo>
                    <a:pt x="0" y="12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93" name="Freeform 261"/>
            <p:cNvSpPr/>
            <p:nvPr/>
          </p:nvSpPr>
          <p:spPr bwMode="auto">
            <a:xfrm>
              <a:off x="9202" y="3120"/>
              <a:ext cx="356" cy="155"/>
            </a:xfrm>
            <a:custGeom>
              <a:avLst/>
              <a:gdLst>
                <a:gd name="T0" fmla="*/ 0 w 468"/>
                <a:gd name="T1" fmla="*/ 3 h 217"/>
                <a:gd name="T2" fmla="*/ 0 w 468"/>
                <a:gd name="T3" fmla="*/ 3 h 217"/>
                <a:gd name="T4" fmla="*/ 2 w 468"/>
                <a:gd name="T5" fmla="*/ 3 h 217"/>
                <a:gd name="T6" fmla="*/ 0 w 468"/>
                <a:gd name="T7" fmla="*/ 3 h 217"/>
                <a:gd name="T8" fmla="*/ 3 w 468"/>
                <a:gd name="T9" fmla="*/ 2 h 217"/>
                <a:gd name="T10" fmla="*/ 1 w 468"/>
                <a:gd name="T11" fmla="*/ 2 h 217"/>
                <a:gd name="T12" fmla="*/ 1 w 468"/>
                <a:gd name="T13" fmla="*/ 1 h 217"/>
                <a:gd name="T14" fmla="*/ 3 w 468"/>
                <a:gd name="T15" fmla="*/ 1 h 217"/>
                <a:gd name="T16" fmla="*/ 1 w 468"/>
                <a:gd name="T17" fmla="*/ 1 h 217"/>
                <a:gd name="T18" fmla="*/ 3 w 468"/>
                <a:gd name="T19" fmla="*/ 1 h 217"/>
                <a:gd name="T20" fmla="*/ 5 w 468"/>
                <a:gd name="T21" fmla="*/ 1 h 217"/>
                <a:gd name="T22" fmla="*/ 6 w 468"/>
                <a:gd name="T23" fmla="*/ 3 h 217"/>
                <a:gd name="T24" fmla="*/ 8 w 468"/>
                <a:gd name="T25" fmla="*/ 3 h 217"/>
                <a:gd name="T26" fmla="*/ 7 w 468"/>
                <a:gd name="T27" fmla="*/ 2 h 217"/>
                <a:gd name="T28" fmla="*/ 7 w 468"/>
                <a:gd name="T29" fmla="*/ 1 h 217"/>
                <a:gd name="T30" fmla="*/ 7 w 468"/>
                <a:gd name="T31" fmla="*/ 1 h 217"/>
                <a:gd name="T32" fmla="*/ 8 w 468"/>
                <a:gd name="T33" fmla="*/ 0 h 217"/>
                <a:gd name="T34" fmla="*/ 9 w 468"/>
                <a:gd name="T35" fmla="*/ 1 h 217"/>
                <a:gd name="T36" fmla="*/ 8 w 468"/>
                <a:gd name="T37" fmla="*/ 2 h 217"/>
                <a:gd name="T38" fmla="*/ 9 w 468"/>
                <a:gd name="T39" fmla="*/ 2 h 217"/>
                <a:gd name="T40" fmla="*/ 9 w 468"/>
                <a:gd name="T41" fmla="*/ 2 h 217"/>
                <a:gd name="T42" fmla="*/ 10 w 468"/>
                <a:gd name="T43" fmla="*/ 3 h 217"/>
                <a:gd name="T44" fmla="*/ 10 w 468"/>
                <a:gd name="T45" fmla="*/ 2 h 217"/>
                <a:gd name="T46" fmla="*/ 11 w 468"/>
                <a:gd name="T47" fmla="*/ 3 h 217"/>
                <a:gd name="T48" fmla="*/ 11 w 468"/>
                <a:gd name="T49" fmla="*/ 4 h 217"/>
                <a:gd name="T50" fmla="*/ 8 w 468"/>
                <a:gd name="T51" fmla="*/ 4 h 217"/>
                <a:gd name="T52" fmla="*/ 5 w 468"/>
                <a:gd name="T53" fmla="*/ 5 h 217"/>
                <a:gd name="T54" fmla="*/ 3 w 468"/>
                <a:gd name="T55" fmla="*/ 4 h 217"/>
                <a:gd name="T56" fmla="*/ 6 w 468"/>
                <a:gd name="T57" fmla="*/ 3 h 217"/>
                <a:gd name="T58" fmla="*/ 3 w 468"/>
                <a:gd name="T59" fmla="*/ 4 h 217"/>
                <a:gd name="T60" fmla="*/ 4 w 468"/>
                <a:gd name="T61" fmla="*/ 3 h 217"/>
                <a:gd name="T62" fmla="*/ 3 w 468"/>
                <a:gd name="T63" fmla="*/ 4 h 217"/>
                <a:gd name="T64" fmla="*/ 1 w 468"/>
                <a:gd name="T65" fmla="*/ 4 h 217"/>
                <a:gd name="T66" fmla="*/ 0 w 468"/>
                <a:gd name="T67" fmla="*/ 3 h 2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8"/>
                <a:gd name="T103" fmla="*/ 0 h 217"/>
                <a:gd name="T104" fmla="*/ 468 w 468"/>
                <a:gd name="T105" fmla="*/ 217 h 2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8" h="217">
                  <a:moveTo>
                    <a:pt x="0" y="143"/>
                  </a:moveTo>
                  <a:lnTo>
                    <a:pt x="18" y="125"/>
                  </a:lnTo>
                  <a:lnTo>
                    <a:pt x="100" y="105"/>
                  </a:lnTo>
                  <a:lnTo>
                    <a:pt x="18" y="109"/>
                  </a:lnTo>
                  <a:lnTo>
                    <a:pt x="113" y="88"/>
                  </a:lnTo>
                  <a:lnTo>
                    <a:pt x="36" y="88"/>
                  </a:lnTo>
                  <a:lnTo>
                    <a:pt x="44" y="64"/>
                  </a:lnTo>
                  <a:lnTo>
                    <a:pt x="115" y="63"/>
                  </a:lnTo>
                  <a:lnTo>
                    <a:pt x="64" y="57"/>
                  </a:lnTo>
                  <a:lnTo>
                    <a:pt x="106" y="36"/>
                  </a:lnTo>
                  <a:lnTo>
                    <a:pt x="200" y="63"/>
                  </a:lnTo>
                  <a:lnTo>
                    <a:pt x="247" y="117"/>
                  </a:lnTo>
                  <a:lnTo>
                    <a:pt x="334" y="120"/>
                  </a:lnTo>
                  <a:lnTo>
                    <a:pt x="300" y="88"/>
                  </a:lnTo>
                  <a:lnTo>
                    <a:pt x="317" y="65"/>
                  </a:lnTo>
                  <a:lnTo>
                    <a:pt x="280" y="40"/>
                  </a:lnTo>
                  <a:lnTo>
                    <a:pt x="342" y="0"/>
                  </a:lnTo>
                  <a:lnTo>
                    <a:pt x="366" y="48"/>
                  </a:lnTo>
                  <a:lnTo>
                    <a:pt x="349" y="69"/>
                  </a:lnTo>
                  <a:lnTo>
                    <a:pt x="384" y="76"/>
                  </a:lnTo>
                  <a:lnTo>
                    <a:pt x="369" y="99"/>
                  </a:lnTo>
                  <a:lnTo>
                    <a:pt x="414" y="107"/>
                  </a:lnTo>
                  <a:lnTo>
                    <a:pt x="439" y="75"/>
                  </a:lnTo>
                  <a:lnTo>
                    <a:pt x="468" y="111"/>
                  </a:lnTo>
                  <a:lnTo>
                    <a:pt x="446" y="161"/>
                  </a:lnTo>
                  <a:lnTo>
                    <a:pt x="344" y="157"/>
                  </a:lnTo>
                  <a:lnTo>
                    <a:pt x="191" y="217"/>
                  </a:lnTo>
                  <a:lnTo>
                    <a:pt x="129" y="187"/>
                  </a:lnTo>
                  <a:lnTo>
                    <a:pt x="259" y="137"/>
                  </a:lnTo>
                  <a:lnTo>
                    <a:pt x="146" y="167"/>
                  </a:lnTo>
                  <a:lnTo>
                    <a:pt x="165" y="128"/>
                  </a:lnTo>
                  <a:lnTo>
                    <a:pt x="108" y="170"/>
                  </a:lnTo>
                  <a:lnTo>
                    <a:pt x="44" y="157"/>
                  </a:lnTo>
                  <a:lnTo>
                    <a:pt x="0" y="143"/>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94" name="Freeform 262"/>
            <p:cNvSpPr/>
            <p:nvPr/>
          </p:nvSpPr>
          <p:spPr bwMode="auto">
            <a:xfrm>
              <a:off x="9557" y="2957"/>
              <a:ext cx="183" cy="95"/>
            </a:xfrm>
            <a:custGeom>
              <a:avLst/>
              <a:gdLst>
                <a:gd name="T0" fmla="*/ 0 w 244"/>
                <a:gd name="T1" fmla="*/ 0 h 134"/>
                <a:gd name="T2" fmla="*/ 1 w 244"/>
                <a:gd name="T3" fmla="*/ 1 h 134"/>
                <a:gd name="T4" fmla="*/ 2 w 244"/>
                <a:gd name="T5" fmla="*/ 1 h 134"/>
                <a:gd name="T6" fmla="*/ 1 w 244"/>
                <a:gd name="T7" fmla="*/ 1 h 134"/>
                <a:gd name="T8" fmla="*/ 2 w 244"/>
                <a:gd name="T9" fmla="*/ 2 h 134"/>
                <a:gd name="T10" fmla="*/ 1 w 244"/>
                <a:gd name="T11" fmla="*/ 2 h 134"/>
                <a:gd name="T12" fmla="*/ 2 w 244"/>
                <a:gd name="T13" fmla="*/ 2 h 134"/>
                <a:gd name="T14" fmla="*/ 6 w 244"/>
                <a:gd name="T15" fmla="*/ 3 h 134"/>
                <a:gd name="T16" fmla="*/ 5 w 244"/>
                <a:gd name="T17" fmla="*/ 1 h 134"/>
                <a:gd name="T18" fmla="*/ 3 w 244"/>
                <a:gd name="T19" fmla="*/ 0 h 134"/>
                <a:gd name="T20" fmla="*/ 2 w 244"/>
                <a:gd name="T21" fmla="*/ 1 h 134"/>
                <a:gd name="T22" fmla="*/ 2 w 244"/>
                <a:gd name="T23" fmla="*/ 0 h 134"/>
                <a:gd name="T24" fmla="*/ 0 w 24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134"/>
                <a:gd name="T41" fmla="*/ 244 w 244"/>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134">
                  <a:moveTo>
                    <a:pt x="0" y="0"/>
                  </a:moveTo>
                  <a:lnTo>
                    <a:pt x="22" y="48"/>
                  </a:lnTo>
                  <a:lnTo>
                    <a:pt x="79" y="48"/>
                  </a:lnTo>
                  <a:lnTo>
                    <a:pt x="59" y="60"/>
                  </a:lnTo>
                  <a:lnTo>
                    <a:pt x="75" y="76"/>
                  </a:lnTo>
                  <a:lnTo>
                    <a:pt x="23" y="83"/>
                  </a:lnTo>
                  <a:lnTo>
                    <a:pt x="107" y="100"/>
                  </a:lnTo>
                  <a:lnTo>
                    <a:pt x="244" y="134"/>
                  </a:lnTo>
                  <a:lnTo>
                    <a:pt x="221" y="58"/>
                  </a:lnTo>
                  <a:lnTo>
                    <a:pt x="123" y="11"/>
                  </a:lnTo>
                  <a:lnTo>
                    <a:pt x="93" y="31"/>
                  </a:lnTo>
                  <a:lnTo>
                    <a:pt x="85" y="0"/>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95" name="Freeform 263"/>
            <p:cNvSpPr/>
            <p:nvPr/>
          </p:nvSpPr>
          <p:spPr bwMode="auto">
            <a:xfrm>
              <a:off x="9639" y="3140"/>
              <a:ext cx="149" cy="98"/>
            </a:xfrm>
            <a:custGeom>
              <a:avLst/>
              <a:gdLst>
                <a:gd name="T0" fmla="*/ 0 w 195"/>
                <a:gd name="T1" fmla="*/ 2 h 137"/>
                <a:gd name="T2" fmla="*/ 1 w 195"/>
                <a:gd name="T3" fmla="*/ 1 h 137"/>
                <a:gd name="T4" fmla="*/ 1 w 195"/>
                <a:gd name="T5" fmla="*/ 1 h 137"/>
                <a:gd name="T6" fmla="*/ 0 w 195"/>
                <a:gd name="T7" fmla="*/ 1 h 137"/>
                <a:gd name="T8" fmla="*/ 1 w 195"/>
                <a:gd name="T9" fmla="*/ 0 h 137"/>
                <a:gd name="T10" fmla="*/ 2 w 195"/>
                <a:gd name="T11" fmla="*/ 1 h 137"/>
                <a:gd name="T12" fmla="*/ 1 w 195"/>
                <a:gd name="T13" fmla="*/ 0 h 137"/>
                <a:gd name="T14" fmla="*/ 4 w 195"/>
                <a:gd name="T15" fmla="*/ 0 h 137"/>
                <a:gd name="T16" fmla="*/ 5 w 195"/>
                <a:gd name="T17" fmla="*/ 2 h 137"/>
                <a:gd name="T18" fmla="*/ 4 w 195"/>
                <a:gd name="T19" fmla="*/ 2 h 137"/>
                <a:gd name="T20" fmla="*/ 4 w 195"/>
                <a:gd name="T21" fmla="*/ 3 h 137"/>
                <a:gd name="T22" fmla="*/ 2 w 195"/>
                <a:gd name="T23" fmla="*/ 3 h 137"/>
                <a:gd name="T24" fmla="*/ 2 w 195"/>
                <a:gd name="T25" fmla="*/ 3 h 137"/>
                <a:gd name="T26" fmla="*/ 2 w 195"/>
                <a:gd name="T27" fmla="*/ 2 h 137"/>
                <a:gd name="T28" fmla="*/ 3 w 195"/>
                <a:gd name="T29" fmla="*/ 2 h 137"/>
                <a:gd name="T30" fmla="*/ 0 w 195"/>
                <a:gd name="T31" fmla="*/ 2 h 1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5"/>
                <a:gd name="T49" fmla="*/ 0 h 137"/>
                <a:gd name="T50" fmla="*/ 195 w 195"/>
                <a:gd name="T51" fmla="*/ 137 h 1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5" h="137">
                  <a:moveTo>
                    <a:pt x="0" y="90"/>
                  </a:moveTo>
                  <a:lnTo>
                    <a:pt x="23" y="58"/>
                  </a:lnTo>
                  <a:lnTo>
                    <a:pt x="58" y="64"/>
                  </a:lnTo>
                  <a:lnTo>
                    <a:pt x="11" y="30"/>
                  </a:lnTo>
                  <a:lnTo>
                    <a:pt x="24" y="10"/>
                  </a:lnTo>
                  <a:lnTo>
                    <a:pt x="99" y="54"/>
                  </a:lnTo>
                  <a:lnTo>
                    <a:pt x="57" y="7"/>
                  </a:lnTo>
                  <a:lnTo>
                    <a:pt x="175" y="0"/>
                  </a:lnTo>
                  <a:lnTo>
                    <a:pt x="195" y="100"/>
                  </a:lnTo>
                  <a:lnTo>
                    <a:pt x="171" y="83"/>
                  </a:lnTo>
                  <a:lnTo>
                    <a:pt x="170" y="137"/>
                  </a:lnTo>
                  <a:lnTo>
                    <a:pt x="76" y="131"/>
                  </a:lnTo>
                  <a:lnTo>
                    <a:pt x="92" y="117"/>
                  </a:lnTo>
                  <a:lnTo>
                    <a:pt x="69" y="98"/>
                  </a:lnTo>
                  <a:lnTo>
                    <a:pt x="138" y="69"/>
                  </a:lnTo>
                  <a:lnTo>
                    <a:pt x="0" y="9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96" name="Freeform 264"/>
            <p:cNvSpPr/>
            <p:nvPr/>
          </p:nvSpPr>
          <p:spPr bwMode="auto">
            <a:xfrm>
              <a:off x="9642" y="3310"/>
              <a:ext cx="172" cy="153"/>
            </a:xfrm>
            <a:custGeom>
              <a:avLst/>
              <a:gdLst>
                <a:gd name="T0" fmla="*/ 0 w 228"/>
                <a:gd name="T1" fmla="*/ 3 h 214"/>
                <a:gd name="T2" fmla="*/ 0 w 228"/>
                <a:gd name="T3" fmla="*/ 2 h 214"/>
                <a:gd name="T4" fmla="*/ 2 w 228"/>
                <a:gd name="T5" fmla="*/ 2 h 214"/>
                <a:gd name="T6" fmla="*/ 2 w 228"/>
                <a:gd name="T7" fmla="*/ 1 h 214"/>
                <a:gd name="T8" fmla="*/ 2 w 228"/>
                <a:gd name="T9" fmla="*/ 1 h 214"/>
                <a:gd name="T10" fmla="*/ 1 w 228"/>
                <a:gd name="T11" fmla="*/ 1 h 214"/>
                <a:gd name="T12" fmla="*/ 2 w 228"/>
                <a:gd name="T13" fmla="*/ 1 h 214"/>
                <a:gd name="T14" fmla="*/ 1 w 228"/>
                <a:gd name="T15" fmla="*/ 0 h 214"/>
                <a:gd name="T16" fmla="*/ 5 w 228"/>
                <a:gd name="T17" fmla="*/ 0 h 214"/>
                <a:gd name="T18" fmla="*/ 5 w 228"/>
                <a:gd name="T19" fmla="*/ 1 h 214"/>
                <a:gd name="T20" fmla="*/ 4 w 228"/>
                <a:gd name="T21" fmla="*/ 2 h 214"/>
                <a:gd name="T22" fmla="*/ 5 w 228"/>
                <a:gd name="T23" fmla="*/ 2 h 214"/>
                <a:gd name="T24" fmla="*/ 5 w 228"/>
                <a:gd name="T25" fmla="*/ 4 h 214"/>
                <a:gd name="T26" fmla="*/ 3 w 228"/>
                <a:gd name="T27" fmla="*/ 5 h 214"/>
                <a:gd name="T28" fmla="*/ 2 w 228"/>
                <a:gd name="T29" fmla="*/ 4 h 214"/>
                <a:gd name="T30" fmla="*/ 0 w 228"/>
                <a:gd name="T31" fmla="*/ 3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8"/>
                <a:gd name="T49" fmla="*/ 0 h 214"/>
                <a:gd name="T50" fmla="*/ 228 w 228"/>
                <a:gd name="T51" fmla="*/ 214 h 2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8" h="214">
                  <a:moveTo>
                    <a:pt x="0" y="107"/>
                  </a:moveTo>
                  <a:lnTo>
                    <a:pt x="14" y="80"/>
                  </a:lnTo>
                  <a:lnTo>
                    <a:pt x="87" y="95"/>
                  </a:lnTo>
                  <a:lnTo>
                    <a:pt x="77" y="62"/>
                  </a:lnTo>
                  <a:lnTo>
                    <a:pt x="95" y="64"/>
                  </a:lnTo>
                  <a:lnTo>
                    <a:pt x="45" y="45"/>
                  </a:lnTo>
                  <a:lnTo>
                    <a:pt x="72" y="35"/>
                  </a:lnTo>
                  <a:lnTo>
                    <a:pt x="47" y="18"/>
                  </a:lnTo>
                  <a:lnTo>
                    <a:pt x="196" y="0"/>
                  </a:lnTo>
                  <a:lnTo>
                    <a:pt x="200" y="46"/>
                  </a:lnTo>
                  <a:lnTo>
                    <a:pt x="155" y="84"/>
                  </a:lnTo>
                  <a:lnTo>
                    <a:pt x="219" y="95"/>
                  </a:lnTo>
                  <a:lnTo>
                    <a:pt x="228" y="173"/>
                  </a:lnTo>
                  <a:lnTo>
                    <a:pt x="132" y="214"/>
                  </a:lnTo>
                  <a:lnTo>
                    <a:pt x="87" y="154"/>
                  </a:lnTo>
                  <a:lnTo>
                    <a:pt x="0" y="10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97" name="Freeform 265"/>
            <p:cNvSpPr/>
            <p:nvPr/>
          </p:nvSpPr>
          <p:spPr bwMode="auto">
            <a:xfrm>
              <a:off x="9764" y="2982"/>
              <a:ext cx="103" cy="78"/>
            </a:xfrm>
            <a:custGeom>
              <a:avLst/>
              <a:gdLst>
                <a:gd name="T0" fmla="*/ 0 w 136"/>
                <a:gd name="T1" fmla="*/ 0 h 109"/>
                <a:gd name="T2" fmla="*/ 0 w 136"/>
                <a:gd name="T3" fmla="*/ 1 h 109"/>
                <a:gd name="T4" fmla="*/ 1 w 136"/>
                <a:gd name="T5" fmla="*/ 2 h 109"/>
                <a:gd name="T6" fmla="*/ 1 w 136"/>
                <a:gd name="T7" fmla="*/ 2 h 109"/>
                <a:gd name="T8" fmla="*/ 1 w 136"/>
                <a:gd name="T9" fmla="*/ 3 h 109"/>
                <a:gd name="T10" fmla="*/ 3 w 136"/>
                <a:gd name="T11" fmla="*/ 2 h 109"/>
                <a:gd name="T12" fmla="*/ 3 w 136"/>
                <a:gd name="T13" fmla="*/ 1 h 109"/>
                <a:gd name="T14" fmla="*/ 0 w 136"/>
                <a:gd name="T15" fmla="*/ 0 h 109"/>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09"/>
                <a:gd name="T26" fmla="*/ 136 w 136"/>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09">
                  <a:moveTo>
                    <a:pt x="0" y="0"/>
                  </a:moveTo>
                  <a:lnTo>
                    <a:pt x="18" y="65"/>
                  </a:lnTo>
                  <a:lnTo>
                    <a:pt x="59" y="71"/>
                  </a:lnTo>
                  <a:lnTo>
                    <a:pt x="23" y="79"/>
                  </a:lnTo>
                  <a:lnTo>
                    <a:pt x="42" y="109"/>
                  </a:lnTo>
                  <a:lnTo>
                    <a:pt x="127" y="91"/>
                  </a:lnTo>
                  <a:lnTo>
                    <a:pt x="136" y="54"/>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98" name="Freeform 266"/>
            <p:cNvSpPr/>
            <p:nvPr/>
          </p:nvSpPr>
          <p:spPr bwMode="auto">
            <a:xfrm>
              <a:off x="9801" y="3102"/>
              <a:ext cx="499" cy="173"/>
            </a:xfrm>
            <a:custGeom>
              <a:avLst/>
              <a:gdLst>
                <a:gd name="T0" fmla="*/ 0 w 659"/>
                <a:gd name="T1" fmla="*/ 1 h 241"/>
                <a:gd name="T2" fmla="*/ 1 w 659"/>
                <a:gd name="T3" fmla="*/ 0 h 241"/>
                <a:gd name="T4" fmla="*/ 2 w 659"/>
                <a:gd name="T5" fmla="*/ 0 h 241"/>
                <a:gd name="T6" fmla="*/ 3 w 659"/>
                <a:gd name="T7" fmla="*/ 1 h 241"/>
                <a:gd name="T8" fmla="*/ 3 w 659"/>
                <a:gd name="T9" fmla="*/ 1 h 241"/>
                <a:gd name="T10" fmla="*/ 5 w 659"/>
                <a:gd name="T11" fmla="*/ 1 h 241"/>
                <a:gd name="T12" fmla="*/ 6 w 659"/>
                <a:gd name="T13" fmla="*/ 1 h 241"/>
                <a:gd name="T14" fmla="*/ 5 w 659"/>
                <a:gd name="T15" fmla="*/ 1 h 241"/>
                <a:gd name="T16" fmla="*/ 7 w 659"/>
                <a:gd name="T17" fmla="*/ 2 h 241"/>
                <a:gd name="T18" fmla="*/ 5 w 659"/>
                <a:gd name="T19" fmla="*/ 2 h 241"/>
                <a:gd name="T20" fmla="*/ 6 w 659"/>
                <a:gd name="T21" fmla="*/ 3 h 241"/>
                <a:gd name="T22" fmla="*/ 5 w 659"/>
                <a:gd name="T23" fmla="*/ 3 h 241"/>
                <a:gd name="T24" fmla="*/ 6 w 659"/>
                <a:gd name="T25" fmla="*/ 3 h 241"/>
                <a:gd name="T26" fmla="*/ 7 w 659"/>
                <a:gd name="T27" fmla="*/ 4 h 241"/>
                <a:gd name="T28" fmla="*/ 7 w 659"/>
                <a:gd name="T29" fmla="*/ 3 h 241"/>
                <a:gd name="T30" fmla="*/ 10 w 659"/>
                <a:gd name="T31" fmla="*/ 4 h 241"/>
                <a:gd name="T32" fmla="*/ 13 w 659"/>
                <a:gd name="T33" fmla="*/ 3 h 241"/>
                <a:gd name="T34" fmla="*/ 15 w 659"/>
                <a:gd name="T35" fmla="*/ 4 h 241"/>
                <a:gd name="T36" fmla="*/ 15 w 659"/>
                <a:gd name="T37" fmla="*/ 5 h 241"/>
                <a:gd name="T38" fmla="*/ 15 w 659"/>
                <a:gd name="T39" fmla="*/ 5 h 241"/>
                <a:gd name="T40" fmla="*/ 13 w 659"/>
                <a:gd name="T41" fmla="*/ 6 h 241"/>
                <a:gd name="T42" fmla="*/ 12 w 659"/>
                <a:gd name="T43" fmla="*/ 5 h 241"/>
                <a:gd name="T44" fmla="*/ 12 w 659"/>
                <a:gd name="T45" fmla="*/ 5 h 241"/>
                <a:gd name="T46" fmla="*/ 11 w 659"/>
                <a:gd name="T47" fmla="*/ 5 h 241"/>
                <a:gd name="T48" fmla="*/ 8 w 659"/>
                <a:gd name="T49" fmla="*/ 6 h 241"/>
                <a:gd name="T50" fmla="*/ 7 w 659"/>
                <a:gd name="T51" fmla="*/ 5 h 241"/>
                <a:gd name="T52" fmla="*/ 6 w 659"/>
                <a:gd name="T53" fmla="*/ 5 h 241"/>
                <a:gd name="T54" fmla="*/ 5 w 659"/>
                <a:gd name="T55" fmla="*/ 5 h 241"/>
                <a:gd name="T56" fmla="*/ 5 w 659"/>
                <a:gd name="T57" fmla="*/ 5 h 241"/>
                <a:gd name="T58" fmla="*/ 3 w 659"/>
                <a:gd name="T59" fmla="*/ 2 h 241"/>
                <a:gd name="T60" fmla="*/ 2 w 659"/>
                <a:gd name="T61" fmla="*/ 2 h 241"/>
                <a:gd name="T62" fmla="*/ 0 w 659"/>
                <a:gd name="T63" fmla="*/ 1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241"/>
                <a:gd name="T98" fmla="*/ 659 w 659"/>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241">
                  <a:moveTo>
                    <a:pt x="0" y="38"/>
                  </a:moveTo>
                  <a:lnTo>
                    <a:pt x="41" y="0"/>
                  </a:lnTo>
                  <a:lnTo>
                    <a:pt x="97" y="19"/>
                  </a:lnTo>
                  <a:lnTo>
                    <a:pt x="137" y="38"/>
                  </a:lnTo>
                  <a:lnTo>
                    <a:pt x="126" y="65"/>
                  </a:lnTo>
                  <a:lnTo>
                    <a:pt x="200" y="42"/>
                  </a:lnTo>
                  <a:lnTo>
                    <a:pt x="250" y="65"/>
                  </a:lnTo>
                  <a:lnTo>
                    <a:pt x="209" y="65"/>
                  </a:lnTo>
                  <a:lnTo>
                    <a:pt x="293" y="84"/>
                  </a:lnTo>
                  <a:lnTo>
                    <a:pt x="200" y="92"/>
                  </a:lnTo>
                  <a:lnTo>
                    <a:pt x="250" y="108"/>
                  </a:lnTo>
                  <a:lnTo>
                    <a:pt x="214" y="126"/>
                  </a:lnTo>
                  <a:lnTo>
                    <a:pt x="260" y="112"/>
                  </a:lnTo>
                  <a:lnTo>
                    <a:pt x="301" y="158"/>
                  </a:lnTo>
                  <a:lnTo>
                    <a:pt x="310" y="135"/>
                  </a:lnTo>
                  <a:lnTo>
                    <a:pt x="430" y="158"/>
                  </a:lnTo>
                  <a:lnTo>
                    <a:pt x="555" y="114"/>
                  </a:lnTo>
                  <a:lnTo>
                    <a:pt x="659" y="167"/>
                  </a:lnTo>
                  <a:lnTo>
                    <a:pt x="626" y="191"/>
                  </a:lnTo>
                  <a:lnTo>
                    <a:pt x="635" y="231"/>
                  </a:lnTo>
                  <a:lnTo>
                    <a:pt x="576" y="241"/>
                  </a:lnTo>
                  <a:lnTo>
                    <a:pt x="509" y="203"/>
                  </a:lnTo>
                  <a:lnTo>
                    <a:pt x="509" y="231"/>
                  </a:lnTo>
                  <a:lnTo>
                    <a:pt x="473" y="238"/>
                  </a:lnTo>
                  <a:lnTo>
                    <a:pt x="325" y="241"/>
                  </a:lnTo>
                  <a:lnTo>
                    <a:pt x="310" y="207"/>
                  </a:lnTo>
                  <a:lnTo>
                    <a:pt x="274" y="238"/>
                  </a:lnTo>
                  <a:lnTo>
                    <a:pt x="227" y="207"/>
                  </a:lnTo>
                  <a:lnTo>
                    <a:pt x="197" y="229"/>
                  </a:lnTo>
                  <a:lnTo>
                    <a:pt x="141" y="72"/>
                  </a:lnTo>
                  <a:lnTo>
                    <a:pt x="75" y="87"/>
                  </a:lnTo>
                  <a:lnTo>
                    <a:pt x="0" y="3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99" name="Freeform 267"/>
            <p:cNvSpPr/>
            <p:nvPr/>
          </p:nvSpPr>
          <p:spPr bwMode="auto">
            <a:xfrm>
              <a:off x="9822" y="2807"/>
              <a:ext cx="321" cy="231"/>
            </a:xfrm>
            <a:custGeom>
              <a:avLst/>
              <a:gdLst>
                <a:gd name="T0" fmla="*/ 0 w 428"/>
                <a:gd name="T1" fmla="*/ 2 h 323"/>
                <a:gd name="T2" fmla="*/ 2 w 428"/>
                <a:gd name="T3" fmla="*/ 2 h 323"/>
                <a:gd name="T4" fmla="*/ 1 w 428"/>
                <a:gd name="T5" fmla="*/ 1 h 323"/>
                <a:gd name="T6" fmla="*/ 3 w 428"/>
                <a:gd name="T7" fmla="*/ 1 h 323"/>
                <a:gd name="T8" fmla="*/ 1 w 428"/>
                <a:gd name="T9" fmla="*/ 0 h 323"/>
                <a:gd name="T10" fmla="*/ 4 w 428"/>
                <a:gd name="T11" fmla="*/ 1 h 323"/>
                <a:gd name="T12" fmla="*/ 5 w 428"/>
                <a:gd name="T13" fmla="*/ 2 h 323"/>
                <a:gd name="T14" fmla="*/ 6 w 428"/>
                <a:gd name="T15" fmla="*/ 2 h 323"/>
                <a:gd name="T16" fmla="*/ 7 w 428"/>
                <a:gd name="T17" fmla="*/ 3 h 323"/>
                <a:gd name="T18" fmla="*/ 7 w 428"/>
                <a:gd name="T19" fmla="*/ 2 h 323"/>
                <a:gd name="T20" fmla="*/ 8 w 428"/>
                <a:gd name="T21" fmla="*/ 2 h 323"/>
                <a:gd name="T22" fmla="*/ 7 w 428"/>
                <a:gd name="T23" fmla="*/ 3 h 323"/>
                <a:gd name="T24" fmla="*/ 8 w 428"/>
                <a:gd name="T25" fmla="*/ 3 h 323"/>
                <a:gd name="T26" fmla="*/ 8 w 428"/>
                <a:gd name="T27" fmla="*/ 4 h 323"/>
                <a:gd name="T28" fmla="*/ 9 w 428"/>
                <a:gd name="T29" fmla="*/ 4 h 323"/>
                <a:gd name="T30" fmla="*/ 10 w 428"/>
                <a:gd name="T31" fmla="*/ 5 h 323"/>
                <a:gd name="T32" fmla="*/ 8 w 428"/>
                <a:gd name="T33" fmla="*/ 5 h 323"/>
                <a:gd name="T34" fmla="*/ 7 w 428"/>
                <a:gd name="T35" fmla="*/ 6 h 323"/>
                <a:gd name="T36" fmla="*/ 7 w 428"/>
                <a:gd name="T37" fmla="*/ 5 h 323"/>
                <a:gd name="T38" fmla="*/ 7 w 428"/>
                <a:gd name="T39" fmla="*/ 7 h 323"/>
                <a:gd name="T40" fmla="*/ 5 w 428"/>
                <a:gd name="T41" fmla="*/ 6 h 323"/>
                <a:gd name="T42" fmla="*/ 6 w 428"/>
                <a:gd name="T43" fmla="*/ 7 h 323"/>
                <a:gd name="T44" fmla="*/ 4 w 428"/>
                <a:gd name="T45" fmla="*/ 7 h 323"/>
                <a:gd name="T46" fmla="*/ 3 w 428"/>
                <a:gd name="T47" fmla="*/ 7 h 323"/>
                <a:gd name="T48" fmla="*/ 4 w 428"/>
                <a:gd name="T49" fmla="*/ 7 h 323"/>
                <a:gd name="T50" fmla="*/ 3 w 428"/>
                <a:gd name="T51" fmla="*/ 7 h 323"/>
                <a:gd name="T52" fmla="*/ 3 w 428"/>
                <a:gd name="T53" fmla="*/ 6 h 323"/>
                <a:gd name="T54" fmla="*/ 3 w 428"/>
                <a:gd name="T55" fmla="*/ 6 h 323"/>
                <a:gd name="T56" fmla="*/ 2 w 428"/>
                <a:gd name="T57" fmla="*/ 5 h 323"/>
                <a:gd name="T58" fmla="*/ 5 w 428"/>
                <a:gd name="T59" fmla="*/ 5 h 323"/>
                <a:gd name="T60" fmla="*/ 1 w 428"/>
                <a:gd name="T61" fmla="*/ 5 h 323"/>
                <a:gd name="T62" fmla="*/ 1 w 428"/>
                <a:gd name="T63" fmla="*/ 4 h 323"/>
                <a:gd name="T64" fmla="*/ 2 w 428"/>
                <a:gd name="T65" fmla="*/ 4 h 323"/>
                <a:gd name="T66" fmla="*/ 0 w 428"/>
                <a:gd name="T67" fmla="*/ 3 h 323"/>
                <a:gd name="T68" fmla="*/ 1 w 428"/>
                <a:gd name="T69" fmla="*/ 3 h 323"/>
                <a:gd name="T70" fmla="*/ 0 w 428"/>
                <a:gd name="T71" fmla="*/ 3 h 323"/>
                <a:gd name="T72" fmla="*/ 2 w 428"/>
                <a:gd name="T73" fmla="*/ 3 h 323"/>
                <a:gd name="T74" fmla="*/ 0 w 428"/>
                <a:gd name="T75" fmla="*/ 2 h 3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8"/>
                <a:gd name="T115" fmla="*/ 0 h 323"/>
                <a:gd name="T116" fmla="*/ 428 w 428"/>
                <a:gd name="T117" fmla="*/ 323 h 3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8" h="323">
                  <a:moveTo>
                    <a:pt x="0" y="103"/>
                  </a:moveTo>
                  <a:lnTo>
                    <a:pt x="103" y="84"/>
                  </a:lnTo>
                  <a:lnTo>
                    <a:pt x="52" y="39"/>
                  </a:lnTo>
                  <a:lnTo>
                    <a:pt x="140" y="20"/>
                  </a:lnTo>
                  <a:lnTo>
                    <a:pt x="67" y="0"/>
                  </a:lnTo>
                  <a:lnTo>
                    <a:pt x="184" y="25"/>
                  </a:lnTo>
                  <a:lnTo>
                    <a:pt x="217" y="85"/>
                  </a:lnTo>
                  <a:lnTo>
                    <a:pt x="277" y="87"/>
                  </a:lnTo>
                  <a:lnTo>
                    <a:pt x="299" y="130"/>
                  </a:lnTo>
                  <a:lnTo>
                    <a:pt x="305" y="100"/>
                  </a:lnTo>
                  <a:lnTo>
                    <a:pt x="332" y="103"/>
                  </a:lnTo>
                  <a:lnTo>
                    <a:pt x="320" y="130"/>
                  </a:lnTo>
                  <a:lnTo>
                    <a:pt x="354" y="150"/>
                  </a:lnTo>
                  <a:lnTo>
                    <a:pt x="332" y="177"/>
                  </a:lnTo>
                  <a:lnTo>
                    <a:pt x="401" y="175"/>
                  </a:lnTo>
                  <a:lnTo>
                    <a:pt x="428" y="217"/>
                  </a:lnTo>
                  <a:lnTo>
                    <a:pt x="350" y="230"/>
                  </a:lnTo>
                  <a:lnTo>
                    <a:pt x="327" y="271"/>
                  </a:lnTo>
                  <a:lnTo>
                    <a:pt x="310" y="229"/>
                  </a:lnTo>
                  <a:lnTo>
                    <a:pt x="290" y="322"/>
                  </a:lnTo>
                  <a:lnTo>
                    <a:pt x="237" y="273"/>
                  </a:lnTo>
                  <a:lnTo>
                    <a:pt x="265" y="323"/>
                  </a:lnTo>
                  <a:lnTo>
                    <a:pt x="162" y="317"/>
                  </a:lnTo>
                  <a:lnTo>
                    <a:pt x="133" y="290"/>
                  </a:lnTo>
                  <a:lnTo>
                    <a:pt x="180" y="287"/>
                  </a:lnTo>
                  <a:lnTo>
                    <a:pt x="129" y="277"/>
                  </a:lnTo>
                  <a:lnTo>
                    <a:pt x="113" y="263"/>
                  </a:lnTo>
                  <a:lnTo>
                    <a:pt x="140" y="261"/>
                  </a:lnTo>
                  <a:lnTo>
                    <a:pt x="100" y="240"/>
                  </a:lnTo>
                  <a:lnTo>
                    <a:pt x="235" y="211"/>
                  </a:lnTo>
                  <a:lnTo>
                    <a:pt x="67" y="217"/>
                  </a:lnTo>
                  <a:lnTo>
                    <a:pt x="39" y="184"/>
                  </a:lnTo>
                  <a:lnTo>
                    <a:pt x="100" y="171"/>
                  </a:lnTo>
                  <a:lnTo>
                    <a:pt x="7" y="150"/>
                  </a:lnTo>
                  <a:lnTo>
                    <a:pt x="27" y="148"/>
                  </a:lnTo>
                  <a:lnTo>
                    <a:pt x="3" y="127"/>
                  </a:lnTo>
                  <a:lnTo>
                    <a:pt x="103" y="127"/>
                  </a:lnTo>
                  <a:lnTo>
                    <a:pt x="0" y="103"/>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00" name="Freeform 268"/>
            <p:cNvSpPr/>
            <p:nvPr/>
          </p:nvSpPr>
          <p:spPr bwMode="auto">
            <a:xfrm>
              <a:off x="9822" y="3202"/>
              <a:ext cx="77" cy="60"/>
            </a:xfrm>
            <a:custGeom>
              <a:avLst/>
              <a:gdLst>
                <a:gd name="T0" fmla="*/ 0 w 103"/>
                <a:gd name="T1" fmla="*/ 1 h 82"/>
                <a:gd name="T2" fmla="*/ 0 w 103"/>
                <a:gd name="T3" fmla="*/ 0 h 82"/>
                <a:gd name="T4" fmla="*/ 2 w 103"/>
                <a:gd name="T5" fmla="*/ 0 h 82"/>
                <a:gd name="T6" fmla="*/ 2 w 103"/>
                <a:gd name="T7" fmla="*/ 2 h 82"/>
                <a:gd name="T8" fmla="*/ 0 w 103"/>
                <a:gd name="T9" fmla="*/ 1 h 82"/>
                <a:gd name="T10" fmla="*/ 0 60000 65536"/>
                <a:gd name="T11" fmla="*/ 0 60000 65536"/>
                <a:gd name="T12" fmla="*/ 0 60000 65536"/>
                <a:gd name="T13" fmla="*/ 0 60000 65536"/>
                <a:gd name="T14" fmla="*/ 0 60000 65536"/>
                <a:gd name="T15" fmla="*/ 0 w 103"/>
                <a:gd name="T16" fmla="*/ 0 h 82"/>
                <a:gd name="T17" fmla="*/ 103 w 103"/>
                <a:gd name="T18" fmla="*/ 82 h 82"/>
              </a:gdLst>
              <a:ahLst/>
              <a:cxnLst>
                <a:cxn ang="T10">
                  <a:pos x="T0" y="T1"/>
                </a:cxn>
                <a:cxn ang="T11">
                  <a:pos x="T2" y="T3"/>
                </a:cxn>
                <a:cxn ang="T12">
                  <a:pos x="T4" y="T5"/>
                </a:cxn>
                <a:cxn ang="T13">
                  <a:pos x="T6" y="T7"/>
                </a:cxn>
                <a:cxn ang="T14">
                  <a:pos x="T8" y="T9"/>
                </a:cxn>
              </a:cxnLst>
              <a:rect l="T15" t="T16" r="T17" b="T18"/>
              <a:pathLst>
                <a:path w="103" h="82">
                  <a:moveTo>
                    <a:pt x="0" y="55"/>
                  </a:moveTo>
                  <a:lnTo>
                    <a:pt x="18" y="0"/>
                  </a:lnTo>
                  <a:lnTo>
                    <a:pt x="86" y="16"/>
                  </a:lnTo>
                  <a:lnTo>
                    <a:pt x="103" y="82"/>
                  </a:lnTo>
                  <a:lnTo>
                    <a:pt x="0" y="5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01" name="Freeform 269"/>
            <p:cNvSpPr/>
            <p:nvPr/>
          </p:nvSpPr>
          <p:spPr bwMode="auto">
            <a:xfrm>
              <a:off x="9825" y="3060"/>
              <a:ext cx="85" cy="20"/>
            </a:xfrm>
            <a:custGeom>
              <a:avLst/>
              <a:gdLst>
                <a:gd name="T0" fmla="*/ 0 w 116"/>
                <a:gd name="T1" fmla="*/ 0 h 29"/>
                <a:gd name="T2" fmla="*/ 1 w 116"/>
                <a:gd name="T3" fmla="*/ 1 h 29"/>
                <a:gd name="T4" fmla="*/ 2 w 116"/>
                <a:gd name="T5" fmla="*/ 0 h 29"/>
                <a:gd name="T6" fmla="*/ 1 w 116"/>
                <a:gd name="T7" fmla="*/ 0 h 29"/>
                <a:gd name="T8" fmla="*/ 0 w 116"/>
                <a:gd name="T9" fmla="*/ 0 h 29"/>
                <a:gd name="T10" fmla="*/ 0 60000 65536"/>
                <a:gd name="T11" fmla="*/ 0 60000 65536"/>
                <a:gd name="T12" fmla="*/ 0 60000 65536"/>
                <a:gd name="T13" fmla="*/ 0 60000 65536"/>
                <a:gd name="T14" fmla="*/ 0 60000 65536"/>
                <a:gd name="T15" fmla="*/ 0 w 116"/>
                <a:gd name="T16" fmla="*/ 0 h 29"/>
                <a:gd name="T17" fmla="*/ 116 w 116"/>
                <a:gd name="T18" fmla="*/ 29 h 29"/>
              </a:gdLst>
              <a:ahLst/>
              <a:cxnLst>
                <a:cxn ang="T10">
                  <a:pos x="T0" y="T1"/>
                </a:cxn>
                <a:cxn ang="T11">
                  <a:pos x="T2" y="T3"/>
                </a:cxn>
                <a:cxn ang="T12">
                  <a:pos x="T4" y="T5"/>
                </a:cxn>
                <a:cxn ang="T13">
                  <a:pos x="T6" y="T7"/>
                </a:cxn>
                <a:cxn ang="T14">
                  <a:pos x="T8" y="T9"/>
                </a:cxn>
              </a:cxnLst>
              <a:rect l="T15" t="T16" r="T17" b="T18"/>
              <a:pathLst>
                <a:path w="116" h="29">
                  <a:moveTo>
                    <a:pt x="0" y="12"/>
                  </a:moveTo>
                  <a:lnTo>
                    <a:pt x="26" y="29"/>
                  </a:lnTo>
                  <a:lnTo>
                    <a:pt x="116" y="12"/>
                  </a:lnTo>
                  <a:lnTo>
                    <a:pt x="31" y="0"/>
                  </a:lnTo>
                  <a:lnTo>
                    <a:pt x="0" y="1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02" name="Freeform 270"/>
            <p:cNvSpPr/>
            <p:nvPr/>
          </p:nvSpPr>
          <p:spPr bwMode="auto">
            <a:xfrm>
              <a:off x="9841" y="3300"/>
              <a:ext cx="154" cy="125"/>
            </a:xfrm>
            <a:custGeom>
              <a:avLst/>
              <a:gdLst>
                <a:gd name="T0" fmla="*/ 0 w 204"/>
                <a:gd name="T1" fmla="*/ 1 h 172"/>
                <a:gd name="T2" fmla="*/ 0 w 204"/>
                <a:gd name="T3" fmla="*/ 3 h 172"/>
                <a:gd name="T4" fmla="*/ 1 w 204"/>
                <a:gd name="T5" fmla="*/ 3 h 172"/>
                <a:gd name="T6" fmla="*/ 1 w 204"/>
                <a:gd name="T7" fmla="*/ 4 h 172"/>
                <a:gd name="T8" fmla="*/ 1 w 204"/>
                <a:gd name="T9" fmla="*/ 4 h 172"/>
                <a:gd name="T10" fmla="*/ 2 w 204"/>
                <a:gd name="T11" fmla="*/ 3 h 172"/>
                <a:gd name="T12" fmla="*/ 1 w 204"/>
                <a:gd name="T13" fmla="*/ 3 h 172"/>
                <a:gd name="T14" fmla="*/ 3 w 204"/>
                <a:gd name="T15" fmla="*/ 3 h 172"/>
                <a:gd name="T16" fmla="*/ 5 w 204"/>
                <a:gd name="T17" fmla="*/ 0 h 172"/>
                <a:gd name="T18" fmla="*/ 0 w 204"/>
                <a:gd name="T19" fmla="*/ 0 h 172"/>
                <a:gd name="T20" fmla="*/ 1 w 204"/>
                <a:gd name="T21" fmla="*/ 1 h 172"/>
                <a:gd name="T22" fmla="*/ 0 w 204"/>
                <a:gd name="T23" fmla="*/ 1 h 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
                <a:gd name="T37" fmla="*/ 0 h 172"/>
                <a:gd name="T38" fmla="*/ 204 w 204"/>
                <a:gd name="T39" fmla="*/ 172 h 1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 h="172">
                  <a:moveTo>
                    <a:pt x="0" y="30"/>
                  </a:moveTo>
                  <a:lnTo>
                    <a:pt x="3" y="107"/>
                  </a:lnTo>
                  <a:lnTo>
                    <a:pt x="28" y="123"/>
                  </a:lnTo>
                  <a:lnTo>
                    <a:pt x="21" y="168"/>
                  </a:lnTo>
                  <a:lnTo>
                    <a:pt x="48" y="172"/>
                  </a:lnTo>
                  <a:lnTo>
                    <a:pt x="81" y="134"/>
                  </a:lnTo>
                  <a:lnTo>
                    <a:pt x="48" y="107"/>
                  </a:lnTo>
                  <a:lnTo>
                    <a:pt x="131" y="107"/>
                  </a:lnTo>
                  <a:lnTo>
                    <a:pt x="204" y="12"/>
                  </a:lnTo>
                  <a:lnTo>
                    <a:pt x="15" y="0"/>
                  </a:lnTo>
                  <a:lnTo>
                    <a:pt x="38" y="31"/>
                  </a:lnTo>
                  <a:lnTo>
                    <a:pt x="0" y="3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03" name="Freeform 271"/>
            <p:cNvSpPr/>
            <p:nvPr/>
          </p:nvSpPr>
          <p:spPr bwMode="auto">
            <a:xfrm>
              <a:off x="9944" y="2671"/>
              <a:ext cx="886" cy="496"/>
            </a:xfrm>
            <a:custGeom>
              <a:avLst/>
              <a:gdLst>
                <a:gd name="T0" fmla="*/ 1 w 1173"/>
                <a:gd name="T1" fmla="*/ 4 h 695"/>
                <a:gd name="T2" fmla="*/ 3 w 1173"/>
                <a:gd name="T3" fmla="*/ 5 h 695"/>
                <a:gd name="T4" fmla="*/ 7 w 1173"/>
                <a:gd name="T5" fmla="*/ 5 h 695"/>
                <a:gd name="T6" fmla="*/ 6 w 1173"/>
                <a:gd name="T7" fmla="*/ 5 h 695"/>
                <a:gd name="T8" fmla="*/ 5 w 1173"/>
                <a:gd name="T9" fmla="*/ 6 h 695"/>
                <a:gd name="T10" fmla="*/ 7 w 1173"/>
                <a:gd name="T11" fmla="*/ 6 h 695"/>
                <a:gd name="T12" fmla="*/ 11 w 1173"/>
                <a:gd name="T13" fmla="*/ 5 h 695"/>
                <a:gd name="T14" fmla="*/ 15 w 1173"/>
                <a:gd name="T15" fmla="*/ 5 h 695"/>
                <a:gd name="T16" fmla="*/ 11 w 1173"/>
                <a:gd name="T17" fmla="*/ 8 h 695"/>
                <a:gd name="T18" fmla="*/ 5 w 1173"/>
                <a:gd name="T19" fmla="*/ 7 h 695"/>
                <a:gd name="T20" fmla="*/ 5 w 1173"/>
                <a:gd name="T21" fmla="*/ 8 h 695"/>
                <a:gd name="T22" fmla="*/ 9 w 1173"/>
                <a:gd name="T23" fmla="*/ 10 h 695"/>
                <a:gd name="T24" fmla="*/ 6 w 1173"/>
                <a:gd name="T25" fmla="*/ 10 h 695"/>
                <a:gd name="T26" fmla="*/ 5 w 1173"/>
                <a:gd name="T27" fmla="*/ 11 h 695"/>
                <a:gd name="T28" fmla="*/ 7 w 1173"/>
                <a:gd name="T29" fmla="*/ 11 h 695"/>
                <a:gd name="T30" fmla="*/ 5 w 1173"/>
                <a:gd name="T31" fmla="*/ 12 h 695"/>
                <a:gd name="T32" fmla="*/ 6 w 1173"/>
                <a:gd name="T33" fmla="*/ 13 h 695"/>
                <a:gd name="T34" fmla="*/ 7 w 1173"/>
                <a:gd name="T35" fmla="*/ 14 h 695"/>
                <a:gd name="T36" fmla="*/ 5 w 1173"/>
                <a:gd name="T37" fmla="*/ 14 h 695"/>
                <a:gd name="T38" fmla="*/ 3 w 1173"/>
                <a:gd name="T39" fmla="*/ 15 h 695"/>
                <a:gd name="T40" fmla="*/ 6 w 1173"/>
                <a:gd name="T41" fmla="*/ 16 h 695"/>
                <a:gd name="T42" fmla="*/ 7 w 1173"/>
                <a:gd name="T43" fmla="*/ 15 h 695"/>
                <a:gd name="T44" fmla="*/ 9 w 1173"/>
                <a:gd name="T45" fmla="*/ 15 h 695"/>
                <a:gd name="T46" fmla="*/ 10 w 1173"/>
                <a:gd name="T47" fmla="*/ 16 h 695"/>
                <a:gd name="T48" fmla="*/ 11 w 1173"/>
                <a:gd name="T49" fmla="*/ 15 h 695"/>
                <a:gd name="T50" fmla="*/ 12 w 1173"/>
                <a:gd name="T51" fmla="*/ 14 h 695"/>
                <a:gd name="T52" fmla="*/ 14 w 1173"/>
                <a:gd name="T53" fmla="*/ 12 h 695"/>
                <a:gd name="T54" fmla="*/ 15 w 1173"/>
                <a:gd name="T55" fmla="*/ 11 h 695"/>
                <a:gd name="T56" fmla="*/ 15 w 1173"/>
                <a:gd name="T57" fmla="*/ 10 h 695"/>
                <a:gd name="T58" fmla="*/ 13 w 1173"/>
                <a:gd name="T59" fmla="*/ 10 h 695"/>
                <a:gd name="T60" fmla="*/ 13 w 1173"/>
                <a:gd name="T61" fmla="*/ 9 h 695"/>
                <a:gd name="T62" fmla="*/ 18 w 1173"/>
                <a:gd name="T63" fmla="*/ 8 h 695"/>
                <a:gd name="T64" fmla="*/ 19 w 1173"/>
                <a:gd name="T65" fmla="*/ 7 h 695"/>
                <a:gd name="T66" fmla="*/ 24 w 1173"/>
                <a:gd name="T67" fmla="*/ 4 h 695"/>
                <a:gd name="T68" fmla="*/ 20 w 1173"/>
                <a:gd name="T69" fmla="*/ 4 h 695"/>
                <a:gd name="T70" fmla="*/ 27 w 1173"/>
                <a:gd name="T71" fmla="*/ 3 h 695"/>
                <a:gd name="T72" fmla="*/ 25 w 1173"/>
                <a:gd name="T73" fmla="*/ 1 h 695"/>
                <a:gd name="T74" fmla="*/ 16 w 1173"/>
                <a:gd name="T75" fmla="*/ 0 h 695"/>
                <a:gd name="T76" fmla="*/ 15 w 1173"/>
                <a:gd name="T77" fmla="*/ 0 h 695"/>
                <a:gd name="T78" fmla="*/ 13 w 1173"/>
                <a:gd name="T79" fmla="*/ 2 h 695"/>
                <a:gd name="T80" fmla="*/ 10 w 1173"/>
                <a:gd name="T81" fmla="*/ 1 h 695"/>
                <a:gd name="T82" fmla="*/ 8 w 1173"/>
                <a:gd name="T83" fmla="*/ 1 h 695"/>
                <a:gd name="T84" fmla="*/ 9 w 1173"/>
                <a:gd name="T85" fmla="*/ 3 h 695"/>
                <a:gd name="T86" fmla="*/ 6 w 1173"/>
                <a:gd name="T87" fmla="*/ 3 h 6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3"/>
                <a:gd name="T133" fmla="*/ 0 h 695"/>
                <a:gd name="T134" fmla="*/ 1173 w 1173"/>
                <a:gd name="T135" fmla="*/ 695 h 6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3" h="695">
                  <a:moveTo>
                    <a:pt x="0" y="165"/>
                  </a:moveTo>
                  <a:lnTo>
                    <a:pt x="104" y="165"/>
                  </a:lnTo>
                  <a:lnTo>
                    <a:pt x="67" y="189"/>
                  </a:lnTo>
                  <a:lnTo>
                    <a:pt x="211" y="170"/>
                  </a:lnTo>
                  <a:lnTo>
                    <a:pt x="87" y="189"/>
                  </a:lnTo>
                  <a:lnTo>
                    <a:pt x="126" y="201"/>
                  </a:lnTo>
                  <a:lnTo>
                    <a:pt x="84" y="204"/>
                  </a:lnTo>
                  <a:lnTo>
                    <a:pt x="102" y="223"/>
                  </a:lnTo>
                  <a:lnTo>
                    <a:pt x="287" y="195"/>
                  </a:lnTo>
                  <a:lnTo>
                    <a:pt x="104" y="238"/>
                  </a:lnTo>
                  <a:lnTo>
                    <a:pt x="183" y="272"/>
                  </a:lnTo>
                  <a:lnTo>
                    <a:pt x="255" y="222"/>
                  </a:lnTo>
                  <a:lnTo>
                    <a:pt x="379" y="214"/>
                  </a:lnTo>
                  <a:lnTo>
                    <a:pt x="249" y="232"/>
                  </a:lnTo>
                  <a:lnTo>
                    <a:pt x="219" y="272"/>
                  </a:lnTo>
                  <a:lnTo>
                    <a:pt x="294" y="276"/>
                  </a:lnTo>
                  <a:lnTo>
                    <a:pt x="379" y="237"/>
                  </a:lnTo>
                  <a:lnTo>
                    <a:pt x="322" y="273"/>
                  </a:lnTo>
                  <a:lnTo>
                    <a:pt x="379" y="273"/>
                  </a:lnTo>
                  <a:lnTo>
                    <a:pt x="467" y="246"/>
                  </a:lnTo>
                  <a:lnTo>
                    <a:pt x="456" y="205"/>
                  </a:lnTo>
                  <a:lnTo>
                    <a:pt x="551" y="176"/>
                  </a:lnTo>
                  <a:lnTo>
                    <a:pt x="481" y="241"/>
                  </a:lnTo>
                  <a:lnTo>
                    <a:pt x="631" y="228"/>
                  </a:lnTo>
                  <a:lnTo>
                    <a:pt x="328" y="293"/>
                  </a:lnTo>
                  <a:lnTo>
                    <a:pt x="396" y="360"/>
                  </a:lnTo>
                  <a:lnTo>
                    <a:pt x="458" y="360"/>
                  </a:lnTo>
                  <a:lnTo>
                    <a:pt x="427" y="373"/>
                  </a:lnTo>
                  <a:lnTo>
                    <a:pt x="307" y="304"/>
                  </a:lnTo>
                  <a:lnTo>
                    <a:pt x="209" y="293"/>
                  </a:lnTo>
                  <a:lnTo>
                    <a:pt x="207" y="322"/>
                  </a:lnTo>
                  <a:lnTo>
                    <a:pt x="253" y="337"/>
                  </a:lnTo>
                  <a:lnTo>
                    <a:pt x="208" y="346"/>
                  </a:lnTo>
                  <a:lnTo>
                    <a:pt x="328" y="423"/>
                  </a:lnTo>
                  <a:lnTo>
                    <a:pt x="279" y="426"/>
                  </a:lnTo>
                  <a:lnTo>
                    <a:pt x="399" y="431"/>
                  </a:lnTo>
                  <a:lnTo>
                    <a:pt x="332" y="448"/>
                  </a:lnTo>
                  <a:lnTo>
                    <a:pt x="368" y="473"/>
                  </a:lnTo>
                  <a:lnTo>
                    <a:pt x="260" y="434"/>
                  </a:lnTo>
                  <a:lnTo>
                    <a:pt x="198" y="450"/>
                  </a:lnTo>
                  <a:lnTo>
                    <a:pt x="172" y="512"/>
                  </a:lnTo>
                  <a:lnTo>
                    <a:pt x="235" y="491"/>
                  </a:lnTo>
                  <a:lnTo>
                    <a:pt x="222" y="514"/>
                  </a:lnTo>
                  <a:lnTo>
                    <a:pt x="245" y="514"/>
                  </a:lnTo>
                  <a:lnTo>
                    <a:pt x="283" y="466"/>
                  </a:lnTo>
                  <a:lnTo>
                    <a:pt x="269" y="506"/>
                  </a:lnTo>
                  <a:lnTo>
                    <a:pt x="304" y="511"/>
                  </a:lnTo>
                  <a:lnTo>
                    <a:pt x="239" y="530"/>
                  </a:lnTo>
                  <a:lnTo>
                    <a:pt x="279" y="531"/>
                  </a:lnTo>
                  <a:lnTo>
                    <a:pt x="245" y="542"/>
                  </a:lnTo>
                  <a:lnTo>
                    <a:pt x="273" y="568"/>
                  </a:lnTo>
                  <a:lnTo>
                    <a:pt x="322" y="568"/>
                  </a:lnTo>
                  <a:lnTo>
                    <a:pt x="368" y="521"/>
                  </a:lnTo>
                  <a:lnTo>
                    <a:pt x="287" y="590"/>
                  </a:lnTo>
                  <a:lnTo>
                    <a:pt x="208" y="535"/>
                  </a:lnTo>
                  <a:lnTo>
                    <a:pt x="143" y="545"/>
                  </a:lnTo>
                  <a:lnTo>
                    <a:pt x="199" y="602"/>
                  </a:lnTo>
                  <a:lnTo>
                    <a:pt x="102" y="632"/>
                  </a:lnTo>
                  <a:lnTo>
                    <a:pt x="112" y="673"/>
                  </a:lnTo>
                  <a:lnTo>
                    <a:pt x="129" y="637"/>
                  </a:lnTo>
                  <a:lnTo>
                    <a:pt x="134" y="673"/>
                  </a:lnTo>
                  <a:lnTo>
                    <a:pt x="200" y="656"/>
                  </a:lnTo>
                  <a:lnTo>
                    <a:pt x="249" y="690"/>
                  </a:lnTo>
                  <a:lnTo>
                    <a:pt x="284" y="687"/>
                  </a:lnTo>
                  <a:lnTo>
                    <a:pt x="259" y="660"/>
                  </a:lnTo>
                  <a:lnTo>
                    <a:pt x="328" y="668"/>
                  </a:lnTo>
                  <a:lnTo>
                    <a:pt x="322" y="642"/>
                  </a:lnTo>
                  <a:lnTo>
                    <a:pt x="352" y="673"/>
                  </a:lnTo>
                  <a:lnTo>
                    <a:pt x="371" y="667"/>
                  </a:lnTo>
                  <a:lnTo>
                    <a:pt x="360" y="648"/>
                  </a:lnTo>
                  <a:lnTo>
                    <a:pt x="417" y="667"/>
                  </a:lnTo>
                  <a:lnTo>
                    <a:pt x="418" y="695"/>
                  </a:lnTo>
                  <a:lnTo>
                    <a:pt x="517" y="667"/>
                  </a:lnTo>
                  <a:lnTo>
                    <a:pt x="536" y="627"/>
                  </a:lnTo>
                  <a:lnTo>
                    <a:pt x="489" y="637"/>
                  </a:lnTo>
                  <a:lnTo>
                    <a:pt x="489" y="598"/>
                  </a:lnTo>
                  <a:lnTo>
                    <a:pt x="379" y="596"/>
                  </a:lnTo>
                  <a:lnTo>
                    <a:pt x="526" y="588"/>
                  </a:lnTo>
                  <a:lnTo>
                    <a:pt x="549" y="560"/>
                  </a:lnTo>
                  <a:lnTo>
                    <a:pt x="526" y="526"/>
                  </a:lnTo>
                  <a:lnTo>
                    <a:pt x="610" y="530"/>
                  </a:lnTo>
                  <a:lnTo>
                    <a:pt x="628" y="514"/>
                  </a:lnTo>
                  <a:lnTo>
                    <a:pt x="571" y="506"/>
                  </a:lnTo>
                  <a:lnTo>
                    <a:pt x="647" y="500"/>
                  </a:lnTo>
                  <a:lnTo>
                    <a:pt x="597" y="477"/>
                  </a:lnTo>
                  <a:lnTo>
                    <a:pt x="656" y="462"/>
                  </a:lnTo>
                  <a:lnTo>
                    <a:pt x="653" y="444"/>
                  </a:lnTo>
                  <a:lnTo>
                    <a:pt x="543" y="434"/>
                  </a:lnTo>
                  <a:lnTo>
                    <a:pt x="605" y="418"/>
                  </a:lnTo>
                  <a:lnTo>
                    <a:pt x="541" y="414"/>
                  </a:lnTo>
                  <a:lnTo>
                    <a:pt x="656" y="426"/>
                  </a:lnTo>
                  <a:lnTo>
                    <a:pt x="660" y="407"/>
                  </a:lnTo>
                  <a:lnTo>
                    <a:pt x="541" y="400"/>
                  </a:lnTo>
                  <a:lnTo>
                    <a:pt x="700" y="373"/>
                  </a:lnTo>
                  <a:lnTo>
                    <a:pt x="654" y="349"/>
                  </a:lnTo>
                  <a:lnTo>
                    <a:pt x="774" y="360"/>
                  </a:lnTo>
                  <a:lnTo>
                    <a:pt x="808" y="322"/>
                  </a:lnTo>
                  <a:lnTo>
                    <a:pt x="751" y="319"/>
                  </a:lnTo>
                  <a:lnTo>
                    <a:pt x="825" y="316"/>
                  </a:lnTo>
                  <a:lnTo>
                    <a:pt x="817" y="287"/>
                  </a:lnTo>
                  <a:lnTo>
                    <a:pt x="853" y="293"/>
                  </a:lnTo>
                  <a:lnTo>
                    <a:pt x="1050" y="178"/>
                  </a:lnTo>
                  <a:lnTo>
                    <a:pt x="833" y="220"/>
                  </a:lnTo>
                  <a:lnTo>
                    <a:pt x="952" y="170"/>
                  </a:lnTo>
                  <a:lnTo>
                    <a:pt x="879" y="176"/>
                  </a:lnTo>
                  <a:lnTo>
                    <a:pt x="863" y="153"/>
                  </a:lnTo>
                  <a:lnTo>
                    <a:pt x="998" y="165"/>
                  </a:lnTo>
                  <a:lnTo>
                    <a:pt x="1173" y="107"/>
                  </a:lnTo>
                  <a:lnTo>
                    <a:pt x="1171" y="78"/>
                  </a:lnTo>
                  <a:lnTo>
                    <a:pt x="1099" y="78"/>
                  </a:lnTo>
                  <a:lnTo>
                    <a:pt x="1082" y="28"/>
                  </a:lnTo>
                  <a:lnTo>
                    <a:pt x="879" y="51"/>
                  </a:lnTo>
                  <a:lnTo>
                    <a:pt x="964" y="19"/>
                  </a:lnTo>
                  <a:lnTo>
                    <a:pt x="699" y="0"/>
                  </a:lnTo>
                  <a:lnTo>
                    <a:pt x="677" y="24"/>
                  </a:lnTo>
                  <a:lnTo>
                    <a:pt x="698" y="36"/>
                  </a:lnTo>
                  <a:lnTo>
                    <a:pt x="647" y="13"/>
                  </a:lnTo>
                  <a:lnTo>
                    <a:pt x="528" y="15"/>
                  </a:lnTo>
                  <a:lnTo>
                    <a:pt x="613" y="62"/>
                  </a:lnTo>
                  <a:lnTo>
                    <a:pt x="582" y="78"/>
                  </a:lnTo>
                  <a:lnTo>
                    <a:pt x="541" y="27"/>
                  </a:lnTo>
                  <a:lnTo>
                    <a:pt x="430" y="23"/>
                  </a:lnTo>
                  <a:lnTo>
                    <a:pt x="451" y="44"/>
                  </a:lnTo>
                  <a:lnTo>
                    <a:pt x="369" y="36"/>
                  </a:lnTo>
                  <a:lnTo>
                    <a:pt x="411" y="70"/>
                  </a:lnTo>
                  <a:lnTo>
                    <a:pt x="343" y="50"/>
                  </a:lnTo>
                  <a:lnTo>
                    <a:pt x="366" y="70"/>
                  </a:lnTo>
                  <a:lnTo>
                    <a:pt x="326" y="78"/>
                  </a:lnTo>
                  <a:lnTo>
                    <a:pt x="411" y="123"/>
                  </a:lnTo>
                  <a:lnTo>
                    <a:pt x="227" y="72"/>
                  </a:lnTo>
                  <a:lnTo>
                    <a:pt x="182" y="108"/>
                  </a:lnTo>
                  <a:lnTo>
                    <a:pt x="254" y="126"/>
                  </a:lnTo>
                  <a:lnTo>
                    <a:pt x="134" y="112"/>
                  </a:lnTo>
                  <a:lnTo>
                    <a:pt x="0" y="16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04" name="Freeform 272"/>
            <p:cNvSpPr/>
            <p:nvPr/>
          </p:nvSpPr>
          <p:spPr bwMode="auto">
            <a:xfrm>
              <a:off x="10000" y="3313"/>
              <a:ext cx="828" cy="644"/>
            </a:xfrm>
            <a:custGeom>
              <a:avLst/>
              <a:gdLst>
                <a:gd name="T0" fmla="*/ 0 w 1094"/>
                <a:gd name="T1" fmla="*/ 2 h 902"/>
                <a:gd name="T2" fmla="*/ 3 w 1094"/>
                <a:gd name="T3" fmla="*/ 0 h 902"/>
                <a:gd name="T4" fmla="*/ 3 w 1094"/>
                <a:gd name="T5" fmla="*/ 2 h 902"/>
                <a:gd name="T6" fmla="*/ 4 w 1094"/>
                <a:gd name="T7" fmla="*/ 5 h 902"/>
                <a:gd name="T8" fmla="*/ 5 w 1094"/>
                <a:gd name="T9" fmla="*/ 5 h 902"/>
                <a:gd name="T10" fmla="*/ 4 w 1094"/>
                <a:gd name="T11" fmla="*/ 4 h 902"/>
                <a:gd name="T12" fmla="*/ 4 w 1094"/>
                <a:gd name="T13" fmla="*/ 2 h 902"/>
                <a:gd name="T14" fmla="*/ 4 w 1094"/>
                <a:gd name="T15" fmla="*/ 1 h 902"/>
                <a:gd name="T16" fmla="*/ 4 w 1094"/>
                <a:gd name="T17" fmla="*/ 1 h 902"/>
                <a:gd name="T18" fmla="*/ 7 w 1094"/>
                <a:gd name="T19" fmla="*/ 0 h 902"/>
                <a:gd name="T20" fmla="*/ 8 w 1094"/>
                <a:gd name="T21" fmla="*/ 1 h 902"/>
                <a:gd name="T22" fmla="*/ 8 w 1094"/>
                <a:gd name="T23" fmla="*/ 4 h 902"/>
                <a:gd name="T24" fmla="*/ 10 w 1094"/>
                <a:gd name="T25" fmla="*/ 3 h 902"/>
                <a:gd name="T26" fmla="*/ 13 w 1094"/>
                <a:gd name="T27" fmla="*/ 3 h 902"/>
                <a:gd name="T28" fmla="*/ 13 w 1094"/>
                <a:gd name="T29" fmla="*/ 4 h 902"/>
                <a:gd name="T30" fmla="*/ 14 w 1094"/>
                <a:gd name="T31" fmla="*/ 5 h 902"/>
                <a:gd name="T32" fmla="*/ 15 w 1094"/>
                <a:gd name="T33" fmla="*/ 4 h 902"/>
                <a:gd name="T34" fmla="*/ 17 w 1094"/>
                <a:gd name="T35" fmla="*/ 5 h 902"/>
                <a:gd name="T36" fmla="*/ 17 w 1094"/>
                <a:gd name="T37" fmla="*/ 5 h 902"/>
                <a:gd name="T38" fmla="*/ 18 w 1094"/>
                <a:gd name="T39" fmla="*/ 6 h 902"/>
                <a:gd name="T40" fmla="*/ 19 w 1094"/>
                <a:gd name="T41" fmla="*/ 6 h 902"/>
                <a:gd name="T42" fmla="*/ 19 w 1094"/>
                <a:gd name="T43" fmla="*/ 7 h 902"/>
                <a:gd name="T44" fmla="*/ 19 w 1094"/>
                <a:gd name="T45" fmla="*/ 7 h 902"/>
                <a:gd name="T46" fmla="*/ 19 w 1094"/>
                <a:gd name="T47" fmla="*/ 8 h 902"/>
                <a:gd name="T48" fmla="*/ 19 w 1094"/>
                <a:gd name="T49" fmla="*/ 9 h 902"/>
                <a:gd name="T50" fmla="*/ 19 w 1094"/>
                <a:gd name="T51" fmla="*/ 10 h 902"/>
                <a:gd name="T52" fmla="*/ 23 w 1094"/>
                <a:gd name="T53" fmla="*/ 11 h 902"/>
                <a:gd name="T54" fmla="*/ 24 w 1094"/>
                <a:gd name="T55" fmla="*/ 12 h 902"/>
                <a:gd name="T56" fmla="*/ 25 w 1094"/>
                <a:gd name="T57" fmla="*/ 13 h 902"/>
                <a:gd name="T58" fmla="*/ 25 w 1094"/>
                <a:gd name="T59" fmla="*/ 14 h 902"/>
                <a:gd name="T60" fmla="*/ 25 w 1094"/>
                <a:gd name="T61" fmla="*/ 15 h 902"/>
                <a:gd name="T62" fmla="*/ 23 w 1094"/>
                <a:gd name="T63" fmla="*/ 16 h 902"/>
                <a:gd name="T64" fmla="*/ 19 w 1094"/>
                <a:gd name="T65" fmla="*/ 14 h 902"/>
                <a:gd name="T66" fmla="*/ 20 w 1094"/>
                <a:gd name="T67" fmla="*/ 15 h 902"/>
                <a:gd name="T68" fmla="*/ 21 w 1094"/>
                <a:gd name="T69" fmla="*/ 16 h 902"/>
                <a:gd name="T70" fmla="*/ 22 w 1094"/>
                <a:gd name="T71" fmla="*/ 17 h 902"/>
                <a:gd name="T72" fmla="*/ 23 w 1094"/>
                <a:gd name="T73" fmla="*/ 20 h 902"/>
                <a:gd name="T74" fmla="*/ 21 w 1094"/>
                <a:gd name="T75" fmla="*/ 21 h 902"/>
                <a:gd name="T76" fmla="*/ 16 w 1094"/>
                <a:gd name="T77" fmla="*/ 18 h 902"/>
                <a:gd name="T78" fmla="*/ 15 w 1094"/>
                <a:gd name="T79" fmla="*/ 18 h 902"/>
                <a:gd name="T80" fmla="*/ 14 w 1094"/>
                <a:gd name="T81" fmla="*/ 16 h 902"/>
                <a:gd name="T82" fmla="*/ 13 w 1094"/>
                <a:gd name="T83" fmla="*/ 17 h 902"/>
                <a:gd name="T84" fmla="*/ 11 w 1094"/>
                <a:gd name="T85" fmla="*/ 17 h 902"/>
                <a:gd name="T86" fmla="*/ 15 w 1094"/>
                <a:gd name="T87" fmla="*/ 15 h 902"/>
                <a:gd name="T88" fmla="*/ 16 w 1094"/>
                <a:gd name="T89" fmla="*/ 12 h 902"/>
                <a:gd name="T90" fmla="*/ 13 w 1094"/>
                <a:gd name="T91" fmla="*/ 9 h 902"/>
                <a:gd name="T92" fmla="*/ 12 w 1094"/>
                <a:gd name="T93" fmla="*/ 10 h 902"/>
                <a:gd name="T94" fmla="*/ 13 w 1094"/>
                <a:gd name="T95" fmla="*/ 9 h 902"/>
                <a:gd name="T96" fmla="*/ 11 w 1094"/>
                <a:gd name="T97" fmla="*/ 7 h 902"/>
                <a:gd name="T98" fmla="*/ 10 w 1094"/>
                <a:gd name="T99" fmla="*/ 7 h 902"/>
                <a:gd name="T100" fmla="*/ 8 w 1094"/>
                <a:gd name="T101" fmla="*/ 8 h 902"/>
                <a:gd name="T102" fmla="*/ 1 w 1094"/>
                <a:gd name="T103" fmla="*/ 5 h 902"/>
                <a:gd name="T104" fmla="*/ 0 w 1094"/>
                <a:gd name="T105" fmla="*/ 5 h 9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4"/>
                <a:gd name="T160" fmla="*/ 0 h 902"/>
                <a:gd name="T161" fmla="*/ 1094 w 1094"/>
                <a:gd name="T162" fmla="*/ 902 h 9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4" h="902">
                  <a:moveTo>
                    <a:pt x="0" y="202"/>
                  </a:moveTo>
                  <a:lnTo>
                    <a:pt x="9" y="103"/>
                  </a:lnTo>
                  <a:lnTo>
                    <a:pt x="54" y="31"/>
                  </a:lnTo>
                  <a:lnTo>
                    <a:pt x="130" y="0"/>
                  </a:lnTo>
                  <a:lnTo>
                    <a:pt x="191" y="14"/>
                  </a:lnTo>
                  <a:lnTo>
                    <a:pt x="125" y="103"/>
                  </a:lnTo>
                  <a:lnTo>
                    <a:pt x="144" y="158"/>
                  </a:lnTo>
                  <a:lnTo>
                    <a:pt x="191" y="212"/>
                  </a:lnTo>
                  <a:lnTo>
                    <a:pt x="130" y="231"/>
                  </a:lnTo>
                  <a:lnTo>
                    <a:pt x="195" y="230"/>
                  </a:lnTo>
                  <a:lnTo>
                    <a:pt x="204" y="184"/>
                  </a:lnTo>
                  <a:lnTo>
                    <a:pt x="155" y="156"/>
                  </a:lnTo>
                  <a:lnTo>
                    <a:pt x="195" y="123"/>
                  </a:lnTo>
                  <a:lnTo>
                    <a:pt x="166" y="78"/>
                  </a:lnTo>
                  <a:lnTo>
                    <a:pt x="229" y="89"/>
                  </a:lnTo>
                  <a:lnTo>
                    <a:pt x="170" y="68"/>
                  </a:lnTo>
                  <a:lnTo>
                    <a:pt x="236" y="73"/>
                  </a:lnTo>
                  <a:lnTo>
                    <a:pt x="190" y="42"/>
                  </a:lnTo>
                  <a:lnTo>
                    <a:pt x="242" y="43"/>
                  </a:lnTo>
                  <a:lnTo>
                    <a:pt x="279" y="14"/>
                  </a:lnTo>
                  <a:lnTo>
                    <a:pt x="324" y="11"/>
                  </a:lnTo>
                  <a:lnTo>
                    <a:pt x="326" y="51"/>
                  </a:lnTo>
                  <a:lnTo>
                    <a:pt x="358" y="68"/>
                  </a:lnTo>
                  <a:lnTo>
                    <a:pt x="348" y="158"/>
                  </a:lnTo>
                  <a:lnTo>
                    <a:pt x="392" y="115"/>
                  </a:lnTo>
                  <a:lnTo>
                    <a:pt x="414" y="134"/>
                  </a:lnTo>
                  <a:lnTo>
                    <a:pt x="476" y="91"/>
                  </a:lnTo>
                  <a:lnTo>
                    <a:pt x="564" y="115"/>
                  </a:lnTo>
                  <a:lnTo>
                    <a:pt x="603" y="158"/>
                  </a:lnTo>
                  <a:lnTo>
                    <a:pt x="575" y="184"/>
                  </a:lnTo>
                  <a:lnTo>
                    <a:pt x="630" y="173"/>
                  </a:lnTo>
                  <a:lnTo>
                    <a:pt x="614" y="199"/>
                  </a:lnTo>
                  <a:lnTo>
                    <a:pt x="646" y="212"/>
                  </a:lnTo>
                  <a:lnTo>
                    <a:pt x="671" y="180"/>
                  </a:lnTo>
                  <a:lnTo>
                    <a:pt x="711" y="196"/>
                  </a:lnTo>
                  <a:lnTo>
                    <a:pt x="724" y="222"/>
                  </a:lnTo>
                  <a:lnTo>
                    <a:pt x="690" y="230"/>
                  </a:lnTo>
                  <a:lnTo>
                    <a:pt x="742" y="230"/>
                  </a:lnTo>
                  <a:lnTo>
                    <a:pt x="733" y="265"/>
                  </a:lnTo>
                  <a:lnTo>
                    <a:pt x="772" y="246"/>
                  </a:lnTo>
                  <a:lnTo>
                    <a:pt x="748" y="276"/>
                  </a:lnTo>
                  <a:lnTo>
                    <a:pt x="826" y="268"/>
                  </a:lnTo>
                  <a:lnTo>
                    <a:pt x="782" y="299"/>
                  </a:lnTo>
                  <a:lnTo>
                    <a:pt x="820" y="299"/>
                  </a:lnTo>
                  <a:lnTo>
                    <a:pt x="804" y="321"/>
                  </a:lnTo>
                  <a:lnTo>
                    <a:pt x="838" y="291"/>
                  </a:lnTo>
                  <a:lnTo>
                    <a:pt x="874" y="322"/>
                  </a:lnTo>
                  <a:lnTo>
                    <a:pt x="810" y="348"/>
                  </a:lnTo>
                  <a:lnTo>
                    <a:pt x="900" y="371"/>
                  </a:lnTo>
                  <a:lnTo>
                    <a:pt x="825" y="379"/>
                  </a:lnTo>
                  <a:lnTo>
                    <a:pt x="853" y="391"/>
                  </a:lnTo>
                  <a:lnTo>
                    <a:pt x="829" y="419"/>
                  </a:lnTo>
                  <a:lnTo>
                    <a:pt x="921" y="473"/>
                  </a:lnTo>
                  <a:lnTo>
                    <a:pt x="968" y="464"/>
                  </a:lnTo>
                  <a:lnTo>
                    <a:pt x="986" y="529"/>
                  </a:lnTo>
                  <a:lnTo>
                    <a:pt x="1031" y="523"/>
                  </a:lnTo>
                  <a:lnTo>
                    <a:pt x="1029" y="551"/>
                  </a:lnTo>
                  <a:lnTo>
                    <a:pt x="1094" y="565"/>
                  </a:lnTo>
                  <a:lnTo>
                    <a:pt x="1086" y="599"/>
                  </a:lnTo>
                  <a:lnTo>
                    <a:pt x="1053" y="594"/>
                  </a:lnTo>
                  <a:lnTo>
                    <a:pt x="1068" y="614"/>
                  </a:lnTo>
                  <a:lnTo>
                    <a:pt x="1052" y="647"/>
                  </a:lnTo>
                  <a:lnTo>
                    <a:pt x="1020" y="632"/>
                  </a:lnTo>
                  <a:lnTo>
                    <a:pt x="1013" y="697"/>
                  </a:lnTo>
                  <a:lnTo>
                    <a:pt x="888" y="578"/>
                  </a:lnTo>
                  <a:lnTo>
                    <a:pt x="842" y="588"/>
                  </a:lnTo>
                  <a:lnTo>
                    <a:pt x="874" y="618"/>
                  </a:lnTo>
                  <a:lnTo>
                    <a:pt x="849" y="647"/>
                  </a:lnTo>
                  <a:lnTo>
                    <a:pt x="868" y="645"/>
                  </a:lnTo>
                  <a:lnTo>
                    <a:pt x="895" y="703"/>
                  </a:lnTo>
                  <a:lnTo>
                    <a:pt x="956" y="717"/>
                  </a:lnTo>
                  <a:lnTo>
                    <a:pt x="950" y="751"/>
                  </a:lnTo>
                  <a:lnTo>
                    <a:pt x="983" y="778"/>
                  </a:lnTo>
                  <a:lnTo>
                    <a:pt x="969" y="858"/>
                  </a:lnTo>
                  <a:lnTo>
                    <a:pt x="810" y="775"/>
                  </a:lnTo>
                  <a:lnTo>
                    <a:pt x="916" y="902"/>
                  </a:lnTo>
                  <a:lnTo>
                    <a:pt x="719" y="832"/>
                  </a:lnTo>
                  <a:lnTo>
                    <a:pt x="691" y="789"/>
                  </a:lnTo>
                  <a:lnTo>
                    <a:pt x="718" y="785"/>
                  </a:lnTo>
                  <a:lnTo>
                    <a:pt x="654" y="762"/>
                  </a:lnTo>
                  <a:lnTo>
                    <a:pt x="635" y="713"/>
                  </a:lnTo>
                  <a:lnTo>
                    <a:pt x="584" y="697"/>
                  </a:lnTo>
                  <a:lnTo>
                    <a:pt x="581" y="729"/>
                  </a:lnTo>
                  <a:lnTo>
                    <a:pt x="553" y="713"/>
                  </a:lnTo>
                  <a:lnTo>
                    <a:pt x="512" y="744"/>
                  </a:lnTo>
                  <a:lnTo>
                    <a:pt x="457" y="713"/>
                  </a:lnTo>
                  <a:lnTo>
                    <a:pt x="483" y="657"/>
                  </a:lnTo>
                  <a:lnTo>
                    <a:pt x="630" y="657"/>
                  </a:lnTo>
                  <a:lnTo>
                    <a:pt x="594" y="602"/>
                  </a:lnTo>
                  <a:lnTo>
                    <a:pt x="677" y="523"/>
                  </a:lnTo>
                  <a:lnTo>
                    <a:pt x="619" y="417"/>
                  </a:lnTo>
                  <a:lnTo>
                    <a:pt x="578" y="407"/>
                  </a:lnTo>
                  <a:lnTo>
                    <a:pt x="602" y="391"/>
                  </a:lnTo>
                  <a:lnTo>
                    <a:pt x="513" y="418"/>
                  </a:lnTo>
                  <a:lnTo>
                    <a:pt x="512" y="388"/>
                  </a:lnTo>
                  <a:lnTo>
                    <a:pt x="544" y="371"/>
                  </a:lnTo>
                  <a:lnTo>
                    <a:pt x="477" y="329"/>
                  </a:lnTo>
                  <a:lnTo>
                    <a:pt x="476" y="298"/>
                  </a:lnTo>
                  <a:lnTo>
                    <a:pt x="412" y="280"/>
                  </a:lnTo>
                  <a:lnTo>
                    <a:pt x="428" y="325"/>
                  </a:lnTo>
                  <a:lnTo>
                    <a:pt x="321" y="308"/>
                  </a:lnTo>
                  <a:lnTo>
                    <a:pt x="350" y="334"/>
                  </a:lnTo>
                  <a:lnTo>
                    <a:pt x="71" y="289"/>
                  </a:lnTo>
                  <a:lnTo>
                    <a:pt x="22" y="230"/>
                  </a:lnTo>
                  <a:lnTo>
                    <a:pt x="111" y="233"/>
                  </a:lnTo>
                  <a:lnTo>
                    <a:pt x="0" y="20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05" name="Freeform 273"/>
            <p:cNvSpPr/>
            <p:nvPr/>
          </p:nvSpPr>
          <p:spPr bwMode="auto">
            <a:xfrm>
              <a:off x="10085" y="3756"/>
              <a:ext cx="191" cy="140"/>
            </a:xfrm>
            <a:custGeom>
              <a:avLst/>
              <a:gdLst>
                <a:gd name="T0" fmla="*/ 0 w 254"/>
                <a:gd name="T1" fmla="*/ 4 h 197"/>
                <a:gd name="T2" fmla="*/ 1 w 254"/>
                <a:gd name="T3" fmla="*/ 3 h 197"/>
                <a:gd name="T4" fmla="*/ 1 w 254"/>
                <a:gd name="T5" fmla="*/ 0 h 197"/>
                <a:gd name="T6" fmla="*/ 2 w 254"/>
                <a:gd name="T7" fmla="*/ 1 h 197"/>
                <a:gd name="T8" fmla="*/ 3 w 254"/>
                <a:gd name="T9" fmla="*/ 1 h 197"/>
                <a:gd name="T10" fmla="*/ 6 w 254"/>
                <a:gd name="T11" fmla="*/ 3 h 197"/>
                <a:gd name="T12" fmla="*/ 5 w 254"/>
                <a:gd name="T13" fmla="*/ 4 h 197"/>
                <a:gd name="T14" fmla="*/ 3 w 254"/>
                <a:gd name="T15" fmla="*/ 3 h 197"/>
                <a:gd name="T16" fmla="*/ 2 w 254"/>
                <a:gd name="T17" fmla="*/ 5 h 197"/>
                <a:gd name="T18" fmla="*/ 1 w 254"/>
                <a:gd name="T19" fmla="*/ 3 h 197"/>
                <a:gd name="T20" fmla="*/ 0 w 254"/>
                <a:gd name="T21" fmla="*/ 4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4"/>
                <a:gd name="T34" fmla="*/ 0 h 197"/>
                <a:gd name="T35" fmla="*/ 254 w 254"/>
                <a:gd name="T36" fmla="*/ 197 h 1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 h="197">
                  <a:moveTo>
                    <a:pt x="0" y="161"/>
                  </a:moveTo>
                  <a:lnTo>
                    <a:pt x="36" y="123"/>
                  </a:lnTo>
                  <a:lnTo>
                    <a:pt x="59" y="0"/>
                  </a:lnTo>
                  <a:lnTo>
                    <a:pt x="80" y="45"/>
                  </a:lnTo>
                  <a:lnTo>
                    <a:pt x="140" y="55"/>
                  </a:lnTo>
                  <a:lnTo>
                    <a:pt x="254" y="145"/>
                  </a:lnTo>
                  <a:lnTo>
                    <a:pt x="239" y="176"/>
                  </a:lnTo>
                  <a:lnTo>
                    <a:pt x="136" y="134"/>
                  </a:lnTo>
                  <a:lnTo>
                    <a:pt x="73" y="197"/>
                  </a:lnTo>
                  <a:lnTo>
                    <a:pt x="57" y="145"/>
                  </a:lnTo>
                  <a:lnTo>
                    <a:pt x="0" y="16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06" name="Freeform 274"/>
            <p:cNvSpPr/>
            <p:nvPr/>
          </p:nvSpPr>
          <p:spPr bwMode="auto">
            <a:xfrm>
              <a:off x="10889" y="4418"/>
              <a:ext cx="191" cy="208"/>
            </a:xfrm>
            <a:custGeom>
              <a:avLst/>
              <a:gdLst>
                <a:gd name="T0" fmla="*/ 0 w 255"/>
                <a:gd name="T1" fmla="*/ 6 h 286"/>
                <a:gd name="T2" fmla="*/ 2 w 255"/>
                <a:gd name="T3" fmla="*/ 0 h 286"/>
                <a:gd name="T4" fmla="*/ 3 w 255"/>
                <a:gd name="T5" fmla="*/ 0 h 286"/>
                <a:gd name="T6" fmla="*/ 2 w 255"/>
                <a:gd name="T7" fmla="*/ 3 h 286"/>
                <a:gd name="T8" fmla="*/ 3 w 255"/>
                <a:gd name="T9" fmla="*/ 2 h 286"/>
                <a:gd name="T10" fmla="*/ 3 w 255"/>
                <a:gd name="T11" fmla="*/ 3 h 286"/>
                <a:gd name="T12" fmla="*/ 5 w 255"/>
                <a:gd name="T13" fmla="*/ 3 h 286"/>
                <a:gd name="T14" fmla="*/ 5 w 255"/>
                <a:gd name="T15" fmla="*/ 4 h 286"/>
                <a:gd name="T16" fmla="*/ 5 w 255"/>
                <a:gd name="T17" fmla="*/ 4 h 286"/>
                <a:gd name="T18" fmla="*/ 5 w 255"/>
                <a:gd name="T19" fmla="*/ 6 h 286"/>
                <a:gd name="T20" fmla="*/ 6 w 255"/>
                <a:gd name="T21" fmla="*/ 5 h 286"/>
                <a:gd name="T22" fmla="*/ 6 w 255"/>
                <a:gd name="T23" fmla="*/ 6 h 286"/>
                <a:gd name="T24" fmla="*/ 5 w 255"/>
                <a:gd name="T25" fmla="*/ 7 h 286"/>
                <a:gd name="T26" fmla="*/ 5 w 255"/>
                <a:gd name="T27" fmla="*/ 6 h 286"/>
                <a:gd name="T28" fmla="*/ 5 w 255"/>
                <a:gd name="T29" fmla="*/ 7 h 286"/>
                <a:gd name="T30" fmla="*/ 5 w 255"/>
                <a:gd name="T31" fmla="*/ 5 h 286"/>
                <a:gd name="T32" fmla="*/ 3 w 255"/>
                <a:gd name="T33" fmla="*/ 7 h 286"/>
                <a:gd name="T34" fmla="*/ 4 w 255"/>
                <a:gd name="T35" fmla="*/ 6 h 286"/>
                <a:gd name="T36" fmla="*/ 3 w 255"/>
                <a:gd name="T37" fmla="*/ 6 h 286"/>
                <a:gd name="T38" fmla="*/ 3 w 255"/>
                <a:gd name="T39" fmla="*/ 5 h 286"/>
                <a:gd name="T40" fmla="*/ 0 w 255"/>
                <a:gd name="T41" fmla="*/ 6 h 2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286"/>
                <a:gd name="T65" fmla="*/ 255 w 255"/>
                <a:gd name="T66" fmla="*/ 286 h 2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286">
                  <a:moveTo>
                    <a:pt x="0" y="223"/>
                  </a:moveTo>
                  <a:lnTo>
                    <a:pt x="106" y="15"/>
                  </a:lnTo>
                  <a:lnTo>
                    <a:pt x="146" y="0"/>
                  </a:lnTo>
                  <a:lnTo>
                    <a:pt x="97" y="112"/>
                  </a:lnTo>
                  <a:lnTo>
                    <a:pt x="130" y="87"/>
                  </a:lnTo>
                  <a:lnTo>
                    <a:pt x="152" y="135"/>
                  </a:lnTo>
                  <a:lnTo>
                    <a:pt x="219" y="135"/>
                  </a:lnTo>
                  <a:lnTo>
                    <a:pt x="205" y="177"/>
                  </a:lnTo>
                  <a:lnTo>
                    <a:pt x="240" y="173"/>
                  </a:lnTo>
                  <a:lnTo>
                    <a:pt x="214" y="219"/>
                  </a:lnTo>
                  <a:lnTo>
                    <a:pt x="248" y="194"/>
                  </a:lnTo>
                  <a:lnTo>
                    <a:pt x="255" y="237"/>
                  </a:lnTo>
                  <a:lnTo>
                    <a:pt x="222" y="286"/>
                  </a:lnTo>
                  <a:lnTo>
                    <a:pt x="219" y="250"/>
                  </a:lnTo>
                  <a:lnTo>
                    <a:pt x="204" y="269"/>
                  </a:lnTo>
                  <a:lnTo>
                    <a:pt x="204" y="214"/>
                  </a:lnTo>
                  <a:lnTo>
                    <a:pt x="140" y="269"/>
                  </a:lnTo>
                  <a:lnTo>
                    <a:pt x="178" y="233"/>
                  </a:lnTo>
                  <a:lnTo>
                    <a:pt x="123" y="237"/>
                  </a:lnTo>
                  <a:lnTo>
                    <a:pt x="138" y="217"/>
                  </a:lnTo>
                  <a:lnTo>
                    <a:pt x="0" y="223"/>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07" name="Freeform 275"/>
            <p:cNvSpPr/>
            <p:nvPr/>
          </p:nvSpPr>
          <p:spPr bwMode="auto">
            <a:xfrm>
              <a:off x="10422" y="6758"/>
              <a:ext cx="239" cy="1321"/>
            </a:xfrm>
            <a:custGeom>
              <a:avLst/>
              <a:gdLst>
                <a:gd name="T0" fmla="*/ 0 w 317"/>
                <a:gd name="T1" fmla="*/ 33 h 1850"/>
                <a:gd name="T2" fmla="*/ 1 w 317"/>
                <a:gd name="T3" fmla="*/ 32 h 1850"/>
                <a:gd name="T4" fmla="*/ 1 w 317"/>
                <a:gd name="T5" fmla="*/ 33 h 1850"/>
                <a:gd name="T6" fmla="*/ 3 w 317"/>
                <a:gd name="T7" fmla="*/ 31 h 1850"/>
                <a:gd name="T8" fmla="*/ 2 w 317"/>
                <a:gd name="T9" fmla="*/ 30 h 1850"/>
                <a:gd name="T10" fmla="*/ 3 w 317"/>
                <a:gd name="T11" fmla="*/ 27 h 1850"/>
                <a:gd name="T12" fmla="*/ 1 w 317"/>
                <a:gd name="T13" fmla="*/ 27 h 1850"/>
                <a:gd name="T14" fmla="*/ 2 w 317"/>
                <a:gd name="T15" fmla="*/ 22 h 1850"/>
                <a:gd name="T16" fmla="*/ 3 w 317"/>
                <a:gd name="T17" fmla="*/ 17 h 1850"/>
                <a:gd name="T18" fmla="*/ 3 w 317"/>
                <a:gd name="T19" fmla="*/ 13 h 1850"/>
                <a:gd name="T20" fmla="*/ 5 w 317"/>
                <a:gd name="T21" fmla="*/ 4 h 1850"/>
                <a:gd name="T22" fmla="*/ 4 w 317"/>
                <a:gd name="T23" fmla="*/ 1 h 1850"/>
                <a:gd name="T24" fmla="*/ 5 w 317"/>
                <a:gd name="T25" fmla="*/ 0 h 1850"/>
                <a:gd name="T26" fmla="*/ 6 w 317"/>
                <a:gd name="T27" fmla="*/ 2 h 1850"/>
                <a:gd name="T28" fmla="*/ 7 w 317"/>
                <a:gd name="T29" fmla="*/ 6 h 1850"/>
                <a:gd name="T30" fmla="*/ 7 w 317"/>
                <a:gd name="T31" fmla="*/ 6 h 1850"/>
                <a:gd name="T32" fmla="*/ 7 w 317"/>
                <a:gd name="T33" fmla="*/ 7 h 1850"/>
                <a:gd name="T34" fmla="*/ 6 w 317"/>
                <a:gd name="T35" fmla="*/ 7 h 1850"/>
                <a:gd name="T36" fmla="*/ 6 w 317"/>
                <a:gd name="T37" fmla="*/ 10 h 1850"/>
                <a:gd name="T38" fmla="*/ 5 w 317"/>
                <a:gd name="T39" fmla="*/ 11 h 1850"/>
                <a:gd name="T40" fmla="*/ 5 w 317"/>
                <a:gd name="T41" fmla="*/ 15 h 1850"/>
                <a:gd name="T42" fmla="*/ 5 w 317"/>
                <a:gd name="T43" fmla="*/ 18 h 1850"/>
                <a:gd name="T44" fmla="*/ 4 w 317"/>
                <a:gd name="T45" fmla="*/ 21 h 1850"/>
                <a:gd name="T46" fmla="*/ 3 w 317"/>
                <a:gd name="T47" fmla="*/ 28 h 1850"/>
                <a:gd name="T48" fmla="*/ 4 w 317"/>
                <a:gd name="T49" fmla="*/ 31 h 1850"/>
                <a:gd name="T50" fmla="*/ 3 w 317"/>
                <a:gd name="T51" fmla="*/ 31 h 1850"/>
                <a:gd name="T52" fmla="*/ 3 w 317"/>
                <a:gd name="T53" fmla="*/ 33 h 1850"/>
                <a:gd name="T54" fmla="*/ 2 w 317"/>
                <a:gd name="T55" fmla="*/ 38 h 1850"/>
                <a:gd name="T56" fmla="*/ 2 w 317"/>
                <a:gd name="T57" fmla="*/ 39 h 1850"/>
                <a:gd name="T58" fmla="*/ 3 w 317"/>
                <a:gd name="T59" fmla="*/ 38 h 1850"/>
                <a:gd name="T60" fmla="*/ 3 w 317"/>
                <a:gd name="T61" fmla="*/ 40 h 1850"/>
                <a:gd name="T62" fmla="*/ 6 w 317"/>
                <a:gd name="T63" fmla="*/ 41 h 1850"/>
                <a:gd name="T64" fmla="*/ 4 w 317"/>
                <a:gd name="T65" fmla="*/ 41 h 1850"/>
                <a:gd name="T66" fmla="*/ 4 w 317"/>
                <a:gd name="T67" fmla="*/ 43 h 1850"/>
                <a:gd name="T68" fmla="*/ 3 w 317"/>
                <a:gd name="T69" fmla="*/ 42 h 1850"/>
                <a:gd name="T70" fmla="*/ 4 w 317"/>
                <a:gd name="T71" fmla="*/ 42 h 1850"/>
                <a:gd name="T72" fmla="*/ 3 w 317"/>
                <a:gd name="T73" fmla="*/ 41 h 1850"/>
                <a:gd name="T74" fmla="*/ 2 w 317"/>
                <a:gd name="T75" fmla="*/ 40 h 1850"/>
                <a:gd name="T76" fmla="*/ 2 w 317"/>
                <a:gd name="T77" fmla="*/ 40 h 1850"/>
                <a:gd name="T78" fmla="*/ 1 w 317"/>
                <a:gd name="T79" fmla="*/ 39 h 1850"/>
                <a:gd name="T80" fmla="*/ 1 w 317"/>
                <a:gd name="T81" fmla="*/ 38 h 1850"/>
                <a:gd name="T82" fmla="*/ 1 w 317"/>
                <a:gd name="T83" fmla="*/ 38 h 1850"/>
                <a:gd name="T84" fmla="*/ 1 w 317"/>
                <a:gd name="T85" fmla="*/ 37 h 1850"/>
                <a:gd name="T86" fmla="*/ 1 w 317"/>
                <a:gd name="T87" fmla="*/ 35 h 1850"/>
                <a:gd name="T88" fmla="*/ 2 w 317"/>
                <a:gd name="T89" fmla="*/ 35 h 1850"/>
                <a:gd name="T90" fmla="*/ 1 w 317"/>
                <a:gd name="T91" fmla="*/ 34 h 1850"/>
                <a:gd name="T92" fmla="*/ 1 w 317"/>
                <a:gd name="T93" fmla="*/ 33 h 1850"/>
                <a:gd name="T94" fmla="*/ 0 w 317"/>
                <a:gd name="T95" fmla="*/ 33 h 1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7"/>
                <a:gd name="T145" fmla="*/ 0 h 1850"/>
                <a:gd name="T146" fmla="*/ 317 w 317"/>
                <a:gd name="T147" fmla="*/ 1850 h 1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7" h="1850">
                  <a:moveTo>
                    <a:pt x="0" y="1447"/>
                  </a:moveTo>
                  <a:lnTo>
                    <a:pt x="22" y="1397"/>
                  </a:lnTo>
                  <a:lnTo>
                    <a:pt x="68" y="1434"/>
                  </a:lnTo>
                  <a:lnTo>
                    <a:pt x="108" y="1339"/>
                  </a:lnTo>
                  <a:lnTo>
                    <a:pt x="91" y="1302"/>
                  </a:lnTo>
                  <a:lnTo>
                    <a:pt x="124" y="1171"/>
                  </a:lnTo>
                  <a:lnTo>
                    <a:pt x="67" y="1160"/>
                  </a:lnTo>
                  <a:lnTo>
                    <a:pt x="74" y="948"/>
                  </a:lnTo>
                  <a:lnTo>
                    <a:pt x="153" y="726"/>
                  </a:lnTo>
                  <a:lnTo>
                    <a:pt x="152" y="541"/>
                  </a:lnTo>
                  <a:lnTo>
                    <a:pt x="207" y="188"/>
                  </a:lnTo>
                  <a:lnTo>
                    <a:pt x="188" y="32"/>
                  </a:lnTo>
                  <a:lnTo>
                    <a:pt x="226" y="0"/>
                  </a:lnTo>
                  <a:lnTo>
                    <a:pt x="266" y="81"/>
                  </a:lnTo>
                  <a:lnTo>
                    <a:pt x="289" y="246"/>
                  </a:lnTo>
                  <a:lnTo>
                    <a:pt x="317" y="249"/>
                  </a:lnTo>
                  <a:lnTo>
                    <a:pt x="312" y="304"/>
                  </a:lnTo>
                  <a:lnTo>
                    <a:pt x="270" y="327"/>
                  </a:lnTo>
                  <a:lnTo>
                    <a:pt x="271" y="435"/>
                  </a:lnTo>
                  <a:lnTo>
                    <a:pt x="226" y="496"/>
                  </a:lnTo>
                  <a:lnTo>
                    <a:pt x="192" y="648"/>
                  </a:lnTo>
                  <a:lnTo>
                    <a:pt x="218" y="791"/>
                  </a:lnTo>
                  <a:lnTo>
                    <a:pt x="168" y="913"/>
                  </a:lnTo>
                  <a:lnTo>
                    <a:pt x="135" y="1218"/>
                  </a:lnTo>
                  <a:lnTo>
                    <a:pt x="162" y="1329"/>
                  </a:lnTo>
                  <a:lnTo>
                    <a:pt x="137" y="1339"/>
                  </a:lnTo>
                  <a:lnTo>
                    <a:pt x="148" y="1438"/>
                  </a:lnTo>
                  <a:lnTo>
                    <a:pt x="83" y="1643"/>
                  </a:lnTo>
                  <a:lnTo>
                    <a:pt x="90" y="1677"/>
                  </a:lnTo>
                  <a:lnTo>
                    <a:pt x="121" y="1664"/>
                  </a:lnTo>
                  <a:lnTo>
                    <a:pt x="135" y="1743"/>
                  </a:lnTo>
                  <a:lnTo>
                    <a:pt x="271" y="1761"/>
                  </a:lnTo>
                  <a:lnTo>
                    <a:pt x="180" y="1792"/>
                  </a:lnTo>
                  <a:lnTo>
                    <a:pt x="168" y="1850"/>
                  </a:lnTo>
                  <a:lnTo>
                    <a:pt x="129" y="1834"/>
                  </a:lnTo>
                  <a:lnTo>
                    <a:pt x="171" y="1797"/>
                  </a:lnTo>
                  <a:lnTo>
                    <a:pt x="107" y="1780"/>
                  </a:lnTo>
                  <a:lnTo>
                    <a:pt x="98" y="1715"/>
                  </a:lnTo>
                  <a:lnTo>
                    <a:pt x="80" y="1746"/>
                  </a:lnTo>
                  <a:lnTo>
                    <a:pt x="56" y="1685"/>
                  </a:lnTo>
                  <a:lnTo>
                    <a:pt x="68" y="1668"/>
                  </a:lnTo>
                  <a:lnTo>
                    <a:pt x="36" y="1638"/>
                  </a:lnTo>
                  <a:lnTo>
                    <a:pt x="67" y="1607"/>
                  </a:lnTo>
                  <a:lnTo>
                    <a:pt x="38" y="1516"/>
                  </a:lnTo>
                  <a:lnTo>
                    <a:pt x="89" y="1526"/>
                  </a:lnTo>
                  <a:lnTo>
                    <a:pt x="38" y="1478"/>
                  </a:lnTo>
                  <a:lnTo>
                    <a:pt x="51" y="1446"/>
                  </a:lnTo>
                  <a:lnTo>
                    <a:pt x="0" y="144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08" name="Freeform 276"/>
            <p:cNvSpPr/>
            <p:nvPr/>
          </p:nvSpPr>
          <p:spPr bwMode="auto">
            <a:xfrm>
              <a:off x="10433" y="7868"/>
              <a:ext cx="19" cy="50"/>
            </a:xfrm>
            <a:custGeom>
              <a:avLst/>
              <a:gdLst>
                <a:gd name="T0" fmla="*/ 0 w 23"/>
                <a:gd name="T1" fmla="*/ 1 h 69"/>
                <a:gd name="T2" fmla="*/ 0 w 23"/>
                <a:gd name="T3" fmla="*/ 0 h 69"/>
                <a:gd name="T4" fmla="*/ 1 w 23"/>
                <a:gd name="T5" fmla="*/ 2 h 69"/>
                <a:gd name="T6" fmla="*/ 0 w 23"/>
                <a:gd name="T7" fmla="*/ 1 h 69"/>
                <a:gd name="T8" fmla="*/ 0 60000 65536"/>
                <a:gd name="T9" fmla="*/ 0 60000 65536"/>
                <a:gd name="T10" fmla="*/ 0 60000 65536"/>
                <a:gd name="T11" fmla="*/ 0 60000 65536"/>
                <a:gd name="T12" fmla="*/ 0 w 23"/>
                <a:gd name="T13" fmla="*/ 0 h 69"/>
                <a:gd name="T14" fmla="*/ 23 w 23"/>
                <a:gd name="T15" fmla="*/ 69 h 69"/>
              </a:gdLst>
              <a:ahLst/>
              <a:cxnLst>
                <a:cxn ang="T8">
                  <a:pos x="T0" y="T1"/>
                </a:cxn>
                <a:cxn ang="T9">
                  <a:pos x="T2" y="T3"/>
                </a:cxn>
                <a:cxn ang="T10">
                  <a:pos x="T4" y="T5"/>
                </a:cxn>
                <a:cxn ang="T11">
                  <a:pos x="T6" y="T7"/>
                </a:cxn>
              </a:cxnLst>
              <a:rect l="T12" t="T13" r="T14" b="T15"/>
              <a:pathLst>
                <a:path w="23" h="69">
                  <a:moveTo>
                    <a:pt x="0" y="31"/>
                  </a:moveTo>
                  <a:lnTo>
                    <a:pt x="7" y="0"/>
                  </a:lnTo>
                  <a:lnTo>
                    <a:pt x="23" y="69"/>
                  </a:lnTo>
                  <a:lnTo>
                    <a:pt x="0" y="3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09" name="Freeform 277"/>
            <p:cNvSpPr/>
            <p:nvPr/>
          </p:nvSpPr>
          <p:spPr bwMode="auto">
            <a:xfrm>
              <a:off x="10454" y="7600"/>
              <a:ext cx="16" cy="60"/>
            </a:xfrm>
            <a:custGeom>
              <a:avLst/>
              <a:gdLst>
                <a:gd name="T0" fmla="*/ 0 w 23"/>
                <a:gd name="T1" fmla="*/ 2 h 85"/>
                <a:gd name="T2" fmla="*/ 1 w 23"/>
                <a:gd name="T3" fmla="*/ 0 h 85"/>
                <a:gd name="T4" fmla="*/ 1 w 23"/>
                <a:gd name="T5" fmla="*/ 2 h 85"/>
                <a:gd name="T6" fmla="*/ 0 w 23"/>
                <a:gd name="T7" fmla="*/ 2 h 85"/>
                <a:gd name="T8" fmla="*/ 0 60000 65536"/>
                <a:gd name="T9" fmla="*/ 0 60000 65536"/>
                <a:gd name="T10" fmla="*/ 0 60000 65536"/>
                <a:gd name="T11" fmla="*/ 0 60000 65536"/>
                <a:gd name="T12" fmla="*/ 0 w 23"/>
                <a:gd name="T13" fmla="*/ 0 h 85"/>
                <a:gd name="T14" fmla="*/ 23 w 23"/>
                <a:gd name="T15" fmla="*/ 85 h 85"/>
              </a:gdLst>
              <a:ahLst/>
              <a:cxnLst>
                <a:cxn ang="T8">
                  <a:pos x="T0" y="T1"/>
                </a:cxn>
                <a:cxn ang="T9">
                  <a:pos x="T2" y="T3"/>
                </a:cxn>
                <a:cxn ang="T10">
                  <a:pos x="T4" y="T5"/>
                </a:cxn>
                <a:cxn ang="T11">
                  <a:pos x="T6" y="T7"/>
                </a:cxn>
              </a:cxnLst>
              <a:rect l="T12" t="T13" r="T14" b="T15"/>
              <a:pathLst>
                <a:path w="23" h="85">
                  <a:moveTo>
                    <a:pt x="0" y="75"/>
                  </a:moveTo>
                  <a:lnTo>
                    <a:pt x="23" y="0"/>
                  </a:lnTo>
                  <a:lnTo>
                    <a:pt x="23" y="85"/>
                  </a:lnTo>
                  <a:lnTo>
                    <a:pt x="0" y="7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10" name="Freeform 278"/>
            <p:cNvSpPr/>
            <p:nvPr/>
          </p:nvSpPr>
          <p:spPr bwMode="auto">
            <a:xfrm>
              <a:off x="10472" y="8064"/>
              <a:ext cx="40" cy="28"/>
            </a:xfrm>
            <a:custGeom>
              <a:avLst/>
              <a:gdLst>
                <a:gd name="T0" fmla="*/ 0 w 51"/>
                <a:gd name="T1" fmla="*/ 0 h 39"/>
                <a:gd name="T2" fmla="*/ 1 w 51"/>
                <a:gd name="T3" fmla="*/ 0 h 39"/>
                <a:gd name="T4" fmla="*/ 1 w 51"/>
                <a:gd name="T5" fmla="*/ 1 h 39"/>
                <a:gd name="T6" fmla="*/ 0 w 51"/>
                <a:gd name="T7" fmla="*/ 0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0"/>
                  </a:moveTo>
                  <a:lnTo>
                    <a:pt x="49" y="9"/>
                  </a:lnTo>
                  <a:lnTo>
                    <a:pt x="51" y="39"/>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11" name="Freeform 279"/>
            <p:cNvSpPr/>
            <p:nvPr/>
          </p:nvSpPr>
          <p:spPr bwMode="auto">
            <a:xfrm>
              <a:off x="10480" y="8004"/>
              <a:ext cx="56" cy="63"/>
            </a:xfrm>
            <a:custGeom>
              <a:avLst/>
              <a:gdLst>
                <a:gd name="T0" fmla="*/ 0 w 75"/>
                <a:gd name="T1" fmla="*/ 0 h 88"/>
                <a:gd name="T2" fmla="*/ 1 w 75"/>
                <a:gd name="T3" fmla="*/ 0 h 88"/>
                <a:gd name="T4" fmla="*/ 0 w 75"/>
                <a:gd name="T5" fmla="*/ 1 h 88"/>
                <a:gd name="T6" fmla="*/ 2 w 75"/>
                <a:gd name="T7" fmla="*/ 1 h 88"/>
                <a:gd name="T8" fmla="*/ 1 w 75"/>
                <a:gd name="T9" fmla="*/ 2 h 88"/>
                <a:gd name="T10" fmla="*/ 0 w 75"/>
                <a:gd name="T11" fmla="*/ 0 h 88"/>
                <a:gd name="T12" fmla="*/ 0 60000 65536"/>
                <a:gd name="T13" fmla="*/ 0 60000 65536"/>
                <a:gd name="T14" fmla="*/ 0 60000 65536"/>
                <a:gd name="T15" fmla="*/ 0 60000 65536"/>
                <a:gd name="T16" fmla="*/ 0 60000 65536"/>
                <a:gd name="T17" fmla="*/ 0 60000 65536"/>
                <a:gd name="T18" fmla="*/ 0 w 75"/>
                <a:gd name="T19" fmla="*/ 0 h 88"/>
                <a:gd name="T20" fmla="*/ 75 w 75"/>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75" h="88">
                  <a:moveTo>
                    <a:pt x="0" y="15"/>
                  </a:moveTo>
                  <a:lnTo>
                    <a:pt x="21" y="0"/>
                  </a:lnTo>
                  <a:lnTo>
                    <a:pt x="19" y="42"/>
                  </a:lnTo>
                  <a:lnTo>
                    <a:pt x="75" y="57"/>
                  </a:lnTo>
                  <a:lnTo>
                    <a:pt x="39" y="88"/>
                  </a:lnTo>
                  <a:lnTo>
                    <a:pt x="0" y="1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12" name="Freeform 280"/>
            <p:cNvSpPr/>
            <p:nvPr/>
          </p:nvSpPr>
          <p:spPr bwMode="auto">
            <a:xfrm>
              <a:off x="10523" y="8084"/>
              <a:ext cx="29" cy="18"/>
            </a:xfrm>
            <a:custGeom>
              <a:avLst/>
              <a:gdLst>
                <a:gd name="T0" fmla="*/ 0 w 40"/>
                <a:gd name="T1" fmla="*/ 1 h 23"/>
                <a:gd name="T2" fmla="*/ 0 w 40"/>
                <a:gd name="T3" fmla="*/ 0 h 23"/>
                <a:gd name="T4" fmla="*/ 1 w 40"/>
                <a:gd name="T5" fmla="*/ 1 h 23"/>
                <a:gd name="T6" fmla="*/ 0 w 40"/>
                <a:gd name="T7" fmla="*/ 1 h 23"/>
                <a:gd name="T8" fmla="*/ 0 60000 65536"/>
                <a:gd name="T9" fmla="*/ 0 60000 65536"/>
                <a:gd name="T10" fmla="*/ 0 60000 65536"/>
                <a:gd name="T11" fmla="*/ 0 60000 65536"/>
                <a:gd name="T12" fmla="*/ 0 w 40"/>
                <a:gd name="T13" fmla="*/ 0 h 23"/>
                <a:gd name="T14" fmla="*/ 40 w 40"/>
                <a:gd name="T15" fmla="*/ 23 h 23"/>
              </a:gdLst>
              <a:ahLst/>
              <a:cxnLst>
                <a:cxn ang="T8">
                  <a:pos x="T0" y="T1"/>
                </a:cxn>
                <a:cxn ang="T9">
                  <a:pos x="T2" y="T3"/>
                </a:cxn>
                <a:cxn ang="T10">
                  <a:pos x="T4" y="T5"/>
                </a:cxn>
                <a:cxn ang="T11">
                  <a:pos x="T6" y="T7"/>
                </a:cxn>
              </a:cxnLst>
              <a:rect l="T12" t="T13" r="T14" b="T15"/>
              <a:pathLst>
                <a:path w="40" h="23">
                  <a:moveTo>
                    <a:pt x="0" y="17"/>
                  </a:moveTo>
                  <a:lnTo>
                    <a:pt x="11" y="0"/>
                  </a:lnTo>
                  <a:lnTo>
                    <a:pt x="40" y="23"/>
                  </a:lnTo>
                  <a:lnTo>
                    <a:pt x="0" y="1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13" name="Freeform 281"/>
            <p:cNvSpPr/>
            <p:nvPr/>
          </p:nvSpPr>
          <p:spPr bwMode="auto">
            <a:xfrm>
              <a:off x="10544" y="8034"/>
              <a:ext cx="80" cy="93"/>
            </a:xfrm>
            <a:custGeom>
              <a:avLst/>
              <a:gdLst>
                <a:gd name="T0" fmla="*/ 0 w 104"/>
                <a:gd name="T1" fmla="*/ 2 h 134"/>
                <a:gd name="T2" fmla="*/ 0 w 104"/>
                <a:gd name="T3" fmla="*/ 2 h 134"/>
                <a:gd name="T4" fmla="*/ 2 w 104"/>
                <a:gd name="T5" fmla="*/ 2 h 134"/>
                <a:gd name="T6" fmla="*/ 1 w 104"/>
                <a:gd name="T7" fmla="*/ 1 h 134"/>
                <a:gd name="T8" fmla="*/ 2 w 104"/>
                <a:gd name="T9" fmla="*/ 1 h 134"/>
                <a:gd name="T10" fmla="*/ 1 w 104"/>
                <a:gd name="T11" fmla="*/ 1 h 134"/>
                <a:gd name="T12" fmla="*/ 1 w 104"/>
                <a:gd name="T13" fmla="*/ 0 h 134"/>
                <a:gd name="T14" fmla="*/ 2 w 104"/>
                <a:gd name="T15" fmla="*/ 0 h 134"/>
                <a:gd name="T16" fmla="*/ 3 w 104"/>
                <a:gd name="T17" fmla="*/ 3 h 134"/>
                <a:gd name="T18" fmla="*/ 0 w 104"/>
                <a:gd name="T19" fmla="*/ 2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34"/>
                <a:gd name="T32" fmla="*/ 104 w 104"/>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34">
                  <a:moveTo>
                    <a:pt x="0" y="108"/>
                  </a:moveTo>
                  <a:lnTo>
                    <a:pt x="15" y="88"/>
                  </a:lnTo>
                  <a:lnTo>
                    <a:pt x="73" y="100"/>
                  </a:lnTo>
                  <a:lnTo>
                    <a:pt x="47" y="65"/>
                  </a:lnTo>
                  <a:lnTo>
                    <a:pt x="74" y="44"/>
                  </a:lnTo>
                  <a:lnTo>
                    <a:pt x="32" y="40"/>
                  </a:lnTo>
                  <a:lnTo>
                    <a:pt x="32" y="7"/>
                  </a:lnTo>
                  <a:lnTo>
                    <a:pt x="102" y="0"/>
                  </a:lnTo>
                  <a:lnTo>
                    <a:pt x="104" y="134"/>
                  </a:lnTo>
                  <a:lnTo>
                    <a:pt x="0" y="10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14" name="Freeform 282"/>
            <p:cNvSpPr/>
            <p:nvPr/>
          </p:nvSpPr>
          <p:spPr bwMode="auto">
            <a:xfrm>
              <a:off x="10584" y="8141"/>
              <a:ext cx="58" cy="20"/>
            </a:xfrm>
            <a:custGeom>
              <a:avLst/>
              <a:gdLst>
                <a:gd name="T0" fmla="*/ 0 w 78"/>
                <a:gd name="T1" fmla="*/ 0 h 28"/>
                <a:gd name="T2" fmla="*/ 2 w 78"/>
                <a:gd name="T3" fmla="*/ 0 h 28"/>
                <a:gd name="T4" fmla="*/ 2 w 78"/>
                <a:gd name="T5" fmla="*/ 1 h 28"/>
                <a:gd name="T6" fmla="*/ 0 w 78"/>
                <a:gd name="T7" fmla="*/ 0 h 28"/>
                <a:gd name="T8" fmla="*/ 0 60000 65536"/>
                <a:gd name="T9" fmla="*/ 0 60000 65536"/>
                <a:gd name="T10" fmla="*/ 0 60000 65536"/>
                <a:gd name="T11" fmla="*/ 0 60000 65536"/>
                <a:gd name="T12" fmla="*/ 0 w 78"/>
                <a:gd name="T13" fmla="*/ 0 h 28"/>
                <a:gd name="T14" fmla="*/ 78 w 78"/>
                <a:gd name="T15" fmla="*/ 28 h 28"/>
              </a:gdLst>
              <a:ahLst/>
              <a:cxnLst>
                <a:cxn ang="T8">
                  <a:pos x="T0" y="T1"/>
                </a:cxn>
                <a:cxn ang="T9">
                  <a:pos x="T2" y="T3"/>
                </a:cxn>
                <a:cxn ang="T10">
                  <a:pos x="T4" y="T5"/>
                </a:cxn>
                <a:cxn ang="T11">
                  <a:pos x="T6" y="T7"/>
                </a:cxn>
              </a:cxnLst>
              <a:rect l="T12" t="T13" r="T14" b="T15"/>
              <a:pathLst>
                <a:path w="78" h="28">
                  <a:moveTo>
                    <a:pt x="0" y="0"/>
                  </a:moveTo>
                  <a:lnTo>
                    <a:pt x="71" y="7"/>
                  </a:lnTo>
                  <a:lnTo>
                    <a:pt x="78" y="28"/>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15" name="Freeform 283"/>
            <p:cNvSpPr/>
            <p:nvPr/>
          </p:nvSpPr>
          <p:spPr bwMode="auto">
            <a:xfrm>
              <a:off x="10640" y="8129"/>
              <a:ext cx="29" cy="13"/>
            </a:xfrm>
            <a:custGeom>
              <a:avLst/>
              <a:gdLst>
                <a:gd name="T0" fmla="*/ 0 w 37"/>
                <a:gd name="T1" fmla="*/ 0 h 18"/>
                <a:gd name="T2" fmla="*/ 0 w 37"/>
                <a:gd name="T3" fmla="*/ 0 h 18"/>
                <a:gd name="T4" fmla="*/ 1 w 37"/>
                <a:gd name="T5" fmla="*/ 0 h 18"/>
                <a:gd name="T6" fmla="*/ 0 w 37"/>
                <a:gd name="T7" fmla="*/ 0 h 18"/>
                <a:gd name="T8" fmla="*/ 0 60000 65536"/>
                <a:gd name="T9" fmla="*/ 0 60000 65536"/>
                <a:gd name="T10" fmla="*/ 0 60000 65536"/>
                <a:gd name="T11" fmla="*/ 0 60000 65536"/>
                <a:gd name="T12" fmla="*/ 0 w 37"/>
                <a:gd name="T13" fmla="*/ 0 h 18"/>
                <a:gd name="T14" fmla="*/ 37 w 37"/>
                <a:gd name="T15" fmla="*/ 18 h 18"/>
              </a:gdLst>
              <a:ahLst/>
              <a:cxnLst>
                <a:cxn ang="T8">
                  <a:pos x="T0" y="T1"/>
                </a:cxn>
                <a:cxn ang="T9">
                  <a:pos x="T2" y="T3"/>
                </a:cxn>
                <a:cxn ang="T10">
                  <a:pos x="T4" y="T5"/>
                </a:cxn>
                <a:cxn ang="T11">
                  <a:pos x="T6" y="T7"/>
                </a:cxn>
              </a:cxnLst>
              <a:rect l="T12" t="T13" r="T14" b="T15"/>
              <a:pathLst>
                <a:path w="37" h="18">
                  <a:moveTo>
                    <a:pt x="0" y="18"/>
                  </a:moveTo>
                  <a:lnTo>
                    <a:pt x="8" y="0"/>
                  </a:lnTo>
                  <a:lnTo>
                    <a:pt x="37" y="18"/>
                  </a:lnTo>
                  <a:lnTo>
                    <a:pt x="0" y="1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16" name="Freeform 284"/>
            <p:cNvSpPr/>
            <p:nvPr/>
          </p:nvSpPr>
          <p:spPr bwMode="auto">
            <a:xfrm>
              <a:off x="10326" y="5813"/>
              <a:ext cx="345" cy="521"/>
            </a:xfrm>
            <a:custGeom>
              <a:avLst/>
              <a:gdLst>
                <a:gd name="T0" fmla="*/ 0 w 459"/>
                <a:gd name="T1" fmla="*/ 11 h 730"/>
                <a:gd name="T2" fmla="*/ 1 w 459"/>
                <a:gd name="T3" fmla="*/ 13 h 730"/>
                <a:gd name="T4" fmla="*/ 3 w 459"/>
                <a:gd name="T5" fmla="*/ 13 h 730"/>
                <a:gd name="T6" fmla="*/ 5 w 459"/>
                <a:gd name="T7" fmla="*/ 15 h 730"/>
                <a:gd name="T8" fmla="*/ 7 w 459"/>
                <a:gd name="T9" fmla="*/ 15 h 730"/>
                <a:gd name="T10" fmla="*/ 7 w 459"/>
                <a:gd name="T11" fmla="*/ 17 h 730"/>
                <a:gd name="T12" fmla="*/ 8 w 459"/>
                <a:gd name="T13" fmla="*/ 17 h 730"/>
                <a:gd name="T14" fmla="*/ 8 w 459"/>
                <a:gd name="T15" fmla="*/ 14 h 730"/>
                <a:gd name="T16" fmla="*/ 8 w 459"/>
                <a:gd name="T17" fmla="*/ 12 h 730"/>
                <a:gd name="T18" fmla="*/ 8 w 459"/>
                <a:gd name="T19" fmla="*/ 12 h 730"/>
                <a:gd name="T20" fmla="*/ 8 w 459"/>
                <a:gd name="T21" fmla="*/ 11 h 730"/>
                <a:gd name="T22" fmla="*/ 10 w 459"/>
                <a:gd name="T23" fmla="*/ 11 h 730"/>
                <a:gd name="T24" fmla="*/ 10 w 459"/>
                <a:gd name="T25" fmla="*/ 11 h 730"/>
                <a:gd name="T26" fmla="*/ 10 w 459"/>
                <a:gd name="T27" fmla="*/ 10 h 730"/>
                <a:gd name="T28" fmla="*/ 10 w 459"/>
                <a:gd name="T29" fmla="*/ 6 h 730"/>
                <a:gd name="T30" fmla="*/ 8 w 459"/>
                <a:gd name="T31" fmla="*/ 7 h 730"/>
                <a:gd name="T32" fmla="*/ 8 w 459"/>
                <a:gd name="T33" fmla="*/ 6 h 730"/>
                <a:gd name="T34" fmla="*/ 6 w 459"/>
                <a:gd name="T35" fmla="*/ 5 h 730"/>
                <a:gd name="T36" fmla="*/ 5 w 459"/>
                <a:gd name="T37" fmla="*/ 3 h 730"/>
                <a:gd name="T38" fmla="*/ 7 w 459"/>
                <a:gd name="T39" fmla="*/ 1 h 730"/>
                <a:gd name="T40" fmla="*/ 6 w 459"/>
                <a:gd name="T41" fmla="*/ 0 h 730"/>
                <a:gd name="T42" fmla="*/ 3 w 459"/>
                <a:gd name="T43" fmla="*/ 1 h 730"/>
                <a:gd name="T44" fmla="*/ 2 w 459"/>
                <a:gd name="T45" fmla="*/ 5 h 730"/>
                <a:gd name="T46" fmla="*/ 1 w 459"/>
                <a:gd name="T47" fmla="*/ 4 h 730"/>
                <a:gd name="T48" fmla="*/ 1 w 459"/>
                <a:gd name="T49" fmla="*/ 5 h 730"/>
                <a:gd name="T50" fmla="*/ 1 w 459"/>
                <a:gd name="T51" fmla="*/ 9 h 730"/>
                <a:gd name="T52" fmla="*/ 2 w 459"/>
                <a:gd name="T53" fmla="*/ 9 h 730"/>
                <a:gd name="T54" fmla="*/ 0 w 459"/>
                <a:gd name="T55" fmla="*/ 11 h 7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9"/>
                <a:gd name="T85" fmla="*/ 0 h 730"/>
                <a:gd name="T86" fmla="*/ 459 w 459"/>
                <a:gd name="T87" fmla="*/ 730 h 7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9" h="730">
                  <a:moveTo>
                    <a:pt x="0" y="488"/>
                  </a:moveTo>
                  <a:lnTo>
                    <a:pt x="56" y="540"/>
                  </a:lnTo>
                  <a:lnTo>
                    <a:pt x="138" y="552"/>
                  </a:lnTo>
                  <a:lnTo>
                    <a:pt x="220" y="653"/>
                  </a:lnTo>
                  <a:lnTo>
                    <a:pt x="330" y="663"/>
                  </a:lnTo>
                  <a:lnTo>
                    <a:pt x="314" y="713"/>
                  </a:lnTo>
                  <a:lnTo>
                    <a:pt x="342" y="730"/>
                  </a:lnTo>
                  <a:lnTo>
                    <a:pt x="359" y="604"/>
                  </a:lnTo>
                  <a:lnTo>
                    <a:pt x="338" y="525"/>
                  </a:lnTo>
                  <a:lnTo>
                    <a:pt x="375" y="522"/>
                  </a:lnTo>
                  <a:lnTo>
                    <a:pt x="349" y="477"/>
                  </a:lnTo>
                  <a:lnTo>
                    <a:pt x="437" y="461"/>
                  </a:lnTo>
                  <a:lnTo>
                    <a:pt x="459" y="491"/>
                  </a:lnTo>
                  <a:lnTo>
                    <a:pt x="424" y="427"/>
                  </a:lnTo>
                  <a:lnTo>
                    <a:pt x="436" y="274"/>
                  </a:lnTo>
                  <a:lnTo>
                    <a:pt x="362" y="280"/>
                  </a:lnTo>
                  <a:lnTo>
                    <a:pt x="338" y="242"/>
                  </a:lnTo>
                  <a:lnTo>
                    <a:pt x="264" y="231"/>
                  </a:lnTo>
                  <a:lnTo>
                    <a:pt x="216" y="143"/>
                  </a:lnTo>
                  <a:lnTo>
                    <a:pt x="289" y="27"/>
                  </a:lnTo>
                  <a:lnTo>
                    <a:pt x="279" y="0"/>
                  </a:lnTo>
                  <a:lnTo>
                    <a:pt x="148" y="63"/>
                  </a:lnTo>
                  <a:lnTo>
                    <a:pt x="78" y="195"/>
                  </a:lnTo>
                  <a:lnTo>
                    <a:pt x="54" y="165"/>
                  </a:lnTo>
                  <a:lnTo>
                    <a:pt x="39" y="228"/>
                  </a:lnTo>
                  <a:lnTo>
                    <a:pt x="54" y="373"/>
                  </a:lnTo>
                  <a:lnTo>
                    <a:pt x="71" y="373"/>
                  </a:lnTo>
                  <a:lnTo>
                    <a:pt x="0" y="48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17" name="Freeform 285"/>
            <p:cNvSpPr/>
            <p:nvPr/>
          </p:nvSpPr>
          <p:spPr bwMode="auto">
            <a:xfrm>
              <a:off x="10128" y="5856"/>
              <a:ext cx="90" cy="85"/>
            </a:xfrm>
            <a:custGeom>
              <a:avLst/>
              <a:gdLst>
                <a:gd name="T0" fmla="*/ 0 w 118"/>
                <a:gd name="T1" fmla="*/ 0 h 118"/>
                <a:gd name="T2" fmla="*/ 0 w 118"/>
                <a:gd name="T3" fmla="*/ 1 h 118"/>
                <a:gd name="T4" fmla="*/ 1 w 118"/>
                <a:gd name="T5" fmla="*/ 1 h 118"/>
                <a:gd name="T6" fmla="*/ 2 w 118"/>
                <a:gd name="T7" fmla="*/ 3 h 118"/>
                <a:gd name="T8" fmla="*/ 3 w 118"/>
                <a:gd name="T9" fmla="*/ 1 h 118"/>
                <a:gd name="T10" fmla="*/ 2 w 118"/>
                <a:gd name="T11" fmla="*/ 0 h 118"/>
                <a:gd name="T12" fmla="*/ 0 w 118"/>
                <a:gd name="T13" fmla="*/ 0 h 118"/>
                <a:gd name="T14" fmla="*/ 0 60000 65536"/>
                <a:gd name="T15" fmla="*/ 0 60000 65536"/>
                <a:gd name="T16" fmla="*/ 0 60000 65536"/>
                <a:gd name="T17" fmla="*/ 0 60000 65536"/>
                <a:gd name="T18" fmla="*/ 0 60000 65536"/>
                <a:gd name="T19" fmla="*/ 0 60000 65536"/>
                <a:gd name="T20" fmla="*/ 0 60000 65536"/>
                <a:gd name="T21" fmla="*/ 0 w 118"/>
                <a:gd name="T22" fmla="*/ 0 h 118"/>
                <a:gd name="T23" fmla="*/ 118 w 11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118">
                  <a:moveTo>
                    <a:pt x="0" y="0"/>
                  </a:moveTo>
                  <a:lnTo>
                    <a:pt x="1" y="46"/>
                  </a:lnTo>
                  <a:lnTo>
                    <a:pt x="26" y="39"/>
                  </a:lnTo>
                  <a:lnTo>
                    <a:pt x="100" y="118"/>
                  </a:lnTo>
                  <a:lnTo>
                    <a:pt x="118" y="58"/>
                  </a:lnTo>
                  <a:lnTo>
                    <a:pt x="79" y="4"/>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18" name="Freeform 286"/>
            <p:cNvSpPr/>
            <p:nvPr/>
          </p:nvSpPr>
          <p:spPr bwMode="auto">
            <a:xfrm>
              <a:off x="10149" y="5465"/>
              <a:ext cx="310" cy="105"/>
            </a:xfrm>
            <a:custGeom>
              <a:avLst/>
              <a:gdLst>
                <a:gd name="T0" fmla="*/ 0 w 412"/>
                <a:gd name="T1" fmla="*/ 1 h 149"/>
                <a:gd name="T2" fmla="*/ 1 w 412"/>
                <a:gd name="T3" fmla="*/ 0 h 149"/>
                <a:gd name="T4" fmla="*/ 4 w 412"/>
                <a:gd name="T5" fmla="*/ 0 h 149"/>
                <a:gd name="T6" fmla="*/ 9 w 412"/>
                <a:gd name="T7" fmla="*/ 3 h 149"/>
                <a:gd name="T8" fmla="*/ 6 w 412"/>
                <a:gd name="T9" fmla="*/ 3 h 149"/>
                <a:gd name="T10" fmla="*/ 7 w 412"/>
                <a:gd name="T11" fmla="*/ 3 h 149"/>
                <a:gd name="T12" fmla="*/ 5 w 412"/>
                <a:gd name="T13" fmla="*/ 2 h 149"/>
                <a:gd name="T14" fmla="*/ 3 w 412"/>
                <a:gd name="T15" fmla="*/ 1 h 149"/>
                <a:gd name="T16" fmla="*/ 3 w 412"/>
                <a:gd name="T17" fmla="*/ 1 h 149"/>
                <a:gd name="T18" fmla="*/ 0 w 412"/>
                <a:gd name="T19" fmla="*/ 1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2"/>
                <a:gd name="T31" fmla="*/ 0 h 149"/>
                <a:gd name="T32" fmla="*/ 412 w 412"/>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2" h="149">
                  <a:moveTo>
                    <a:pt x="0" y="58"/>
                  </a:moveTo>
                  <a:lnTo>
                    <a:pt x="56" y="7"/>
                  </a:lnTo>
                  <a:lnTo>
                    <a:pt x="161" y="0"/>
                  </a:lnTo>
                  <a:lnTo>
                    <a:pt x="412" y="127"/>
                  </a:lnTo>
                  <a:lnTo>
                    <a:pt x="279" y="149"/>
                  </a:lnTo>
                  <a:lnTo>
                    <a:pt x="301" y="120"/>
                  </a:lnTo>
                  <a:lnTo>
                    <a:pt x="236" y="72"/>
                  </a:lnTo>
                  <a:lnTo>
                    <a:pt x="115" y="43"/>
                  </a:lnTo>
                  <a:lnTo>
                    <a:pt x="119" y="24"/>
                  </a:lnTo>
                  <a:lnTo>
                    <a:pt x="0" y="5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19" name="Freeform 287"/>
            <p:cNvSpPr/>
            <p:nvPr/>
          </p:nvSpPr>
          <p:spPr bwMode="auto">
            <a:xfrm>
              <a:off x="10531" y="5570"/>
              <a:ext cx="93" cy="58"/>
            </a:xfrm>
            <a:custGeom>
              <a:avLst/>
              <a:gdLst>
                <a:gd name="T0" fmla="*/ 0 w 127"/>
                <a:gd name="T1" fmla="*/ 0 h 82"/>
                <a:gd name="T2" fmla="*/ 0 w 127"/>
                <a:gd name="T3" fmla="*/ 2 h 82"/>
                <a:gd name="T4" fmla="*/ 3 w 127"/>
                <a:gd name="T5" fmla="*/ 1 h 82"/>
                <a:gd name="T6" fmla="*/ 2 w 127"/>
                <a:gd name="T7" fmla="*/ 0 h 82"/>
                <a:gd name="T8" fmla="*/ 0 w 127"/>
                <a:gd name="T9" fmla="*/ 0 h 82"/>
                <a:gd name="T10" fmla="*/ 0 60000 65536"/>
                <a:gd name="T11" fmla="*/ 0 60000 65536"/>
                <a:gd name="T12" fmla="*/ 0 60000 65536"/>
                <a:gd name="T13" fmla="*/ 0 60000 65536"/>
                <a:gd name="T14" fmla="*/ 0 60000 65536"/>
                <a:gd name="T15" fmla="*/ 0 w 127"/>
                <a:gd name="T16" fmla="*/ 0 h 82"/>
                <a:gd name="T17" fmla="*/ 127 w 127"/>
                <a:gd name="T18" fmla="*/ 82 h 82"/>
              </a:gdLst>
              <a:ahLst/>
              <a:cxnLst>
                <a:cxn ang="T10">
                  <a:pos x="T0" y="T1"/>
                </a:cxn>
                <a:cxn ang="T11">
                  <a:pos x="T2" y="T3"/>
                </a:cxn>
                <a:cxn ang="T12">
                  <a:pos x="T4" y="T5"/>
                </a:cxn>
                <a:cxn ang="T13">
                  <a:pos x="T6" y="T7"/>
                </a:cxn>
                <a:cxn ang="T14">
                  <a:pos x="T8" y="T9"/>
                </a:cxn>
              </a:cxnLst>
              <a:rect l="T15" t="T16" r="T17" b="T18"/>
              <a:pathLst>
                <a:path w="127" h="82">
                  <a:moveTo>
                    <a:pt x="0" y="0"/>
                  </a:moveTo>
                  <a:lnTo>
                    <a:pt x="0" y="82"/>
                  </a:lnTo>
                  <a:lnTo>
                    <a:pt x="127" y="58"/>
                  </a:lnTo>
                  <a:lnTo>
                    <a:pt x="72" y="9"/>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20" name="Freeform 288"/>
            <p:cNvSpPr/>
            <p:nvPr/>
          </p:nvSpPr>
          <p:spPr bwMode="auto">
            <a:xfrm>
              <a:off x="10268" y="6159"/>
              <a:ext cx="162" cy="198"/>
            </a:xfrm>
            <a:custGeom>
              <a:avLst/>
              <a:gdLst>
                <a:gd name="T0" fmla="*/ 0 w 212"/>
                <a:gd name="T1" fmla="*/ 3 h 275"/>
                <a:gd name="T2" fmla="*/ 0 w 212"/>
                <a:gd name="T3" fmla="*/ 4 h 275"/>
                <a:gd name="T4" fmla="*/ 1 w 212"/>
                <a:gd name="T5" fmla="*/ 4 h 275"/>
                <a:gd name="T6" fmla="*/ 0 w 212"/>
                <a:gd name="T7" fmla="*/ 5 h 275"/>
                <a:gd name="T8" fmla="*/ 0 w 212"/>
                <a:gd name="T9" fmla="*/ 6 h 275"/>
                <a:gd name="T10" fmla="*/ 1 w 212"/>
                <a:gd name="T11" fmla="*/ 7 h 275"/>
                <a:gd name="T12" fmla="*/ 3 w 212"/>
                <a:gd name="T13" fmla="*/ 5 h 275"/>
                <a:gd name="T14" fmla="*/ 5 w 212"/>
                <a:gd name="T15" fmla="*/ 3 h 275"/>
                <a:gd name="T16" fmla="*/ 5 w 212"/>
                <a:gd name="T17" fmla="*/ 1 h 275"/>
                <a:gd name="T18" fmla="*/ 3 w 212"/>
                <a:gd name="T19" fmla="*/ 1 h 275"/>
                <a:gd name="T20" fmla="*/ 2 w 212"/>
                <a:gd name="T21" fmla="*/ 0 h 275"/>
                <a:gd name="T22" fmla="*/ 1 w 212"/>
                <a:gd name="T23" fmla="*/ 1 h 275"/>
                <a:gd name="T24" fmla="*/ 0 w 212"/>
                <a:gd name="T25" fmla="*/ 3 h 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2"/>
                <a:gd name="T40" fmla="*/ 0 h 275"/>
                <a:gd name="T41" fmla="*/ 212 w 212"/>
                <a:gd name="T42" fmla="*/ 275 h 2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2" h="275">
                  <a:moveTo>
                    <a:pt x="0" y="106"/>
                  </a:moveTo>
                  <a:lnTo>
                    <a:pt x="1" y="160"/>
                  </a:lnTo>
                  <a:lnTo>
                    <a:pt x="42" y="175"/>
                  </a:lnTo>
                  <a:lnTo>
                    <a:pt x="18" y="215"/>
                  </a:lnTo>
                  <a:lnTo>
                    <a:pt x="12" y="263"/>
                  </a:lnTo>
                  <a:lnTo>
                    <a:pt x="62" y="275"/>
                  </a:lnTo>
                  <a:lnTo>
                    <a:pt x="107" y="196"/>
                  </a:lnTo>
                  <a:lnTo>
                    <a:pt x="194" y="139"/>
                  </a:lnTo>
                  <a:lnTo>
                    <a:pt x="212" y="64"/>
                  </a:lnTo>
                  <a:lnTo>
                    <a:pt x="130" y="52"/>
                  </a:lnTo>
                  <a:lnTo>
                    <a:pt x="74" y="0"/>
                  </a:lnTo>
                  <a:lnTo>
                    <a:pt x="28" y="26"/>
                  </a:lnTo>
                  <a:lnTo>
                    <a:pt x="0" y="10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21" name="Freeform 289"/>
            <p:cNvSpPr/>
            <p:nvPr/>
          </p:nvSpPr>
          <p:spPr bwMode="auto">
            <a:xfrm>
              <a:off x="10000" y="5746"/>
              <a:ext cx="69" cy="33"/>
            </a:xfrm>
            <a:custGeom>
              <a:avLst/>
              <a:gdLst>
                <a:gd name="T0" fmla="*/ 0 w 89"/>
                <a:gd name="T1" fmla="*/ 1 h 44"/>
                <a:gd name="T2" fmla="*/ 1 w 89"/>
                <a:gd name="T3" fmla="*/ 0 h 44"/>
                <a:gd name="T4" fmla="*/ 2 w 89"/>
                <a:gd name="T5" fmla="*/ 1 h 44"/>
                <a:gd name="T6" fmla="*/ 0 w 89"/>
                <a:gd name="T7" fmla="*/ 1 h 44"/>
                <a:gd name="T8" fmla="*/ 0 60000 65536"/>
                <a:gd name="T9" fmla="*/ 0 60000 65536"/>
                <a:gd name="T10" fmla="*/ 0 60000 65536"/>
                <a:gd name="T11" fmla="*/ 0 60000 65536"/>
                <a:gd name="T12" fmla="*/ 0 w 89"/>
                <a:gd name="T13" fmla="*/ 0 h 44"/>
                <a:gd name="T14" fmla="*/ 89 w 89"/>
                <a:gd name="T15" fmla="*/ 44 h 44"/>
              </a:gdLst>
              <a:ahLst/>
              <a:cxnLst>
                <a:cxn ang="T8">
                  <a:pos x="T0" y="T1"/>
                </a:cxn>
                <a:cxn ang="T9">
                  <a:pos x="T2" y="T3"/>
                </a:cxn>
                <a:cxn ang="T10">
                  <a:pos x="T4" y="T5"/>
                </a:cxn>
                <a:cxn ang="T11">
                  <a:pos x="T6" y="T7"/>
                </a:cxn>
              </a:cxnLst>
              <a:rect l="T12" t="T13" r="T14" b="T15"/>
              <a:pathLst>
                <a:path w="89" h="44">
                  <a:moveTo>
                    <a:pt x="0" y="32"/>
                  </a:moveTo>
                  <a:lnTo>
                    <a:pt x="27" y="0"/>
                  </a:lnTo>
                  <a:lnTo>
                    <a:pt x="89" y="44"/>
                  </a:lnTo>
                  <a:lnTo>
                    <a:pt x="0" y="3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22" name="Freeform 290"/>
            <p:cNvSpPr/>
            <p:nvPr/>
          </p:nvSpPr>
          <p:spPr bwMode="auto">
            <a:xfrm>
              <a:off x="10844" y="7976"/>
              <a:ext cx="45" cy="30"/>
            </a:xfrm>
            <a:custGeom>
              <a:avLst/>
              <a:gdLst>
                <a:gd name="T0" fmla="*/ 0 w 59"/>
                <a:gd name="T1" fmla="*/ 1 h 41"/>
                <a:gd name="T2" fmla="*/ 1 w 59"/>
                <a:gd name="T3" fmla="*/ 1 h 41"/>
                <a:gd name="T4" fmla="*/ 0 w 59"/>
                <a:gd name="T5" fmla="*/ 0 h 41"/>
                <a:gd name="T6" fmla="*/ 1 w 59"/>
                <a:gd name="T7" fmla="*/ 0 h 41"/>
                <a:gd name="T8" fmla="*/ 0 w 59"/>
                <a:gd name="T9" fmla="*/ 1 h 41"/>
                <a:gd name="T10" fmla="*/ 0 60000 65536"/>
                <a:gd name="T11" fmla="*/ 0 60000 65536"/>
                <a:gd name="T12" fmla="*/ 0 60000 65536"/>
                <a:gd name="T13" fmla="*/ 0 60000 65536"/>
                <a:gd name="T14" fmla="*/ 0 60000 65536"/>
                <a:gd name="T15" fmla="*/ 0 w 59"/>
                <a:gd name="T16" fmla="*/ 0 h 41"/>
                <a:gd name="T17" fmla="*/ 59 w 59"/>
                <a:gd name="T18" fmla="*/ 41 h 41"/>
              </a:gdLst>
              <a:ahLst/>
              <a:cxnLst>
                <a:cxn ang="T10">
                  <a:pos x="T0" y="T1"/>
                </a:cxn>
                <a:cxn ang="T11">
                  <a:pos x="T2" y="T3"/>
                </a:cxn>
                <a:cxn ang="T12">
                  <a:pos x="T4" y="T5"/>
                </a:cxn>
                <a:cxn ang="T13">
                  <a:pos x="T6" y="T7"/>
                </a:cxn>
                <a:cxn ang="T14">
                  <a:pos x="T8" y="T9"/>
                </a:cxn>
              </a:cxnLst>
              <a:rect l="T15" t="T16" r="T17" b="T18"/>
              <a:pathLst>
                <a:path w="59" h="41">
                  <a:moveTo>
                    <a:pt x="0" y="41"/>
                  </a:moveTo>
                  <a:lnTo>
                    <a:pt x="32" y="19"/>
                  </a:lnTo>
                  <a:lnTo>
                    <a:pt x="19" y="0"/>
                  </a:lnTo>
                  <a:lnTo>
                    <a:pt x="59" y="6"/>
                  </a:lnTo>
                  <a:lnTo>
                    <a:pt x="0" y="4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23" name="Freeform 291"/>
            <p:cNvSpPr/>
            <p:nvPr/>
          </p:nvSpPr>
          <p:spPr bwMode="auto">
            <a:xfrm>
              <a:off x="10878" y="7976"/>
              <a:ext cx="50" cy="30"/>
            </a:xfrm>
            <a:custGeom>
              <a:avLst/>
              <a:gdLst>
                <a:gd name="T0" fmla="*/ 0 w 68"/>
                <a:gd name="T1" fmla="*/ 1 h 47"/>
                <a:gd name="T2" fmla="*/ 1 w 68"/>
                <a:gd name="T3" fmla="*/ 0 h 47"/>
                <a:gd name="T4" fmla="*/ 1 w 68"/>
                <a:gd name="T5" fmla="*/ 0 h 47"/>
                <a:gd name="T6" fmla="*/ 0 w 68"/>
                <a:gd name="T7" fmla="*/ 1 h 47"/>
                <a:gd name="T8" fmla="*/ 0 60000 65536"/>
                <a:gd name="T9" fmla="*/ 0 60000 65536"/>
                <a:gd name="T10" fmla="*/ 0 60000 65536"/>
                <a:gd name="T11" fmla="*/ 0 60000 65536"/>
                <a:gd name="T12" fmla="*/ 0 w 68"/>
                <a:gd name="T13" fmla="*/ 0 h 47"/>
                <a:gd name="T14" fmla="*/ 68 w 68"/>
                <a:gd name="T15" fmla="*/ 47 h 47"/>
              </a:gdLst>
              <a:ahLst/>
              <a:cxnLst>
                <a:cxn ang="T8">
                  <a:pos x="T0" y="T1"/>
                </a:cxn>
                <a:cxn ang="T9">
                  <a:pos x="T2" y="T3"/>
                </a:cxn>
                <a:cxn ang="T10">
                  <a:pos x="T4" y="T5"/>
                </a:cxn>
                <a:cxn ang="T11">
                  <a:pos x="T6" y="T7"/>
                </a:cxn>
              </a:cxnLst>
              <a:rect l="T12" t="T13" r="T14" b="T15"/>
              <a:pathLst>
                <a:path w="68" h="47">
                  <a:moveTo>
                    <a:pt x="0" y="47"/>
                  </a:moveTo>
                  <a:lnTo>
                    <a:pt x="34" y="0"/>
                  </a:lnTo>
                  <a:lnTo>
                    <a:pt x="68" y="16"/>
                  </a:lnTo>
                  <a:lnTo>
                    <a:pt x="0" y="4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24" name="Freeform 292"/>
            <p:cNvSpPr/>
            <p:nvPr/>
          </p:nvSpPr>
          <p:spPr bwMode="auto">
            <a:xfrm>
              <a:off x="11032" y="6029"/>
              <a:ext cx="82" cy="110"/>
            </a:xfrm>
            <a:custGeom>
              <a:avLst/>
              <a:gdLst>
                <a:gd name="T0" fmla="*/ 0 w 107"/>
                <a:gd name="T1" fmla="*/ 3 h 154"/>
                <a:gd name="T2" fmla="*/ 0 w 107"/>
                <a:gd name="T3" fmla="*/ 0 h 154"/>
                <a:gd name="T4" fmla="*/ 3 w 107"/>
                <a:gd name="T5" fmla="*/ 1 h 154"/>
                <a:gd name="T6" fmla="*/ 1 w 107"/>
                <a:gd name="T7" fmla="*/ 4 h 154"/>
                <a:gd name="T8" fmla="*/ 0 w 107"/>
                <a:gd name="T9" fmla="*/ 3 h 154"/>
                <a:gd name="T10" fmla="*/ 0 60000 65536"/>
                <a:gd name="T11" fmla="*/ 0 60000 65536"/>
                <a:gd name="T12" fmla="*/ 0 60000 65536"/>
                <a:gd name="T13" fmla="*/ 0 60000 65536"/>
                <a:gd name="T14" fmla="*/ 0 60000 65536"/>
                <a:gd name="T15" fmla="*/ 0 w 107"/>
                <a:gd name="T16" fmla="*/ 0 h 154"/>
                <a:gd name="T17" fmla="*/ 107 w 107"/>
                <a:gd name="T18" fmla="*/ 154 h 154"/>
              </a:gdLst>
              <a:ahLst/>
              <a:cxnLst>
                <a:cxn ang="T10">
                  <a:pos x="T0" y="T1"/>
                </a:cxn>
                <a:cxn ang="T11">
                  <a:pos x="T2" y="T3"/>
                </a:cxn>
                <a:cxn ang="T12">
                  <a:pos x="T4" y="T5"/>
                </a:cxn>
                <a:cxn ang="T13">
                  <a:pos x="T6" y="T7"/>
                </a:cxn>
                <a:cxn ang="T14">
                  <a:pos x="T8" y="T9"/>
                </a:cxn>
              </a:cxnLst>
              <a:rect l="T15" t="T16" r="T17" b="T18"/>
              <a:pathLst>
                <a:path w="107" h="154">
                  <a:moveTo>
                    <a:pt x="0" y="149"/>
                  </a:moveTo>
                  <a:lnTo>
                    <a:pt x="13" y="0"/>
                  </a:lnTo>
                  <a:lnTo>
                    <a:pt x="107" y="67"/>
                  </a:lnTo>
                  <a:lnTo>
                    <a:pt x="52" y="154"/>
                  </a:lnTo>
                  <a:lnTo>
                    <a:pt x="0" y="14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25" name="Freeform 293"/>
            <p:cNvSpPr/>
            <p:nvPr/>
          </p:nvSpPr>
          <p:spPr bwMode="auto">
            <a:xfrm>
              <a:off x="10496" y="2639"/>
              <a:ext cx="1754" cy="1403"/>
            </a:xfrm>
            <a:custGeom>
              <a:avLst/>
              <a:gdLst>
                <a:gd name="T0" fmla="*/ 6 w 2319"/>
                <a:gd name="T1" fmla="*/ 11 h 1964"/>
                <a:gd name="T2" fmla="*/ 7 w 2319"/>
                <a:gd name="T3" fmla="*/ 9 h 1964"/>
                <a:gd name="T4" fmla="*/ 5 w 2319"/>
                <a:gd name="T5" fmla="*/ 8 h 1964"/>
                <a:gd name="T6" fmla="*/ 10 w 2319"/>
                <a:gd name="T7" fmla="*/ 4 h 1964"/>
                <a:gd name="T8" fmla="*/ 15 w 2319"/>
                <a:gd name="T9" fmla="*/ 3 h 1964"/>
                <a:gd name="T10" fmla="*/ 20 w 2319"/>
                <a:gd name="T11" fmla="*/ 5 h 1964"/>
                <a:gd name="T12" fmla="*/ 19 w 2319"/>
                <a:gd name="T13" fmla="*/ 3 h 1964"/>
                <a:gd name="T14" fmla="*/ 25 w 2319"/>
                <a:gd name="T15" fmla="*/ 4 h 1964"/>
                <a:gd name="T16" fmla="*/ 29 w 2319"/>
                <a:gd name="T17" fmla="*/ 3 h 1964"/>
                <a:gd name="T18" fmla="*/ 24 w 2319"/>
                <a:gd name="T19" fmla="*/ 1 h 1964"/>
                <a:gd name="T20" fmla="*/ 29 w 2319"/>
                <a:gd name="T21" fmla="*/ 2 h 1964"/>
                <a:gd name="T22" fmla="*/ 29 w 2319"/>
                <a:gd name="T23" fmla="*/ 0 h 1964"/>
                <a:gd name="T24" fmla="*/ 40 w 2319"/>
                <a:gd name="T25" fmla="*/ 1 h 1964"/>
                <a:gd name="T26" fmla="*/ 41 w 2319"/>
                <a:gd name="T27" fmla="*/ 1 h 1964"/>
                <a:gd name="T28" fmla="*/ 45 w 2319"/>
                <a:gd name="T29" fmla="*/ 3 h 1964"/>
                <a:gd name="T30" fmla="*/ 34 w 2319"/>
                <a:gd name="T31" fmla="*/ 4 h 1964"/>
                <a:gd name="T32" fmla="*/ 40 w 2319"/>
                <a:gd name="T33" fmla="*/ 5 h 1964"/>
                <a:gd name="T34" fmla="*/ 46 w 2319"/>
                <a:gd name="T35" fmla="*/ 5 h 1964"/>
                <a:gd name="T36" fmla="*/ 51 w 2319"/>
                <a:gd name="T37" fmla="*/ 4 h 1964"/>
                <a:gd name="T38" fmla="*/ 46 w 2319"/>
                <a:gd name="T39" fmla="*/ 7 h 1964"/>
                <a:gd name="T40" fmla="*/ 49 w 2319"/>
                <a:gd name="T41" fmla="*/ 9 h 1964"/>
                <a:gd name="T42" fmla="*/ 46 w 2319"/>
                <a:gd name="T43" fmla="*/ 11 h 1964"/>
                <a:gd name="T44" fmla="*/ 46 w 2319"/>
                <a:gd name="T45" fmla="*/ 14 h 1964"/>
                <a:gd name="T46" fmla="*/ 45 w 2319"/>
                <a:gd name="T47" fmla="*/ 15 h 1964"/>
                <a:gd name="T48" fmla="*/ 47 w 2319"/>
                <a:gd name="T49" fmla="*/ 17 h 1964"/>
                <a:gd name="T50" fmla="*/ 45 w 2319"/>
                <a:gd name="T51" fmla="*/ 19 h 1964"/>
                <a:gd name="T52" fmla="*/ 46 w 2319"/>
                <a:gd name="T53" fmla="*/ 20 h 1964"/>
                <a:gd name="T54" fmla="*/ 46 w 2319"/>
                <a:gd name="T55" fmla="*/ 22 h 1964"/>
                <a:gd name="T56" fmla="*/ 41 w 2319"/>
                <a:gd name="T57" fmla="*/ 23 h 1964"/>
                <a:gd name="T58" fmla="*/ 42 w 2319"/>
                <a:gd name="T59" fmla="*/ 25 h 1964"/>
                <a:gd name="T60" fmla="*/ 45 w 2319"/>
                <a:gd name="T61" fmla="*/ 26 h 1964"/>
                <a:gd name="T62" fmla="*/ 44 w 2319"/>
                <a:gd name="T63" fmla="*/ 28 h 1964"/>
                <a:gd name="T64" fmla="*/ 40 w 2319"/>
                <a:gd name="T65" fmla="*/ 26 h 1964"/>
                <a:gd name="T66" fmla="*/ 41 w 2319"/>
                <a:gd name="T67" fmla="*/ 29 h 1964"/>
                <a:gd name="T68" fmla="*/ 41 w 2319"/>
                <a:gd name="T69" fmla="*/ 32 h 1964"/>
                <a:gd name="T70" fmla="*/ 36 w 2319"/>
                <a:gd name="T71" fmla="*/ 33 h 1964"/>
                <a:gd name="T72" fmla="*/ 32 w 2319"/>
                <a:gd name="T73" fmla="*/ 36 h 1964"/>
                <a:gd name="T74" fmla="*/ 31 w 2319"/>
                <a:gd name="T75" fmla="*/ 36 h 1964"/>
                <a:gd name="T76" fmla="*/ 28 w 2319"/>
                <a:gd name="T77" fmla="*/ 38 h 1964"/>
                <a:gd name="T78" fmla="*/ 28 w 2319"/>
                <a:gd name="T79" fmla="*/ 40 h 1964"/>
                <a:gd name="T80" fmla="*/ 28 w 2319"/>
                <a:gd name="T81" fmla="*/ 41 h 1964"/>
                <a:gd name="T82" fmla="*/ 26 w 2319"/>
                <a:gd name="T83" fmla="*/ 45 h 1964"/>
                <a:gd name="T84" fmla="*/ 22 w 2319"/>
                <a:gd name="T85" fmla="*/ 44 h 1964"/>
                <a:gd name="T86" fmla="*/ 21 w 2319"/>
                <a:gd name="T87" fmla="*/ 43 h 1964"/>
                <a:gd name="T88" fmla="*/ 19 w 2319"/>
                <a:gd name="T89" fmla="*/ 39 h 1964"/>
                <a:gd name="T90" fmla="*/ 19 w 2319"/>
                <a:gd name="T91" fmla="*/ 37 h 1964"/>
                <a:gd name="T92" fmla="*/ 18 w 2319"/>
                <a:gd name="T93" fmla="*/ 33 h 1964"/>
                <a:gd name="T94" fmla="*/ 18 w 2319"/>
                <a:gd name="T95" fmla="*/ 32 h 1964"/>
                <a:gd name="T96" fmla="*/ 18 w 2319"/>
                <a:gd name="T97" fmla="*/ 29 h 1964"/>
                <a:gd name="T98" fmla="*/ 20 w 2319"/>
                <a:gd name="T99" fmla="*/ 28 h 1964"/>
                <a:gd name="T100" fmla="*/ 19 w 2319"/>
                <a:gd name="T101" fmla="*/ 27 h 1964"/>
                <a:gd name="T102" fmla="*/ 17 w 2319"/>
                <a:gd name="T103" fmla="*/ 27 h 1964"/>
                <a:gd name="T104" fmla="*/ 15 w 2319"/>
                <a:gd name="T105" fmla="*/ 25 h 1964"/>
                <a:gd name="T106" fmla="*/ 14 w 2319"/>
                <a:gd name="T107" fmla="*/ 21 h 1964"/>
                <a:gd name="T108" fmla="*/ 11 w 2319"/>
                <a:gd name="T109" fmla="*/ 17 h 1964"/>
                <a:gd name="T110" fmla="*/ 6 w 2319"/>
                <a:gd name="T111" fmla="*/ 18 h 1964"/>
                <a:gd name="T112" fmla="*/ 1 w 2319"/>
                <a:gd name="T113" fmla="*/ 15 h 1964"/>
                <a:gd name="T114" fmla="*/ 6 w 2319"/>
                <a:gd name="T115" fmla="*/ 14 h 19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9"/>
                <a:gd name="T175" fmla="*/ 0 h 1964"/>
                <a:gd name="T176" fmla="*/ 2319 w 2319"/>
                <a:gd name="T177" fmla="*/ 1964 h 19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9" h="1964">
                  <a:moveTo>
                    <a:pt x="0" y="551"/>
                  </a:moveTo>
                  <a:lnTo>
                    <a:pt x="13" y="521"/>
                  </a:lnTo>
                  <a:lnTo>
                    <a:pt x="162" y="463"/>
                  </a:lnTo>
                  <a:lnTo>
                    <a:pt x="261" y="463"/>
                  </a:lnTo>
                  <a:lnTo>
                    <a:pt x="315" y="418"/>
                  </a:lnTo>
                  <a:lnTo>
                    <a:pt x="296" y="405"/>
                  </a:lnTo>
                  <a:lnTo>
                    <a:pt x="329" y="390"/>
                  </a:lnTo>
                  <a:lnTo>
                    <a:pt x="302" y="380"/>
                  </a:lnTo>
                  <a:lnTo>
                    <a:pt x="354" y="363"/>
                  </a:lnTo>
                  <a:lnTo>
                    <a:pt x="335" y="346"/>
                  </a:lnTo>
                  <a:lnTo>
                    <a:pt x="267" y="376"/>
                  </a:lnTo>
                  <a:lnTo>
                    <a:pt x="200" y="338"/>
                  </a:lnTo>
                  <a:lnTo>
                    <a:pt x="284" y="317"/>
                  </a:lnTo>
                  <a:lnTo>
                    <a:pt x="332" y="254"/>
                  </a:lnTo>
                  <a:lnTo>
                    <a:pt x="437" y="250"/>
                  </a:lnTo>
                  <a:lnTo>
                    <a:pt x="432" y="185"/>
                  </a:lnTo>
                  <a:lnTo>
                    <a:pt x="507" y="184"/>
                  </a:lnTo>
                  <a:lnTo>
                    <a:pt x="586" y="230"/>
                  </a:lnTo>
                  <a:lnTo>
                    <a:pt x="493" y="168"/>
                  </a:lnTo>
                  <a:lnTo>
                    <a:pt x="669" y="126"/>
                  </a:lnTo>
                  <a:lnTo>
                    <a:pt x="713" y="156"/>
                  </a:lnTo>
                  <a:lnTo>
                    <a:pt x="719" y="214"/>
                  </a:lnTo>
                  <a:lnTo>
                    <a:pt x="740" y="165"/>
                  </a:lnTo>
                  <a:lnTo>
                    <a:pt x="854" y="199"/>
                  </a:lnTo>
                  <a:lnTo>
                    <a:pt x="814" y="172"/>
                  </a:lnTo>
                  <a:lnTo>
                    <a:pt x="868" y="176"/>
                  </a:lnTo>
                  <a:lnTo>
                    <a:pt x="821" y="142"/>
                  </a:lnTo>
                  <a:lnTo>
                    <a:pt x="808" y="115"/>
                  </a:lnTo>
                  <a:lnTo>
                    <a:pt x="832" y="108"/>
                  </a:lnTo>
                  <a:lnTo>
                    <a:pt x="1056" y="192"/>
                  </a:lnTo>
                  <a:lnTo>
                    <a:pt x="1039" y="165"/>
                  </a:lnTo>
                  <a:lnTo>
                    <a:pt x="1086" y="161"/>
                  </a:lnTo>
                  <a:lnTo>
                    <a:pt x="1056" y="137"/>
                  </a:lnTo>
                  <a:lnTo>
                    <a:pt x="1132" y="142"/>
                  </a:lnTo>
                  <a:lnTo>
                    <a:pt x="1012" y="81"/>
                  </a:lnTo>
                  <a:lnTo>
                    <a:pt x="1228" y="115"/>
                  </a:lnTo>
                  <a:lnTo>
                    <a:pt x="1181" y="80"/>
                  </a:lnTo>
                  <a:lnTo>
                    <a:pt x="1054" y="73"/>
                  </a:lnTo>
                  <a:lnTo>
                    <a:pt x="1096" y="71"/>
                  </a:lnTo>
                  <a:lnTo>
                    <a:pt x="1017" y="42"/>
                  </a:lnTo>
                  <a:lnTo>
                    <a:pt x="1110" y="48"/>
                  </a:lnTo>
                  <a:lnTo>
                    <a:pt x="1073" y="35"/>
                  </a:lnTo>
                  <a:lnTo>
                    <a:pt x="1112" y="26"/>
                  </a:lnTo>
                  <a:lnTo>
                    <a:pt x="1272" y="81"/>
                  </a:lnTo>
                  <a:lnTo>
                    <a:pt x="1253" y="61"/>
                  </a:lnTo>
                  <a:lnTo>
                    <a:pt x="1326" y="42"/>
                  </a:lnTo>
                  <a:lnTo>
                    <a:pt x="1264" y="35"/>
                  </a:lnTo>
                  <a:lnTo>
                    <a:pt x="1262" y="8"/>
                  </a:lnTo>
                  <a:lnTo>
                    <a:pt x="1303" y="0"/>
                  </a:lnTo>
                  <a:lnTo>
                    <a:pt x="1732" y="10"/>
                  </a:lnTo>
                  <a:lnTo>
                    <a:pt x="1762" y="25"/>
                  </a:lnTo>
                  <a:lnTo>
                    <a:pt x="1746" y="35"/>
                  </a:lnTo>
                  <a:lnTo>
                    <a:pt x="1462" y="38"/>
                  </a:lnTo>
                  <a:lnTo>
                    <a:pt x="1495" y="54"/>
                  </a:lnTo>
                  <a:lnTo>
                    <a:pt x="1384" y="71"/>
                  </a:lnTo>
                  <a:lnTo>
                    <a:pt x="1789" y="42"/>
                  </a:lnTo>
                  <a:lnTo>
                    <a:pt x="1802" y="68"/>
                  </a:lnTo>
                  <a:lnTo>
                    <a:pt x="1746" y="83"/>
                  </a:lnTo>
                  <a:lnTo>
                    <a:pt x="1842" y="72"/>
                  </a:lnTo>
                  <a:lnTo>
                    <a:pt x="1951" y="104"/>
                  </a:lnTo>
                  <a:lnTo>
                    <a:pt x="1789" y="156"/>
                  </a:lnTo>
                  <a:lnTo>
                    <a:pt x="1529" y="152"/>
                  </a:lnTo>
                  <a:lnTo>
                    <a:pt x="1591" y="161"/>
                  </a:lnTo>
                  <a:lnTo>
                    <a:pt x="1482" y="184"/>
                  </a:lnTo>
                  <a:lnTo>
                    <a:pt x="1482" y="207"/>
                  </a:lnTo>
                  <a:lnTo>
                    <a:pt x="1767" y="168"/>
                  </a:lnTo>
                  <a:lnTo>
                    <a:pt x="1790" y="185"/>
                  </a:lnTo>
                  <a:lnTo>
                    <a:pt x="1732" y="223"/>
                  </a:lnTo>
                  <a:lnTo>
                    <a:pt x="1912" y="161"/>
                  </a:lnTo>
                  <a:lnTo>
                    <a:pt x="1923" y="221"/>
                  </a:lnTo>
                  <a:lnTo>
                    <a:pt x="1833" y="328"/>
                  </a:lnTo>
                  <a:lnTo>
                    <a:pt x="2009" y="204"/>
                  </a:lnTo>
                  <a:lnTo>
                    <a:pt x="2006" y="223"/>
                  </a:lnTo>
                  <a:lnTo>
                    <a:pt x="2090" y="222"/>
                  </a:lnTo>
                  <a:lnTo>
                    <a:pt x="2116" y="184"/>
                  </a:lnTo>
                  <a:lnTo>
                    <a:pt x="2206" y="176"/>
                  </a:lnTo>
                  <a:lnTo>
                    <a:pt x="2319" y="211"/>
                  </a:lnTo>
                  <a:lnTo>
                    <a:pt x="2207" y="265"/>
                  </a:lnTo>
                  <a:lnTo>
                    <a:pt x="2214" y="286"/>
                  </a:lnTo>
                  <a:lnTo>
                    <a:pt x="1963" y="317"/>
                  </a:lnTo>
                  <a:lnTo>
                    <a:pt x="2166" y="319"/>
                  </a:lnTo>
                  <a:lnTo>
                    <a:pt x="2002" y="364"/>
                  </a:lnTo>
                  <a:lnTo>
                    <a:pt x="2013" y="394"/>
                  </a:lnTo>
                  <a:lnTo>
                    <a:pt x="2122" y="364"/>
                  </a:lnTo>
                  <a:lnTo>
                    <a:pt x="2043" y="405"/>
                  </a:lnTo>
                  <a:lnTo>
                    <a:pt x="2033" y="459"/>
                  </a:lnTo>
                  <a:lnTo>
                    <a:pt x="2056" y="445"/>
                  </a:lnTo>
                  <a:lnTo>
                    <a:pt x="1981" y="493"/>
                  </a:lnTo>
                  <a:lnTo>
                    <a:pt x="1954" y="593"/>
                  </a:lnTo>
                  <a:lnTo>
                    <a:pt x="1996" y="571"/>
                  </a:lnTo>
                  <a:lnTo>
                    <a:pt x="2050" y="593"/>
                  </a:lnTo>
                  <a:lnTo>
                    <a:pt x="1998" y="593"/>
                  </a:lnTo>
                  <a:lnTo>
                    <a:pt x="1998" y="622"/>
                  </a:lnTo>
                  <a:lnTo>
                    <a:pt x="2088" y="635"/>
                  </a:lnTo>
                  <a:lnTo>
                    <a:pt x="2090" y="672"/>
                  </a:lnTo>
                  <a:lnTo>
                    <a:pt x="1959" y="664"/>
                  </a:lnTo>
                  <a:lnTo>
                    <a:pt x="1996" y="682"/>
                  </a:lnTo>
                  <a:lnTo>
                    <a:pt x="1919" y="693"/>
                  </a:lnTo>
                  <a:lnTo>
                    <a:pt x="1959" y="732"/>
                  </a:lnTo>
                  <a:lnTo>
                    <a:pt x="2027" y="735"/>
                  </a:lnTo>
                  <a:lnTo>
                    <a:pt x="1986" y="758"/>
                  </a:lnTo>
                  <a:lnTo>
                    <a:pt x="2039" y="779"/>
                  </a:lnTo>
                  <a:lnTo>
                    <a:pt x="2037" y="829"/>
                  </a:lnTo>
                  <a:lnTo>
                    <a:pt x="1941" y="800"/>
                  </a:lnTo>
                  <a:lnTo>
                    <a:pt x="1997" y="827"/>
                  </a:lnTo>
                  <a:lnTo>
                    <a:pt x="1961" y="844"/>
                  </a:lnTo>
                  <a:lnTo>
                    <a:pt x="1996" y="842"/>
                  </a:lnTo>
                  <a:lnTo>
                    <a:pt x="1986" y="874"/>
                  </a:lnTo>
                  <a:lnTo>
                    <a:pt x="2054" y="890"/>
                  </a:lnTo>
                  <a:lnTo>
                    <a:pt x="1947" y="881"/>
                  </a:lnTo>
                  <a:lnTo>
                    <a:pt x="1923" y="900"/>
                  </a:lnTo>
                  <a:lnTo>
                    <a:pt x="2009" y="942"/>
                  </a:lnTo>
                  <a:lnTo>
                    <a:pt x="1997" y="974"/>
                  </a:lnTo>
                  <a:lnTo>
                    <a:pt x="1926" y="994"/>
                  </a:lnTo>
                  <a:lnTo>
                    <a:pt x="1861" y="947"/>
                  </a:lnTo>
                  <a:lnTo>
                    <a:pt x="1758" y="986"/>
                  </a:lnTo>
                  <a:lnTo>
                    <a:pt x="1830" y="1013"/>
                  </a:lnTo>
                  <a:lnTo>
                    <a:pt x="1762" y="1038"/>
                  </a:lnTo>
                  <a:lnTo>
                    <a:pt x="1837" y="1040"/>
                  </a:lnTo>
                  <a:lnTo>
                    <a:pt x="1813" y="1090"/>
                  </a:lnTo>
                  <a:lnTo>
                    <a:pt x="1842" y="1061"/>
                  </a:lnTo>
                  <a:lnTo>
                    <a:pt x="1923" y="1101"/>
                  </a:lnTo>
                  <a:lnTo>
                    <a:pt x="1897" y="1135"/>
                  </a:lnTo>
                  <a:lnTo>
                    <a:pt x="1947" y="1122"/>
                  </a:lnTo>
                  <a:lnTo>
                    <a:pt x="1923" y="1155"/>
                  </a:lnTo>
                  <a:lnTo>
                    <a:pt x="1957" y="1139"/>
                  </a:lnTo>
                  <a:lnTo>
                    <a:pt x="1961" y="1223"/>
                  </a:lnTo>
                  <a:lnTo>
                    <a:pt x="1923" y="1192"/>
                  </a:lnTo>
                  <a:lnTo>
                    <a:pt x="1923" y="1223"/>
                  </a:lnTo>
                  <a:lnTo>
                    <a:pt x="1889" y="1220"/>
                  </a:lnTo>
                  <a:lnTo>
                    <a:pt x="1842" y="1151"/>
                  </a:lnTo>
                  <a:lnTo>
                    <a:pt x="1732" y="1113"/>
                  </a:lnTo>
                  <a:lnTo>
                    <a:pt x="1808" y="1158"/>
                  </a:lnTo>
                  <a:lnTo>
                    <a:pt x="1706" y="1182"/>
                  </a:lnTo>
                  <a:lnTo>
                    <a:pt x="1678" y="1223"/>
                  </a:lnTo>
                  <a:lnTo>
                    <a:pt x="1774" y="1232"/>
                  </a:lnTo>
                  <a:lnTo>
                    <a:pt x="1692" y="1255"/>
                  </a:lnTo>
                  <a:lnTo>
                    <a:pt x="1814" y="1227"/>
                  </a:lnTo>
                  <a:lnTo>
                    <a:pt x="1932" y="1264"/>
                  </a:lnTo>
                  <a:lnTo>
                    <a:pt x="1779" y="1360"/>
                  </a:lnTo>
                  <a:lnTo>
                    <a:pt x="1631" y="1402"/>
                  </a:lnTo>
                  <a:lnTo>
                    <a:pt x="1579" y="1406"/>
                  </a:lnTo>
                  <a:lnTo>
                    <a:pt x="1543" y="1361"/>
                  </a:lnTo>
                  <a:lnTo>
                    <a:pt x="1559" y="1406"/>
                  </a:lnTo>
                  <a:lnTo>
                    <a:pt x="1516" y="1431"/>
                  </a:lnTo>
                  <a:lnTo>
                    <a:pt x="1462" y="1535"/>
                  </a:lnTo>
                  <a:lnTo>
                    <a:pt x="1417" y="1531"/>
                  </a:lnTo>
                  <a:lnTo>
                    <a:pt x="1407" y="1564"/>
                  </a:lnTo>
                  <a:lnTo>
                    <a:pt x="1365" y="1571"/>
                  </a:lnTo>
                  <a:lnTo>
                    <a:pt x="1339" y="1557"/>
                  </a:lnTo>
                  <a:lnTo>
                    <a:pt x="1372" y="1537"/>
                  </a:lnTo>
                  <a:lnTo>
                    <a:pt x="1338" y="1531"/>
                  </a:lnTo>
                  <a:lnTo>
                    <a:pt x="1324" y="1587"/>
                  </a:lnTo>
                  <a:lnTo>
                    <a:pt x="1251" y="1591"/>
                  </a:lnTo>
                  <a:lnTo>
                    <a:pt x="1253" y="1634"/>
                  </a:lnTo>
                  <a:lnTo>
                    <a:pt x="1213" y="1637"/>
                  </a:lnTo>
                  <a:lnTo>
                    <a:pt x="1247" y="1672"/>
                  </a:lnTo>
                  <a:lnTo>
                    <a:pt x="1199" y="1680"/>
                  </a:lnTo>
                  <a:lnTo>
                    <a:pt x="1236" y="1717"/>
                  </a:lnTo>
                  <a:lnTo>
                    <a:pt x="1204" y="1717"/>
                  </a:lnTo>
                  <a:lnTo>
                    <a:pt x="1230" y="1726"/>
                  </a:lnTo>
                  <a:lnTo>
                    <a:pt x="1204" y="1768"/>
                  </a:lnTo>
                  <a:lnTo>
                    <a:pt x="1181" y="1761"/>
                  </a:lnTo>
                  <a:lnTo>
                    <a:pt x="1199" y="1779"/>
                  </a:lnTo>
                  <a:lnTo>
                    <a:pt x="1152" y="1797"/>
                  </a:lnTo>
                  <a:lnTo>
                    <a:pt x="1181" y="1856"/>
                  </a:lnTo>
                  <a:lnTo>
                    <a:pt x="1152" y="1935"/>
                  </a:lnTo>
                  <a:lnTo>
                    <a:pt x="1118" y="1936"/>
                  </a:lnTo>
                  <a:lnTo>
                    <a:pt x="1143" y="1964"/>
                  </a:lnTo>
                  <a:lnTo>
                    <a:pt x="1065" y="1964"/>
                  </a:lnTo>
                  <a:lnTo>
                    <a:pt x="1056" y="1910"/>
                  </a:lnTo>
                  <a:lnTo>
                    <a:pt x="945" y="1918"/>
                  </a:lnTo>
                  <a:lnTo>
                    <a:pt x="973" y="1903"/>
                  </a:lnTo>
                  <a:lnTo>
                    <a:pt x="917" y="1883"/>
                  </a:lnTo>
                  <a:lnTo>
                    <a:pt x="941" y="1874"/>
                  </a:lnTo>
                  <a:lnTo>
                    <a:pt x="901" y="1874"/>
                  </a:lnTo>
                  <a:lnTo>
                    <a:pt x="918" y="1832"/>
                  </a:lnTo>
                  <a:lnTo>
                    <a:pt x="892" y="1840"/>
                  </a:lnTo>
                  <a:lnTo>
                    <a:pt x="821" y="1726"/>
                  </a:lnTo>
                  <a:lnTo>
                    <a:pt x="821" y="1694"/>
                  </a:lnTo>
                  <a:lnTo>
                    <a:pt x="877" y="1656"/>
                  </a:lnTo>
                  <a:lnTo>
                    <a:pt x="854" y="1645"/>
                  </a:lnTo>
                  <a:lnTo>
                    <a:pt x="798" y="1687"/>
                  </a:lnTo>
                  <a:lnTo>
                    <a:pt x="798" y="1602"/>
                  </a:lnTo>
                  <a:lnTo>
                    <a:pt x="747" y="1557"/>
                  </a:lnTo>
                  <a:lnTo>
                    <a:pt x="763" y="1492"/>
                  </a:lnTo>
                  <a:lnTo>
                    <a:pt x="729" y="1466"/>
                  </a:lnTo>
                  <a:lnTo>
                    <a:pt x="774" y="1410"/>
                  </a:lnTo>
                  <a:lnTo>
                    <a:pt x="747" y="1402"/>
                  </a:lnTo>
                  <a:lnTo>
                    <a:pt x="839" y="1402"/>
                  </a:lnTo>
                  <a:lnTo>
                    <a:pt x="830" y="1379"/>
                  </a:lnTo>
                  <a:lnTo>
                    <a:pt x="769" y="1381"/>
                  </a:lnTo>
                  <a:lnTo>
                    <a:pt x="861" y="1331"/>
                  </a:lnTo>
                  <a:lnTo>
                    <a:pt x="839" y="1314"/>
                  </a:lnTo>
                  <a:lnTo>
                    <a:pt x="861" y="1255"/>
                  </a:lnTo>
                  <a:lnTo>
                    <a:pt x="785" y="1254"/>
                  </a:lnTo>
                  <a:lnTo>
                    <a:pt x="703" y="1207"/>
                  </a:lnTo>
                  <a:lnTo>
                    <a:pt x="854" y="1232"/>
                  </a:lnTo>
                  <a:lnTo>
                    <a:pt x="828" y="1211"/>
                  </a:lnTo>
                  <a:lnTo>
                    <a:pt x="854" y="1203"/>
                  </a:lnTo>
                  <a:lnTo>
                    <a:pt x="793" y="1168"/>
                  </a:lnTo>
                  <a:lnTo>
                    <a:pt x="814" y="1151"/>
                  </a:lnTo>
                  <a:lnTo>
                    <a:pt x="782" y="1163"/>
                  </a:lnTo>
                  <a:lnTo>
                    <a:pt x="804" y="1142"/>
                  </a:lnTo>
                  <a:lnTo>
                    <a:pt x="765" y="1145"/>
                  </a:lnTo>
                  <a:lnTo>
                    <a:pt x="808" y="1126"/>
                  </a:lnTo>
                  <a:lnTo>
                    <a:pt x="740" y="1099"/>
                  </a:lnTo>
                  <a:lnTo>
                    <a:pt x="726" y="1142"/>
                  </a:lnTo>
                  <a:lnTo>
                    <a:pt x="669" y="1145"/>
                  </a:lnTo>
                  <a:lnTo>
                    <a:pt x="659" y="1126"/>
                  </a:lnTo>
                  <a:lnTo>
                    <a:pt x="698" y="1099"/>
                  </a:lnTo>
                  <a:lnTo>
                    <a:pt x="667" y="1099"/>
                  </a:lnTo>
                  <a:lnTo>
                    <a:pt x="703" y="1023"/>
                  </a:lnTo>
                  <a:lnTo>
                    <a:pt x="661" y="1011"/>
                  </a:lnTo>
                  <a:lnTo>
                    <a:pt x="680" y="978"/>
                  </a:lnTo>
                  <a:lnTo>
                    <a:pt x="618" y="889"/>
                  </a:lnTo>
                  <a:lnTo>
                    <a:pt x="637" y="888"/>
                  </a:lnTo>
                  <a:lnTo>
                    <a:pt x="554" y="808"/>
                  </a:lnTo>
                  <a:lnTo>
                    <a:pt x="554" y="779"/>
                  </a:lnTo>
                  <a:lnTo>
                    <a:pt x="461" y="741"/>
                  </a:lnTo>
                  <a:lnTo>
                    <a:pt x="376" y="720"/>
                  </a:lnTo>
                  <a:lnTo>
                    <a:pt x="293" y="756"/>
                  </a:lnTo>
                  <a:lnTo>
                    <a:pt x="230" y="732"/>
                  </a:lnTo>
                  <a:lnTo>
                    <a:pt x="254" y="762"/>
                  </a:lnTo>
                  <a:lnTo>
                    <a:pt x="188" y="748"/>
                  </a:lnTo>
                  <a:lnTo>
                    <a:pt x="128" y="718"/>
                  </a:lnTo>
                  <a:lnTo>
                    <a:pt x="188" y="693"/>
                  </a:lnTo>
                  <a:lnTo>
                    <a:pt x="57" y="664"/>
                  </a:lnTo>
                  <a:lnTo>
                    <a:pt x="105" y="639"/>
                  </a:lnTo>
                  <a:lnTo>
                    <a:pt x="261" y="647"/>
                  </a:lnTo>
                  <a:lnTo>
                    <a:pt x="275" y="637"/>
                  </a:lnTo>
                  <a:lnTo>
                    <a:pt x="251" y="620"/>
                  </a:lnTo>
                  <a:lnTo>
                    <a:pt x="274" y="605"/>
                  </a:lnTo>
                  <a:lnTo>
                    <a:pt x="138" y="616"/>
                  </a:lnTo>
                  <a:lnTo>
                    <a:pt x="0" y="55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26" name="Freeform 294"/>
            <p:cNvSpPr/>
            <p:nvPr/>
          </p:nvSpPr>
          <p:spPr bwMode="auto">
            <a:xfrm>
              <a:off x="9936" y="5633"/>
              <a:ext cx="114" cy="138"/>
            </a:xfrm>
            <a:custGeom>
              <a:avLst/>
              <a:gdLst>
                <a:gd name="T0" fmla="*/ 0 w 154"/>
                <a:gd name="T1" fmla="*/ 4 h 190"/>
                <a:gd name="T2" fmla="*/ 1 w 154"/>
                <a:gd name="T3" fmla="*/ 2 h 190"/>
                <a:gd name="T4" fmla="*/ 2 w 154"/>
                <a:gd name="T5" fmla="*/ 2 h 190"/>
                <a:gd name="T6" fmla="*/ 1 w 154"/>
                <a:gd name="T7" fmla="*/ 1 h 190"/>
                <a:gd name="T8" fmla="*/ 3 w 154"/>
                <a:gd name="T9" fmla="*/ 0 h 190"/>
                <a:gd name="T10" fmla="*/ 3 w 154"/>
                <a:gd name="T11" fmla="*/ 2 h 190"/>
                <a:gd name="T12" fmla="*/ 3 w 154"/>
                <a:gd name="T13" fmla="*/ 2 h 190"/>
                <a:gd name="T14" fmla="*/ 3 w 154"/>
                <a:gd name="T15" fmla="*/ 4 h 190"/>
                <a:gd name="T16" fmla="*/ 2 w 154"/>
                <a:gd name="T17" fmla="*/ 5 h 190"/>
                <a:gd name="T18" fmla="*/ 0 w 154"/>
                <a:gd name="T19" fmla="*/ 4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190"/>
                <a:gd name="T32" fmla="*/ 154 w 154"/>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190">
                  <a:moveTo>
                    <a:pt x="0" y="154"/>
                  </a:moveTo>
                  <a:lnTo>
                    <a:pt x="35" y="83"/>
                  </a:lnTo>
                  <a:lnTo>
                    <a:pt x="74" y="82"/>
                  </a:lnTo>
                  <a:lnTo>
                    <a:pt x="33" y="24"/>
                  </a:lnTo>
                  <a:lnTo>
                    <a:pt x="123" y="0"/>
                  </a:lnTo>
                  <a:lnTo>
                    <a:pt x="134" y="90"/>
                  </a:lnTo>
                  <a:lnTo>
                    <a:pt x="154" y="98"/>
                  </a:lnTo>
                  <a:lnTo>
                    <a:pt x="114" y="158"/>
                  </a:lnTo>
                  <a:lnTo>
                    <a:pt x="87" y="190"/>
                  </a:lnTo>
                  <a:lnTo>
                    <a:pt x="0" y="154"/>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27" name="Freeform 295"/>
            <p:cNvSpPr/>
            <p:nvPr/>
          </p:nvSpPr>
          <p:spPr bwMode="auto">
            <a:xfrm>
              <a:off x="10833" y="5941"/>
              <a:ext cx="135" cy="215"/>
            </a:xfrm>
            <a:custGeom>
              <a:avLst/>
              <a:gdLst>
                <a:gd name="T0" fmla="*/ 0 w 181"/>
                <a:gd name="T1" fmla="*/ 2 h 301"/>
                <a:gd name="T2" fmla="*/ 1 w 181"/>
                <a:gd name="T3" fmla="*/ 3 h 301"/>
                <a:gd name="T4" fmla="*/ 1 w 181"/>
                <a:gd name="T5" fmla="*/ 4 h 301"/>
                <a:gd name="T6" fmla="*/ 1 w 181"/>
                <a:gd name="T7" fmla="*/ 6 h 301"/>
                <a:gd name="T8" fmla="*/ 2 w 181"/>
                <a:gd name="T9" fmla="*/ 7 h 301"/>
                <a:gd name="T10" fmla="*/ 4 w 181"/>
                <a:gd name="T11" fmla="*/ 7 h 301"/>
                <a:gd name="T12" fmla="*/ 3 w 181"/>
                <a:gd name="T13" fmla="*/ 4 h 301"/>
                <a:gd name="T14" fmla="*/ 4 w 181"/>
                <a:gd name="T15" fmla="*/ 3 h 301"/>
                <a:gd name="T16" fmla="*/ 1 w 181"/>
                <a:gd name="T17" fmla="*/ 0 h 301"/>
                <a:gd name="T18" fmla="*/ 1 w 181"/>
                <a:gd name="T19" fmla="*/ 1 h 301"/>
                <a:gd name="T20" fmla="*/ 1 w 181"/>
                <a:gd name="T21" fmla="*/ 1 h 301"/>
                <a:gd name="T22" fmla="*/ 0 w 181"/>
                <a:gd name="T23" fmla="*/ 2 h 3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301"/>
                <a:gd name="T38" fmla="*/ 181 w 181"/>
                <a:gd name="T39" fmla="*/ 301 h 3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301">
                  <a:moveTo>
                    <a:pt x="0" y="100"/>
                  </a:moveTo>
                  <a:lnTo>
                    <a:pt x="30" y="140"/>
                  </a:lnTo>
                  <a:lnTo>
                    <a:pt x="59" y="171"/>
                  </a:lnTo>
                  <a:lnTo>
                    <a:pt x="52" y="255"/>
                  </a:lnTo>
                  <a:lnTo>
                    <a:pt x="75" y="301"/>
                  </a:lnTo>
                  <a:lnTo>
                    <a:pt x="181" y="284"/>
                  </a:lnTo>
                  <a:lnTo>
                    <a:pt x="119" y="190"/>
                  </a:lnTo>
                  <a:lnTo>
                    <a:pt x="163" y="111"/>
                  </a:lnTo>
                  <a:lnTo>
                    <a:pt x="53" y="0"/>
                  </a:lnTo>
                  <a:lnTo>
                    <a:pt x="20" y="32"/>
                  </a:lnTo>
                  <a:lnTo>
                    <a:pt x="34" y="61"/>
                  </a:lnTo>
                  <a:lnTo>
                    <a:pt x="0" y="10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28" name="Freeform 296"/>
            <p:cNvSpPr/>
            <p:nvPr/>
          </p:nvSpPr>
          <p:spPr bwMode="auto">
            <a:xfrm>
              <a:off x="10454" y="5570"/>
              <a:ext cx="77" cy="58"/>
            </a:xfrm>
            <a:custGeom>
              <a:avLst/>
              <a:gdLst>
                <a:gd name="T0" fmla="*/ 0 w 99"/>
                <a:gd name="T1" fmla="*/ 1 h 82"/>
                <a:gd name="T2" fmla="*/ 2 w 99"/>
                <a:gd name="T3" fmla="*/ 1 h 82"/>
                <a:gd name="T4" fmla="*/ 1 w 99"/>
                <a:gd name="T5" fmla="*/ 0 h 82"/>
                <a:gd name="T6" fmla="*/ 2 w 99"/>
                <a:gd name="T7" fmla="*/ 0 h 82"/>
                <a:gd name="T8" fmla="*/ 2 w 99"/>
                <a:gd name="T9" fmla="*/ 2 h 82"/>
                <a:gd name="T10" fmla="*/ 0 w 99"/>
                <a:gd name="T11" fmla="*/ 1 h 82"/>
                <a:gd name="T12" fmla="*/ 0 60000 65536"/>
                <a:gd name="T13" fmla="*/ 0 60000 65536"/>
                <a:gd name="T14" fmla="*/ 0 60000 65536"/>
                <a:gd name="T15" fmla="*/ 0 60000 65536"/>
                <a:gd name="T16" fmla="*/ 0 60000 65536"/>
                <a:gd name="T17" fmla="*/ 0 60000 65536"/>
                <a:gd name="T18" fmla="*/ 0 w 99"/>
                <a:gd name="T19" fmla="*/ 0 h 82"/>
                <a:gd name="T20" fmla="*/ 99 w 99"/>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99" h="82">
                  <a:moveTo>
                    <a:pt x="0" y="63"/>
                  </a:moveTo>
                  <a:lnTo>
                    <a:pt x="74" y="60"/>
                  </a:lnTo>
                  <a:lnTo>
                    <a:pt x="37" y="6"/>
                  </a:lnTo>
                  <a:lnTo>
                    <a:pt x="99" y="0"/>
                  </a:lnTo>
                  <a:lnTo>
                    <a:pt x="99" y="82"/>
                  </a:lnTo>
                  <a:lnTo>
                    <a:pt x="0" y="63"/>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29" name="Freeform 297"/>
            <p:cNvSpPr/>
            <p:nvPr/>
          </p:nvSpPr>
          <p:spPr bwMode="auto">
            <a:xfrm>
              <a:off x="10021" y="5698"/>
              <a:ext cx="175" cy="95"/>
            </a:xfrm>
            <a:custGeom>
              <a:avLst/>
              <a:gdLst>
                <a:gd name="T0" fmla="*/ 0 w 231"/>
                <a:gd name="T1" fmla="*/ 1 h 133"/>
                <a:gd name="T2" fmla="*/ 1 w 231"/>
                <a:gd name="T3" fmla="*/ 0 h 133"/>
                <a:gd name="T4" fmla="*/ 4 w 231"/>
                <a:gd name="T5" fmla="*/ 0 h 133"/>
                <a:gd name="T6" fmla="*/ 5 w 231"/>
                <a:gd name="T7" fmla="*/ 1 h 133"/>
                <a:gd name="T8" fmla="*/ 4 w 231"/>
                <a:gd name="T9" fmla="*/ 1 h 133"/>
                <a:gd name="T10" fmla="*/ 2 w 231"/>
                <a:gd name="T11" fmla="*/ 3 h 133"/>
                <a:gd name="T12" fmla="*/ 1 w 231"/>
                <a:gd name="T13" fmla="*/ 3 h 133"/>
                <a:gd name="T14" fmla="*/ 0 w 231"/>
                <a:gd name="T15" fmla="*/ 1 h 133"/>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133"/>
                <a:gd name="T26" fmla="*/ 231 w 231"/>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133">
                  <a:moveTo>
                    <a:pt x="0" y="68"/>
                  </a:moveTo>
                  <a:lnTo>
                    <a:pt x="40" y="8"/>
                  </a:lnTo>
                  <a:lnTo>
                    <a:pt x="163" y="0"/>
                  </a:lnTo>
                  <a:lnTo>
                    <a:pt x="231" y="42"/>
                  </a:lnTo>
                  <a:lnTo>
                    <a:pt x="176" y="52"/>
                  </a:lnTo>
                  <a:lnTo>
                    <a:pt x="79" y="133"/>
                  </a:lnTo>
                  <a:lnTo>
                    <a:pt x="62" y="112"/>
                  </a:lnTo>
                  <a:lnTo>
                    <a:pt x="0" y="6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30" name="Freeform 298"/>
            <p:cNvSpPr/>
            <p:nvPr/>
          </p:nvSpPr>
          <p:spPr bwMode="auto">
            <a:xfrm>
              <a:off x="11892" y="3724"/>
              <a:ext cx="318" cy="163"/>
            </a:xfrm>
            <a:custGeom>
              <a:avLst/>
              <a:gdLst>
                <a:gd name="T0" fmla="*/ 0 w 420"/>
                <a:gd name="T1" fmla="*/ 2 h 223"/>
                <a:gd name="T2" fmla="*/ 1 w 420"/>
                <a:gd name="T3" fmla="*/ 2 h 223"/>
                <a:gd name="T4" fmla="*/ 0 w 420"/>
                <a:gd name="T5" fmla="*/ 1 h 223"/>
                <a:gd name="T6" fmla="*/ 1 w 420"/>
                <a:gd name="T7" fmla="*/ 1 h 223"/>
                <a:gd name="T8" fmla="*/ 1 w 420"/>
                <a:gd name="T9" fmla="*/ 1 h 223"/>
                <a:gd name="T10" fmla="*/ 2 w 420"/>
                <a:gd name="T11" fmla="*/ 1 h 223"/>
                <a:gd name="T12" fmla="*/ 1 w 420"/>
                <a:gd name="T13" fmla="*/ 0 h 223"/>
                <a:gd name="T14" fmla="*/ 3 w 420"/>
                <a:gd name="T15" fmla="*/ 1 h 223"/>
                <a:gd name="T16" fmla="*/ 3 w 420"/>
                <a:gd name="T17" fmla="*/ 2 h 223"/>
                <a:gd name="T18" fmla="*/ 4 w 420"/>
                <a:gd name="T19" fmla="*/ 1 h 223"/>
                <a:gd name="T20" fmla="*/ 5 w 420"/>
                <a:gd name="T21" fmla="*/ 1 h 223"/>
                <a:gd name="T22" fmla="*/ 5 w 420"/>
                <a:gd name="T23" fmla="*/ 1 h 223"/>
                <a:gd name="T24" fmla="*/ 6 w 420"/>
                <a:gd name="T25" fmla="*/ 1 h 223"/>
                <a:gd name="T26" fmla="*/ 5 w 420"/>
                <a:gd name="T27" fmla="*/ 1 h 223"/>
                <a:gd name="T28" fmla="*/ 7 w 420"/>
                <a:gd name="T29" fmla="*/ 1 h 223"/>
                <a:gd name="T30" fmla="*/ 7 w 420"/>
                <a:gd name="T31" fmla="*/ 0 h 223"/>
                <a:gd name="T32" fmla="*/ 8 w 420"/>
                <a:gd name="T33" fmla="*/ 1 h 223"/>
                <a:gd name="T34" fmla="*/ 9 w 420"/>
                <a:gd name="T35" fmla="*/ 0 h 223"/>
                <a:gd name="T36" fmla="*/ 8 w 420"/>
                <a:gd name="T37" fmla="*/ 1 h 223"/>
                <a:gd name="T38" fmla="*/ 10 w 420"/>
                <a:gd name="T39" fmla="*/ 3 h 223"/>
                <a:gd name="T40" fmla="*/ 9 w 420"/>
                <a:gd name="T41" fmla="*/ 4 h 223"/>
                <a:gd name="T42" fmla="*/ 5 w 420"/>
                <a:gd name="T43" fmla="*/ 6 h 223"/>
                <a:gd name="T44" fmla="*/ 2 w 420"/>
                <a:gd name="T45" fmla="*/ 5 h 223"/>
                <a:gd name="T46" fmla="*/ 3 w 420"/>
                <a:gd name="T47" fmla="*/ 3 h 223"/>
                <a:gd name="T48" fmla="*/ 1 w 420"/>
                <a:gd name="T49" fmla="*/ 3 h 223"/>
                <a:gd name="T50" fmla="*/ 3 w 420"/>
                <a:gd name="T51" fmla="*/ 3 h 223"/>
                <a:gd name="T52" fmla="*/ 2 w 420"/>
                <a:gd name="T53" fmla="*/ 2 h 223"/>
                <a:gd name="T54" fmla="*/ 3 w 420"/>
                <a:gd name="T55" fmla="*/ 2 h 223"/>
                <a:gd name="T56" fmla="*/ 0 w 420"/>
                <a:gd name="T57" fmla="*/ 2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0"/>
                <a:gd name="T88" fmla="*/ 0 h 223"/>
                <a:gd name="T89" fmla="*/ 420 w 420"/>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0" h="223">
                  <a:moveTo>
                    <a:pt x="0" y="79"/>
                  </a:moveTo>
                  <a:lnTo>
                    <a:pt x="29" y="69"/>
                  </a:lnTo>
                  <a:lnTo>
                    <a:pt x="12" y="50"/>
                  </a:lnTo>
                  <a:lnTo>
                    <a:pt x="47" y="62"/>
                  </a:lnTo>
                  <a:lnTo>
                    <a:pt x="31" y="24"/>
                  </a:lnTo>
                  <a:lnTo>
                    <a:pt x="73" y="46"/>
                  </a:lnTo>
                  <a:lnTo>
                    <a:pt x="52" y="2"/>
                  </a:lnTo>
                  <a:lnTo>
                    <a:pt x="116" y="36"/>
                  </a:lnTo>
                  <a:lnTo>
                    <a:pt x="124" y="94"/>
                  </a:lnTo>
                  <a:lnTo>
                    <a:pt x="159" y="31"/>
                  </a:lnTo>
                  <a:lnTo>
                    <a:pt x="193" y="54"/>
                  </a:lnTo>
                  <a:lnTo>
                    <a:pt x="220" y="23"/>
                  </a:lnTo>
                  <a:lnTo>
                    <a:pt x="245" y="63"/>
                  </a:lnTo>
                  <a:lnTo>
                    <a:pt x="238" y="24"/>
                  </a:lnTo>
                  <a:lnTo>
                    <a:pt x="305" y="24"/>
                  </a:lnTo>
                  <a:lnTo>
                    <a:pt x="316" y="0"/>
                  </a:lnTo>
                  <a:lnTo>
                    <a:pt x="346" y="23"/>
                  </a:lnTo>
                  <a:lnTo>
                    <a:pt x="383" y="14"/>
                  </a:lnTo>
                  <a:lnTo>
                    <a:pt x="356" y="31"/>
                  </a:lnTo>
                  <a:lnTo>
                    <a:pt x="420" y="102"/>
                  </a:lnTo>
                  <a:lnTo>
                    <a:pt x="364" y="165"/>
                  </a:lnTo>
                  <a:lnTo>
                    <a:pt x="209" y="223"/>
                  </a:lnTo>
                  <a:lnTo>
                    <a:pt x="70" y="196"/>
                  </a:lnTo>
                  <a:lnTo>
                    <a:pt x="107" y="139"/>
                  </a:lnTo>
                  <a:lnTo>
                    <a:pt x="23" y="119"/>
                  </a:lnTo>
                  <a:lnTo>
                    <a:pt x="104" y="113"/>
                  </a:lnTo>
                  <a:lnTo>
                    <a:pt x="73" y="97"/>
                  </a:lnTo>
                  <a:lnTo>
                    <a:pt x="105" y="79"/>
                  </a:lnTo>
                  <a:lnTo>
                    <a:pt x="0" y="7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31" name="Freeform 299"/>
            <p:cNvSpPr/>
            <p:nvPr/>
          </p:nvSpPr>
          <p:spPr bwMode="auto">
            <a:xfrm>
              <a:off x="9223" y="5139"/>
              <a:ext cx="870" cy="606"/>
            </a:xfrm>
            <a:custGeom>
              <a:avLst/>
              <a:gdLst>
                <a:gd name="T0" fmla="*/ 0 w 1151"/>
                <a:gd name="T1" fmla="*/ 0 h 847"/>
                <a:gd name="T2" fmla="*/ 1 w 1151"/>
                <a:gd name="T3" fmla="*/ 3 h 847"/>
                <a:gd name="T4" fmla="*/ 3 w 1151"/>
                <a:gd name="T5" fmla="*/ 5 h 847"/>
                <a:gd name="T6" fmla="*/ 3 w 1151"/>
                <a:gd name="T7" fmla="*/ 5 h 847"/>
                <a:gd name="T8" fmla="*/ 2 w 1151"/>
                <a:gd name="T9" fmla="*/ 6 h 847"/>
                <a:gd name="T10" fmla="*/ 3 w 1151"/>
                <a:gd name="T11" fmla="*/ 7 h 847"/>
                <a:gd name="T12" fmla="*/ 4 w 1151"/>
                <a:gd name="T13" fmla="*/ 8 h 847"/>
                <a:gd name="T14" fmla="*/ 4 w 1151"/>
                <a:gd name="T15" fmla="*/ 9 h 847"/>
                <a:gd name="T16" fmla="*/ 6 w 1151"/>
                <a:gd name="T17" fmla="*/ 11 h 847"/>
                <a:gd name="T18" fmla="*/ 7 w 1151"/>
                <a:gd name="T19" fmla="*/ 10 h 847"/>
                <a:gd name="T20" fmla="*/ 2 w 1151"/>
                <a:gd name="T21" fmla="*/ 3 h 847"/>
                <a:gd name="T22" fmla="*/ 2 w 1151"/>
                <a:gd name="T23" fmla="*/ 1 h 847"/>
                <a:gd name="T24" fmla="*/ 3 w 1151"/>
                <a:gd name="T25" fmla="*/ 1 h 847"/>
                <a:gd name="T26" fmla="*/ 5 w 1151"/>
                <a:gd name="T27" fmla="*/ 5 h 847"/>
                <a:gd name="T28" fmla="*/ 7 w 1151"/>
                <a:gd name="T29" fmla="*/ 7 h 847"/>
                <a:gd name="T30" fmla="*/ 7 w 1151"/>
                <a:gd name="T31" fmla="*/ 8 h 847"/>
                <a:gd name="T32" fmla="*/ 10 w 1151"/>
                <a:gd name="T33" fmla="*/ 11 h 847"/>
                <a:gd name="T34" fmla="*/ 11 w 1151"/>
                <a:gd name="T35" fmla="*/ 13 h 847"/>
                <a:gd name="T36" fmla="*/ 10 w 1151"/>
                <a:gd name="T37" fmla="*/ 14 h 847"/>
                <a:gd name="T38" fmla="*/ 11 w 1151"/>
                <a:gd name="T39" fmla="*/ 15 h 847"/>
                <a:gd name="T40" fmla="*/ 17 w 1151"/>
                <a:gd name="T41" fmla="*/ 18 h 847"/>
                <a:gd name="T42" fmla="*/ 20 w 1151"/>
                <a:gd name="T43" fmla="*/ 18 h 847"/>
                <a:gd name="T44" fmla="*/ 22 w 1151"/>
                <a:gd name="T45" fmla="*/ 20 h 847"/>
                <a:gd name="T46" fmla="*/ 23 w 1151"/>
                <a:gd name="T47" fmla="*/ 18 h 847"/>
                <a:gd name="T48" fmla="*/ 23 w 1151"/>
                <a:gd name="T49" fmla="*/ 18 h 847"/>
                <a:gd name="T50" fmla="*/ 23 w 1151"/>
                <a:gd name="T51" fmla="*/ 17 h 847"/>
                <a:gd name="T52" fmla="*/ 25 w 1151"/>
                <a:gd name="T53" fmla="*/ 16 h 847"/>
                <a:gd name="T54" fmla="*/ 25 w 1151"/>
                <a:gd name="T55" fmla="*/ 16 h 847"/>
                <a:gd name="T56" fmla="*/ 25 w 1151"/>
                <a:gd name="T57" fmla="*/ 15 h 847"/>
                <a:gd name="T58" fmla="*/ 26 w 1151"/>
                <a:gd name="T59" fmla="*/ 16 h 847"/>
                <a:gd name="T60" fmla="*/ 27 w 1151"/>
                <a:gd name="T61" fmla="*/ 13 h 847"/>
                <a:gd name="T62" fmla="*/ 25 w 1151"/>
                <a:gd name="T63" fmla="*/ 12 h 847"/>
                <a:gd name="T64" fmla="*/ 24 w 1151"/>
                <a:gd name="T65" fmla="*/ 13 h 847"/>
                <a:gd name="T66" fmla="*/ 23 w 1151"/>
                <a:gd name="T67" fmla="*/ 16 h 847"/>
                <a:gd name="T68" fmla="*/ 20 w 1151"/>
                <a:gd name="T69" fmla="*/ 16 h 847"/>
                <a:gd name="T70" fmla="*/ 19 w 1151"/>
                <a:gd name="T71" fmla="*/ 15 h 847"/>
                <a:gd name="T72" fmla="*/ 17 w 1151"/>
                <a:gd name="T73" fmla="*/ 12 h 847"/>
                <a:gd name="T74" fmla="*/ 17 w 1151"/>
                <a:gd name="T75" fmla="*/ 9 h 847"/>
                <a:gd name="T76" fmla="*/ 18 w 1151"/>
                <a:gd name="T77" fmla="*/ 8 h 847"/>
                <a:gd name="T78" fmla="*/ 16 w 1151"/>
                <a:gd name="T79" fmla="*/ 7 h 847"/>
                <a:gd name="T80" fmla="*/ 14 w 1151"/>
                <a:gd name="T81" fmla="*/ 3 h 847"/>
                <a:gd name="T82" fmla="*/ 12 w 1151"/>
                <a:gd name="T83" fmla="*/ 4 h 847"/>
                <a:gd name="T84" fmla="*/ 9 w 1151"/>
                <a:gd name="T85" fmla="*/ 1 h 847"/>
                <a:gd name="T86" fmla="*/ 5 w 1151"/>
                <a:gd name="T87" fmla="*/ 2 h 847"/>
                <a:gd name="T88" fmla="*/ 2 w 1151"/>
                <a:gd name="T89" fmla="*/ 0 h 847"/>
                <a:gd name="T90" fmla="*/ 0 w 1151"/>
                <a:gd name="T91" fmla="*/ 0 h 8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51"/>
                <a:gd name="T139" fmla="*/ 0 h 847"/>
                <a:gd name="T140" fmla="*/ 1151 w 1151"/>
                <a:gd name="T141" fmla="*/ 847 h 8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51" h="847">
                  <a:moveTo>
                    <a:pt x="0" y="9"/>
                  </a:moveTo>
                  <a:lnTo>
                    <a:pt x="55" y="141"/>
                  </a:lnTo>
                  <a:lnTo>
                    <a:pt x="118" y="202"/>
                  </a:lnTo>
                  <a:lnTo>
                    <a:pt x="112" y="238"/>
                  </a:lnTo>
                  <a:lnTo>
                    <a:pt x="80" y="246"/>
                  </a:lnTo>
                  <a:lnTo>
                    <a:pt x="152" y="275"/>
                  </a:lnTo>
                  <a:lnTo>
                    <a:pt x="191" y="334"/>
                  </a:lnTo>
                  <a:lnTo>
                    <a:pt x="190" y="384"/>
                  </a:lnTo>
                  <a:lnTo>
                    <a:pt x="272" y="468"/>
                  </a:lnTo>
                  <a:lnTo>
                    <a:pt x="289" y="438"/>
                  </a:lnTo>
                  <a:lnTo>
                    <a:pt x="97" y="120"/>
                  </a:lnTo>
                  <a:lnTo>
                    <a:pt x="85" y="35"/>
                  </a:lnTo>
                  <a:lnTo>
                    <a:pt x="128" y="58"/>
                  </a:lnTo>
                  <a:lnTo>
                    <a:pt x="196" y="196"/>
                  </a:lnTo>
                  <a:lnTo>
                    <a:pt x="299" y="300"/>
                  </a:lnTo>
                  <a:lnTo>
                    <a:pt x="297" y="339"/>
                  </a:lnTo>
                  <a:lnTo>
                    <a:pt x="439" y="483"/>
                  </a:lnTo>
                  <a:lnTo>
                    <a:pt x="456" y="542"/>
                  </a:lnTo>
                  <a:lnTo>
                    <a:pt x="439" y="583"/>
                  </a:lnTo>
                  <a:lnTo>
                    <a:pt x="473" y="638"/>
                  </a:lnTo>
                  <a:lnTo>
                    <a:pt x="746" y="785"/>
                  </a:lnTo>
                  <a:lnTo>
                    <a:pt x="863" y="775"/>
                  </a:lnTo>
                  <a:lnTo>
                    <a:pt x="941" y="847"/>
                  </a:lnTo>
                  <a:lnTo>
                    <a:pt x="976" y="776"/>
                  </a:lnTo>
                  <a:lnTo>
                    <a:pt x="1015" y="775"/>
                  </a:lnTo>
                  <a:lnTo>
                    <a:pt x="974" y="717"/>
                  </a:lnTo>
                  <a:lnTo>
                    <a:pt x="1064" y="693"/>
                  </a:lnTo>
                  <a:lnTo>
                    <a:pt x="1095" y="668"/>
                  </a:lnTo>
                  <a:lnTo>
                    <a:pt x="1103" y="653"/>
                  </a:lnTo>
                  <a:lnTo>
                    <a:pt x="1112" y="684"/>
                  </a:lnTo>
                  <a:lnTo>
                    <a:pt x="1151" y="544"/>
                  </a:lnTo>
                  <a:lnTo>
                    <a:pt x="1101" y="522"/>
                  </a:lnTo>
                  <a:lnTo>
                    <a:pt x="1016" y="544"/>
                  </a:lnTo>
                  <a:lnTo>
                    <a:pt x="971" y="668"/>
                  </a:lnTo>
                  <a:lnTo>
                    <a:pt x="857" y="678"/>
                  </a:lnTo>
                  <a:lnTo>
                    <a:pt x="814" y="649"/>
                  </a:lnTo>
                  <a:lnTo>
                    <a:pt x="738" y="498"/>
                  </a:lnTo>
                  <a:lnTo>
                    <a:pt x="737" y="384"/>
                  </a:lnTo>
                  <a:lnTo>
                    <a:pt x="762" y="327"/>
                  </a:lnTo>
                  <a:lnTo>
                    <a:pt x="687" y="300"/>
                  </a:lnTo>
                  <a:lnTo>
                    <a:pt x="588" y="139"/>
                  </a:lnTo>
                  <a:lnTo>
                    <a:pt x="509" y="174"/>
                  </a:lnTo>
                  <a:lnTo>
                    <a:pt x="407" y="43"/>
                  </a:lnTo>
                  <a:lnTo>
                    <a:pt x="233" y="70"/>
                  </a:lnTo>
                  <a:lnTo>
                    <a:pt x="87" y="0"/>
                  </a:lnTo>
                  <a:lnTo>
                    <a:pt x="0" y="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32" name="Freeform 300"/>
            <p:cNvSpPr/>
            <p:nvPr/>
          </p:nvSpPr>
          <p:spPr bwMode="auto">
            <a:xfrm>
              <a:off x="10080" y="5728"/>
              <a:ext cx="117" cy="133"/>
            </a:xfrm>
            <a:custGeom>
              <a:avLst/>
              <a:gdLst>
                <a:gd name="T0" fmla="*/ 0 w 152"/>
                <a:gd name="T1" fmla="*/ 2 h 184"/>
                <a:gd name="T2" fmla="*/ 1 w 152"/>
                <a:gd name="T3" fmla="*/ 4 h 184"/>
                <a:gd name="T4" fmla="*/ 3 w 152"/>
                <a:gd name="T5" fmla="*/ 4 h 184"/>
                <a:gd name="T6" fmla="*/ 4 w 152"/>
                <a:gd name="T7" fmla="*/ 0 h 184"/>
                <a:gd name="T8" fmla="*/ 2 w 152"/>
                <a:gd name="T9" fmla="*/ 0 h 184"/>
                <a:gd name="T10" fmla="*/ 0 w 152"/>
                <a:gd name="T11" fmla="*/ 2 h 184"/>
                <a:gd name="T12" fmla="*/ 0 60000 65536"/>
                <a:gd name="T13" fmla="*/ 0 60000 65536"/>
                <a:gd name="T14" fmla="*/ 0 60000 65536"/>
                <a:gd name="T15" fmla="*/ 0 60000 65536"/>
                <a:gd name="T16" fmla="*/ 0 60000 65536"/>
                <a:gd name="T17" fmla="*/ 0 60000 65536"/>
                <a:gd name="T18" fmla="*/ 0 w 152"/>
                <a:gd name="T19" fmla="*/ 0 h 184"/>
                <a:gd name="T20" fmla="*/ 152 w 152"/>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52" h="184">
                  <a:moveTo>
                    <a:pt x="0" y="91"/>
                  </a:moveTo>
                  <a:lnTo>
                    <a:pt x="61" y="180"/>
                  </a:lnTo>
                  <a:lnTo>
                    <a:pt x="140" y="184"/>
                  </a:lnTo>
                  <a:lnTo>
                    <a:pt x="152" y="0"/>
                  </a:lnTo>
                  <a:lnTo>
                    <a:pt x="97" y="10"/>
                  </a:lnTo>
                  <a:lnTo>
                    <a:pt x="0" y="9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33" name="Freeform 301"/>
            <p:cNvSpPr/>
            <p:nvPr/>
          </p:nvSpPr>
          <p:spPr bwMode="auto">
            <a:xfrm>
              <a:off x="10202" y="5899"/>
              <a:ext cx="164" cy="80"/>
            </a:xfrm>
            <a:custGeom>
              <a:avLst/>
              <a:gdLst>
                <a:gd name="T0" fmla="*/ 0 w 215"/>
                <a:gd name="T1" fmla="*/ 1 h 111"/>
                <a:gd name="T2" fmla="*/ 0 w 215"/>
                <a:gd name="T3" fmla="*/ 0 h 111"/>
                <a:gd name="T4" fmla="*/ 1 w 215"/>
                <a:gd name="T5" fmla="*/ 1 h 111"/>
                <a:gd name="T6" fmla="*/ 3 w 215"/>
                <a:gd name="T7" fmla="*/ 0 h 111"/>
                <a:gd name="T8" fmla="*/ 5 w 215"/>
                <a:gd name="T9" fmla="*/ 1 h 111"/>
                <a:gd name="T10" fmla="*/ 5 w 215"/>
                <a:gd name="T11" fmla="*/ 3 h 111"/>
                <a:gd name="T12" fmla="*/ 5 w 215"/>
                <a:gd name="T13" fmla="*/ 1 h 111"/>
                <a:gd name="T14" fmla="*/ 3 w 215"/>
                <a:gd name="T15" fmla="*/ 1 h 111"/>
                <a:gd name="T16" fmla="*/ 3 w 215"/>
                <a:gd name="T17" fmla="*/ 1 h 111"/>
                <a:gd name="T18" fmla="*/ 3 w 215"/>
                <a:gd name="T19" fmla="*/ 2 h 111"/>
                <a:gd name="T20" fmla="*/ 2 w 215"/>
                <a:gd name="T21" fmla="*/ 3 h 111"/>
                <a:gd name="T22" fmla="*/ 0 w 215"/>
                <a:gd name="T23" fmla="*/ 1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5"/>
                <a:gd name="T37" fmla="*/ 0 h 111"/>
                <a:gd name="T38" fmla="*/ 215 w 215"/>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 h="111">
                  <a:moveTo>
                    <a:pt x="0" y="60"/>
                  </a:moveTo>
                  <a:lnTo>
                    <a:pt x="18" y="0"/>
                  </a:lnTo>
                  <a:lnTo>
                    <a:pt x="65" y="37"/>
                  </a:lnTo>
                  <a:lnTo>
                    <a:pt x="146" y="2"/>
                  </a:lnTo>
                  <a:lnTo>
                    <a:pt x="215" y="45"/>
                  </a:lnTo>
                  <a:lnTo>
                    <a:pt x="200" y="108"/>
                  </a:lnTo>
                  <a:lnTo>
                    <a:pt x="193" y="54"/>
                  </a:lnTo>
                  <a:lnTo>
                    <a:pt x="146" y="35"/>
                  </a:lnTo>
                  <a:lnTo>
                    <a:pt x="103" y="66"/>
                  </a:lnTo>
                  <a:lnTo>
                    <a:pt x="115" y="98"/>
                  </a:lnTo>
                  <a:lnTo>
                    <a:pt x="96" y="111"/>
                  </a:lnTo>
                  <a:lnTo>
                    <a:pt x="0" y="6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34" name="Freeform 302"/>
            <p:cNvSpPr/>
            <p:nvPr/>
          </p:nvSpPr>
          <p:spPr bwMode="auto">
            <a:xfrm>
              <a:off x="10796" y="6816"/>
              <a:ext cx="236" cy="268"/>
            </a:xfrm>
            <a:custGeom>
              <a:avLst/>
              <a:gdLst>
                <a:gd name="T0" fmla="*/ 0 w 311"/>
                <a:gd name="T1" fmla="*/ 3 h 377"/>
                <a:gd name="T2" fmla="*/ 1 w 311"/>
                <a:gd name="T3" fmla="*/ 1 h 377"/>
                <a:gd name="T4" fmla="*/ 3 w 311"/>
                <a:gd name="T5" fmla="*/ 0 h 377"/>
                <a:gd name="T6" fmla="*/ 4 w 311"/>
                <a:gd name="T7" fmla="*/ 1 h 377"/>
                <a:gd name="T8" fmla="*/ 4 w 311"/>
                <a:gd name="T9" fmla="*/ 3 h 377"/>
                <a:gd name="T10" fmla="*/ 6 w 311"/>
                <a:gd name="T11" fmla="*/ 3 h 377"/>
                <a:gd name="T12" fmla="*/ 6 w 311"/>
                <a:gd name="T13" fmla="*/ 5 h 377"/>
                <a:gd name="T14" fmla="*/ 7 w 311"/>
                <a:gd name="T15" fmla="*/ 5 h 377"/>
                <a:gd name="T16" fmla="*/ 7 w 311"/>
                <a:gd name="T17" fmla="*/ 7 h 377"/>
                <a:gd name="T18" fmla="*/ 6 w 311"/>
                <a:gd name="T19" fmla="*/ 9 h 377"/>
                <a:gd name="T20" fmla="*/ 4 w 311"/>
                <a:gd name="T21" fmla="*/ 9 h 377"/>
                <a:gd name="T22" fmla="*/ 4 w 311"/>
                <a:gd name="T23" fmla="*/ 7 h 377"/>
                <a:gd name="T24" fmla="*/ 0 w 311"/>
                <a:gd name="T25" fmla="*/ 3 h 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1"/>
                <a:gd name="T40" fmla="*/ 0 h 377"/>
                <a:gd name="T41" fmla="*/ 311 w 311"/>
                <a:gd name="T42" fmla="*/ 377 h 3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1" h="377">
                  <a:moveTo>
                    <a:pt x="0" y="141"/>
                  </a:moveTo>
                  <a:lnTo>
                    <a:pt x="21" y="23"/>
                  </a:lnTo>
                  <a:lnTo>
                    <a:pt x="134" y="0"/>
                  </a:lnTo>
                  <a:lnTo>
                    <a:pt x="169" y="39"/>
                  </a:lnTo>
                  <a:lnTo>
                    <a:pt x="177" y="130"/>
                  </a:lnTo>
                  <a:lnTo>
                    <a:pt x="260" y="143"/>
                  </a:lnTo>
                  <a:lnTo>
                    <a:pt x="270" y="205"/>
                  </a:lnTo>
                  <a:lnTo>
                    <a:pt x="311" y="218"/>
                  </a:lnTo>
                  <a:lnTo>
                    <a:pt x="305" y="295"/>
                  </a:lnTo>
                  <a:lnTo>
                    <a:pt x="263" y="377"/>
                  </a:lnTo>
                  <a:lnTo>
                    <a:pt x="159" y="371"/>
                  </a:lnTo>
                  <a:lnTo>
                    <a:pt x="180" y="281"/>
                  </a:lnTo>
                  <a:lnTo>
                    <a:pt x="0" y="14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35" name="Freeform 303"/>
            <p:cNvSpPr/>
            <p:nvPr/>
          </p:nvSpPr>
          <p:spPr bwMode="auto">
            <a:xfrm>
              <a:off x="10255" y="6207"/>
              <a:ext cx="358" cy="574"/>
            </a:xfrm>
            <a:custGeom>
              <a:avLst/>
              <a:gdLst>
                <a:gd name="T0" fmla="*/ 0 w 476"/>
                <a:gd name="T1" fmla="*/ 4 h 803"/>
                <a:gd name="T2" fmla="*/ 0 w 476"/>
                <a:gd name="T3" fmla="*/ 6 h 803"/>
                <a:gd name="T4" fmla="*/ 2 w 476"/>
                <a:gd name="T5" fmla="*/ 9 h 803"/>
                <a:gd name="T6" fmla="*/ 4 w 476"/>
                <a:gd name="T7" fmla="*/ 15 h 803"/>
                <a:gd name="T8" fmla="*/ 9 w 476"/>
                <a:gd name="T9" fmla="*/ 19 h 803"/>
                <a:gd name="T10" fmla="*/ 10 w 476"/>
                <a:gd name="T11" fmla="*/ 18 h 803"/>
                <a:gd name="T12" fmla="*/ 11 w 476"/>
                <a:gd name="T13" fmla="*/ 17 h 803"/>
                <a:gd name="T14" fmla="*/ 10 w 476"/>
                <a:gd name="T15" fmla="*/ 16 h 803"/>
                <a:gd name="T16" fmla="*/ 10 w 476"/>
                <a:gd name="T17" fmla="*/ 16 h 803"/>
                <a:gd name="T18" fmla="*/ 11 w 476"/>
                <a:gd name="T19" fmla="*/ 13 h 803"/>
                <a:gd name="T20" fmla="*/ 10 w 476"/>
                <a:gd name="T21" fmla="*/ 11 h 803"/>
                <a:gd name="T22" fmla="*/ 9 w 476"/>
                <a:gd name="T23" fmla="*/ 11 h 803"/>
                <a:gd name="T24" fmla="*/ 9 w 476"/>
                <a:gd name="T25" fmla="*/ 9 h 803"/>
                <a:gd name="T26" fmla="*/ 9 w 476"/>
                <a:gd name="T27" fmla="*/ 10 h 803"/>
                <a:gd name="T28" fmla="*/ 7 w 476"/>
                <a:gd name="T29" fmla="*/ 9 h 803"/>
                <a:gd name="T30" fmla="*/ 7 w 476"/>
                <a:gd name="T31" fmla="*/ 8 h 803"/>
                <a:gd name="T32" fmla="*/ 8 w 476"/>
                <a:gd name="T33" fmla="*/ 5 h 803"/>
                <a:gd name="T34" fmla="*/ 10 w 476"/>
                <a:gd name="T35" fmla="*/ 4 h 803"/>
                <a:gd name="T36" fmla="*/ 9 w 476"/>
                <a:gd name="T37" fmla="*/ 4 h 803"/>
                <a:gd name="T38" fmla="*/ 10 w 476"/>
                <a:gd name="T39" fmla="*/ 3 h 803"/>
                <a:gd name="T40" fmla="*/ 7 w 476"/>
                <a:gd name="T41" fmla="*/ 2 h 803"/>
                <a:gd name="T42" fmla="*/ 5 w 476"/>
                <a:gd name="T43" fmla="*/ 0 h 803"/>
                <a:gd name="T44" fmla="*/ 5 w 476"/>
                <a:gd name="T45" fmla="*/ 2 h 803"/>
                <a:gd name="T46" fmla="*/ 3 w 476"/>
                <a:gd name="T47" fmla="*/ 3 h 803"/>
                <a:gd name="T48" fmla="*/ 2 w 476"/>
                <a:gd name="T49" fmla="*/ 5 h 803"/>
                <a:gd name="T50" fmla="*/ 1 w 476"/>
                <a:gd name="T51" fmla="*/ 5 h 803"/>
                <a:gd name="T52" fmla="*/ 1 w 476"/>
                <a:gd name="T53" fmla="*/ 3 h 803"/>
                <a:gd name="T54" fmla="*/ 0 w 476"/>
                <a:gd name="T55" fmla="*/ 4 h 8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6"/>
                <a:gd name="T85" fmla="*/ 0 h 803"/>
                <a:gd name="T86" fmla="*/ 476 w 476"/>
                <a:gd name="T87" fmla="*/ 803 h 8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6" h="803">
                  <a:moveTo>
                    <a:pt x="0" y="188"/>
                  </a:moveTo>
                  <a:lnTo>
                    <a:pt x="8" y="254"/>
                  </a:lnTo>
                  <a:lnTo>
                    <a:pt x="93" y="364"/>
                  </a:lnTo>
                  <a:lnTo>
                    <a:pt x="188" y="627"/>
                  </a:lnTo>
                  <a:lnTo>
                    <a:pt x="408" y="803"/>
                  </a:lnTo>
                  <a:lnTo>
                    <a:pt x="446" y="771"/>
                  </a:lnTo>
                  <a:lnTo>
                    <a:pt x="468" y="714"/>
                  </a:lnTo>
                  <a:lnTo>
                    <a:pt x="435" y="696"/>
                  </a:lnTo>
                  <a:lnTo>
                    <a:pt x="455" y="681"/>
                  </a:lnTo>
                  <a:lnTo>
                    <a:pt x="476" y="542"/>
                  </a:lnTo>
                  <a:lnTo>
                    <a:pt x="444" y="480"/>
                  </a:lnTo>
                  <a:lnTo>
                    <a:pt x="412" y="480"/>
                  </a:lnTo>
                  <a:lnTo>
                    <a:pt x="412" y="405"/>
                  </a:lnTo>
                  <a:lnTo>
                    <a:pt x="369" y="438"/>
                  </a:lnTo>
                  <a:lnTo>
                    <a:pt x="318" y="410"/>
                  </a:lnTo>
                  <a:lnTo>
                    <a:pt x="287" y="327"/>
                  </a:lnTo>
                  <a:lnTo>
                    <a:pt x="338" y="226"/>
                  </a:lnTo>
                  <a:lnTo>
                    <a:pt x="435" y="178"/>
                  </a:lnTo>
                  <a:lnTo>
                    <a:pt x="407" y="161"/>
                  </a:lnTo>
                  <a:lnTo>
                    <a:pt x="423" y="111"/>
                  </a:lnTo>
                  <a:lnTo>
                    <a:pt x="313" y="101"/>
                  </a:lnTo>
                  <a:lnTo>
                    <a:pt x="231" y="0"/>
                  </a:lnTo>
                  <a:lnTo>
                    <a:pt x="213" y="75"/>
                  </a:lnTo>
                  <a:lnTo>
                    <a:pt x="126" y="132"/>
                  </a:lnTo>
                  <a:lnTo>
                    <a:pt x="81" y="211"/>
                  </a:lnTo>
                  <a:lnTo>
                    <a:pt x="31" y="199"/>
                  </a:lnTo>
                  <a:lnTo>
                    <a:pt x="37" y="151"/>
                  </a:lnTo>
                  <a:lnTo>
                    <a:pt x="0" y="18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36" name="Freeform 304"/>
            <p:cNvSpPr/>
            <p:nvPr/>
          </p:nvSpPr>
          <p:spPr bwMode="auto">
            <a:xfrm>
              <a:off x="10923" y="6021"/>
              <a:ext cx="122" cy="123"/>
            </a:xfrm>
            <a:custGeom>
              <a:avLst/>
              <a:gdLst>
                <a:gd name="T0" fmla="*/ 0 w 159"/>
                <a:gd name="T1" fmla="*/ 2 h 173"/>
                <a:gd name="T2" fmla="*/ 1 w 159"/>
                <a:gd name="T3" fmla="*/ 0 h 173"/>
                <a:gd name="T4" fmla="*/ 4 w 159"/>
                <a:gd name="T5" fmla="*/ 0 h 173"/>
                <a:gd name="T6" fmla="*/ 3 w 159"/>
                <a:gd name="T7" fmla="*/ 4 h 173"/>
                <a:gd name="T8" fmla="*/ 1 w 159"/>
                <a:gd name="T9" fmla="*/ 4 h 173"/>
                <a:gd name="T10" fmla="*/ 0 w 159"/>
                <a:gd name="T11" fmla="*/ 2 h 173"/>
                <a:gd name="T12" fmla="*/ 0 60000 65536"/>
                <a:gd name="T13" fmla="*/ 0 60000 65536"/>
                <a:gd name="T14" fmla="*/ 0 60000 65536"/>
                <a:gd name="T15" fmla="*/ 0 60000 65536"/>
                <a:gd name="T16" fmla="*/ 0 60000 65536"/>
                <a:gd name="T17" fmla="*/ 0 60000 65536"/>
                <a:gd name="T18" fmla="*/ 0 w 159"/>
                <a:gd name="T19" fmla="*/ 0 h 173"/>
                <a:gd name="T20" fmla="*/ 159 w 159"/>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159" h="173">
                  <a:moveTo>
                    <a:pt x="0" y="79"/>
                  </a:moveTo>
                  <a:lnTo>
                    <a:pt x="44" y="0"/>
                  </a:lnTo>
                  <a:lnTo>
                    <a:pt x="159" y="12"/>
                  </a:lnTo>
                  <a:lnTo>
                    <a:pt x="146" y="161"/>
                  </a:lnTo>
                  <a:lnTo>
                    <a:pt x="62" y="173"/>
                  </a:lnTo>
                  <a:lnTo>
                    <a:pt x="0" y="7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37" name="Freeform 305"/>
            <p:cNvSpPr/>
            <p:nvPr/>
          </p:nvSpPr>
          <p:spPr bwMode="auto">
            <a:xfrm>
              <a:off x="10812" y="5866"/>
              <a:ext cx="29" cy="23"/>
            </a:xfrm>
            <a:custGeom>
              <a:avLst/>
              <a:gdLst>
                <a:gd name="T0" fmla="*/ 0 w 39"/>
                <a:gd name="T1" fmla="*/ 1 h 32"/>
                <a:gd name="T2" fmla="*/ 1 w 39"/>
                <a:gd name="T3" fmla="*/ 1 h 32"/>
                <a:gd name="T4" fmla="*/ 1 w 39"/>
                <a:gd name="T5" fmla="*/ 0 h 32"/>
                <a:gd name="T6" fmla="*/ 0 w 39"/>
                <a:gd name="T7" fmla="*/ 1 h 32"/>
                <a:gd name="T8" fmla="*/ 0 60000 65536"/>
                <a:gd name="T9" fmla="*/ 0 60000 65536"/>
                <a:gd name="T10" fmla="*/ 0 60000 65536"/>
                <a:gd name="T11" fmla="*/ 0 60000 65536"/>
                <a:gd name="T12" fmla="*/ 0 w 39"/>
                <a:gd name="T13" fmla="*/ 0 h 32"/>
                <a:gd name="T14" fmla="*/ 39 w 39"/>
                <a:gd name="T15" fmla="*/ 32 h 32"/>
              </a:gdLst>
              <a:ahLst/>
              <a:cxnLst>
                <a:cxn ang="T8">
                  <a:pos x="T0" y="T1"/>
                </a:cxn>
                <a:cxn ang="T9">
                  <a:pos x="T2" y="T3"/>
                </a:cxn>
                <a:cxn ang="T10">
                  <a:pos x="T4" y="T5"/>
                </a:cxn>
                <a:cxn ang="T11">
                  <a:pos x="T6" y="T7"/>
                </a:cxn>
              </a:cxnLst>
              <a:rect l="T12" t="T13" r="T14" b="T15"/>
              <a:pathLst>
                <a:path w="39" h="32">
                  <a:moveTo>
                    <a:pt x="0" y="32"/>
                  </a:moveTo>
                  <a:lnTo>
                    <a:pt x="36" y="26"/>
                  </a:lnTo>
                  <a:lnTo>
                    <a:pt x="39" y="0"/>
                  </a:lnTo>
                  <a:lnTo>
                    <a:pt x="0" y="3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38" name="Freeform 306"/>
            <p:cNvSpPr/>
            <p:nvPr/>
          </p:nvSpPr>
          <p:spPr bwMode="auto">
            <a:xfrm>
              <a:off x="7750" y="3458"/>
              <a:ext cx="860" cy="822"/>
            </a:xfrm>
            <a:custGeom>
              <a:avLst/>
              <a:gdLst>
                <a:gd name="T0" fmla="*/ 2 w 1139"/>
                <a:gd name="T1" fmla="*/ 11 h 1152"/>
                <a:gd name="T2" fmla="*/ 2 w 1139"/>
                <a:gd name="T3" fmla="*/ 12 h 1152"/>
                <a:gd name="T4" fmla="*/ 5 w 1139"/>
                <a:gd name="T5" fmla="*/ 13 h 1152"/>
                <a:gd name="T6" fmla="*/ 6 w 1139"/>
                <a:gd name="T7" fmla="*/ 12 h 1152"/>
                <a:gd name="T8" fmla="*/ 3 w 1139"/>
                <a:gd name="T9" fmla="*/ 15 h 1152"/>
                <a:gd name="T10" fmla="*/ 3 w 1139"/>
                <a:gd name="T11" fmla="*/ 17 h 1152"/>
                <a:gd name="T12" fmla="*/ 3 w 1139"/>
                <a:gd name="T13" fmla="*/ 18 h 1152"/>
                <a:gd name="T14" fmla="*/ 3 w 1139"/>
                <a:gd name="T15" fmla="*/ 19 h 1152"/>
                <a:gd name="T16" fmla="*/ 4 w 1139"/>
                <a:gd name="T17" fmla="*/ 20 h 1152"/>
                <a:gd name="T18" fmla="*/ 5 w 1139"/>
                <a:gd name="T19" fmla="*/ 19 h 1152"/>
                <a:gd name="T20" fmla="*/ 5 w 1139"/>
                <a:gd name="T21" fmla="*/ 21 h 1152"/>
                <a:gd name="T22" fmla="*/ 8 w 1139"/>
                <a:gd name="T23" fmla="*/ 21 h 1152"/>
                <a:gd name="T24" fmla="*/ 9 w 1139"/>
                <a:gd name="T25" fmla="*/ 21 h 1152"/>
                <a:gd name="T26" fmla="*/ 8 w 1139"/>
                <a:gd name="T27" fmla="*/ 24 h 1152"/>
                <a:gd name="T28" fmla="*/ 7 w 1139"/>
                <a:gd name="T29" fmla="*/ 25 h 1152"/>
                <a:gd name="T30" fmla="*/ 4 w 1139"/>
                <a:gd name="T31" fmla="*/ 26 h 1152"/>
                <a:gd name="T32" fmla="*/ 7 w 1139"/>
                <a:gd name="T33" fmla="*/ 26 h 1152"/>
                <a:gd name="T34" fmla="*/ 8 w 1139"/>
                <a:gd name="T35" fmla="*/ 24 h 1152"/>
                <a:gd name="T36" fmla="*/ 12 w 1139"/>
                <a:gd name="T37" fmla="*/ 22 h 1152"/>
                <a:gd name="T38" fmla="*/ 12 w 1139"/>
                <a:gd name="T39" fmla="*/ 20 h 1152"/>
                <a:gd name="T40" fmla="*/ 16 w 1139"/>
                <a:gd name="T41" fmla="*/ 16 h 1152"/>
                <a:gd name="T42" fmla="*/ 16 w 1139"/>
                <a:gd name="T43" fmla="*/ 17 h 1152"/>
                <a:gd name="T44" fmla="*/ 17 w 1139"/>
                <a:gd name="T45" fmla="*/ 18 h 1152"/>
                <a:gd name="T46" fmla="*/ 14 w 1139"/>
                <a:gd name="T47" fmla="*/ 19 h 1152"/>
                <a:gd name="T48" fmla="*/ 14 w 1139"/>
                <a:gd name="T49" fmla="*/ 20 h 1152"/>
                <a:gd name="T50" fmla="*/ 17 w 1139"/>
                <a:gd name="T51" fmla="*/ 18 h 1152"/>
                <a:gd name="T52" fmla="*/ 18 w 1139"/>
                <a:gd name="T53" fmla="*/ 17 h 1152"/>
                <a:gd name="T54" fmla="*/ 19 w 1139"/>
                <a:gd name="T55" fmla="*/ 17 h 1152"/>
                <a:gd name="T56" fmla="*/ 21 w 1139"/>
                <a:gd name="T57" fmla="*/ 19 h 1152"/>
                <a:gd name="T58" fmla="*/ 25 w 1139"/>
                <a:gd name="T59" fmla="*/ 19 h 1152"/>
                <a:gd name="T60" fmla="*/ 25 w 1139"/>
                <a:gd name="T61" fmla="*/ 20 h 1152"/>
                <a:gd name="T62" fmla="*/ 26 w 1139"/>
                <a:gd name="T63" fmla="*/ 20 h 1152"/>
                <a:gd name="T64" fmla="*/ 24 w 1139"/>
                <a:gd name="T65" fmla="*/ 19 h 1152"/>
                <a:gd name="T66" fmla="*/ 14 w 1139"/>
                <a:gd name="T67" fmla="*/ 2 h 1152"/>
                <a:gd name="T68" fmla="*/ 11 w 1139"/>
                <a:gd name="T69" fmla="*/ 1 h 1152"/>
                <a:gd name="T70" fmla="*/ 10 w 1139"/>
                <a:gd name="T71" fmla="*/ 1 h 1152"/>
                <a:gd name="T72" fmla="*/ 10 w 1139"/>
                <a:gd name="T73" fmla="*/ 0 h 1152"/>
                <a:gd name="T74" fmla="*/ 7 w 1139"/>
                <a:gd name="T75" fmla="*/ 1 h 1152"/>
                <a:gd name="T76" fmla="*/ 7 w 1139"/>
                <a:gd name="T77" fmla="*/ 1 h 1152"/>
                <a:gd name="T78" fmla="*/ 6 w 1139"/>
                <a:gd name="T79" fmla="*/ 3 h 1152"/>
                <a:gd name="T80" fmla="*/ 4 w 1139"/>
                <a:gd name="T81" fmla="*/ 4 h 1152"/>
                <a:gd name="T82" fmla="*/ 2 w 1139"/>
                <a:gd name="T83" fmla="*/ 5 h 1152"/>
                <a:gd name="T84" fmla="*/ 4 w 1139"/>
                <a:gd name="T85" fmla="*/ 8 h 1152"/>
                <a:gd name="T86" fmla="*/ 5 w 1139"/>
                <a:gd name="T87" fmla="*/ 9 h 1152"/>
                <a:gd name="T88" fmla="*/ 6 w 1139"/>
                <a:gd name="T89" fmla="*/ 9 h 1152"/>
                <a:gd name="T90" fmla="*/ 4 w 1139"/>
                <a:gd name="T91" fmla="*/ 9 h 1152"/>
                <a:gd name="T92" fmla="*/ 3 w 1139"/>
                <a:gd name="T93" fmla="*/ 9 h 1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9"/>
                <a:gd name="T142" fmla="*/ 0 h 1152"/>
                <a:gd name="T143" fmla="*/ 1139 w 1139"/>
                <a:gd name="T144" fmla="*/ 1152 h 1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9" h="1152">
                  <a:moveTo>
                    <a:pt x="0" y="441"/>
                  </a:moveTo>
                  <a:lnTo>
                    <a:pt x="74" y="463"/>
                  </a:lnTo>
                  <a:lnTo>
                    <a:pt x="45" y="472"/>
                  </a:lnTo>
                  <a:lnTo>
                    <a:pt x="75" y="514"/>
                  </a:lnTo>
                  <a:lnTo>
                    <a:pt x="190" y="510"/>
                  </a:lnTo>
                  <a:lnTo>
                    <a:pt x="205" y="538"/>
                  </a:lnTo>
                  <a:lnTo>
                    <a:pt x="278" y="503"/>
                  </a:lnTo>
                  <a:lnTo>
                    <a:pt x="253" y="517"/>
                  </a:lnTo>
                  <a:lnTo>
                    <a:pt x="267" y="587"/>
                  </a:lnTo>
                  <a:lnTo>
                    <a:pt x="111" y="655"/>
                  </a:lnTo>
                  <a:lnTo>
                    <a:pt x="72" y="729"/>
                  </a:lnTo>
                  <a:lnTo>
                    <a:pt x="107" y="718"/>
                  </a:lnTo>
                  <a:lnTo>
                    <a:pt x="79" y="737"/>
                  </a:lnTo>
                  <a:lnTo>
                    <a:pt x="107" y="761"/>
                  </a:lnTo>
                  <a:lnTo>
                    <a:pt x="165" y="771"/>
                  </a:lnTo>
                  <a:lnTo>
                    <a:pt x="134" y="809"/>
                  </a:lnTo>
                  <a:lnTo>
                    <a:pt x="159" y="847"/>
                  </a:lnTo>
                  <a:lnTo>
                    <a:pt x="190" y="852"/>
                  </a:lnTo>
                  <a:lnTo>
                    <a:pt x="250" y="771"/>
                  </a:lnTo>
                  <a:lnTo>
                    <a:pt x="213" y="809"/>
                  </a:lnTo>
                  <a:lnTo>
                    <a:pt x="244" y="887"/>
                  </a:lnTo>
                  <a:lnTo>
                    <a:pt x="228" y="917"/>
                  </a:lnTo>
                  <a:lnTo>
                    <a:pt x="298" y="872"/>
                  </a:lnTo>
                  <a:lnTo>
                    <a:pt x="346" y="928"/>
                  </a:lnTo>
                  <a:lnTo>
                    <a:pt x="363" y="895"/>
                  </a:lnTo>
                  <a:lnTo>
                    <a:pt x="378" y="917"/>
                  </a:lnTo>
                  <a:lnTo>
                    <a:pt x="431" y="889"/>
                  </a:lnTo>
                  <a:lnTo>
                    <a:pt x="360" y="1032"/>
                  </a:lnTo>
                  <a:lnTo>
                    <a:pt x="299" y="1060"/>
                  </a:lnTo>
                  <a:lnTo>
                    <a:pt x="298" y="1093"/>
                  </a:lnTo>
                  <a:lnTo>
                    <a:pt x="228" y="1094"/>
                  </a:lnTo>
                  <a:lnTo>
                    <a:pt x="176" y="1152"/>
                  </a:lnTo>
                  <a:lnTo>
                    <a:pt x="244" y="1109"/>
                  </a:lnTo>
                  <a:lnTo>
                    <a:pt x="317" y="1110"/>
                  </a:lnTo>
                  <a:lnTo>
                    <a:pt x="360" y="1075"/>
                  </a:lnTo>
                  <a:lnTo>
                    <a:pt x="339" y="1047"/>
                  </a:lnTo>
                  <a:lnTo>
                    <a:pt x="386" y="1051"/>
                  </a:lnTo>
                  <a:lnTo>
                    <a:pt x="528" y="943"/>
                  </a:lnTo>
                  <a:lnTo>
                    <a:pt x="559" y="904"/>
                  </a:lnTo>
                  <a:lnTo>
                    <a:pt x="532" y="871"/>
                  </a:lnTo>
                  <a:lnTo>
                    <a:pt x="660" y="740"/>
                  </a:lnTo>
                  <a:lnTo>
                    <a:pt x="676" y="675"/>
                  </a:lnTo>
                  <a:lnTo>
                    <a:pt x="661" y="740"/>
                  </a:lnTo>
                  <a:lnTo>
                    <a:pt x="715" y="728"/>
                  </a:lnTo>
                  <a:lnTo>
                    <a:pt x="684" y="755"/>
                  </a:lnTo>
                  <a:lnTo>
                    <a:pt x="727" y="767"/>
                  </a:lnTo>
                  <a:lnTo>
                    <a:pt x="635" y="776"/>
                  </a:lnTo>
                  <a:lnTo>
                    <a:pt x="615" y="841"/>
                  </a:lnTo>
                  <a:lnTo>
                    <a:pt x="650" y="837"/>
                  </a:lnTo>
                  <a:lnTo>
                    <a:pt x="618" y="882"/>
                  </a:lnTo>
                  <a:lnTo>
                    <a:pt x="740" y="825"/>
                  </a:lnTo>
                  <a:lnTo>
                    <a:pt x="760" y="790"/>
                  </a:lnTo>
                  <a:lnTo>
                    <a:pt x="739" y="774"/>
                  </a:lnTo>
                  <a:lnTo>
                    <a:pt x="767" y="743"/>
                  </a:lnTo>
                  <a:lnTo>
                    <a:pt x="763" y="767"/>
                  </a:lnTo>
                  <a:lnTo>
                    <a:pt x="823" y="753"/>
                  </a:lnTo>
                  <a:lnTo>
                    <a:pt x="813" y="779"/>
                  </a:lnTo>
                  <a:lnTo>
                    <a:pt x="911" y="825"/>
                  </a:lnTo>
                  <a:lnTo>
                    <a:pt x="1059" y="847"/>
                  </a:lnTo>
                  <a:lnTo>
                    <a:pt x="1083" y="821"/>
                  </a:lnTo>
                  <a:lnTo>
                    <a:pt x="1105" y="835"/>
                  </a:lnTo>
                  <a:lnTo>
                    <a:pt x="1076" y="860"/>
                  </a:lnTo>
                  <a:lnTo>
                    <a:pt x="1120" y="887"/>
                  </a:lnTo>
                  <a:lnTo>
                    <a:pt x="1139" y="866"/>
                  </a:lnTo>
                  <a:lnTo>
                    <a:pt x="1104" y="809"/>
                  </a:lnTo>
                  <a:lnTo>
                    <a:pt x="1032" y="809"/>
                  </a:lnTo>
                  <a:lnTo>
                    <a:pt x="1032" y="132"/>
                  </a:lnTo>
                  <a:lnTo>
                    <a:pt x="621" y="77"/>
                  </a:lnTo>
                  <a:lnTo>
                    <a:pt x="607" y="43"/>
                  </a:lnTo>
                  <a:lnTo>
                    <a:pt x="495" y="22"/>
                  </a:lnTo>
                  <a:lnTo>
                    <a:pt x="481" y="50"/>
                  </a:lnTo>
                  <a:lnTo>
                    <a:pt x="449" y="42"/>
                  </a:lnTo>
                  <a:lnTo>
                    <a:pt x="480" y="17"/>
                  </a:lnTo>
                  <a:lnTo>
                    <a:pt x="433" y="0"/>
                  </a:lnTo>
                  <a:lnTo>
                    <a:pt x="388" y="43"/>
                  </a:lnTo>
                  <a:lnTo>
                    <a:pt x="314" y="50"/>
                  </a:lnTo>
                  <a:lnTo>
                    <a:pt x="307" y="89"/>
                  </a:lnTo>
                  <a:lnTo>
                    <a:pt x="301" y="65"/>
                  </a:lnTo>
                  <a:lnTo>
                    <a:pt x="233" y="88"/>
                  </a:lnTo>
                  <a:lnTo>
                    <a:pt x="244" y="119"/>
                  </a:lnTo>
                  <a:lnTo>
                    <a:pt x="213" y="109"/>
                  </a:lnTo>
                  <a:lnTo>
                    <a:pt x="168" y="176"/>
                  </a:lnTo>
                  <a:lnTo>
                    <a:pt x="72" y="197"/>
                  </a:lnTo>
                  <a:lnTo>
                    <a:pt x="75" y="229"/>
                  </a:lnTo>
                  <a:lnTo>
                    <a:pt x="48" y="235"/>
                  </a:lnTo>
                  <a:lnTo>
                    <a:pt x="165" y="331"/>
                  </a:lnTo>
                  <a:lnTo>
                    <a:pt x="328" y="377"/>
                  </a:lnTo>
                  <a:lnTo>
                    <a:pt x="228" y="364"/>
                  </a:lnTo>
                  <a:lnTo>
                    <a:pt x="233" y="391"/>
                  </a:lnTo>
                  <a:lnTo>
                    <a:pt x="273" y="392"/>
                  </a:lnTo>
                  <a:lnTo>
                    <a:pt x="239" y="411"/>
                  </a:lnTo>
                  <a:lnTo>
                    <a:pt x="165" y="407"/>
                  </a:lnTo>
                  <a:lnTo>
                    <a:pt x="165" y="368"/>
                  </a:lnTo>
                  <a:lnTo>
                    <a:pt x="129" y="372"/>
                  </a:lnTo>
                  <a:lnTo>
                    <a:pt x="0" y="44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39" name="Freeform 307"/>
            <p:cNvSpPr/>
            <p:nvPr/>
          </p:nvSpPr>
          <p:spPr bwMode="auto">
            <a:xfrm>
              <a:off x="8101" y="5565"/>
              <a:ext cx="34" cy="43"/>
            </a:xfrm>
            <a:custGeom>
              <a:avLst/>
              <a:gdLst>
                <a:gd name="T0" fmla="*/ 0 w 45"/>
                <a:gd name="T1" fmla="*/ 1 h 62"/>
                <a:gd name="T2" fmla="*/ 0 w 45"/>
                <a:gd name="T3" fmla="*/ 0 h 62"/>
                <a:gd name="T4" fmla="*/ 1 w 45"/>
                <a:gd name="T5" fmla="*/ 1 h 62"/>
                <a:gd name="T6" fmla="*/ 0 w 45"/>
                <a:gd name="T7" fmla="*/ 1 h 62"/>
                <a:gd name="T8" fmla="*/ 0 w 45"/>
                <a:gd name="T9" fmla="*/ 1 h 62"/>
                <a:gd name="T10" fmla="*/ 0 60000 65536"/>
                <a:gd name="T11" fmla="*/ 0 60000 65536"/>
                <a:gd name="T12" fmla="*/ 0 60000 65536"/>
                <a:gd name="T13" fmla="*/ 0 60000 65536"/>
                <a:gd name="T14" fmla="*/ 0 60000 65536"/>
                <a:gd name="T15" fmla="*/ 0 w 45"/>
                <a:gd name="T16" fmla="*/ 0 h 62"/>
                <a:gd name="T17" fmla="*/ 45 w 45"/>
                <a:gd name="T18" fmla="*/ 62 h 62"/>
              </a:gdLst>
              <a:ahLst/>
              <a:cxnLst>
                <a:cxn ang="T10">
                  <a:pos x="T0" y="T1"/>
                </a:cxn>
                <a:cxn ang="T11">
                  <a:pos x="T2" y="T3"/>
                </a:cxn>
                <a:cxn ang="T12">
                  <a:pos x="T4" y="T5"/>
                </a:cxn>
                <a:cxn ang="T13">
                  <a:pos x="T6" y="T7"/>
                </a:cxn>
                <a:cxn ang="T14">
                  <a:pos x="T8" y="T9"/>
                </a:cxn>
              </a:cxnLst>
              <a:rect l="T15" t="T16" r="T17" b="T18"/>
              <a:pathLst>
                <a:path w="45" h="62">
                  <a:moveTo>
                    <a:pt x="0" y="23"/>
                  </a:moveTo>
                  <a:lnTo>
                    <a:pt x="4" y="0"/>
                  </a:lnTo>
                  <a:lnTo>
                    <a:pt x="45" y="38"/>
                  </a:lnTo>
                  <a:lnTo>
                    <a:pt x="14" y="62"/>
                  </a:lnTo>
                  <a:lnTo>
                    <a:pt x="0" y="23"/>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40" name="Freeform 308"/>
            <p:cNvSpPr/>
            <p:nvPr/>
          </p:nvSpPr>
          <p:spPr bwMode="auto">
            <a:xfrm>
              <a:off x="8132" y="4150"/>
              <a:ext cx="74" cy="48"/>
            </a:xfrm>
            <a:custGeom>
              <a:avLst/>
              <a:gdLst>
                <a:gd name="T0" fmla="*/ 0 w 100"/>
                <a:gd name="T1" fmla="*/ 1 h 69"/>
                <a:gd name="T2" fmla="*/ 1 w 100"/>
                <a:gd name="T3" fmla="*/ 1 h 69"/>
                <a:gd name="T4" fmla="*/ 2 w 100"/>
                <a:gd name="T5" fmla="*/ 0 h 69"/>
                <a:gd name="T6" fmla="*/ 1 w 100"/>
                <a:gd name="T7" fmla="*/ 0 h 69"/>
                <a:gd name="T8" fmla="*/ 1 w 100"/>
                <a:gd name="T9" fmla="*/ 1 h 69"/>
                <a:gd name="T10" fmla="*/ 0 w 100"/>
                <a:gd name="T11" fmla="*/ 1 h 69"/>
                <a:gd name="T12" fmla="*/ 0 60000 65536"/>
                <a:gd name="T13" fmla="*/ 0 60000 65536"/>
                <a:gd name="T14" fmla="*/ 0 60000 65536"/>
                <a:gd name="T15" fmla="*/ 0 60000 65536"/>
                <a:gd name="T16" fmla="*/ 0 60000 65536"/>
                <a:gd name="T17" fmla="*/ 0 60000 65536"/>
                <a:gd name="T18" fmla="*/ 0 w 100"/>
                <a:gd name="T19" fmla="*/ 0 h 69"/>
                <a:gd name="T20" fmla="*/ 100 w 10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00" h="69">
                  <a:moveTo>
                    <a:pt x="0" y="28"/>
                  </a:moveTo>
                  <a:lnTo>
                    <a:pt x="28" y="69"/>
                  </a:lnTo>
                  <a:lnTo>
                    <a:pt x="100" y="11"/>
                  </a:lnTo>
                  <a:lnTo>
                    <a:pt x="32" y="0"/>
                  </a:lnTo>
                  <a:lnTo>
                    <a:pt x="41" y="27"/>
                  </a:lnTo>
                  <a:lnTo>
                    <a:pt x="0" y="2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41" name="Freeform 309"/>
            <p:cNvSpPr/>
            <p:nvPr/>
          </p:nvSpPr>
          <p:spPr bwMode="auto">
            <a:xfrm>
              <a:off x="8615" y="4059"/>
              <a:ext cx="231" cy="226"/>
            </a:xfrm>
            <a:custGeom>
              <a:avLst/>
              <a:gdLst>
                <a:gd name="T0" fmla="*/ 0 w 306"/>
                <a:gd name="T1" fmla="*/ 1 h 315"/>
                <a:gd name="T2" fmla="*/ 0 w 306"/>
                <a:gd name="T3" fmla="*/ 2 h 315"/>
                <a:gd name="T4" fmla="*/ 1 w 306"/>
                <a:gd name="T5" fmla="*/ 2 h 315"/>
                <a:gd name="T6" fmla="*/ 2 w 306"/>
                <a:gd name="T7" fmla="*/ 2 h 315"/>
                <a:gd name="T8" fmla="*/ 1 w 306"/>
                <a:gd name="T9" fmla="*/ 1 h 315"/>
                <a:gd name="T10" fmla="*/ 2 w 306"/>
                <a:gd name="T11" fmla="*/ 1 h 315"/>
                <a:gd name="T12" fmla="*/ 3 w 306"/>
                <a:gd name="T13" fmla="*/ 2 h 315"/>
                <a:gd name="T14" fmla="*/ 2 w 306"/>
                <a:gd name="T15" fmla="*/ 1 h 315"/>
                <a:gd name="T16" fmla="*/ 3 w 306"/>
                <a:gd name="T17" fmla="*/ 2 h 315"/>
                <a:gd name="T18" fmla="*/ 4 w 306"/>
                <a:gd name="T19" fmla="*/ 3 h 315"/>
                <a:gd name="T20" fmla="*/ 4 w 306"/>
                <a:gd name="T21" fmla="*/ 4 h 315"/>
                <a:gd name="T22" fmla="*/ 6 w 306"/>
                <a:gd name="T23" fmla="*/ 5 h 315"/>
                <a:gd name="T24" fmla="*/ 5 w 306"/>
                <a:gd name="T25" fmla="*/ 6 h 315"/>
                <a:gd name="T26" fmla="*/ 6 w 306"/>
                <a:gd name="T27" fmla="*/ 5 h 315"/>
                <a:gd name="T28" fmla="*/ 6 w 306"/>
                <a:gd name="T29" fmla="*/ 7 h 315"/>
                <a:gd name="T30" fmla="*/ 7 w 306"/>
                <a:gd name="T31" fmla="*/ 7 h 315"/>
                <a:gd name="T32" fmla="*/ 7 w 306"/>
                <a:gd name="T33" fmla="*/ 6 h 315"/>
                <a:gd name="T34" fmla="*/ 5 w 306"/>
                <a:gd name="T35" fmla="*/ 5 h 315"/>
                <a:gd name="T36" fmla="*/ 2 w 306"/>
                <a:gd name="T37" fmla="*/ 0 h 315"/>
                <a:gd name="T38" fmla="*/ 1 w 306"/>
                <a:gd name="T39" fmla="*/ 1 h 315"/>
                <a:gd name="T40" fmla="*/ 0 w 306"/>
                <a:gd name="T41" fmla="*/ 1 h 3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5"/>
                <a:gd name="T65" fmla="*/ 306 w 306"/>
                <a:gd name="T66" fmla="*/ 315 h 3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5">
                  <a:moveTo>
                    <a:pt x="0" y="30"/>
                  </a:moveTo>
                  <a:lnTo>
                    <a:pt x="15" y="77"/>
                  </a:lnTo>
                  <a:lnTo>
                    <a:pt x="56" y="98"/>
                  </a:lnTo>
                  <a:lnTo>
                    <a:pt x="77" y="83"/>
                  </a:lnTo>
                  <a:lnTo>
                    <a:pt x="38" y="58"/>
                  </a:lnTo>
                  <a:lnTo>
                    <a:pt x="77" y="58"/>
                  </a:lnTo>
                  <a:lnTo>
                    <a:pt x="107" y="99"/>
                  </a:lnTo>
                  <a:lnTo>
                    <a:pt x="96" y="27"/>
                  </a:lnTo>
                  <a:lnTo>
                    <a:pt x="120" y="90"/>
                  </a:lnTo>
                  <a:lnTo>
                    <a:pt x="186" y="125"/>
                  </a:lnTo>
                  <a:lnTo>
                    <a:pt x="174" y="169"/>
                  </a:lnTo>
                  <a:lnTo>
                    <a:pt x="249" y="225"/>
                  </a:lnTo>
                  <a:lnTo>
                    <a:pt x="227" y="269"/>
                  </a:lnTo>
                  <a:lnTo>
                    <a:pt x="265" y="233"/>
                  </a:lnTo>
                  <a:lnTo>
                    <a:pt x="275" y="315"/>
                  </a:lnTo>
                  <a:lnTo>
                    <a:pt x="303" y="302"/>
                  </a:lnTo>
                  <a:lnTo>
                    <a:pt x="306" y="240"/>
                  </a:lnTo>
                  <a:lnTo>
                    <a:pt x="235" y="205"/>
                  </a:lnTo>
                  <a:lnTo>
                    <a:pt x="98" y="0"/>
                  </a:lnTo>
                  <a:lnTo>
                    <a:pt x="23" y="58"/>
                  </a:lnTo>
                  <a:lnTo>
                    <a:pt x="0" y="3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42" name="Freeform 310"/>
            <p:cNvSpPr/>
            <p:nvPr/>
          </p:nvSpPr>
          <p:spPr bwMode="auto">
            <a:xfrm>
              <a:off x="8666" y="4132"/>
              <a:ext cx="37" cy="35"/>
            </a:xfrm>
            <a:custGeom>
              <a:avLst/>
              <a:gdLst>
                <a:gd name="T0" fmla="*/ 0 w 50"/>
                <a:gd name="T1" fmla="*/ 0 h 51"/>
                <a:gd name="T2" fmla="*/ 0 w 50"/>
                <a:gd name="T3" fmla="*/ 1 h 51"/>
                <a:gd name="T4" fmla="*/ 0 w 50"/>
                <a:gd name="T5" fmla="*/ 1 h 51"/>
                <a:gd name="T6" fmla="*/ 1 w 50"/>
                <a:gd name="T7" fmla="*/ 1 h 51"/>
                <a:gd name="T8" fmla="*/ 1 w 50"/>
                <a:gd name="T9" fmla="*/ 1 h 51"/>
                <a:gd name="T10" fmla="*/ 1 w 50"/>
                <a:gd name="T11" fmla="*/ 0 h 51"/>
                <a:gd name="T12" fmla="*/ 0 w 50"/>
                <a:gd name="T13" fmla="*/ 0 h 51"/>
                <a:gd name="T14" fmla="*/ 0 60000 65536"/>
                <a:gd name="T15" fmla="*/ 0 60000 65536"/>
                <a:gd name="T16" fmla="*/ 0 60000 65536"/>
                <a:gd name="T17" fmla="*/ 0 60000 65536"/>
                <a:gd name="T18" fmla="*/ 0 60000 65536"/>
                <a:gd name="T19" fmla="*/ 0 60000 65536"/>
                <a:gd name="T20" fmla="*/ 0 60000 65536"/>
                <a:gd name="T21" fmla="*/ 0 w 50"/>
                <a:gd name="T22" fmla="*/ 0 h 51"/>
                <a:gd name="T23" fmla="*/ 50 w 50"/>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51">
                  <a:moveTo>
                    <a:pt x="0" y="0"/>
                  </a:moveTo>
                  <a:lnTo>
                    <a:pt x="13" y="51"/>
                  </a:lnTo>
                  <a:lnTo>
                    <a:pt x="18" y="24"/>
                  </a:lnTo>
                  <a:lnTo>
                    <a:pt x="50" y="46"/>
                  </a:lnTo>
                  <a:lnTo>
                    <a:pt x="21" y="24"/>
                  </a:lnTo>
                  <a:lnTo>
                    <a:pt x="49" y="8"/>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43" name="Freeform 311"/>
            <p:cNvSpPr/>
            <p:nvPr/>
          </p:nvSpPr>
          <p:spPr bwMode="auto">
            <a:xfrm>
              <a:off x="8682" y="4162"/>
              <a:ext cx="24" cy="58"/>
            </a:xfrm>
            <a:custGeom>
              <a:avLst/>
              <a:gdLst>
                <a:gd name="T0" fmla="*/ 0 w 29"/>
                <a:gd name="T1" fmla="*/ 0 h 80"/>
                <a:gd name="T2" fmla="*/ 1 w 29"/>
                <a:gd name="T3" fmla="*/ 0 h 80"/>
                <a:gd name="T4" fmla="*/ 1 w 29"/>
                <a:gd name="T5" fmla="*/ 2 h 80"/>
                <a:gd name="T6" fmla="*/ 0 w 29"/>
                <a:gd name="T7" fmla="*/ 0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0"/>
                  </a:moveTo>
                  <a:lnTo>
                    <a:pt x="28" y="15"/>
                  </a:lnTo>
                  <a:lnTo>
                    <a:pt x="29" y="80"/>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44" name="Freeform 312"/>
            <p:cNvSpPr/>
            <p:nvPr/>
          </p:nvSpPr>
          <p:spPr bwMode="auto">
            <a:xfrm>
              <a:off x="8708" y="4135"/>
              <a:ext cx="29" cy="33"/>
            </a:xfrm>
            <a:custGeom>
              <a:avLst/>
              <a:gdLst>
                <a:gd name="T0" fmla="*/ 0 w 39"/>
                <a:gd name="T1" fmla="*/ 0 h 47"/>
                <a:gd name="T2" fmla="*/ 0 w 39"/>
                <a:gd name="T3" fmla="*/ 1 h 47"/>
                <a:gd name="T4" fmla="*/ 1 w 39"/>
                <a:gd name="T5" fmla="*/ 1 h 47"/>
                <a:gd name="T6" fmla="*/ 1 w 39"/>
                <a:gd name="T7" fmla="*/ 0 h 47"/>
                <a:gd name="T8" fmla="*/ 1 w 39"/>
                <a:gd name="T9" fmla="*/ 1 h 47"/>
                <a:gd name="T10" fmla="*/ 1 w 39"/>
                <a:gd name="T11" fmla="*/ 0 h 47"/>
                <a:gd name="T12" fmla="*/ 0 w 39"/>
                <a:gd name="T13" fmla="*/ 0 h 47"/>
                <a:gd name="T14" fmla="*/ 0 60000 65536"/>
                <a:gd name="T15" fmla="*/ 0 60000 65536"/>
                <a:gd name="T16" fmla="*/ 0 60000 65536"/>
                <a:gd name="T17" fmla="*/ 0 60000 65536"/>
                <a:gd name="T18" fmla="*/ 0 60000 65536"/>
                <a:gd name="T19" fmla="*/ 0 60000 65536"/>
                <a:gd name="T20" fmla="*/ 0 60000 65536"/>
                <a:gd name="T21" fmla="*/ 0 w 39"/>
                <a:gd name="T22" fmla="*/ 0 h 47"/>
                <a:gd name="T23" fmla="*/ 39 w 39"/>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7">
                  <a:moveTo>
                    <a:pt x="0" y="0"/>
                  </a:moveTo>
                  <a:lnTo>
                    <a:pt x="7" y="47"/>
                  </a:lnTo>
                  <a:lnTo>
                    <a:pt x="32" y="47"/>
                  </a:lnTo>
                  <a:lnTo>
                    <a:pt x="22" y="4"/>
                  </a:lnTo>
                  <a:lnTo>
                    <a:pt x="39" y="35"/>
                  </a:lnTo>
                  <a:lnTo>
                    <a:pt x="24" y="0"/>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45" name="Freeform 313"/>
            <p:cNvSpPr/>
            <p:nvPr/>
          </p:nvSpPr>
          <p:spPr bwMode="auto">
            <a:xfrm>
              <a:off x="8732" y="4182"/>
              <a:ext cx="27" cy="28"/>
            </a:xfrm>
            <a:custGeom>
              <a:avLst/>
              <a:gdLst>
                <a:gd name="T0" fmla="*/ 0 w 34"/>
                <a:gd name="T1" fmla="*/ 0 h 35"/>
                <a:gd name="T2" fmla="*/ 1 w 34"/>
                <a:gd name="T3" fmla="*/ 1 h 35"/>
                <a:gd name="T4" fmla="*/ 1 w 34"/>
                <a:gd name="T5" fmla="*/ 0 h 35"/>
                <a:gd name="T6" fmla="*/ 0 w 34"/>
                <a:gd name="T7" fmla="*/ 0 h 35"/>
                <a:gd name="T8" fmla="*/ 0 60000 65536"/>
                <a:gd name="T9" fmla="*/ 0 60000 65536"/>
                <a:gd name="T10" fmla="*/ 0 60000 65536"/>
                <a:gd name="T11" fmla="*/ 0 60000 65536"/>
                <a:gd name="T12" fmla="*/ 0 w 34"/>
                <a:gd name="T13" fmla="*/ 0 h 35"/>
                <a:gd name="T14" fmla="*/ 34 w 34"/>
                <a:gd name="T15" fmla="*/ 35 h 35"/>
              </a:gdLst>
              <a:ahLst/>
              <a:cxnLst>
                <a:cxn ang="T8">
                  <a:pos x="T0" y="T1"/>
                </a:cxn>
                <a:cxn ang="T9">
                  <a:pos x="T2" y="T3"/>
                </a:cxn>
                <a:cxn ang="T10">
                  <a:pos x="T4" y="T5"/>
                </a:cxn>
                <a:cxn ang="T11">
                  <a:pos x="T6" y="T7"/>
                </a:cxn>
              </a:cxnLst>
              <a:rect l="T12" t="T13" r="T14" b="T15"/>
              <a:pathLst>
                <a:path w="34" h="35">
                  <a:moveTo>
                    <a:pt x="0" y="0"/>
                  </a:moveTo>
                  <a:lnTo>
                    <a:pt x="31" y="35"/>
                  </a:lnTo>
                  <a:lnTo>
                    <a:pt x="34" y="5"/>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46" name="Freeform 314"/>
            <p:cNvSpPr/>
            <p:nvPr/>
          </p:nvSpPr>
          <p:spPr bwMode="auto">
            <a:xfrm>
              <a:off x="8740" y="4217"/>
              <a:ext cx="40" cy="58"/>
            </a:xfrm>
            <a:custGeom>
              <a:avLst/>
              <a:gdLst>
                <a:gd name="T0" fmla="*/ 0 w 53"/>
                <a:gd name="T1" fmla="*/ 0 h 81"/>
                <a:gd name="T2" fmla="*/ 1 w 53"/>
                <a:gd name="T3" fmla="*/ 1 h 81"/>
                <a:gd name="T4" fmla="*/ 1 w 53"/>
                <a:gd name="T5" fmla="*/ 2 h 81"/>
                <a:gd name="T6" fmla="*/ 0 w 53"/>
                <a:gd name="T7" fmla="*/ 0 h 81"/>
                <a:gd name="T8" fmla="*/ 0 60000 65536"/>
                <a:gd name="T9" fmla="*/ 0 60000 65536"/>
                <a:gd name="T10" fmla="*/ 0 60000 65536"/>
                <a:gd name="T11" fmla="*/ 0 60000 65536"/>
                <a:gd name="T12" fmla="*/ 0 w 53"/>
                <a:gd name="T13" fmla="*/ 0 h 81"/>
                <a:gd name="T14" fmla="*/ 53 w 53"/>
                <a:gd name="T15" fmla="*/ 81 h 81"/>
              </a:gdLst>
              <a:ahLst/>
              <a:cxnLst>
                <a:cxn ang="T8">
                  <a:pos x="T0" y="T1"/>
                </a:cxn>
                <a:cxn ang="T9">
                  <a:pos x="T2" y="T3"/>
                </a:cxn>
                <a:cxn ang="T10">
                  <a:pos x="T4" y="T5"/>
                </a:cxn>
                <a:cxn ang="T11">
                  <a:pos x="T6" y="T7"/>
                </a:cxn>
              </a:cxnLst>
              <a:rect l="T12" t="T13" r="T14" b="T15"/>
              <a:pathLst>
                <a:path w="53" h="81">
                  <a:moveTo>
                    <a:pt x="0" y="0"/>
                  </a:moveTo>
                  <a:lnTo>
                    <a:pt x="42" y="30"/>
                  </a:lnTo>
                  <a:lnTo>
                    <a:pt x="53" y="81"/>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47" name="Freeform 315"/>
            <p:cNvSpPr/>
            <p:nvPr/>
          </p:nvSpPr>
          <p:spPr bwMode="auto">
            <a:xfrm>
              <a:off x="8804" y="4232"/>
              <a:ext cx="19" cy="38"/>
            </a:xfrm>
            <a:custGeom>
              <a:avLst/>
              <a:gdLst>
                <a:gd name="T0" fmla="*/ 0 w 26"/>
                <a:gd name="T1" fmla="*/ 1 h 49"/>
                <a:gd name="T2" fmla="*/ 0 w 26"/>
                <a:gd name="T3" fmla="*/ 0 h 49"/>
                <a:gd name="T4" fmla="*/ 1 w 26"/>
                <a:gd name="T5" fmla="*/ 2 h 49"/>
                <a:gd name="T6" fmla="*/ 0 w 26"/>
                <a:gd name="T7" fmla="*/ 1 h 49"/>
                <a:gd name="T8" fmla="*/ 0 60000 65536"/>
                <a:gd name="T9" fmla="*/ 0 60000 65536"/>
                <a:gd name="T10" fmla="*/ 0 60000 65536"/>
                <a:gd name="T11" fmla="*/ 0 60000 65536"/>
                <a:gd name="T12" fmla="*/ 0 w 26"/>
                <a:gd name="T13" fmla="*/ 0 h 49"/>
                <a:gd name="T14" fmla="*/ 26 w 26"/>
                <a:gd name="T15" fmla="*/ 49 h 49"/>
              </a:gdLst>
              <a:ahLst/>
              <a:cxnLst>
                <a:cxn ang="T8">
                  <a:pos x="T0" y="T1"/>
                </a:cxn>
                <a:cxn ang="T9">
                  <a:pos x="T2" y="T3"/>
                </a:cxn>
                <a:cxn ang="T10">
                  <a:pos x="T4" y="T5"/>
                </a:cxn>
                <a:cxn ang="T11">
                  <a:pos x="T6" y="T7"/>
                </a:cxn>
              </a:cxnLst>
              <a:rect l="T12" t="T13" r="T14" b="T15"/>
              <a:pathLst>
                <a:path w="26" h="49">
                  <a:moveTo>
                    <a:pt x="0" y="29"/>
                  </a:moveTo>
                  <a:lnTo>
                    <a:pt x="10" y="0"/>
                  </a:lnTo>
                  <a:lnTo>
                    <a:pt x="26" y="49"/>
                  </a:lnTo>
                  <a:lnTo>
                    <a:pt x="0" y="2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48" name="Freeform 316"/>
            <p:cNvSpPr/>
            <p:nvPr/>
          </p:nvSpPr>
          <p:spPr bwMode="auto">
            <a:xfrm>
              <a:off x="9003" y="4510"/>
              <a:ext cx="1666" cy="882"/>
            </a:xfrm>
            <a:custGeom>
              <a:avLst/>
              <a:gdLst>
                <a:gd name="T0" fmla="*/ 1 w 2200"/>
                <a:gd name="T1" fmla="*/ 4 h 1238"/>
                <a:gd name="T2" fmla="*/ 1 w 2200"/>
                <a:gd name="T3" fmla="*/ 4 h 1238"/>
                <a:gd name="T4" fmla="*/ 2 w 2200"/>
                <a:gd name="T5" fmla="*/ 14 h 1238"/>
                <a:gd name="T6" fmla="*/ 2 w 2200"/>
                <a:gd name="T7" fmla="*/ 15 h 1238"/>
                <a:gd name="T8" fmla="*/ 5 w 2200"/>
                <a:gd name="T9" fmla="*/ 19 h 1238"/>
                <a:gd name="T10" fmla="*/ 9 w 2200"/>
                <a:gd name="T11" fmla="*/ 20 h 1238"/>
                <a:gd name="T12" fmla="*/ 16 w 2200"/>
                <a:gd name="T13" fmla="*/ 21 h 1238"/>
                <a:gd name="T14" fmla="*/ 21 w 2200"/>
                <a:gd name="T15" fmla="*/ 23 h 1238"/>
                <a:gd name="T16" fmla="*/ 25 w 2200"/>
                <a:gd name="T17" fmla="*/ 28 h 1238"/>
                <a:gd name="T18" fmla="*/ 26 w 2200"/>
                <a:gd name="T19" fmla="*/ 24 h 1238"/>
                <a:gd name="T20" fmla="*/ 29 w 2200"/>
                <a:gd name="T21" fmla="*/ 23 h 1238"/>
                <a:gd name="T22" fmla="*/ 31 w 2200"/>
                <a:gd name="T23" fmla="*/ 23 h 1238"/>
                <a:gd name="T24" fmla="*/ 32 w 2200"/>
                <a:gd name="T25" fmla="*/ 23 h 1238"/>
                <a:gd name="T26" fmla="*/ 33 w 2200"/>
                <a:gd name="T27" fmla="*/ 23 h 1238"/>
                <a:gd name="T28" fmla="*/ 37 w 2200"/>
                <a:gd name="T29" fmla="*/ 24 h 1238"/>
                <a:gd name="T30" fmla="*/ 39 w 2200"/>
                <a:gd name="T31" fmla="*/ 28 h 1238"/>
                <a:gd name="T32" fmla="*/ 39 w 2200"/>
                <a:gd name="T33" fmla="*/ 27 h 1238"/>
                <a:gd name="T34" fmla="*/ 39 w 2200"/>
                <a:gd name="T35" fmla="*/ 20 h 1238"/>
                <a:gd name="T36" fmla="*/ 43 w 2200"/>
                <a:gd name="T37" fmla="*/ 16 h 1238"/>
                <a:gd name="T38" fmla="*/ 43 w 2200"/>
                <a:gd name="T39" fmla="*/ 15 h 1238"/>
                <a:gd name="T40" fmla="*/ 42 w 2200"/>
                <a:gd name="T41" fmla="*/ 13 h 1238"/>
                <a:gd name="T42" fmla="*/ 43 w 2200"/>
                <a:gd name="T43" fmla="*/ 13 h 1238"/>
                <a:gd name="T44" fmla="*/ 43 w 2200"/>
                <a:gd name="T45" fmla="*/ 15 h 1238"/>
                <a:gd name="T46" fmla="*/ 44 w 2200"/>
                <a:gd name="T47" fmla="*/ 12 h 1238"/>
                <a:gd name="T48" fmla="*/ 45 w 2200"/>
                <a:gd name="T49" fmla="*/ 11 h 1238"/>
                <a:gd name="T50" fmla="*/ 48 w 2200"/>
                <a:gd name="T51" fmla="*/ 9 h 1238"/>
                <a:gd name="T52" fmla="*/ 51 w 2200"/>
                <a:gd name="T53" fmla="*/ 6 h 1238"/>
                <a:gd name="T54" fmla="*/ 51 w 2200"/>
                <a:gd name="T55" fmla="*/ 5 h 1238"/>
                <a:gd name="T56" fmla="*/ 49 w 2200"/>
                <a:gd name="T57" fmla="*/ 3 h 1238"/>
                <a:gd name="T58" fmla="*/ 43 w 2200"/>
                <a:gd name="T59" fmla="*/ 6 h 1238"/>
                <a:gd name="T60" fmla="*/ 41 w 2200"/>
                <a:gd name="T61" fmla="*/ 8 h 1238"/>
                <a:gd name="T62" fmla="*/ 38 w 2200"/>
                <a:gd name="T63" fmla="*/ 10 h 1238"/>
                <a:gd name="T64" fmla="*/ 37 w 2200"/>
                <a:gd name="T65" fmla="*/ 9 h 1238"/>
                <a:gd name="T66" fmla="*/ 37 w 2200"/>
                <a:gd name="T67" fmla="*/ 9 h 1238"/>
                <a:gd name="T68" fmla="*/ 37 w 2200"/>
                <a:gd name="T69" fmla="*/ 7 h 1238"/>
                <a:gd name="T70" fmla="*/ 37 w 2200"/>
                <a:gd name="T71" fmla="*/ 5 h 1238"/>
                <a:gd name="T72" fmla="*/ 34 w 2200"/>
                <a:gd name="T73" fmla="*/ 6 h 1238"/>
                <a:gd name="T74" fmla="*/ 33 w 2200"/>
                <a:gd name="T75" fmla="*/ 10 h 1238"/>
                <a:gd name="T76" fmla="*/ 33 w 2200"/>
                <a:gd name="T77" fmla="*/ 5 h 1238"/>
                <a:gd name="T78" fmla="*/ 34 w 2200"/>
                <a:gd name="T79" fmla="*/ 5 h 1238"/>
                <a:gd name="T80" fmla="*/ 36 w 2200"/>
                <a:gd name="T81" fmla="*/ 4 h 1238"/>
                <a:gd name="T82" fmla="*/ 32 w 2200"/>
                <a:gd name="T83" fmla="*/ 3 h 1238"/>
                <a:gd name="T84" fmla="*/ 31 w 2200"/>
                <a:gd name="T85" fmla="*/ 4 h 1238"/>
                <a:gd name="T86" fmla="*/ 31 w 2200"/>
                <a:gd name="T87" fmla="*/ 2 h 1238"/>
                <a:gd name="T88" fmla="*/ 26 w 2200"/>
                <a:gd name="T89" fmla="*/ 0 h 1238"/>
                <a:gd name="T90" fmla="*/ 2 w 2200"/>
                <a:gd name="T91" fmla="*/ 1 h 1238"/>
                <a:gd name="T92" fmla="*/ 2 w 2200"/>
                <a:gd name="T93" fmla="*/ 3 h 1238"/>
                <a:gd name="T94" fmla="*/ 0 w 2200"/>
                <a:gd name="T95" fmla="*/ 2 h 12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00"/>
                <a:gd name="T145" fmla="*/ 0 h 1238"/>
                <a:gd name="T146" fmla="*/ 2200 w 2200"/>
                <a:gd name="T147" fmla="*/ 1238 h 12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00" h="1238">
                  <a:moveTo>
                    <a:pt x="0" y="69"/>
                  </a:moveTo>
                  <a:lnTo>
                    <a:pt x="26" y="169"/>
                  </a:lnTo>
                  <a:lnTo>
                    <a:pt x="56" y="180"/>
                  </a:lnTo>
                  <a:lnTo>
                    <a:pt x="32" y="187"/>
                  </a:lnTo>
                  <a:lnTo>
                    <a:pt x="12" y="491"/>
                  </a:lnTo>
                  <a:lnTo>
                    <a:pt x="70" y="612"/>
                  </a:lnTo>
                  <a:lnTo>
                    <a:pt x="104" y="612"/>
                  </a:lnTo>
                  <a:lnTo>
                    <a:pt x="89" y="656"/>
                  </a:lnTo>
                  <a:lnTo>
                    <a:pt x="160" y="786"/>
                  </a:lnTo>
                  <a:lnTo>
                    <a:pt x="231" y="816"/>
                  </a:lnTo>
                  <a:lnTo>
                    <a:pt x="291" y="890"/>
                  </a:lnTo>
                  <a:lnTo>
                    <a:pt x="378" y="881"/>
                  </a:lnTo>
                  <a:lnTo>
                    <a:pt x="524" y="951"/>
                  </a:lnTo>
                  <a:lnTo>
                    <a:pt x="698" y="924"/>
                  </a:lnTo>
                  <a:lnTo>
                    <a:pt x="800" y="1055"/>
                  </a:lnTo>
                  <a:lnTo>
                    <a:pt x="879" y="1020"/>
                  </a:lnTo>
                  <a:lnTo>
                    <a:pt x="978" y="1181"/>
                  </a:lnTo>
                  <a:lnTo>
                    <a:pt x="1053" y="1208"/>
                  </a:lnTo>
                  <a:lnTo>
                    <a:pt x="1046" y="1119"/>
                  </a:lnTo>
                  <a:lnTo>
                    <a:pt x="1126" y="1065"/>
                  </a:lnTo>
                  <a:lnTo>
                    <a:pt x="1133" y="1022"/>
                  </a:lnTo>
                  <a:lnTo>
                    <a:pt x="1244" y="1020"/>
                  </a:lnTo>
                  <a:lnTo>
                    <a:pt x="1346" y="1055"/>
                  </a:lnTo>
                  <a:lnTo>
                    <a:pt x="1347" y="1001"/>
                  </a:lnTo>
                  <a:lnTo>
                    <a:pt x="1307" y="995"/>
                  </a:lnTo>
                  <a:lnTo>
                    <a:pt x="1389" y="993"/>
                  </a:lnTo>
                  <a:lnTo>
                    <a:pt x="1394" y="969"/>
                  </a:lnTo>
                  <a:lnTo>
                    <a:pt x="1401" y="997"/>
                  </a:lnTo>
                  <a:lnTo>
                    <a:pt x="1557" y="1008"/>
                  </a:lnTo>
                  <a:lnTo>
                    <a:pt x="1597" y="1053"/>
                  </a:lnTo>
                  <a:lnTo>
                    <a:pt x="1603" y="1134"/>
                  </a:lnTo>
                  <a:lnTo>
                    <a:pt x="1654" y="1238"/>
                  </a:lnTo>
                  <a:lnTo>
                    <a:pt x="1684" y="1235"/>
                  </a:lnTo>
                  <a:lnTo>
                    <a:pt x="1699" y="1156"/>
                  </a:lnTo>
                  <a:lnTo>
                    <a:pt x="1644" y="969"/>
                  </a:lnTo>
                  <a:lnTo>
                    <a:pt x="1676" y="889"/>
                  </a:lnTo>
                  <a:lnTo>
                    <a:pt x="1870" y="736"/>
                  </a:lnTo>
                  <a:lnTo>
                    <a:pt x="1833" y="720"/>
                  </a:lnTo>
                  <a:lnTo>
                    <a:pt x="1867" y="713"/>
                  </a:lnTo>
                  <a:lnTo>
                    <a:pt x="1840" y="662"/>
                  </a:lnTo>
                  <a:lnTo>
                    <a:pt x="1846" y="617"/>
                  </a:lnTo>
                  <a:lnTo>
                    <a:pt x="1805" y="585"/>
                  </a:lnTo>
                  <a:lnTo>
                    <a:pt x="1846" y="608"/>
                  </a:lnTo>
                  <a:lnTo>
                    <a:pt x="1835" y="554"/>
                  </a:lnTo>
                  <a:lnTo>
                    <a:pt x="1862" y="536"/>
                  </a:lnTo>
                  <a:lnTo>
                    <a:pt x="1867" y="656"/>
                  </a:lnTo>
                  <a:lnTo>
                    <a:pt x="1895" y="586"/>
                  </a:lnTo>
                  <a:lnTo>
                    <a:pt x="1878" y="529"/>
                  </a:lnTo>
                  <a:lnTo>
                    <a:pt x="1896" y="562"/>
                  </a:lnTo>
                  <a:lnTo>
                    <a:pt x="1937" y="464"/>
                  </a:lnTo>
                  <a:lnTo>
                    <a:pt x="2092" y="420"/>
                  </a:lnTo>
                  <a:lnTo>
                    <a:pt x="2051" y="394"/>
                  </a:lnTo>
                  <a:lnTo>
                    <a:pt x="2081" y="320"/>
                  </a:lnTo>
                  <a:lnTo>
                    <a:pt x="2195" y="264"/>
                  </a:lnTo>
                  <a:lnTo>
                    <a:pt x="2200" y="233"/>
                  </a:lnTo>
                  <a:lnTo>
                    <a:pt x="2171" y="209"/>
                  </a:lnTo>
                  <a:lnTo>
                    <a:pt x="2171" y="136"/>
                  </a:lnTo>
                  <a:lnTo>
                    <a:pt x="2109" y="114"/>
                  </a:lnTo>
                  <a:lnTo>
                    <a:pt x="2061" y="230"/>
                  </a:lnTo>
                  <a:lnTo>
                    <a:pt x="1867" y="274"/>
                  </a:lnTo>
                  <a:lnTo>
                    <a:pt x="1851" y="324"/>
                  </a:lnTo>
                  <a:lnTo>
                    <a:pt x="1740" y="345"/>
                  </a:lnTo>
                  <a:lnTo>
                    <a:pt x="1747" y="363"/>
                  </a:lnTo>
                  <a:lnTo>
                    <a:pt x="1637" y="431"/>
                  </a:lnTo>
                  <a:lnTo>
                    <a:pt x="1586" y="429"/>
                  </a:lnTo>
                  <a:lnTo>
                    <a:pt x="1584" y="410"/>
                  </a:lnTo>
                  <a:lnTo>
                    <a:pt x="1592" y="387"/>
                  </a:lnTo>
                  <a:lnTo>
                    <a:pt x="1604" y="372"/>
                  </a:lnTo>
                  <a:lnTo>
                    <a:pt x="1611" y="351"/>
                  </a:lnTo>
                  <a:lnTo>
                    <a:pt x="1592" y="297"/>
                  </a:lnTo>
                  <a:lnTo>
                    <a:pt x="1554" y="318"/>
                  </a:lnTo>
                  <a:lnTo>
                    <a:pt x="1569" y="230"/>
                  </a:lnTo>
                  <a:lnTo>
                    <a:pt x="1509" y="209"/>
                  </a:lnTo>
                  <a:lnTo>
                    <a:pt x="1465" y="264"/>
                  </a:lnTo>
                  <a:lnTo>
                    <a:pt x="1448" y="413"/>
                  </a:lnTo>
                  <a:lnTo>
                    <a:pt x="1413" y="417"/>
                  </a:lnTo>
                  <a:lnTo>
                    <a:pt x="1402" y="347"/>
                  </a:lnTo>
                  <a:lnTo>
                    <a:pt x="1434" y="234"/>
                  </a:lnTo>
                  <a:lnTo>
                    <a:pt x="1403" y="252"/>
                  </a:lnTo>
                  <a:lnTo>
                    <a:pt x="1451" y="196"/>
                  </a:lnTo>
                  <a:lnTo>
                    <a:pt x="1552" y="194"/>
                  </a:lnTo>
                  <a:lnTo>
                    <a:pt x="1536" y="164"/>
                  </a:lnTo>
                  <a:lnTo>
                    <a:pt x="1529" y="164"/>
                  </a:lnTo>
                  <a:lnTo>
                    <a:pt x="1381" y="146"/>
                  </a:lnTo>
                  <a:lnTo>
                    <a:pt x="1403" y="110"/>
                  </a:lnTo>
                  <a:lnTo>
                    <a:pt x="1315" y="159"/>
                  </a:lnTo>
                  <a:lnTo>
                    <a:pt x="1243" y="159"/>
                  </a:lnTo>
                  <a:lnTo>
                    <a:pt x="1330" y="82"/>
                  </a:lnTo>
                  <a:lnTo>
                    <a:pt x="1147" y="40"/>
                  </a:lnTo>
                  <a:lnTo>
                    <a:pt x="1127" y="0"/>
                  </a:lnTo>
                  <a:lnTo>
                    <a:pt x="1126" y="26"/>
                  </a:lnTo>
                  <a:lnTo>
                    <a:pt x="72" y="26"/>
                  </a:lnTo>
                  <a:lnTo>
                    <a:pt x="90" y="73"/>
                  </a:lnTo>
                  <a:lnTo>
                    <a:pt x="70" y="114"/>
                  </a:lnTo>
                  <a:lnTo>
                    <a:pt x="74" y="72"/>
                  </a:lnTo>
                  <a:lnTo>
                    <a:pt x="0" y="6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49" name="Freeform 317"/>
            <p:cNvSpPr/>
            <p:nvPr/>
          </p:nvSpPr>
          <p:spPr bwMode="auto">
            <a:xfrm>
              <a:off x="10915" y="7177"/>
              <a:ext cx="149" cy="170"/>
            </a:xfrm>
            <a:custGeom>
              <a:avLst/>
              <a:gdLst>
                <a:gd name="T0" fmla="*/ 0 w 199"/>
                <a:gd name="T1" fmla="*/ 5 h 238"/>
                <a:gd name="T2" fmla="*/ 1 w 199"/>
                <a:gd name="T3" fmla="*/ 0 h 238"/>
                <a:gd name="T4" fmla="*/ 1 w 199"/>
                <a:gd name="T5" fmla="*/ 0 h 238"/>
                <a:gd name="T6" fmla="*/ 4 w 199"/>
                <a:gd name="T7" fmla="*/ 2 h 238"/>
                <a:gd name="T8" fmla="*/ 5 w 199"/>
                <a:gd name="T9" fmla="*/ 3 h 238"/>
                <a:gd name="T10" fmla="*/ 4 w 199"/>
                <a:gd name="T11" fmla="*/ 4 h 238"/>
                <a:gd name="T12" fmla="*/ 3 w 199"/>
                <a:gd name="T13" fmla="*/ 5 h 238"/>
                <a:gd name="T14" fmla="*/ 0 w 199"/>
                <a:gd name="T15" fmla="*/ 5 h 238"/>
                <a:gd name="T16" fmla="*/ 0 60000 65536"/>
                <a:gd name="T17" fmla="*/ 0 60000 65536"/>
                <a:gd name="T18" fmla="*/ 0 60000 65536"/>
                <a:gd name="T19" fmla="*/ 0 60000 65536"/>
                <a:gd name="T20" fmla="*/ 0 60000 65536"/>
                <a:gd name="T21" fmla="*/ 0 60000 65536"/>
                <a:gd name="T22" fmla="*/ 0 60000 65536"/>
                <a:gd name="T23" fmla="*/ 0 60000 65536"/>
                <a:gd name="T24" fmla="*/ 0 w 199"/>
                <a:gd name="T25" fmla="*/ 0 h 238"/>
                <a:gd name="T26" fmla="*/ 199 w 199"/>
                <a:gd name="T27" fmla="*/ 238 h 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 h="238">
                  <a:moveTo>
                    <a:pt x="0" y="192"/>
                  </a:moveTo>
                  <a:lnTo>
                    <a:pt x="31" y="8"/>
                  </a:lnTo>
                  <a:lnTo>
                    <a:pt x="62" y="0"/>
                  </a:lnTo>
                  <a:lnTo>
                    <a:pt x="174" y="94"/>
                  </a:lnTo>
                  <a:lnTo>
                    <a:pt x="199" y="131"/>
                  </a:lnTo>
                  <a:lnTo>
                    <a:pt x="189" y="178"/>
                  </a:lnTo>
                  <a:lnTo>
                    <a:pt x="136" y="238"/>
                  </a:lnTo>
                  <a:lnTo>
                    <a:pt x="0" y="19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750" name="Freeform 318"/>
            <p:cNvSpPr/>
            <p:nvPr/>
          </p:nvSpPr>
          <p:spPr bwMode="auto">
            <a:xfrm>
              <a:off x="10488" y="5816"/>
              <a:ext cx="387" cy="361"/>
            </a:xfrm>
            <a:custGeom>
              <a:avLst/>
              <a:gdLst>
                <a:gd name="T0" fmla="*/ 0 w 510"/>
                <a:gd name="T1" fmla="*/ 3 h 507"/>
                <a:gd name="T2" fmla="*/ 1 w 510"/>
                <a:gd name="T3" fmla="*/ 5 h 507"/>
                <a:gd name="T4" fmla="*/ 3 w 510"/>
                <a:gd name="T5" fmla="*/ 5 h 507"/>
                <a:gd name="T6" fmla="*/ 3 w 510"/>
                <a:gd name="T7" fmla="*/ 6 h 507"/>
                <a:gd name="T8" fmla="*/ 5 w 510"/>
                <a:gd name="T9" fmla="*/ 6 h 507"/>
                <a:gd name="T10" fmla="*/ 5 w 510"/>
                <a:gd name="T11" fmla="*/ 10 h 507"/>
                <a:gd name="T12" fmla="*/ 6 w 510"/>
                <a:gd name="T13" fmla="*/ 11 h 507"/>
                <a:gd name="T14" fmla="*/ 7 w 510"/>
                <a:gd name="T15" fmla="*/ 12 h 507"/>
                <a:gd name="T16" fmla="*/ 9 w 510"/>
                <a:gd name="T17" fmla="*/ 10 h 507"/>
                <a:gd name="T18" fmla="*/ 8 w 510"/>
                <a:gd name="T19" fmla="*/ 10 h 507"/>
                <a:gd name="T20" fmla="*/ 8 w 510"/>
                <a:gd name="T21" fmla="*/ 8 h 507"/>
                <a:gd name="T22" fmla="*/ 9 w 510"/>
                <a:gd name="T23" fmla="*/ 9 h 507"/>
                <a:gd name="T24" fmla="*/ 11 w 510"/>
                <a:gd name="T25" fmla="*/ 7 h 507"/>
                <a:gd name="T26" fmla="*/ 11 w 510"/>
                <a:gd name="T27" fmla="*/ 6 h 507"/>
                <a:gd name="T28" fmla="*/ 11 w 510"/>
                <a:gd name="T29" fmla="*/ 5 h 507"/>
                <a:gd name="T30" fmla="*/ 11 w 510"/>
                <a:gd name="T31" fmla="*/ 5 h 507"/>
                <a:gd name="T32" fmla="*/ 12 w 510"/>
                <a:gd name="T33" fmla="*/ 4 h 507"/>
                <a:gd name="T34" fmla="*/ 11 w 510"/>
                <a:gd name="T35" fmla="*/ 4 h 507"/>
                <a:gd name="T36" fmla="*/ 11 w 510"/>
                <a:gd name="T37" fmla="*/ 3 h 507"/>
                <a:gd name="T38" fmla="*/ 9 w 510"/>
                <a:gd name="T39" fmla="*/ 2 h 507"/>
                <a:gd name="T40" fmla="*/ 10 w 510"/>
                <a:gd name="T41" fmla="*/ 2 h 507"/>
                <a:gd name="T42" fmla="*/ 5 w 510"/>
                <a:gd name="T43" fmla="*/ 2 h 507"/>
                <a:gd name="T44" fmla="*/ 3 w 510"/>
                <a:gd name="T45" fmla="*/ 0 h 507"/>
                <a:gd name="T46" fmla="*/ 3 w 510"/>
                <a:gd name="T47" fmla="*/ 1 h 507"/>
                <a:gd name="T48" fmla="*/ 1 w 510"/>
                <a:gd name="T49" fmla="*/ 1 h 507"/>
                <a:gd name="T50" fmla="*/ 2 w 510"/>
                <a:gd name="T51" fmla="*/ 3 h 507"/>
                <a:gd name="T52" fmla="*/ 1 w 510"/>
                <a:gd name="T53" fmla="*/ 3 h 507"/>
                <a:gd name="T54" fmla="*/ 1 w 510"/>
                <a:gd name="T55" fmla="*/ 2 h 507"/>
                <a:gd name="T56" fmla="*/ 2 w 510"/>
                <a:gd name="T57" fmla="*/ 1 h 507"/>
                <a:gd name="T58" fmla="*/ 0 w 510"/>
                <a:gd name="T59" fmla="*/ 3 h 5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0"/>
                <a:gd name="T91" fmla="*/ 0 h 507"/>
                <a:gd name="T92" fmla="*/ 510 w 510"/>
                <a:gd name="T93" fmla="*/ 507 h 5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0" h="507">
                  <a:moveTo>
                    <a:pt x="0" y="138"/>
                  </a:moveTo>
                  <a:lnTo>
                    <a:pt x="48" y="226"/>
                  </a:lnTo>
                  <a:lnTo>
                    <a:pt x="122" y="237"/>
                  </a:lnTo>
                  <a:lnTo>
                    <a:pt x="146" y="275"/>
                  </a:lnTo>
                  <a:lnTo>
                    <a:pt x="220" y="269"/>
                  </a:lnTo>
                  <a:lnTo>
                    <a:pt x="208" y="422"/>
                  </a:lnTo>
                  <a:lnTo>
                    <a:pt x="243" y="486"/>
                  </a:lnTo>
                  <a:lnTo>
                    <a:pt x="284" y="507"/>
                  </a:lnTo>
                  <a:lnTo>
                    <a:pt x="379" y="448"/>
                  </a:lnTo>
                  <a:lnTo>
                    <a:pt x="341" y="437"/>
                  </a:lnTo>
                  <a:lnTo>
                    <a:pt x="325" y="352"/>
                  </a:lnTo>
                  <a:lnTo>
                    <a:pt x="387" y="368"/>
                  </a:lnTo>
                  <a:lnTo>
                    <a:pt x="487" y="315"/>
                  </a:lnTo>
                  <a:lnTo>
                    <a:pt x="457" y="275"/>
                  </a:lnTo>
                  <a:lnTo>
                    <a:pt x="491" y="236"/>
                  </a:lnTo>
                  <a:lnTo>
                    <a:pt x="477" y="207"/>
                  </a:lnTo>
                  <a:lnTo>
                    <a:pt x="510" y="175"/>
                  </a:lnTo>
                  <a:lnTo>
                    <a:pt x="467" y="168"/>
                  </a:lnTo>
                  <a:lnTo>
                    <a:pt x="467" y="127"/>
                  </a:lnTo>
                  <a:lnTo>
                    <a:pt x="391" y="84"/>
                  </a:lnTo>
                  <a:lnTo>
                    <a:pt x="426" y="72"/>
                  </a:lnTo>
                  <a:lnTo>
                    <a:pt x="200" y="81"/>
                  </a:lnTo>
                  <a:lnTo>
                    <a:pt x="127" y="0"/>
                  </a:lnTo>
                  <a:lnTo>
                    <a:pt x="133" y="37"/>
                  </a:lnTo>
                  <a:lnTo>
                    <a:pt x="66" y="68"/>
                  </a:lnTo>
                  <a:lnTo>
                    <a:pt x="86" y="127"/>
                  </a:lnTo>
                  <a:lnTo>
                    <a:pt x="63" y="150"/>
                  </a:lnTo>
                  <a:lnTo>
                    <a:pt x="48" y="96"/>
                  </a:lnTo>
                  <a:lnTo>
                    <a:pt x="73" y="22"/>
                  </a:lnTo>
                  <a:lnTo>
                    <a:pt x="0" y="13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05" name="Freeform 320"/>
            <p:cNvSpPr/>
            <p:nvPr/>
          </p:nvSpPr>
          <p:spPr bwMode="auto">
            <a:xfrm>
              <a:off x="3718" y="4931"/>
              <a:ext cx="409" cy="321"/>
            </a:xfrm>
            <a:custGeom>
              <a:avLst/>
              <a:gdLst>
                <a:gd name="T0" fmla="*/ 0 w 542"/>
                <a:gd name="T1" fmla="*/ 5 h 449"/>
                <a:gd name="T2" fmla="*/ 0 w 542"/>
                <a:gd name="T3" fmla="*/ 8 h 449"/>
                <a:gd name="T4" fmla="*/ 1 w 542"/>
                <a:gd name="T5" fmla="*/ 9 h 449"/>
                <a:gd name="T6" fmla="*/ 0 w 542"/>
                <a:gd name="T7" fmla="*/ 10 h 449"/>
                <a:gd name="T8" fmla="*/ 2 w 542"/>
                <a:gd name="T9" fmla="*/ 10 h 449"/>
                <a:gd name="T10" fmla="*/ 5 w 542"/>
                <a:gd name="T11" fmla="*/ 10 h 449"/>
                <a:gd name="T12" fmla="*/ 5 w 542"/>
                <a:gd name="T13" fmla="*/ 8 h 449"/>
                <a:gd name="T14" fmla="*/ 8 w 542"/>
                <a:gd name="T15" fmla="*/ 8 h 449"/>
                <a:gd name="T16" fmla="*/ 8 w 542"/>
                <a:gd name="T17" fmla="*/ 6 h 449"/>
                <a:gd name="T18" fmla="*/ 9 w 542"/>
                <a:gd name="T19" fmla="*/ 6 h 449"/>
                <a:gd name="T20" fmla="*/ 8 w 542"/>
                <a:gd name="T21" fmla="*/ 5 h 449"/>
                <a:gd name="T22" fmla="*/ 9 w 542"/>
                <a:gd name="T23" fmla="*/ 5 h 449"/>
                <a:gd name="T24" fmla="*/ 10 w 542"/>
                <a:gd name="T25" fmla="*/ 4 h 449"/>
                <a:gd name="T26" fmla="*/ 9 w 542"/>
                <a:gd name="T27" fmla="*/ 3 h 449"/>
                <a:gd name="T28" fmla="*/ 12 w 542"/>
                <a:gd name="T29" fmla="*/ 2 h 449"/>
                <a:gd name="T30" fmla="*/ 13 w 542"/>
                <a:gd name="T31" fmla="*/ 1 h 449"/>
                <a:gd name="T32" fmla="*/ 11 w 542"/>
                <a:gd name="T33" fmla="*/ 1 h 449"/>
                <a:gd name="T34" fmla="*/ 10 w 542"/>
                <a:gd name="T35" fmla="*/ 2 h 449"/>
                <a:gd name="T36" fmla="*/ 9 w 542"/>
                <a:gd name="T37" fmla="*/ 0 h 449"/>
                <a:gd name="T38" fmla="*/ 8 w 542"/>
                <a:gd name="T39" fmla="*/ 1 h 449"/>
                <a:gd name="T40" fmla="*/ 4 w 542"/>
                <a:gd name="T41" fmla="*/ 1 h 449"/>
                <a:gd name="T42" fmla="*/ 2 w 542"/>
                <a:gd name="T43" fmla="*/ 4 h 449"/>
                <a:gd name="T44" fmla="*/ 1 w 542"/>
                <a:gd name="T45" fmla="*/ 3 h 449"/>
                <a:gd name="T46" fmla="*/ 0 w 542"/>
                <a:gd name="T47" fmla="*/ 5 h 4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2"/>
                <a:gd name="T73" fmla="*/ 0 h 449"/>
                <a:gd name="T74" fmla="*/ 542 w 542"/>
                <a:gd name="T75" fmla="*/ 449 h 4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2" h="449">
                  <a:moveTo>
                    <a:pt x="0" y="214"/>
                  </a:moveTo>
                  <a:lnTo>
                    <a:pt x="6" y="333"/>
                  </a:lnTo>
                  <a:lnTo>
                    <a:pt x="42" y="368"/>
                  </a:lnTo>
                  <a:lnTo>
                    <a:pt x="14" y="426"/>
                  </a:lnTo>
                  <a:lnTo>
                    <a:pt x="73" y="449"/>
                  </a:lnTo>
                  <a:lnTo>
                    <a:pt x="212" y="426"/>
                  </a:lnTo>
                  <a:lnTo>
                    <a:pt x="239" y="361"/>
                  </a:lnTo>
                  <a:lnTo>
                    <a:pt x="333" y="325"/>
                  </a:lnTo>
                  <a:lnTo>
                    <a:pt x="340" y="269"/>
                  </a:lnTo>
                  <a:lnTo>
                    <a:pt x="375" y="254"/>
                  </a:lnTo>
                  <a:lnTo>
                    <a:pt x="361" y="226"/>
                  </a:lnTo>
                  <a:lnTo>
                    <a:pt x="393" y="222"/>
                  </a:lnTo>
                  <a:lnTo>
                    <a:pt x="418" y="168"/>
                  </a:lnTo>
                  <a:lnTo>
                    <a:pt x="408" y="112"/>
                  </a:lnTo>
                  <a:lnTo>
                    <a:pt x="538" y="72"/>
                  </a:lnTo>
                  <a:lnTo>
                    <a:pt x="542" y="61"/>
                  </a:lnTo>
                  <a:lnTo>
                    <a:pt x="492" y="50"/>
                  </a:lnTo>
                  <a:lnTo>
                    <a:pt x="423" y="88"/>
                  </a:lnTo>
                  <a:lnTo>
                    <a:pt x="392" y="0"/>
                  </a:lnTo>
                  <a:lnTo>
                    <a:pt x="335" y="66"/>
                  </a:lnTo>
                  <a:lnTo>
                    <a:pt x="169" y="61"/>
                  </a:lnTo>
                  <a:lnTo>
                    <a:pt x="82" y="165"/>
                  </a:lnTo>
                  <a:lnTo>
                    <a:pt x="25" y="131"/>
                  </a:lnTo>
                  <a:lnTo>
                    <a:pt x="0" y="214"/>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06" name="Freeform 321"/>
            <p:cNvSpPr/>
            <p:nvPr/>
          </p:nvSpPr>
          <p:spPr bwMode="auto">
            <a:xfrm>
              <a:off x="2524" y="4779"/>
              <a:ext cx="53" cy="108"/>
            </a:xfrm>
            <a:custGeom>
              <a:avLst/>
              <a:gdLst>
                <a:gd name="T0" fmla="*/ 0 w 71"/>
                <a:gd name="T1" fmla="*/ 3 h 151"/>
                <a:gd name="T2" fmla="*/ 0 w 71"/>
                <a:gd name="T3" fmla="*/ 1 h 151"/>
                <a:gd name="T4" fmla="*/ 1 w 71"/>
                <a:gd name="T5" fmla="*/ 0 h 151"/>
                <a:gd name="T6" fmla="*/ 2 w 71"/>
                <a:gd name="T7" fmla="*/ 2 h 151"/>
                <a:gd name="T8" fmla="*/ 1 w 71"/>
                <a:gd name="T9" fmla="*/ 3 h 151"/>
                <a:gd name="T10" fmla="*/ 0 w 71"/>
                <a:gd name="T11" fmla="*/ 3 h 151"/>
                <a:gd name="T12" fmla="*/ 0 60000 65536"/>
                <a:gd name="T13" fmla="*/ 0 60000 65536"/>
                <a:gd name="T14" fmla="*/ 0 60000 65536"/>
                <a:gd name="T15" fmla="*/ 0 60000 65536"/>
                <a:gd name="T16" fmla="*/ 0 60000 65536"/>
                <a:gd name="T17" fmla="*/ 0 60000 65536"/>
                <a:gd name="T18" fmla="*/ 0 w 71"/>
                <a:gd name="T19" fmla="*/ 0 h 151"/>
                <a:gd name="T20" fmla="*/ 71 w 71"/>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1" h="151">
                  <a:moveTo>
                    <a:pt x="0" y="114"/>
                  </a:moveTo>
                  <a:lnTo>
                    <a:pt x="1" y="37"/>
                  </a:lnTo>
                  <a:lnTo>
                    <a:pt x="33" y="0"/>
                  </a:lnTo>
                  <a:lnTo>
                    <a:pt x="71" y="88"/>
                  </a:lnTo>
                  <a:lnTo>
                    <a:pt x="35" y="151"/>
                  </a:lnTo>
                  <a:lnTo>
                    <a:pt x="0" y="114"/>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07" name="Freeform 322"/>
            <p:cNvSpPr/>
            <p:nvPr/>
          </p:nvSpPr>
          <p:spPr bwMode="auto">
            <a:xfrm>
              <a:off x="1717" y="4987"/>
              <a:ext cx="589" cy="611"/>
            </a:xfrm>
            <a:custGeom>
              <a:avLst/>
              <a:gdLst>
                <a:gd name="T0" fmla="*/ 0 w 776"/>
                <a:gd name="T1" fmla="*/ 11 h 857"/>
                <a:gd name="T2" fmla="*/ 0 w 776"/>
                <a:gd name="T3" fmla="*/ 11 h 857"/>
                <a:gd name="T4" fmla="*/ 3 w 776"/>
                <a:gd name="T5" fmla="*/ 13 h 857"/>
                <a:gd name="T6" fmla="*/ 11 w 776"/>
                <a:gd name="T7" fmla="*/ 19 h 857"/>
                <a:gd name="T8" fmla="*/ 11 w 776"/>
                <a:gd name="T9" fmla="*/ 20 h 857"/>
                <a:gd name="T10" fmla="*/ 11 w 776"/>
                <a:gd name="T11" fmla="*/ 20 h 857"/>
                <a:gd name="T12" fmla="*/ 13 w 776"/>
                <a:gd name="T13" fmla="*/ 19 h 857"/>
                <a:gd name="T14" fmla="*/ 18 w 776"/>
                <a:gd name="T15" fmla="*/ 15 h 857"/>
                <a:gd name="T16" fmla="*/ 16 w 776"/>
                <a:gd name="T17" fmla="*/ 12 h 857"/>
                <a:gd name="T18" fmla="*/ 16 w 776"/>
                <a:gd name="T19" fmla="*/ 8 h 857"/>
                <a:gd name="T20" fmla="*/ 16 w 776"/>
                <a:gd name="T21" fmla="*/ 6 h 857"/>
                <a:gd name="T22" fmla="*/ 14 w 776"/>
                <a:gd name="T23" fmla="*/ 3 h 857"/>
                <a:gd name="T24" fmla="*/ 15 w 776"/>
                <a:gd name="T25" fmla="*/ 3 h 857"/>
                <a:gd name="T26" fmla="*/ 15 w 776"/>
                <a:gd name="T27" fmla="*/ 0 h 857"/>
                <a:gd name="T28" fmla="*/ 9 w 776"/>
                <a:gd name="T29" fmla="*/ 1 h 857"/>
                <a:gd name="T30" fmla="*/ 6 w 776"/>
                <a:gd name="T31" fmla="*/ 2 h 857"/>
                <a:gd name="T32" fmla="*/ 7 w 776"/>
                <a:gd name="T33" fmla="*/ 5 h 857"/>
                <a:gd name="T34" fmla="*/ 5 w 776"/>
                <a:gd name="T35" fmla="*/ 6 h 857"/>
                <a:gd name="T36" fmla="*/ 4 w 776"/>
                <a:gd name="T37" fmla="*/ 6 h 857"/>
                <a:gd name="T38" fmla="*/ 5 w 776"/>
                <a:gd name="T39" fmla="*/ 7 h 857"/>
                <a:gd name="T40" fmla="*/ 1 w 776"/>
                <a:gd name="T41" fmla="*/ 9 h 857"/>
                <a:gd name="T42" fmla="*/ 0 w 776"/>
                <a:gd name="T43" fmla="*/ 11 h 8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6"/>
                <a:gd name="T67" fmla="*/ 0 h 857"/>
                <a:gd name="T68" fmla="*/ 776 w 776"/>
                <a:gd name="T69" fmla="*/ 857 h 8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6" h="857">
                  <a:moveTo>
                    <a:pt x="0" y="458"/>
                  </a:moveTo>
                  <a:lnTo>
                    <a:pt x="5" y="475"/>
                  </a:lnTo>
                  <a:lnTo>
                    <a:pt x="150" y="582"/>
                  </a:lnTo>
                  <a:lnTo>
                    <a:pt x="454" y="818"/>
                  </a:lnTo>
                  <a:lnTo>
                    <a:pt x="456" y="857"/>
                  </a:lnTo>
                  <a:lnTo>
                    <a:pt x="488" y="853"/>
                  </a:lnTo>
                  <a:lnTo>
                    <a:pt x="547" y="836"/>
                  </a:lnTo>
                  <a:lnTo>
                    <a:pt x="776" y="651"/>
                  </a:lnTo>
                  <a:lnTo>
                    <a:pt x="687" y="527"/>
                  </a:lnTo>
                  <a:lnTo>
                    <a:pt x="688" y="330"/>
                  </a:lnTo>
                  <a:lnTo>
                    <a:pt x="679" y="241"/>
                  </a:lnTo>
                  <a:lnTo>
                    <a:pt x="612" y="151"/>
                  </a:lnTo>
                  <a:lnTo>
                    <a:pt x="647" y="120"/>
                  </a:lnTo>
                  <a:lnTo>
                    <a:pt x="659" y="0"/>
                  </a:lnTo>
                  <a:lnTo>
                    <a:pt x="391" y="20"/>
                  </a:lnTo>
                  <a:lnTo>
                    <a:pt x="246" y="92"/>
                  </a:lnTo>
                  <a:lnTo>
                    <a:pt x="284" y="238"/>
                  </a:lnTo>
                  <a:lnTo>
                    <a:pt x="224" y="241"/>
                  </a:lnTo>
                  <a:lnTo>
                    <a:pt x="189" y="258"/>
                  </a:lnTo>
                  <a:lnTo>
                    <a:pt x="196" y="296"/>
                  </a:lnTo>
                  <a:lnTo>
                    <a:pt x="21" y="383"/>
                  </a:lnTo>
                  <a:lnTo>
                    <a:pt x="0" y="45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08" name="Freeform 323"/>
            <p:cNvSpPr/>
            <p:nvPr/>
          </p:nvSpPr>
          <p:spPr bwMode="auto">
            <a:xfrm>
              <a:off x="5235" y="6543"/>
              <a:ext cx="1165" cy="960"/>
            </a:xfrm>
            <a:custGeom>
              <a:avLst/>
              <a:gdLst>
                <a:gd name="T0" fmla="*/ 1 w 1543"/>
                <a:gd name="T1" fmla="*/ 17 h 1343"/>
                <a:gd name="T2" fmla="*/ 1 w 1543"/>
                <a:gd name="T3" fmla="*/ 16 h 1343"/>
                <a:gd name="T4" fmla="*/ 1 w 1543"/>
                <a:gd name="T5" fmla="*/ 12 h 1343"/>
                <a:gd name="T6" fmla="*/ 3 w 1543"/>
                <a:gd name="T7" fmla="*/ 10 h 1343"/>
                <a:gd name="T8" fmla="*/ 8 w 1543"/>
                <a:gd name="T9" fmla="*/ 8 h 1343"/>
                <a:gd name="T10" fmla="*/ 9 w 1543"/>
                <a:gd name="T11" fmla="*/ 6 h 1343"/>
                <a:gd name="T12" fmla="*/ 9 w 1543"/>
                <a:gd name="T13" fmla="*/ 6 h 1343"/>
                <a:gd name="T14" fmla="*/ 10 w 1543"/>
                <a:gd name="T15" fmla="*/ 5 h 1343"/>
                <a:gd name="T16" fmla="*/ 13 w 1543"/>
                <a:gd name="T17" fmla="*/ 4 h 1343"/>
                <a:gd name="T18" fmla="*/ 14 w 1543"/>
                <a:gd name="T19" fmla="*/ 4 h 1343"/>
                <a:gd name="T20" fmla="*/ 14 w 1543"/>
                <a:gd name="T21" fmla="*/ 4 h 1343"/>
                <a:gd name="T22" fmla="*/ 17 w 1543"/>
                <a:gd name="T23" fmla="*/ 1 h 1343"/>
                <a:gd name="T24" fmla="*/ 20 w 1543"/>
                <a:gd name="T25" fmla="*/ 2 h 1343"/>
                <a:gd name="T26" fmla="*/ 24 w 1543"/>
                <a:gd name="T27" fmla="*/ 7 h 1343"/>
                <a:gd name="T28" fmla="*/ 25 w 1543"/>
                <a:gd name="T29" fmla="*/ 1 h 1343"/>
                <a:gd name="T30" fmla="*/ 27 w 1543"/>
                <a:gd name="T31" fmla="*/ 4 h 1343"/>
                <a:gd name="T32" fmla="*/ 29 w 1543"/>
                <a:gd name="T33" fmla="*/ 9 h 1343"/>
                <a:gd name="T34" fmla="*/ 32 w 1543"/>
                <a:gd name="T35" fmla="*/ 13 h 1343"/>
                <a:gd name="T36" fmla="*/ 33 w 1543"/>
                <a:gd name="T37" fmla="*/ 14 h 1343"/>
                <a:gd name="T38" fmla="*/ 36 w 1543"/>
                <a:gd name="T39" fmla="*/ 19 h 1343"/>
                <a:gd name="T40" fmla="*/ 34 w 1543"/>
                <a:gd name="T41" fmla="*/ 25 h 1343"/>
                <a:gd name="T42" fmla="*/ 30 w 1543"/>
                <a:gd name="T43" fmla="*/ 30 h 1343"/>
                <a:gd name="T44" fmla="*/ 29 w 1543"/>
                <a:gd name="T45" fmla="*/ 31 h 1343"/>
                <a:gd name="T46" fmla="*/ 27 w 1543"/>
                <a:gd name="T47" fmla="*/ 31 h 1343"/>
                <a:gd name="T48" fmla="*/ 24 w 1543"/>
                <a:gd name="T49" fmla="*/ 29 h 1343"/>
                <a:gd name="T50" fmla="*/ 22 w 1543"/>
                <a:gd name="T51" fmla="*/ 27 h 1343"/>
                <a:gd name="T52" fmla="*/ 22 w 1543"/>
                <a:gd name="T53" fmla="*/ 27 h 1343"/>
                <a:gd name="T54" fmla="*/ 22 w 1543"/>
                <a:gd name="T55" fmla="*/ 23 h 1343"/>
                <a:gd name="T56" fmla="*/ 19 w 1543"/>
                <a:gd name="T57" fmla="*/ 26 h 1343"/>
                <a:gd name="T58" fmla="*/ 16 w 1543"/>
                <a:gd name="T59" fmla="*/ 22 h 1343"/>
                <a:gd name="T60" fmla="*/ 9 w 1543"/>
                <a:gd name="T61" fmla="*/ 25 h 1343"/>
                <a:gd name="T62" fmla="*/ 4 w 1543"/>
                <a:gd name="T63" fmla="*/ 27 h 1343"/>
                <a:gd name="T64" fmla="*/ 2 w 1543"/>
                <a:gd name="T65" fmla="*/ 22 h 1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3"/>
                <a:gd name="T100" fmla="*/ 0 h 1343"/>
                <a:gd name="T101" fmla="*/ 1543 w 1543"/>
                <a:gd name="T102" fmla="*/ 1343 h 1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3" h="1343">
                  <a:moveTo>
                    <a:pt x="0" y="708"/>
                  </a:moveTo>
                  <a:lnTo>
                    <a:pt x="25" y="718"/>
                  </a:lnTo>
                  <a:lnTo>
                    <a:pt x="9" y="678"/>
                  </a:lnTo>
                  <a:lnTo>
                    <a:pt x="41" y="701"/>
                  </a:lnTo>
                  <a:lnTo>
                    <a:pt x="9" y="622"/>
                  </a:lnTo>
                  <a:lnTo>
                    <a:pt x="31" y="505"/>
                  </a:lnTo>
                  <a:lnTo>
                    <a:pt x="39" y="536"/>
                  </a:lnTo>
                  <a:lnTo>
                    <a:pt x="135" y="442"/>
                  </a:lnTo>
                  <a:lnTo>
                    <a:pt x="296" y="399"/>
                  </a:lnTo>
                  <a:lnTo>
                    <a:pt x="352" y="330"/>
                  </a:lnTo>
                  <a:lnTo>
                    <a:pt x="349" y="285"/>
                  </a:lnTo>
                  <a:lnTo>
                    <a:pt x="369" y="252"/>
                  </a:lnTo>
                  <a:lnTo>
                    <a:pt x="393" y="304"/>
                  </a:lnTo>
                  <a:lnTo>
                    <a:pt x="393" y="248"/>
                  </a:lnTo>
                  <a:lnTo>
                    <a:pt x="432" y="260"/>
                  </a:lnTo>
                  <a:lnTo>
                    <a:pt x="436" y="218"/>
                  </a:lnTo>
                  <a:lnTo>
                    <a:pt x="492" y="150"/>
                  </a:lnTo>
                  <a:lnTo>
                    <a:pt x="552" y="154"/>
                  </a:lnTo>
                  <a:lnTo>
                    <a:pt x="563" y="221"/>
                  </a:lnTo>
                  <a:lnTo>
                    <a:pt x="588" y="183"/>
                  </a:lnTo>
                  <a:lnTo>
                    <a:pt x="631" y="204"/>
                  </a:lnTo>
                  <a:lnTo>
                    <a:pt x="616" y="160"/>
                  </a:lnTo>
                  <a:lnTo>
                    <a:pt x="655" y="89"/>
                  </a:lnTo>
                  <a:lnTo>
                    <a:pt x="743" y="62"/>
                  </a:lnTo>
                  <a:lnTo>
                    <a:pt x="719" y="18"/>
                  </a:lnTo>
                  <a:lnTo>
                    <a:pt x="893" y="73"/>
                  </a:lnTo>
                  <a:lnTo>
                    <a:pt x="856" y="194"/>
                  </a:lnTo>
                  <a:lnTo>
                    <a:pt x="1030" y="318"/>
                  </a:lnTo>
                  <a:lnTo>
                    <a:pt x="1073" y="267"/>
                  </a:lnTo>
                  <a:lnTo>
                    <a:pt x="1095" y="61"/>
                  </a:lnTo>
                  <a:lnTo>
                    <a:pt x="1135" y="0"/>
                  </a:lnTo>
                  <a:lnTo>
                    <a:pt x="1173" y="158"/>
                  </a:lnTo>
                  <a:lnTo>
                    <a:pt x="1231" y="194"/>
                  </a:lnTo>
                  <a:lnTo>
                    <a:pt x="1270" y="375"/>
                  </a:lnTo>
                  <a:lnTo>
                    <a:pt x="1363" y="433"/>
                  </a:lnTo>
                  <a:lnTo>
                    <a:pt x="1400" y="536"/>
                  </a:lnTo>
                  <a:lnTo>
                    <a:pt x="1432" y="529"/>
                  </a:lnTo>
                  <a:lnTo>
                    <a:pt x="1441" y="584"/>
                  </a:lnTo>
                  <a:lnTo>
                    <a:pt x="1518" y="663"/>
                  </a:lnTo>
                  <a:lnTo>
                    <a:pt x="1543" y="802"/>
                  </a:lnTo>
                  <a:lnTo>
                    <a:pt x="1524" y="942"/>
                  </a:lnTo>
                  <a:lnTo>
                    <a:pt x="1459" y="1059"/>
                  </a:lnTo>
                  <a:lnTo>
                    <a:pt x="1408" y="1261"/>
                  </a:lnTo>
                  <a:lnTo>
                    <a:pt x="1323" y="1282"/>
                  </a:lnTo>
                  <a:lnTo>
                    <a:pt x="1267" y="1320"/>
                  </a:lnTo>
                  <a:lnTo>
                    <a:pt x="1272" y="1343"/>
                  </a:lnTo>
                  <a:lnTo>
                    <a:pt x="1216" y="1276"/>
                  </a:lnTo>
                  <a:lnTo>
                    <a:pt x="1158" y="1324"/>
                  </a:lnTo>
                  <a:lnTo>
                    <a:pt x="1085" y="1304"/>
                  </a:lnTo>
                  <a:lnTo>
                    <a:pt x="1024" y="1253"/>
                  </a:lnTo>
                  <a:lnTo>
                    <a:pt x="1001" y="1153"/>
                  </a:lnTo>
                  <a:lnTo>
                    <a:pt x="955" y="1165"/>
                  </a:lnTo>
                  <a:lnTo>
                    <a:pt x="955" y="1096"/>
                  </a:lnTo>
                  <a:lnTo>
                    <a:pt x="939" y="1140"/>
                  </a:lnTo>
                  <a:lnTo>
                    <a:pt x="907" y="1143"/>
                  </a:lnTo>
                  <a:lnTo>
                    <a:pt x="940" y="1011"/>
                  </a:lnTo>
                  <a:lnTo>
                    <a:pt x="875" y="1135"/>
                  </a:lnTo>
                  <a:lnTo>
                    <a:pt x="843" y="1109"/>
                  </a:lnTo>
                  <a:lnTo>
                    <a:pt x="809" y="1012"/>
                  </a:lnTo>
                  <a:lnTo>
                    <a:pt x="694" y="959"/>
                  </a:lnTo>
                  <a:lnTo>
                    <a:pt x="490" y="998"/>
                  </a:lnTo>
                  <a:lnTo>
                    <a:pt x="404" y="1071"/>
                  </a:lnTo>
                  <a:lnTo>
                    <a:pt x="263" y="1075"/>
                  </a:lnTo>
                  <a:lnTo>
                    <a:pt x="182" y="1139"/>
                  </a:lnTo>
                  <a:lnTo>
                    <a:pt x="76" y="1094"/>
                  </a:lnTo>
                  <a:lnTo>
                    <a:pt x="100" y="966"/>
                  </a:lnTo>
                  <a:lnTo>
                    <a:pt x="0" y="70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09" name="Freeform 324"/>
            <p:cNvSpPr/>
            <p:nvPr/>
          </p:nvSpPr>
          <p:spPr bwMode="auto">
            <a:xfrm>
              <a:off x="6148" y="7557"/>
              <a:ext cx="103" cy="108"/>
            </a:xfrm>
            <a:custGeom>
              <a:avLst/>
              <a:gdLst>
                <a:gd name="T0" fmla="*/ 0 w 134"/>
                <a:gd name="T1" fmla="*/ 1 h 150"/>
                <a:gd name="T2" fmla="*/ 0 w 134"/>
                <a:gd name="T3" fmla="*/ 0 h 150"/>
                <a:gd name="T4" fmla="*/ 2 w 134"/>
                <a:gd name="T5" fmla="*/ 1 h 150"/>
                <a:gd name="T6" fmla="*/ 3 w 134"/>
                <a:gd name="T7" fmla="*/ 0 h 150"/>
                <a:gd name="T8" fmla="*/ 3 w 134"/>
                <a:gd name="T9" fmla="*/ 1 h 150"/>
                <a:gd name="T10" fmla="*/ 3 w 134"/>
                <a:gd name="T11" fmla="*/ 2 h 150"/>
                <a:gd name="T12" fmla="*/ 2 w 134"/>
                <a:gd name="T13" fmla="*/ 3 h 150"/>
                <a:gd name="T14" fmla="*/ 1 w 134"/>
                <a:gd name="T15" fmla="*/ 3 h 150"/>
                <a:gd name="T16" fmla="*/ 0 w 134"/>
                <a:gd name="T17" fmla="*/ 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50"/>
                <a:gd name="T29" fmla="*/ 134 w 134"/>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50">
                  <a:moveTo>
                    <a:pt x="0" y="25"/>
                  </a:moveTo>
                  <a:lnTo>
                    <a:pt x="1" y="0"/>
                  </a:lnTo>
                  <a:lnTo>
                    <a:pt x="67" y="20"/>
                  </a:lnTo>
                  <a:lnTo>
                    <a:pt x="121" y="2"/>
                  </a:lnTo>
                  <a:lnTo>
                    <a:pt x="134" y="40"/>
                  </a:lnTo>
                  <a:lnTo>
                    <a:pt x="134" y="86"/>
                  </a:lnTo>
                  <a:lnTo>
                    <a:pt x="83" y="150"/>
                  </a:lnTo>
                  <a:lnTo>
                    <a:pt x="50" y="147"/>
                  </a:lnTo>
                  <a:lnTo>
                    <a:pt x="0" y="2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10" name="Freeform 325"/>
            <p:cNvSpPr/>
            <p:nvPr/>
          </p:nvSpPr>
          <p:spPr bwMode="auto">
            <a:xfrm>
              <a:off x="2240" y="4536"/>
              <a:ext cx="223" cy="90"/>
            </a:xfrm>
            <a:custGeom>
              <a:avLst/>
              <a:gdLst>
                <a:gd name="T0" fmla="*/ 0 w 296"/>
                <a:gd name="T1" fmla="*/ 2 h 128"/>
                <a:gd name="T2" fmla="*/ 0 w 296"/>
                <a:gd name="T3" fmla="*/ 2 h 128"/>
                <a:gd name="T4" fmla="*/ 0 w 296"/>
                <a:gd name="T5" fmla="*/ 2 h 128"/>
                <a:gd name="T6" fmla="*/ 1 w 296"/>
                <a:gd name="T7" fmla="*/ 2 h 128"/>
                <a:gd name="T8" fmla="*/ 2 w 296"/>
                <a:gd name="T9" fmla="*/ 2 h 128"/>
                <a:gd name="T10" fmla="*/ 4 w 296"/>
                <a:gd name="T11" fmla="*/ 3 h 128"/>
                <a:gd name="T12" fmla="*/ 6 w 296"/>
                <a:gd name="T13" fmla="*/ 2 h 128"/>
                <a:gd name="T14" fmla="*/ 7 w 296"/>
                <a:gd name="T15" fmla="*/ 1 h 128"/>
                <a:gd name="T16" fmla="*/ 6 w 296"/>
                <a:gd name="T17" fmla="*/ 0 h 128"/>
                <a:gd name="T18" fmla="*/ 4 w 296"/>
                <a:gd name="T19" fmla="*/ 0 h 128"/>
                <a:gd name="T20" fmla="*/ 3 w 296"/>
                <a:gd name="T21" fmla="*/ 2 h 128"/>
                <a:gd name="T22" fmla="*/ 0 w 296"/>
                <a:gd name="T23" fmla="*/ 2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6"/>
                <a:gd name="T37" fmla="*/ 0 h 128"/>
                <a:gd name="T38" fmla="*/ 296 w 296"/>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6" h="128">
                  <a:moveTo>
                    <a:pt x="0" y="71"/>
                  </a:moveTo>
                  <a:lnTo>
                    <a:pt x="7" y="78"/>
                  </a:lnTo>
                  <a:lnTo>
                    <a:pt x="8" y="100"/>
                  </a:lnTo>
                  <a:lnTo>
                    <a:pt x="41" y="106"/>
                  </a:lnTo>
                  <a:lnTo>
                    <a:pt x="99" y="93"/>
                  </a:lnTo>
                  <a:lnTo>
                    <a:pt x="166" y="128"/>
                  </a:lnTo>
                  <a:lnTo>
                    <a:pt x="257" y="105"/>
                  </a:lnTo>
                  <a:lnTo>
                    <a:pt x="296" y="37"/>
                  </a:lnTo>
                  <a:lnTo>
                    <a:pt x="279" y="0"/>
                  </a:lnTo>
                  <a:lnTo>
                    <a:pt x="167" y="1"/>
                  </a:lnTo>
                  <a:lnTo>
                    <a:pt x="132" y="70"/>
                  </a:lnTo>
                  <a:lnTo>
                    <a:pt x="0" y="7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11" name="Freeform 326"/>
            <p:cNvSpPr/>
            <p:nvPr/>
          </p:nvSpPr>
          <p:spPr bwMode="auto">
            <a:xfrm>
              <a:off x="4506" y="5350"/>
              <a:ext cx="138" cy="188"/>
            </a:xfrm>
            <a:custGeom>
              <a:avLst/>
              <a:gdLst>
                <a:gd name="T0" fmla="*/ 0 w 179"/>
                <a:gd name="T1" fmla="*/ 2 h 262"/>
                <a:gd name="T2" fmla="*/ 1 w 179"/>
                <a:gd name="T3" fmla="*/ 3 h 262"/>
                <a:gd name="T4" fmla="*/ 1 w 179"/>
                <a:gd name="T5" fmla="*/ 5 h 262"/>
                <a:gd name="T6" fmla="*/ 2 w 179"/>
                <a:gd name="T7" fmla="*/ 5 h 262"/>
                <a:gd name="T8" fmla="*/ 3 w 179"/>
                <a:gd name="T9" fmla="*/ 4 h 262"/>
                <a:gd name="T10" fmla="*/ 3 w 179"/>
                <a:gd name="T11" fmla="*/ 4 h 262"/>
                <a:gd name="T12" fmla="*/ 4 w 179"/>
                <a:gd name="T13" fmla="*/ 6 h 262"/>
                <a:gd name="T14" fmla="*/ 4 w 179"/>
                <a:gd name="T15" fmla="*/ 5 h 262"/>
                <a:gd name="T16" fmla="*/ 4 w 179"/>
                <a:gd name="T17" fmla="*/ 3 h 262"/>
                <a:gd name="T18" fmla="*/ 3 w 179"/>
                <a:gd name="T19" fmla="*/ 4 h 262"/>
                <a:gd name="T20" fmla="*/ 3 w 179"/>
                <a:gd name="T21" fmla="*/ 3 h 262"/>
                <a:gd name="T22" fmla="*/ 4 w 179"/>
                <a:gd name="T23" fmla="*/ 1 h 262"/>
                <a:gd name="T24" fmla="*/ 2 w 179"/>
                <a:gd name="T25" fmla="*/ 1 h 262"/>
                <a:gd name="T26" fmla="*/ 1 w 179"/>
                <a:gd name="T27" fmla="*/ 0 h 262"/>
                <a:gd name="T28" fmla="*/ 0 w 179"/>
                <a:gd name="T29" fmla="*/ 1 h 262"/>
                <a:gd name="T30" fmla="*/ 1 w 179"/>
                <a:gd name="T31" fmla="*/ 1 h 262"/>
                <a:gd name="T32" fmla="*/ 0 w 179"/>
                <a:gd name="T33" fmla="*/ 2 h 2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262"/>
                <a:gd name="T53" fmla="*/ 179 w 179"/>
                <a:gd name="T54" fmla="*/ 262 h 2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262">
                  <a:moveTo>
                    <a:pt x="0" y="78"/>
                  </a:moveTo>
                  <a:lnTo>
                    <a:pt x="23" y="105"/>
                  </a:lnTo>
                  <a:lnTo>
                    <a:pt x="37" y="227"/>
                  </a:lnTo>
                  <a:lnTo>
                    <a:pt x="86" y="220"/>
                  </a:lnTo>
                  <a:lnTo>
                    <a:pt x="109" y="168"/>
                  </a:lnTo>
                  <a:lnTo>
                    <a:pt x="144" y="178"/>
                  </a:lnTo>
                  <a:lnTo>
                    <a:pt x="165" y="262"/>
                  </a:lnTo>
                  <a:lnTo>
                    <a:pt x="179" y="214"/>
                  </a:lnTo>
                  <a:lnTo>
                    <a:pt x="162" y="130"/>
                  </a:lnTo>
                  <a:lnTo>
                    <a:pt x="144" y="164"/>
                  </a:lnTo>
                  <a:lnTo>
                    <a:pt x="119" y="120"/>
                  </a:lnTo>
                  <a:lnTo>
                    <a:pt x="164" y="67"/>
                  </a:lnTo>
                  <a:lnTo>
                    <a:pt x="79" y="59"/>
                  </a:lnTo>
                  <a:lnTo>
                    <a:pt x="21" y="0"/>
                  </a:lnTo>
                  <a:lnTo>
                    <a:pt x="6" y="32"/>
                  </a:lnTo>
                  <a:lnTo>
                    <a:pt x="24" y="59"/>
                  </a:lnTo>
                  <a:lnTo>
                    <a:pt x="0" y="7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12" name="Freeform 327"/>
            <p:cNvSpPr/>
            <p:nvPr/>
          </p:nvSpPr>
          <p:spPr bwMode="auto">
            <a:xfrm>
              <a:off x="2049" y="4428"/>
              <a:ext cx="96" cy="73"/>
            </a:xfrm>
            <a:custGeom>
              <a:avLst/>
              <a:gdLst>
                <a:gd name="T0" fmla="*/ 0 w 125"/>
                <a:gd name="T1" fmla="*/ 1 h 104"/>
                <a:gd name="T2" fmla="*/ 1 w 125"/>
                <a:gd name="T3" fmla="*/ 0 h 104"/>
                <a:gd name="T4" fmla="*/ 2 w 125"/>
                <a:gd name="T5" fmla="*/ 0 h 104"/>
                <a:gd name="T6" fmla="*/ 3 w 125"/>
                <a:gd name="T7" fmla="*/ 1 h 104"/>
                <a:gd name="T8" fmla="*/ 3 w 125"/>
                <a:gd name="T9" fmla="*/ 2 h 104"/>
                <a:gd name="T10" fmla="*/ 3 w 125"/>
                <a:gd name="T11" fmla="*/ 2 h 104"/>
                <a:gd name="T12" fmla="*/ 0 w 125"/>
                <a:gd name="T13" fmla="*/ 1 h 104"/>
                <a:gd name="T14" fmla="*/ 0 60000 65536"/>
                <a:gd name="T15" fmla="*/ 0 60000 65536"/>
                <a:gd name="T16" fmla="*/ 0 60000 65536"/>
                <a:gd name="T17" fmla="*/ 0 60000 65536"/>
                <a:gd name="T18" fmla="*/ 0 60000 65536"/>
                <a:gd name="T19" fmla="*/ 0 60000 65536"/>
                <a:gd name="T20" fmla="*/ 0 60000 65536"/>
                <a:gd name="T21" fmla="*/ 0 w 125"/>
                <a:gd name="T22" fmla="*/ 0 h 104"/>
                <a:gd name="T23" fmla="*/ 125 w 125"/>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104">
                  <a:moveTo>
                    <a:pt x="0" y="20"/>
                  </a:moveTo>
                  <a:lnTo>
                    <a:pt x="27" y="5"/>
                  </a:lnTo>
                  <a:lnTo>
                    <a:pt x="84" y="0"/>
                  </a:lnTo>
                  <a:lnTo>
                    <a:pt x="122" y="42"/>
                  </a:lnTo>
                  <a:lnTo>
                    <a:pt x="125" y="74"/>
                  </a:lnTo>
                  <a:lnTo>
                    <a:pt x="112" y="104"/>
                  </a:lnTo>
                  <a:lnTo>
                    <a:pt x="0" y="2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13" name="Freeform 328"/>
            <p:cNvSpPr/>
            <p:nvPr/>
          </p:nvSpPr>
          <p:spPr bwMode="auto">
            <a:xfrm>
              <a:off x="4532" y="5290"/>
              <a:ext cx="96" cy="55"/>
            </a:xfrm>
            <a:custGeom>
              <a:avLst/>
              <a:gdLst>
                <a:gd name="T0" fmla="*/ 0 w 121"/>
                <a:gd name="T1" fmla="*/ 1 h 75"/>
                <a:gd name="T2" fmla="*/ 0 w 121"/>
                <a:gd name="T3" fmla="*/ 2 h 75"/>
                <a:gd name="T4" fmla="*/ 3 w 121"/>
                <a:gd name="T5" fmla="*/ 1 h 75"/>
                <a:gd name="T6" fmla="*/ 3 w 121"/>
                <a:gd name="T7" fmla="*/ 1 h 75"/>
                <a:gd name="T8" fmla="*/ 1 w 121"/>
                <a:gd name="T9" fmla="*/ 0 h 75"/>
                <a:gd name="T10" fmla="*/ 0 w 121"/>
                <a:gd name="T11" fmla="*/ 1 h 75"/>
                <a:gd name="T12" fmla="*/ 0 60000 65536"/>
                <a:gd name="T13" fmla="*/ 0 60000 65536"/>
                <a:gd name="T14" fmla="*/ 0 60000 65536"/>
                <a:gd name="T15" fmla="*/ 0 60000 65536"/>
                <a:gd name="T16" fmla="*/ 0 60000 65536"/>
                <a:gd name="T17" fmla="*/ 0 60000 65536"/>
                <a:gd name="T18" fmla="*/ 0 w 121"/>
                <a:gd name="T19" fmla="*/ 0 h 75"/>
                <a:gd name="T20" fmla="*/ 121 w 121"/>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21" h="75">
                  <a:moveTo>
                    <a:pt x="0" y="46"/>
                  </a:moveTo>
                  <a:lnTo>
                    <a:pt x="16" y="75"/>
                  </a:lnTo>
                  <a:lnTo>
                    <a:pt x="121" y="63"/>
                  </a:lnTo>
                  <a:lnTo>
                    <a:pt x="112" y="22"/>
                  </a:lnTo>
                  <a:lnTo>
                    <a:pt x="40" y="0"/>
                  </a:lnTo>
                  <a:lnTo>
                    <a:pt x="0" y="4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14" name="Freeform 329"/>
            <p:cNvSpPr/>
            <p:nvPr/>
          </p:nvSpPr>
          <p:spPr bwMode="auto">
            <a:xfrm>
              <a:off x="5262" y="6044"/>
              <a:ext cx="34" cy="33"/>
            </a:xfrm>
            <a:custGeom>
              <a:avLst/>
              <a:gdLst>
                <a:gd name="T0" fmla="*/ 0 w 47"/>
                <a:gd name="T1" fmla="*/ 1 h 46"/>
                <a:gd name="T2" fmla="*/ 1 w 47"/>
                <a:gd name="T3" fmla="*/ 1 h 46"/>
                <a:gd name="T4" fmla="*/ 1 w 47"/>
                <a:gd name="T5" fmla="*/ 0 h 46"/>
                <a:gd name="T6" fmla="*/ 0 w 47"/>
                <a:gd name="T7" fmla="*/ 1 h 46"/>
                <a:gd name="T8" fmla="*/ 0 60000 65536"/>
                <a:gd name="T9" fmla="*/ 0 60000 65536"/>
                <a:gd name="T10" fmla="*/ 0 60000 65536"/>
                <a:gd name="T11" fmla="*/ 0 60000 65536"/>
                <a:gd name="T12" fmla="*/ 0 w 47"/>
                <a:gd name="T13" fmla="*/ 0 h 46"/>
                <a:gd name="T14" fmla="*/ 47 w 47"/>
                <a:gd name="T15" fmla="*/ 46 h 46"/>
              </a:gdLst>
              <a:ahLst/>
              <a:cxnLst>
                <a:cxn ang="T8">
                  <a:pos x="T0" y="T1"/>
                </a:cxn>
                <a:cxn ang="T9">
                  <a:pos x="T2" y="T3"/>
                </a:cxn>
                <a:cxn ang="T10">
                  <a:pos x="T4" y="T5"/>
                </a:cxn>
                <a:cxn ang="T11">
                  <a:pos x="T6" y="T7"/>
                </a:cxn>
              </a:cxnLst>
              <a:rect l="T12" t="T13" r="T14" b="T15"/>
              <a:pathLst>
                <a:path w="47" h="46">
                  <a:moveTo>
                    <a:pt x="0" y="21"/>
                  </a:moveTo>
                  <a:lnTo>
                    <a:pt x="22" y="46"/>
                  </a:lnTo>
                  <a:lnTo>
                    <a:pt x="47" y="0"/>
                  </a:lnTo>
                  <a:lnTo>
                    <a:pt x="0" y="2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15" name="Freeform 330"/>
            <p:cNvSpPr/>
            <p:nvPr/>
          </p:nvSpPr>
          <p:spPr bwMode="auto">
            <a:xfrm>
              <a:off x="2617" y="4713"/>
              <a:ext cx="178" cy="113"/>
            </a:xfrm>
            <a:custGeom>
              <a:avLst/>
              <a:gdLst>
                <a:gd name="T0" fmla="*/ 0 w 237"/>
                <a:gd name="T1" fmla="*/ 3 h 156"/>
                <a:gd name="T2" fmla="*/ 0 w 237"/>
                <a:gd name="T3" fmla="*/ 0 h 156"/>
                <a:gd name="T4" fmla="*/ 5 w 237"/>
                <a:gd name="T5" fmla="*/ 1 h 156"/>
                <a:gd name="T6" fmla="*/ 5 w 237"/>
                <a:gd name="T7" fmla="*/ 2 h 156"/>
                <a:gd name="T8" fmla="*/ 5 w 237"/>
                <a:gd name="T9" fmla="*/ 3 h 156"/>
                <a:gd name="T10" fmla="*/ 3 w 237"/>
                <a:gd name="T11" fmla="*/ 3 h 156"/>
                <a:gd name="T12" fmla="*/ 3 w 237"/>
                <a:gd name="T13" fmla="*/ 4 h 156"/>
                <a:gd name="T14" fmla="*/ 1 w 237"/>
                <a:gd name="T15" fmla="*/ 4 h 156"/>
                <a:gd name="T16" fmla="*/ 0 w 237"/>
                <a:gd name="T17" fmla="*/ 3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56"/>
                <a:gd name="T29" fmla="*/ 237 w 23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56">
                  <a:moveTo>
                    <a:pt x="0" y="107"/>
                  </a:moveTo>
                  <a:lnTo>
                    <a:pt x="13" y="0"/>
                  </a:lnTo>
                  <a:lnTo>
                    <a:pt x="237" y="24"/>
                  </a:lnTo>
                  <a:lnTo>
                    <a:pt x="197" y="91"/>
                  </a:lnTo>
                  <a:lnTo>
                    <a:pt x="213" y="126"/>
                  </a:lnTo>
                  <a:lnTo>
                    <a:pt x="154" y="130"/>
                  </a:lnTo>
                  <a:lnTo>
                    <a:pt x="119" y="156"/>
                  </a:lnTo>
                  <a:lnTo>
                    <a:pt x="24" y="153"/>
                  </a:lnTo>
                  <a:lnTo>
                    <a:pt x="0" y="10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16" name="Freeform 331"/>
            <p:cNvSpPr/>
            <p:nvPr/>
          </p:nvSpPr>
          <p:spPr bwMode="auto">
            <a:xfrm>
              <a:off x="4630" y="5297"/>
              <a:ext cx="263" cy="586"/>
            </a:xfrm>
            <a:custGeom>
              <a:avLst/>
              <a:gdLst>
                <a:gd name="T0" fmla="*/ 0 w 345"/>
                <a:gd name="T1" fmla="*/ 8 h 822"/>
                <a:gd name="T2" fmla="*/ 0 w 345"/>
                <a:gd name="T3" fmla="*/ 7 h 822"/>
                <a:gd name="T4" fmla="*/ 3 w 345"/>
                <a:gd name="T5" fmla="*/ 2 h 822"/>
                <a:gd name="T6" fmla="*/ 4 w 345"/>
                <a:gd name="T7" fmla="*/ 1 h 822"/>
                <a:gd name="T8" fmla="*/ 5 w 345"/>
                <a:gd name="T9" fmla="*/ 0 h 822"/>
                <a:gd name="T10" fmla="*/ 6 w 345"/>
                <a:gd name="T11" fmla="*/ 1 h 822"/>
                <a:gd name="T12" fmla="*/ 6 w 345"/>
                <a:gd name="T13" fmla="*/ 2 h 822"/>
                <a:gd name="T14" fmla="*/ 5 w 345"/>
                <a:gd name="T15" fmla="*/ 5 h 822"/>
                <a:gd name="T16" fmla="*/ 6 w 345"/>
                <a:gd name="T17" fmla="*/ 4 h 822"/>
                <a:gd name="T18" fmla="*/ 6 w 345"/>
                <a:gd name="T19" fmla="*/ 6 h 822"/>
                <a:gd name="T20" fmla="*/ 8 w 345"/>
                <a:gd name="T21" fmla="*/ 7 h 822"/>
                <a:gd name="T22" fmla="*/ 7 w 345"/>
                <a:gd name="T23" fmla="*/ 8 h 822"/>
                <a:gd name="T24" fmla="*/ 5 w 345"/>
                <a:gd name="T25" fmla="*/ 9 h 822"/>
                <a:gd name="T26" fmla="*/ 5 w 345"/>
                <a:gd name="T27" fmla="*/ 11 h 822"/>
                <a:gd name="T28" fmla="*/ 6 w 345"/>
                <a:gd name="T29" fmla="*/ 13 h 822"/>
                <a:gd name="T30" fmla="*/ 5 w 345"/>
                <a:gd name="T31" fmla="*/ 14 h 822"/>
                <a:gd name="T32" fmla="*/ 7 w 345"/>
                <a:gd name="T33" fmla="*/ 17 h 822"/>
                <a:gd name="T34" fmla="*/ 6 w 345"/>
                <a:gd name="T35" fmla="*/ 19 h 822"/>
                <a:gd name="T36" fmla="*/ 5 w 345"/>
                <a:gd name="T37" fmla="*/ 13 h 822"/>
                <a:gd name="T38" fmla="*/ 4 w 345"/>
                <a:gd name="T39" fmla="*/ 11 h 822"/>
                <a:gd name="T40" fmla="*/ 3 w 345"/>
                <a:gd name="T41" fmla="*/ 13 h 822"/>
                <a:gd name="T42" fmla="*/ 2 w 345"/>
                <a:gd name="T43" fmla="*/ 13 h 822"/>
                <a:gd name="T44" fmla="*/ 2 w 345"/>
                <a:gd name="T45" fmla="*/ 11 h 822"/>
                <a:gd name="T46" fmla="*/ 0 w 345"/>
                <a:gd name="T47" fmla="*/ 8 h 8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5"/>
                <a:gd name="T73" fmla="*/ 0 h 822"/>
                <a:gd name="T74" fmla="*/ 345 w 345"/>
                <a:gd name="T75" fmla="*/ 822 h 8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5" h="822">
                  <a:moveTo>
                    <a:pt x="0" y="337"/>
                  </a:moveTo>
                  <a:lnTo>
                    <a:pt x="14" y="289"/>
                  </a:lnTo>
                  <a:lnTo>
                    <a:pt x="114" y="76"/>
                  </a:lnTo>
                  <a:lnTo>
                    <a:pt x="181" y="48"/>
                  </a:lnTo>
                  <a:lnTo>
                    <a:pt x="196" y="0"/>
                  </a:lnTo>
                  <a:lnTo>
                    <a:pt x="247" y="27"/>
                  </a:lnTo>
                  <a:lnTo>
                    <a:pt x="247" y="71"/>
                  </a:lnTo>
                  <a:lnTo>
                    <a:pt x="204" y="201"/>
                  </a:lnTo>
                  <a:lnTo>
                    <a:pt x="249" y="190"/>
                  </a:lnTo>
                  <a:lnTo>
                    <a:pt x="273" y="278"/>
                  </a:lnTo>
                  <a:lnTo>
                    <a:pt x="345" y="302"/>
                  </a:lnTo>
                  <a:lnTo>
                    <a:pt x="309" y="345"/>
                  </a:lnTo>
                  <a:lnTo>
                    <a:pt x="226" y="401"/>
                  </a:lnTo>
                  <a:lnTo>
                    <a:pt x="204" y="454"/>
                  </a:lnTo>
                  <a:lnTo>
                    <a:pt x="249" y="552"/>
                  </a:lnTo>
                  <a:lnTo>
                    <a:pt x="233" y="612"/>
                  </a:lnTo>
                  <a:lnTo>
                    <a:pt x="287" y="742"/>
                  </a:lnTo>
                  <a:lnTo>
                    <a:pt x="247" y="822"/>
                  </a:lnTo>
                  <a:lnTo>
                    <a:pt x="207" y="540"/>
                  </a:lnTo>
                  <a:lnTo>
                    <a:pt x="173" y="497"/>
                  </a:lnTo>
                  <a:lnTo>
                    <a:pt x="118" y="571"/>
                  </a:lnTo>
                  <a:lnTo>
                    <a:pt x="78" y="556"/>
                  </a:lnTo>
                  <a:lnTo>
                    <a:pt x="86" y="455"/>
                  </a:lnTo>
                  <a:lnTo>
                    <a:pt x="0" y="33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17" name="Freeform 332"/>
            <p:cNvSpPr/>
            <p:nvPr/>
          </p:nvSpPr>
          <p:spPr bwMode="auto">
            <a:xfrm>
              <a:off x="4930" y="5738"/>
              <a:ext cx="143" cy="135"/>
            </a:xfrm>
            <a:custGeom>
              <a:avLst/>
              <a:gdLst>
                <a:gd name="T0" fmla="*/ 0 w 190"/>
                <a:gd name="T1" fmla="*/ 1 h 190"/>
                <a:gd name="T2" fmla="*/ 0 w 190"/>
                <a:gd name="T3" fmla="*/ 3 h 190"/>
                <a:gd name="T4" fmla="*/ 1 w 190"/>
                <a:gd name="T5" fmla="*/ 4 h 190"/>
                <a:gd name="T6" fmla="*/ 2 w 190"/>
                <a:gd name="T7" fmla="*/ 4 h 190"/>
                <a:gd name="T8" fmla="*/ 4 w 190"/>
                <a:gd name="T9" fmla="*/ 2 h 190"/>
                <a:gd name="T10" fmla="*/ 4 w 190"/>
                <a:gd name="T11" fmla="*/ 0 h 190"/>
                <a:gd name="T12" fmla="*/ 2 w 190"/>
                <a:gd name="T13" fmla="*/ 0 h 190"/>
                <a:gd name="T14" fmla="*/ 1 w 190"/>
                <a:gd name="T15" fmla="*/ 0 h 190"/>
                <a:gd name="T16" fmla="*/ 0 w 190"/>
                <a:gd name="T17" fmla="*/ 1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190"/>
                <a:gd name="T29" fmla="*/ 190 w 190"/>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190">
                  <a:moveTo>
                    <a:pt x="0" y="37"/>
                  </a:moveTo>
                  <a:lnTo>
                    <a:pt x="12" y="132"/>
                  </a:lnTo>
                  <a:lnTo>
                    <a:pt x="39" y="182"/>
                  </a:lnTo>
                  <a:lnTo>
                    <a:pt x="73" y="190"/>
                  </a:lnTo>
                  <a:lnTo>
                    <a:pt x="190" y="102"/>
                  </a:lnTo>
                  <a:lnTo>
                    <a:pt x="187" y="0"/>
                  </a:lnTo>
                  <a:lnTo>
                    <a:pt x="101" y="16"/>
                  </a:lnTo>
                  <a:lnTo>
                    <a:pt x="25" y="13"/>
                  </a:lnTo>
                  <a:lnTo>
                    <a:pt x="0" y="3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18" name="Freeform 333"/>
            <p:cNvSpPr/>
            <p:nvPr/>
          </p:nvSpPr>
          <p:spPr bwMode="auto">
            <a:xfrm>
              <a:off x="4275" y="5894"/>
              <a:ext cx="53" cy="120"/>
            </a:xfrm>
            <a:custGeom>
              <a:avLst/>
              <a:gdLst>
                <a:gd name="T0" fmla="*/ 0 w 72"/>
                <a:gd name="T1" fmla="*/ 0 h 166"/>
                <a:gd name="T2" fmla="*/ 0 w 72"/>
                <a:gd name="T3" fmla="*/ 4 h 166"/>
                <a:gd name="T4" fmla="*/ 2 w 72"/>
                <a:gd name="T5" fmla="*/ 3 h 166"/>
                <a:gd name="T6" fmla="*/ 1 w 72"/>
                <a:gd name="T7" fmla="*/ 1 h 166"/>
                <a:gd name="T8" fmla="*/ 0 w 72"/>
                <a:gd name="T9" fmla="*/ 0 h 166"/>
                <a:gd name="T10" fmla="*/ 0 60000 65536"/>
                <a:gd name="T11" fmla="*/ 0 60000 65536"/>
                <a:gd name="T12" fmla="*/ 0 60000 65536"/>
                <a:gd name="T13" fmla="*/ 0 60000 65536"/>
                <a:gd name="T14" fmla="*/ 0 60000 65536"/>
                <a:gd name="T15" fmla="*/ 0 w 72"/>
                <a:gd name="T16" fmla="*/ 0 h 166"/>
                <a:gd name="T17" fmla="*/ 72 w 72"/>
                <a:gd name="T18" fmla="*/ 166 h 166"/>
              </a:gdLst>
              <a:ahLst/>
              <a:cxnLst>
                <a:cxn ang="T10">
                  <a:pos x="T0" y="T1"/>
                </a:cxn>
                <a:cxn ang="T11">
                  <a:pos x="T2" y="T3"/>
                </a:cxn>
                <a:cxn ang="T12">
                  <a:pos x="T4" y="T5"/>
                </a:cxn>
                <a:cxn ang="T13">
                  <a:pos x="T6" y="T7"/>
                </a:cxn>
                <a:cxn ang="T14">
                  <a:pos x="T8" y="T9"/>
                </a:cxn>
              </a:cxnLst>
              <a:rect l="T15" t="T16" r="T17" b="T18"/>
              <a:pathLst>
                <a:path w="72" h="166">
                  <a:moveTo>
                    <a:pt x="0" y="0"/>
                  </a:moveTo>
                  <a:lnTo>
                    <a:pt x="13" y="166"/>
                  </a:lnTo>
                  <a:lnTo>
                    <a:pt x="72" y="138"/>
                  </a:lnTo>
                  <a:lnTo>
                    <a:pt x="45" y="40"/>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19" name="Freeform 334"/>
            <p:cNvSpPr/>
            <p:nvPr/>
          </p:nvSpPr>
          <p:spPr bwMode="auto">
            <a:xfrm>
              <a:off x="4094" y="4340"/>
              <a:ext cx="1770" cy="1218"/>
            </a:xfrm>
            <a:custGeom>
              <a:avLst/>
              <a:gdLst>
                <a:gd name="T0" fmla="*/ 0 w 2339"/>
                <a:gd name="T1" fmla="*/ 17 h 1707"/>
                <a:gd name="T2" fmla="*/ 6 w 2339"/>
                <a:gd name="T3" fmla="*/ 15 h 1707"/>
                <a:gd name="T4" fmla="*/ 5 w 2339"/>
                <a:gd name="T5" fmla="*/ 11 h 1707"/>
                <a:gd name="T6" fmla="*/ 8 w 2339"/>
                <a:gd name="T7" fmla="*/ 8 h 1707"/>
                <a:gd name="T8" fmla="*/ 11 w 2339"/>
                <a:gd name="T9" fmla="*/ 7 h 1707"/>
                <a:gd name="T10" fmla="*/ 13 w 2339"/>
                <a:gd name="T11" fmla="*/ 7 h 1707"/>
                <a:gd name="T12" fmla="*/ 15 w 2339"/>
                <a:gd name="T13" fmla="*/ 11 h 1707"/>
                <a:gd name="T14" fmla="*/ 21 w 2339"/>
                <a:gd name="T15" fmla="*/ 14 h 1707"/>
                <a:gd name="T16" fmla="*/ 28 w 2339"/>
                <a:gd name="T17" fmla="*/ 15 h 1707"/>
                <a:gd name="T18" fmla="*/ 34 w 2339"/>
                <a:gd name="T19" fmla="*/ 13 h 1707"/>
                <a:gd name="T20" fmla="*/ 35 w 2339"/>
                <a:gd name="T21" fmla="*/ 11 h 1707"/>
                <a:gd name="T22" fmla="*/ 40 w 2339"/>
                <a:gd name="T23" fmla="*/ 9 h 1707"/>
                <a:gd name="T24" fmla="*/ 37 w 2339"/>
                <a:gd name="T25" fmla="*/ 8 h 1707"/>
                <a:gd name="T26" fmla="*/ 38 w 2339"/>
                <a:gd name="T27" fmla="*/ 5 h 1707"/>
                <a:gd name="T28" fmla="*/ 40 w 2339"/>
                <a:gd name="T29" fmla="*/ 5 h 1707"/>
                <a:gd name="T30" fmla="*/ 41 w 2339"/>
                <a:gd name="T31" fmla="*/ 1 h 1707"/>
                <a:gd name="T32" fmla="*/ 46 w 2339"/>
                <a:gd name="T33" fmla="*/ 1 h 1707"/>
                <a:gd name="T34" fmla="*/ 50 w 2339"/>
                <a:gd name="T35" fmla="*/ 6 h 1707"/>
                <a:gd name="T36" fmla="*/ 54 w 2339"/>
                <a:gd name="T37" fmla="*/ 7 h 1707"/>
                <a:gd name="T38" fmla="*/ 51 w 2339"/>
                <a:gd name="T39" fmla="*/ 12 h 1707"/>
                <a:gd name="T40" fmla="*/ 50 w 2339"/>
                <a:gd name="T41" fmla="*/ 14 h 1707"/>
                <a:gd name="T42" fmla="*/ 48 w 2339"/>
                <a:gd name="T43" fmla="*/ 15 h 1707"/>
                <a:gd name="T44" fmla="*/ 47 w 2339"/>
                <a:gd name="T45" fmla="*/ 15 h 1707"/>
                <a:gd name="T46" fmla="*/ 42 w 2339"/>
                <a:gd name="T47" fmla="*/ 19 h 1707"/>
                <a:gd name="T48" fmla="*/ 42 w 2339"/>
                <a:gd name="T49" fmla="*/ 16 h 1707"/>
                <a:gd name="T50" fmla="*/ 39 w 2339"/>
                <a:gd name="T51" fmla="*/ 19 h 1707"/>
                <a:gd name="T52" fmla="*/ 42 w 2339"/>
                <a:gd name="T53" fmla="*/ 20 h 1707"/>
                <a:gd name="T54" fmla="*/ 41 w 2339"/>
                <a:gd name="T55" fmla="*/ 22 h 1707"/>
                <a:gd name="T56" fmla="*/ 43 w 2339"/>
                <a:gd name="T57" fmla="*/ 27 h 1707"/>
                <a:gd name="T58" fmla="*/ 43 w 2339"/>
                <a:gd name="T59" fmla="*/ 28 h 1707"/>
                <a:gd name="T60" fmla="*/ 43 w 2339"/>
                <a:gd name="T61" fmla="*/ 29 h 1707"/>
                <a:gd name="T62" fmla="*/ 38 w 2339"/>
                <a:gd name="T63" fmla="*/ 36 h 1707"/>
                <a:gd name="T64" fmla="*/ 36 w 2339"/>
                <a:gd name="T65" fmla="*/ 37 h 1707"/>
                <a:gd name="T66" fmla="*/ 35 w 2339"/>
                <a:gd name="T67" fmla="*/ 38 h 1707"/>
                <a:gd name="T68" fmla="*/ 32 w 2339"/>
                <a:gd name="T69" fmla="*/ 39 h 1707"/>
                <a:gd name="T70" fmla="*/ 30 w 2339"/>
                <a:gd name="T71" fmla="*/ 38 h 1707"/>
                <a:gd name="T72" fmla="*/ 25 w 2339"/>
                <a:gd name="T73" fmla="*/ 37 h 1707"/>
                <a:gd name="T74" fmla="*/ 25 w 2339"/>
                <a:gd name="T75" fmla="*/ 38 h 1707"/>
                <a:gd name="T76" fmla="*/ 23 w 2339"/>
                <a:gd name="T77" fmla="*/ 37 h 1707"/>
                <a:gd name="T78" fmla="*/ 21 w 2339"/>
                <a:gd name="T79" fmla="*/ 36 h 1707"/>
                <a:gd name="T80" fmla="*/ 22 w 2339"/>
                <a:gd name="T81" fmla="*/ 32 h 1707"/>
                <a:gd name="T82" fmla="*/ 20 w 2339"/>
                <a:gd name="T83" fmla="*/ 30 h 1707"/>
                <a:gd name="T84" fmla="*/ 16 w 2339"/>
                <a:gd name="T85" fmla="*/ 31 h 1707"/>
                <a:gd name="T86" fmla="*/ 13 w 2339"/>
                <a:gd name="T87" fmla="*/ 32 h 1707"/>
                <a:gd name="T88" fmla="*/ 13 w 2339"/>
                <a:gd name="T89" fmla="*/ 31 h 1707"/>
                <a:gd name="T90" fmla="*/ 9 w 2339"/>
                <a:gd name="T91" fmla="*/ 30 h 1707"/>
                <a:gd name="T92" fmla="*/ 5 w 2339"/>
                <a:gd name="T93" fmla="*/ 28 h 1707"/>
                <a:gd name="T94" fmla="*/ 5 w 2339"/>
                <a:gd name="T95" fmla="*/ 26 h 1707"/>
                <a:gd name="T96" fmla="*/ 6 w 2339"/>
                <a:gd name="T97" fmla="*/ 23 h 1707"/>
                <a:gd name="T98" fmla="*/ 3 w 2339"/>
                <a:gd name="T99" fmla="*/ 23 h 1707"/>
                <a:gd name="T100" fmla="*/ 1 w 2339"/>
                <a:gd name="T101" fmla="*/ 20 h 1707"/>
                <a:gd name="T102" fmla="*/ 0 w 2339"/>
                <a:gd name="T103" fmla="*/ 19 h 17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39"/>
                <a:gd name="T157" fmla="*/ 0 h 1707"/>
                <a:gd name="T158" fmla="*/ 2339 w 2339"/>
                <a:gd name="T159" fmla="*/ 1707 h 17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39" h="1707">
                  <a:moveTo>
                    <a:pt x="0" y="812"/>
                  </a:moveTo>
                  <a:lnTo>
                    <a:pt x="15" y="747"/>
                  </a:lnTo>
                  <a:lnTo>
                    <a:pt x="98" y="730"/>
                  </a:lnTo>
                  <a:lnTo>
                    <a:pt x="245" y="642"/>
                  </a:lnTo>
                  <a:lnTo>
                    <a:pt x="267" y="572"/>
                  </a:lnTo>
                  <a:lnTo>
                    <a:pt x="238" y="491"/>
                  </a:lnTo>
                  <a:lnTo>
                    <a:pt x="331" y="469"/>
                  </a:lnTo>
                  <a:lnTo>
                    <a:pt x="357" y="362"/>
                  </a:lnTo>
                  <a:lnTo>
                    <a:pt x="454" y="368"/>
                  </a:lnTo>
                  <a:lnTo>
                    <a:pt x="465" y="299"/>
                  </a:lnTo>
                  <a:lnTo>
                    <a:pt x="539" y="264"/>
                  </a:lnTo>
                  <a:lnTo>
                    <a:pt x="578" y="322"/>
                  </a:lnTo>
                  <a:lnTo>
                    <a:pt x="633" y="345"/>
                  </a:lnTo>
                  <a:lnTo>
                    <a:pt x="652" y="469"/>
                  </a:lnTo>
                  <a:lnTo>
                    <a:pt x="821" y="519"/>
                  </a:lnTo>
                  <a:lnTo>
                    <a:pt x="892" y="606"/>
                  </a:lnTo>
                  <a:lnTo>
                    <a:pt x="1033" y="602"/>
                  </a:lnTo>
                  <a:lnTo>
                    <a:pt x="1190" y="667"/>
                  </a:lnTo>
                  <a:lnTo>
                    <a:pt x="1395" y="606"/>
                  </a:lnTo>
                  <a:lnTo>
                    <a:pt x="1459" y="557"/>
                  </a:lnTo>
                  <a:lnTo>
                    <a:pt x="1459" y="488"/>
                  </a:lnTo>
                  <a:lnTo>
                    <a:pt x="1518" y="496"/>
                  </a:lnTo>
                  <a:lnTo>
                    <a:pt x="1649" y="398"/>
                  </a:lnTo>
                  <a:lnTo>
                    <a:pt x="1748" y="392"/>
                  </a:lnTo>
                  <a:lnTo>
                    <a:pt x="1701" y="318"/>
                  </a:lnTo>
                  <a:lnTo>
                    <a:pt x="1604" y="337"/>
                  </a:lnTo>
                  <a:lnTo>
                    <a:pt x="1603" y="254"/>
                  </a:lnTo>
                  <a:lnTo>
                    <a:pt x="1627" y="207"/>
                  </a:lnTo>
                  <a:lnTo>
                    <a:pt x="1684" y="234"/>
                  </a:lnTo>
                  <a:lnTo>
                    <a:pt x="1738" y="204"/>
                  </a:lnTo>
                  <a:lnTo>
                    <a:pt x="1795" y="92"/>
                  </a:lnTo>
                  <a:lnTo>
                    <a:pt x="1770" y="51"/>
                  </a:lnTo>
                  <a:lnTo>
                    <a:pt x="1908" y="0"/>
                  </a:lnTo>
                  <a:lnTo>
                    <a:pt x="1986" y="35"/>
                  </a:lnTo>
                  <a:lnTo>
                    <a:pt x="2056" y="224"/>
                  </a:lnTo>
                  <a:lnTo>
                    <a:pt x="2173" y="266"/>
                  </a:lnTo>
                  <a:lnTo>
                    <a:pt x="2193" y="335"/>
                  </a:lnTo>
                  <a:lnTo>
                    <a:pt x="2339" y="291"/>
                  </a:lnTo>
                  <a:lnTo>
                    <a:pt x="2270" y="475"/>
                  </a:lnTo>
                  <a:lnTo>
                    <a:pt x="2185" y="503"/>
                  </a:lnTo>
                  <a:lnTo>
                    <a:pt x="2198" y="572"/>
                  </a:lnTo>
                  <a:lnTo>
                    <a:pt x="2173" y="615"/>
                  </a:lnTo>
                  <a:lnTo>
                    <a:pt x="2159" y="602"/>
                  </a:lnTo>
                  <a:lnTo>
                    <a:pt x="2083" y="652"/>
                  </a:lnTo>
                  <a:lnTo>
                    <a:pt x="2083" y="679"/>
                  </a:lnTo>
                  <a:lnTo>
                    <a:pt x="2030" y="670"/>
                  </a:lnTo>
                  <a:lnTo>
                    <a:pt x="1936" y="753"/>
                  </a:lnTo>
                  <a:lnTo>
                    <a:pt x="1819" y="820"/>
                  </a:lnTo>
                  <a:lnTo>
                    <a:pt x="1857" y="730"/>
                  </a:lnTo>
                  <a:lnTo>
                    <a:pt x="1838" y="701"/>
                  </a:lnTo>
                  <a:lnTo>
                    <a:pt x="1684" y="801"/>
                  </a:lnTo>
                  <a:lnTo>
                    <a:pt x="1681" y="829"/>
                  </a:lnTo>
                  <a:lnTo>
                    <a:pt x="1732" y="894"/>
                  </a:lnTo>
                  <a:lnTo>
                    <a:pt x="1800" y="866"/>
                  </a:lnTo>
                  <a:lnTo>
                    <a:pt x="1869" y="890"/>
                  </a:lnTo>
                  <a:lnTo>
                    <a:pt x="1777" y="941"/>
                  </a:lnTo>
                  <a:lnTo>
                    <a:pt x="1739" y="1013"/>
                  </a:lnTo>
                  <a:lnTo>
                    <a:pt x="1841" y="1167"/>
                  </a:lnTo>
                  <a:lnTo>
                    <a:pt x="1773" y="1154"/>
                  </a:lnTo>
                  <a:lnTo>
                    <a:pt x="1841" y="1208"/>
                  </a:lnTo>
                  <a:lnTo>
                    <a:pt x="1776" y="1240"/>
                  </a:lnTo>
                  <a:lnTo>
                    <a:pt x="1846" y="1255"/>
                  </a:lnTo>
                  <a:lnTo>
                    <a:pt x="1716" y="1504"/>
                  </a:lnTo>
                  <a:lnTo>
                    <a:pt x="1630" y="1579"/>
                  </a:lnTo>
                  <a:lnTo>
                    <a:pt x="1546" y="1602"/>
                  </a:lnTo>
                  <a:lnTo>
                    <a:pt x="1540" y="1603"/>
                  </a:lnTo>
                  <a:lnTo>
                    <a:pt x="1518" y="1589"/>
                  </a:lnTo>
                  <a:lnTo>
                    <a:pt x="1498" y="1629"/>
                  </a:lnTo>
                  <a:lnTo>
                    <a:pt x="1399" y="1654"/>
                  </a:lnTo>
                  <a:lnTo>
                    <a:pt x="1390" y="1707"/>
                  </a:lnTo>
                  <a:lnTo>
                    <a:pt x="1373" y="1643"/>
                  </a:lnTo>
                  <a:lnTo>
                    <a:pt x="1306" y="1648"/>
                  </a:lnTo>
                  <a:lnTo>
                    <a:pt x="1204" y="1572"/>
                  </a:lnTo>
                  <a:lnTo>
                    <a:pt x="1089" y="1606"/>
                  </a:lnTo>
                  <a:lnTo>
                    <a:pt x="1066" y="1607"/>
                  </a:lnTo>
                  <a:lnTo>
                    <a:pt x="1068" y="1654"/>
                  </a:lnTo>
                  <a:lnTo>
                    <a:pt x="1052" y="1642"/>
                  </a:lnTo>
                  <a:lnTo>
                    <a:pt x="980" y="1618"/>
                  </a:lnTo>
                  <a:lnTo>
                    <a:pt x="956" y="1530"/>
                  </a:lnTo>
                  <a:lnTo>
                    <a:pt x="911" y="1541"/>
                  </a:lnTo>
                  <a:lnTo>
                    <a:pt x="954" y="1411"/>
                  </a:lnTo>
                  <a:lnTo>
                    <a:pt x="954" y="1367"/>
                  </a:lnTo>
                  <a:lnTo>
                    <a:pt x="903" y="1340"/>
                  </a:lnTo>
                  <a:lnTo>
                    <a:pt x="864" y="1322"/>
                  </a:lnTo>
                  <a:lnTo>
                    <a:pt x="852" y="1273"/>
                  </a:lnTo>
                  <a:lnTo>
                    <a:pt x="691" y="1354"/>
                  </a:lnTo>
                  <a:lnTo>
                    <a:pt x="619" y="1332"/>
                  </a:lnTo>
                  <a:lnTo>
                    <a:pt x="579" y="1378"/>
                  </a:lnTo>
                  <a:lnTo>
                    <a:pt x="574" y="1345"/>
                  </a:lnTo>
                  <a:lnTo>
                    <a:pt x="549" y="1353"/>
                  </a:lnTo>
                  <a:lnTo>
                    <a:pt x="467" y="1353"/>
                  </a:lnTo>
                  <a:lnTo>
                    <a:pt x="402" y="1282"/>
                  </a:lnTo>
                  <a:lnTo>
                    <a:pt x="283" y="1236"/>
                  </a:lnTo>
                  <a:lnTo>
                    <a:pt x="201" y="1205"/>
                  </a:lnTo>
                  <a:lnTo>
                    <a:pt x="184" y="1128"/>
                  </a:lnTo>
                  <a:lnTo>
                    <a:pt x="223" y="1119"/>
                  </a:lnTo>
                  <a:lnTo>
                    <a:pt x="199" y="1056"/>
                  </a:lnTo>
                  <a:lnTo>
                    <a:pt x="252" y="983"/>
                  </a:lnTo>
                  <a:lnTo>
                    <a:pt x="212" y="958"/>
                  </a:lnTo>
                  <a:lnTo>
                    <a:pt x="150" y="985"/>
                  </a:lnTo>
                  <a:lnTo>
                    <a:pt x="38" y="901"/>
                  </a:lnTo>
                  <a:lnTo>
                    <a:pt x="42" y="890"/>
                  </a:lnTo>
                  <a:lnTo>
                    <a:pt x="42" y="830"/>
                  </a:lnTo>
                  <a:lnTo>
                    <a:pt x="0" y="81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20" name="Freeform 335"/>
            <p:cNvSpPr/>
            <p:nvPr/>
          </p:nvSpPr>
          <p:spPr bwMode="auto">
            <a:xfrm>
              <a:off x="5110" y="5568"/>
              <a:ext cx="64" cy="55"/>
            </a:xfrm>
            <a:custGeom>
              <a:avLst/>
              <a:gdLst>
                <a:gd name="T0" fmla="*/ 0 w 84"/>
                <a:gd name="T1" fmla="*/ 1 h 80"/>
                <a:gd name="T2" fmla="*/ 1 w 84"/>
                <a:gd name="T3" fmla="*/ 0 h 80"/>
                <a:gd name="T4" fmla="*/ 2 w 84"/>
                <a:gd name="T5" fmla="*/ 0 h 80"/>
                <a:gd name="T6" fmla="*/ 1 w 84"/>
                <a:gd name="T7" fmla="*/ 2 h 80"/>
                <a:gd name="T8" fmla="*/ 0 w 84"/>
                <a:gd name="T9" fmla="*/ 1 h 80"/>
                <a:gd name="T10" fmla="*/ 0 60000 65536"/>
                <a:gd name="T11" fmla="*/ 0 60000 65536"/>
                <a:gd name="T12" fmla="*/ 0 60000 65536"/>
                <a:gd name="T13" fmla="*/ 0 60000 65536"/>
                <a:gd name="T14" fmla="*/ 0 60000 65536"/>
                <a:gd name="T15" fmla="*/ 0 w 84"/>
                <a:gd name="T16" fmla="*/ 0 h 80"/>
                <a:gd name="T17" fmla="*/ 84 w 84"/>
                <a:gd name="T18" fmla="*/ 80 h 80"/>
              </a:gdLst>
              <a:ahLst/>
              <a:cxnLst>
                <a:cxn ang="T10">
                  <a:pos x="T0" y="T1"/>
                </a:cxn>
                <a:cxn ang="T11">
                  <a:pos x="T2" y="T3"/>
                </a:cxn>
                <a:cxn ang="T12">
                  <a:pos x="T4" y="T5"/>
                </a:cxn>
                <a:cxn ang="T13">
                  <a:pos x="T6" y="T7"/>
                </a:cxn>
                <a:cxn ang="T14">
                  <a:pos x="T8" y="T9"/>
                </a:cxn>
              </a:cxnLst>
              <a:rect l="T15" t="T16" r="T17" b="T18"/>
              <a:pathLst>
                <a:path w="84" h="80">
                  <a:moveTo>
                    <a:pt x="0" y="65"/>
                  </a:moveTo>
                  <a:lnTo>
                    <a:pt x="27" y="0"/>
                  </a:lnTo>
                  <a:lnTo>
                    <a:pt x="84" y="15"/>
                  </a:lnTo>
                  <a:lnTo>
                    <a:pt x="38" y="80"/>
                  </a:lnTo>
                  <a:lnTo>
                    <a:pt x="0" y="6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21" name="Freeform 336"/>
            <p:cNvSpPr/>
            <p:nvPr/>
          </p:nvSpPr>
          <p:spPr bwMode="auto">
            <a:xfrm>
              <a:off x="5437" y="5400"/>
              <a:ext cx="50" cy="103"/>
            </a:xfrm>
            <a:custGeom>
              <a:avLst/>
              <a:gdLst>
                <a:gd name="T0" fmla="*/ 0 w 67"/>
                <a:gd name="T1" fmla="*/ 1 h 144"/>
                <a:gd name="T2" fmla="*/ 1 w 67"/>
                <a:gd name="T3" fmla="*/ 3 h 144"/>
                <a:gd name="T4" fmla="*/ 1 w 67"/>
                <a:gd name="T5" fmla="*/ 0 h 144"/>
                <a:gd name="T6" fmla="*/ 1 w 67"/>
                <a:gd name="T7" fmla="*/ 0 h 144"/>
                <a:gd name="T8" fmla="*/ 0 w 67"/>
                <a:gd name="T9" fmla="*/ 1 h 144"/>
                <a:gd name="T10" fmla="*/ 0 60000 65536"/>
                <a:gd name="T11" fmla="*/ 0 60000 65536"/>
                <a:gd name="T12" fmla="*/ 0 60000 65536"/>
                <a:gd name="T13" fmla="*/ 0 60000 65536"/>
                <a:gd name="T14" fmla="*/ 0 60000 65536"/>
                <a:gd name="T15" fmla="*/ 0 w 67"/>
                <a:gd name="T16" fmla="*/ 0 h 144"/>
                <a:gd name="T17" fmla="*/ 67 w 67"/>
                <a:gd name="T18" fmla="*/ 144 h 144"/>
              </a:gdLst>
              <a:ahLst/>
              <a:cxnLst>
                <a:cxn ang="T10">
                  <a:pos x="T0" y="T1"/>
                </a:cxn>
                <a:cxn ang="T11">
                  <a:pos x="T2" y="T3"/>
                </a:cxn>
                <a:cxn ang="T12">
                  <a:pos x="T4" y="T5"/>
                </a:cxn>
                <a:cxn ang="T13">
                  <a:pos x="T6" y="T7"/>
                </a:cxn>
                <a:cxn ang="T14">
                  <a:pos x="T8" y="T9"/>
                </a:cxn>
              </a:cxnLst>
              <a:rect l="T15" t="T16" r="T17" b="T18"/>
              <a:pathLst>
                <a:path w="67" h="144">
                  <a:moveTo>
                    <a:pt x="0" y="60"/>
                  </a:moveTo>
                  <a:lnTo>
                    <a:pt x="28" y="144"/>
                  </a:lnTo>
                  <a:lnTo>
                    <a:pt x="67" y="0"/>
                  </a:lnTo>
                  <a:lnTo>
                    <a:pt x="33" y="2"/>
                  </a:lnTo>
                  <a:lnTo>
                    <a:pt x="0" y="6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22" name="Freeform 337"/>
            <p:cNvSpPr/>
            <p:nvPr/>
          </p:nvSpPr>
          <p:spPr bwMode="auto">
            <a:xfrm>
              <a:off x="2309" y="4440"/>
              <a:ext cx="308" cy="135"/>
            </a:xfrm>
            <a:custGeom>
              <a:avLst/>
              <a:gdLst>
                <a:gd name="T0" fmla="*/ 0 w 403"/>
                <a:gd name="T1" fmla="*/ 1 h 190"/>
                <a:gd name="T2" fmla="*/ 2 w 403"/>
                <a:gd name="T3" fmla="*/ 3 h 190"/>
                <a:gd name="T4" fmla="*/ 4 w 403"/>
                <a:gd name="T5" fmla="*/ 3 h 190"/>
                <a:gd name="T6" fmla="*/ 5 w 403"/>
                <a:gd name="T7" fmla="*/ 4 h 190"/>
                <a:gd name="T8" fmla="*/ 6 w 403"/>
                <a:gd name="T9" fmla="*/ 4 h 190"/>
                <a:gd name="T10" fmla="*/ 8 w 403"/>
                <a:gd name="T11" fmla="*/ 3 h 190"/>
                <a:gd name="T12" fmla="*/ 9 w 403"/>
                <a:gd name="T13" fmla="*/ 4 h 190"/>
                <a:gd name="T14" fmla="*/ 9 w 403"/>
                <a:gd name="T15" fmla="*/ 3 h 190"/>
                <a:gd name="T16" fmla="*/ 7 w 403"/>
                <a:gd name="T17" fmla="*/ 3 h 190"/>
                <a:gd name="T18" fmla="*/ 3 w 403"/>
                <a:gd name="T19" fmla="*/ 0 h 190"/>
                <a:gd name="T20" fmla="*/ 2 w 403"/>
                <a:gd name="T21" fmla="*/ 0 h 190"/>
                <a:gd name="T22" fmla="*/ 0 w 403"/>
                <a:gd name="T23" fmla="*/ 1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3"/>
                <a:gd name="T37" fmla="*/ 0 h 190"/>
                <a:gd name="T38" fmla="*/ 403 w 403"/>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3" h="190">
                  <a:moveTo>
                    <a:pt x="0" y="47"/>
                  </a:moveTo>
                  <a:lnTo>
                    <a:pt x="72" y="135"/>
                  </a:lnTo>
                  <a:lnTo>
                    <a:pt x="184" y="134"/>
                  </a:lnTo>
                  <a:lnTo>
                    <a:pt x="201" y="171"/>
                  </a:lnTo>
                  <a:lnTo>
                    <a:pt x="251" y="190"/>
                  </a:lnTo>
                  <a:lnTo>
                    <a:pt x="340" y="146"/>
                  </a:lnTo>
                  <a:lnTo>
                    <a:pt x="392" y="155"/>
                  </a:lnTo>
                  <a:lnTo>
                    <a:pt x="403" y="117"/>
                  </a:lnTo>
                  <a:lnTo>
                    <a:pt x="306" y="106"/>
                  </a:lnTo>
                  <a:lnTo>
                    <a:pt x="110" y="17"/>
                  </a:lnTo>
                  <a:lnTo>
                    <a:pt x="87" y="0"/>
                  </a:lnTo>
                  <a:lnTo>
                    <a:pt x="0" y="4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23" name="Freeform 338"/>
            <p:cNvSpPr/>
            <p:nvPr/>
          </p:nvSpPr>
          <p:spPr bwMode="auto">
            <a:xfrm>
              <a:off x="2203" y="4155"/>
              <a:ext cx="77" cy="125"/>
            </a:xfrm>
            <a:custGeom>
              <a:avLst/>
              <a:gdLst>
                <a:gd name="T0" fmla="*/ 0 w 100"/>
                <a:gd name="T1" fmla="*/ 3 h 175"/>
                <a:gd name="T2" fmla="*/ 0 w 100"/>
                <a:gd name="T3" fmla="*/ 1 h 175"/>
                <a:gd name="T4" fmla="*/ 2 w 100"/>
                <a:gd name="T5" fmla="*/ 0 h 175"/>
                <a:gd name="T6" fmla="*/ 2 w 100"/>
                <a:gd name="T7" fmla="*/ 2 h 175"/>
                <a:gd name="T8" fmla="*/ 2 w 100"/>
                <a:gd name="T9" fmla="*/ 2 h 175"/>
                <a:gd name="T10" fmla="*/ 1 w 100"/>
                <a:gd name="T11" fmla="*/ 3 h 175"/>
                <a:gd name="T12" fmla="*/ 1 w 100"/>
                <a:gd name="T13" fmla="*/ 4 h 175"/>
                <a:gd name="T14" fmla="*/ 0 w 100"/>
                <a:gd name="T15" fmla="*/ 4 h 175"/>
                <a:gd name="T16" fmla="*/ 0 w 100"/>
                <a:gd name="T17" fmla="*/ 3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175"/>
                <a:gd name="T29" fmla="*/ 100 w 100"/>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175">
                  <a:moveTo>
                    <a:pt x="0" y="133"/>
                  </a:moveTo>
                  <a:lnTo>
                    <a:pt x="6" y="47"/>
                  </a:lnTo>
                  <a:lnTo>
                    <a:pt x="87" y="0"/>
                  </a:lnTo>
                  <a:lnTo>
                    <a:pt x="72" y="69"/>
                  </a:lnTo>
                  <a:lnTo>
                    <a:pt x="100" y="89"/>
                  </a:lnTo>
                  <a:lnTo>
                    <a:pt x="48" y="127"/>
                  </a:lnTo>
                  <a:lnTo>
                    <a:pt x="46" y="175"/>
                  </a:lnTo>
                  <a:lnTo>
                    <a:pt x="16" y="175"/>
                  </a:lnTo>
                  <a:lnTo>
                    <a:pt x="0" y="133"/>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24" name="Freeform 339"/>
            <p:cNvSpPr/>
            <p:nvPr/>
          </p:nvSpPr>
          <p:spPr bwMode="auto">
            <a:xfrm>
              <a:off x="2253" y="4250"/>
              <a:ext cx="27" cy="15"/>
            </a:xfrm>
            <a:custGeom>
              <a:avLst/>
              <a:gdLst>
                <a:gd name="T0" fmla="*/ 0 w 36"/>
                <a:gd name="T1" fmla="*/ 1 h 22"/>
                <a:gd name="T2" fmla="*/ 1 w 36"/>
                <a:gd name="T3" fmla="*/ 0 h 22"/>
                <a:gd name="T4" fmla="*/ 1 w 36"/>
                <a:gd name="T5" fmla="*/ 0 h 22"/>
                <a:gd name="T6" fmla="*/ 0 w 36"/>
                <a:gd name="T7" fmla="*/ 1 h 22"/>
                <a:gd name="T8" fmla="*/ 0 60000 65536"/>
                <a:gd name="T9" fmla="*/ 0 60000 65536"/>
                <a:gd name="T10" fmla="*/ 0 60000 65536"/>
                <a:gd name="T11" fmla="*/ 0 60000 65536"/>
                <a:gd name="T12" fmla="*/ 0 w 36"/>
                <a:gd name="T13" fmla="*/ 0 h 22"/>
                <a:gd name="T14" fmla="*/ 36 w 36"/>
                <a:gd name="T15" fmla="*/ 22 h 22"/>
              </a:gdLst>
              <a:ahLst/>
              <a:cxnLst>
                <a:cxn ang="T8">
                  <a:pos x="T0" y="T1"/>
                </a:cxn>
                <a:cxn ang="T9">
                  <a:pos x="T2" y="T3"/>
                </a:cxn>
                <a:cxn ang="T10">
                  <a:pos x="T4" y="T5"/>
                </a:cxn>
                <a:cxn ang="T11">
                  <a:pos x="T6" y="T7"/>
                </a:cxn>
              </a:cxnLst>
              <a:rect l="T12" t="T13" r="T14" b="T15"/>
              <a:pathLst>
                <a:path w="36" h="22">
                  <a:moveTo>
                    <a:pt x="0" y="22"/>
                  </a:moveTo>
                  <a:lnTo>
                    <a:pt x="30" y="0"/>
                  </a:lnTo>
                  <a:lnTo>
                    <a:pt x="36" y="14"/>
                  </a:lnTo>
                  <a:lnTo>
                    <a:pt x="0" y="2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25" name="Freeform 340"/>
            <p:cNvSpPr/>
            <p:nvPr/>
          </p:nvSpPr>
          <p:spPr bwMode="auto">
            <a:xfrm>
              <a:off x="2290" y="4222"/>
              <a:ext cx="45" cy="53"/>
            </a:xfrm>
            <a:custGeom>
              <a:avLst/>
              <a:gdLst>
                <a:gd name="T0" fmla="*/ 0 w 61"/>
                <a:gd name="T1" fmla="*/ 1 h 74"/>
                <a:gd name="T2" fmla="*/ 1 w 61"/>
                <a:gd name="T3" fmla="*/ 2 h 74"/>
                <a:gd name="T4" fmla="*/ 1 w 61"/>
                <a:gd name="T5" fmla="*/ 1 h 74"/>
                <a:gd name="T6" fmla="*/ 1 w 61"/>
                <a:gd name="T7" fmla="*/ 0 h 74"/>
                <a:gd name="T8" fmla="*/ 0 w 61"/>
                <a:gd name="T9" fmla="*/ 1 h 74"/>
                <a:gd name="T10" fmla="*/ 0 60000 65536"/>
                <a:gd name="T11" fmla="*/ 0 60000 65536"/>
                <a:gd name="T12" fmla="*/ 0 60000 65536"/>
                <a:gd name="T13" fmla="*/ 0 60000 65536"/>
                <a:gd name="T14" fmla="*/ 0 60000 65536"/>
                <a:gd name="T15" fmla="*/ 0 w 61"/>
                <a:gd name="T16" fmla="*/ 0 h 74"/>
                <a:gd name="T17" fmla="*/ 61 w 61"/>
                <a:gd name="T18" fmla="*/ 74 h 74"/>
              </a:gdLst>
              <a:ahLst/>
              <a:cxnLst>
                <a:cxn ang="T10">
                  <a:pos x="T0" y="T1"/>
                </a:cxn>
                <a:cxn ang="T11">
                  <a:pos x="T2" y="T3"/>
                </a:cxn>
                <a:cxn ang="T12">
                  <a:pos x="T4" y="T5"/>
                </a:cxn>
                <a:cxn ang="T13">
                  <a:pos x="T6" y="T7"/>
                </a:cxn>
                <a:cxn ang="T14">
                  <a:pos x="T8" y="T9"/>
                </a:cxn>
              </a:cxnLst>
              <a:rect l="T15" t="T16" r="T17" b="T18"/>
              <a:pathLst>
                <a:path w="61" h="74">
                  <a:moveTo>
                    <a:pt x="0" y="39"/>
                  </a:moveTo>
                  <a:lnTo>
                    <a:pt x="48" y="74"/>
                  </a:lnTo>
                  <a:lnTo>
                    <a:pt x="61" y="38"/>
                  </a:lnTo>
                  <a:lnTo>
                    <a:pt x="52" y="0"/>
                  </a:lnTo>
                  <a:lnTo>
                    <a:pt x="0" y="3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26" name="Freeform 341"/>
            <p:cNvSpPr/>
            <p:nvPr/>
          </p:nvSpPr>
          <p:spPr bwMode="auto">
            <a:xfrm>
              <a:off x="2561" y="3536"/>
              <a:ext cx="316" cy="519"/>
            </a:xfrm>
            <a:custGeom>
              <a:avLst/>
              <a:gdLst>
                <a:gd name="T0" fmla="*/ 0 w 416"/>
                <a:gd name="T1" fmla="*/ 2 h 726"/>
                <a:gd name="T2" fmla="*/ 1 w 416"/>
                <a:gd name="T3" fmla="*/ 1 h 726"/>
                <a:gd name="T4" fmla="*/ 2 w 416"/>
                <a:gd name="T5" fmla="*/ 2 h 726"/>
                <a:gd name="T6" fmla="*/ 3 w 416"/>
                <a:gd name="T7" fmla="*/ 3 h 726"/>
                <a:gd name="T8" fmla="*/ 5 w 416"/>
                <a:gd name="T9" fmla="*/ 2 h 726"/>
                <a:gd name="T10" fmla="*/ 5 w 416"/>
                <a:gd name="T11" fmla="*/ 0 h 726"/>
                <a:gd name="T12" fmla="*/ 7 w 416"/>
                <a:gd name="T13" fmla="*/ 0 h 726"/>
                <a:gd name="T14" fmla="*/ 8 w 416"/>
                <a:gd name="T15" fmla="*/ 1 h 726"/>
                <a:gd name="T16" fmla="*/ 7 w 416"/>
                <a:gd name="T17" fmla="*/ 2 h 726"/>
                <a:gd name="T18" fmla="*/ 7 w 416"/>
                <a:gd name="T19" fmla="*/ 3 h 726"/>
                <a:gd name="T20" fmla="*/ 9 w 416"/>
                <a:gd name="T21" fmla="*/ 4 h 726"/>
                <a:gd name="T22" fmla="*/ 8 w 416"/>
                <a:gd name="T23" fmla="*/ 5 h 726"/>
                <a:gd name="T24" fmla="*/ 9 w 416"/>
                <a:gd name="T25" fmla="*/ 7 h 726"/>
                <a:gd name="T26" fmla="*/ 8 w 416"/>
                <a:gd name="T27" fmla="*/ 9 h 726"/>
                <a:gd name="T28" fmla="*/ 10 w 416"/>
                <a:gd name="T29" fmla="*/ 13 h 726"/>
                <a:gd name="T30" fmla="*/ 6 w 416"/>
                <a:gd name="T31" fmla="*/ 16 h 726"/>
                <a:gd name="T32" fmla="*/ 2 w 416"/>
                <a:gd name="T33" fmla="*/ 17 h 726"/>
                <a:gd name="T34" fmla="*/ 2 w 416"/>
                <a:gd name="T35" fmla="*/ 16 h 726"/>
                <a:gd name="T36" fmla="*/ 1 w 416"/>
                <a:gd name="T37" fmla="*/ 16 h 726"/>
                <a:gd name="T38" fmla="*/ 1 w 416"/>
                <a:gd name="T39" fmla="*/ 12 h 726"/>
                <a:gd name="T40" fmla="*/ 4 w 416"/>
                <a:gd name="T41" fmla="*/ 9 h 726"/>
                <a:gd name="T42" fmla="*/ 3 w 416"/>
                <a:gd name="T43" fmla="*/ 7 h 726"/>
                <a:gd name="T44" fmla="*/ 3 w 416"/>
                <a:gd name="T45" fmla="*/ 4 h 726"/>
                <a:gd name="T46" fmla="*/ 0 w 416"/>
                <a:gd name="T47" fmla="*/ 2 h 7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6"/>
                <a:gd name="T73" fmla="*/ 0 h 726"/>
                <a:gd name="T74" fmla="*/ 416 w 416"/>
                <a:gd name="T75" fmla="*/ 726 h 7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6" h="726">
                  <a:moveTo>
                    <a:pt x="0" y="76"/>
                  </a:moveTo>
                  <a:lnTo>
                    <a:pt x="27" y="55"/>
                  </a:lnTo>
                  <a:lnTo>
                    <a:pt x="72" y="97"/>
                  </a:lnTo>
                  <a:lnTo>
                    <a:pt x="151" y="105"/>
                  </a:lnTo>
                  <a:lnTo>
                    <a:pt x="196" y="79"/>
                  </a:lnTo>
                  <a:lnTo>
                    <a:pt x="208" y="17"/>
                  </a:lnTo>
                  <a:lnTo>
                    <a:pt x="284" y="0"/>
                  </a:lnTo>
                  <a:lnTo>
                    <a:pt x="324" y="25"/>
                  </a:lnTo>
                  <a:lnTo>
                    <a:pt x="319" y="76"/>
                  </a:lnTo>
                  <a:lnTo>
                    <a:pt x="303" y="126"/>
                  </a:lnTo>
                  <a:lnTo>
                    <a:pt x="362" y="190"/>
                  </a:lnTo>
                  <a:lnTo>
                    <a:pt x="325" y="236"/>
                  </a:lnTo>
                  <a:lnTo>
                    <a:pt x="365" y="316"/>
                  </a:lnTo>
                  <a:lnTo>
                    <a:pt x="353" y="387"/>
                  </a:lnTo>
                  <a:lnTo>
                    <a:pt x="416" y="537"/>
                  </a:lnTo>
                  <a:lnTo>
                    <a:pt x="269" y="680"/>
                  </a:lnTo>
                  <a:lnTo>
                    <a:pt x="94" y="726"/>
                  </a:lnTo>
                  <a:lnTo>
                    <a:pt x="83" y="697"/>
                  </a:lnTo>
                  <a:lnTo>
                    <a:pt x="27" y="674"/>
                  </a:lnTo>
                  <a:lnTo>
                    <a:pt x="20" y="533"/>
                  </a:lnTo>
                  <a:lnTo>
                    <a:pt x="189" y="381"/>
                  </a:lnTo>
                  <a:lnTo>
                    <a:pt x="134" y="306"/>
                  </a:lnTo>
                  <a:lnTo>
                    <a:pt x="112" y="155"/>
                  </a:lnTo>
                  <a:lnTo>
                    <a:pt x="0" y="7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27" name="Freeform 342"/>
            <p:cNvSpPr/>
            <p:nvPr/>
          </p:nvSpPr>
          <p:spPr bwMode="auto">
            <a:xfrm>
              <a:off x="1839" y="4440"/>
              <a:ext cx="363" cy="346"/>
            </a:xfrm>
            <a:custGeom>
              <a:avLst/>
              <a:gdLst>
                <a:gd name="T0" fmla="*/ 0 w 482"/>
                <a:gd name="T1" fmla="*/ 3 h 484"/>
                <a:gd name="T2" fmla="*/ 0 w 482"/>
                <a:gd name="T3" fmla="*/ 4 h 484"/>
                <a:gd name="T4" fmla="*/ 3 w 482"/>
                <a:gd name="T5" fmla="*/ 5 h 484"/>
                <a:gd name="T6" fmla="*/ 2 w 482"/>
                <a:gd name="T7" fmla="*/ 6 h 484"/>
                <a:gd name="T8" fmla="*/ 3 w 482"/>
                <a:gd name="T9" fmla="*/ 6 h 484"/>
                <a:gd name="T10" fmla="*/ 3 w 482"/>
                <a:gd name="T11" fmla="*/ 8 h 484"/>
                <a:gd name="T12" fmla="*/ 3 w 482"/>
                <a:gd name="T13" fmla="*/ 10 h 484"/>
                <a:gd name="T14" fmla="*/ 5 w 482"/>
                <a:gd name="T15" fmla="*/ 11 h 484"/>
                <a:gd name="T16" fmla="*/ 5 w 482"/>
                <a:gd name="T17" fmla="*/ 11 h 484"/>
                <a:gd name="T18" fmla="*/ 7 w 482"/>
                <a:gd name="T19" fmla="*/ 11 h 484"/>
                <a:gd name="T20" fmla="*/ 7 w 482"/>
                <a:gd name="T21" fmla="*/ 10 h 484"/>
                <a:gd name="T22" fmla="*/ 8 w 482"/>
                <a:gd name="T23" fmla="*/ 10 h 484"/>
                <a:gd name="T24" fmla="*/ 9 w 482"/>
                <a:gd name="T25" fmla="*/ 10 h 484"/>
                <a:gd name="T26" fmla="*/ 11 w 482"/>
                <a:gd name="T27" fmla="*/ 9 h 484"/>
                <a:gd name="T28" fmla="*/ 10 w 482"/>
                <a:gd name="T29" fmla="*/ 8 h 484"/>
                <a:gd name="T30" fmla="*/ 10 w 482"/>
                <a:gd name="T31" fmla="*/ 7 h 484"/>
                <a:gd name="T32" fmla="*/ 9 w 482"/>
                <a:gd name="T33" fmla="*/ 6 h 484"/>
                <a:gd name="T34" fmla="*/ 11 w 482"/>
                <a:gd name="T35" fmla="*/ 5 h 484"/>
                <a:gd name="T36" fmla="*/ 11 w 482"/>
                <a:gd name="T37" fmla="*/ 3 h 484"/>
                <a:gd name="T38" fmla="*/ 9 w 482"/>
                <a:gd name="T39" fmla="*/ 2 h 484"/>
                <a:gd name="T40" fmla="*/ 9 w 482"/>
                <a:gd name="T41" fmla="*/ 2 h 484"/>
                <a:gd name="T42" fmla="*/ 7 w 482"/>
                <a:gd name="T43" fmla="*/ 0 h 484"/>
                <a:gd name="T44" fmla="*/ 6 w 482"/>
                <a:gd name="T45" fmla="*/ 0 h 484"/>
                <a:gd name="T46" fmla="*/ 5 w 482"/>
                <a:gd name="T47" fmla="*/ 2 h 484"/>
                <a:gd name="T48" fmla="*/ 3 w 482"/>
                <a:gd name="T49" fmla="*/ 2 h 484"/>
                <a:gd name="T50" fmla="*/ 3 w 482"/>
                <a:gd name="T51" fmla="*/ 3 h 484"/>
                <a:gd name="T52" fmla="*/ 0 w 482"/>
                <a:gd name="T53" fmla="*/ 3 h 4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2"/>
                <a:gd name="T82" fmla="*/ 0 h 484"/>
                <a:gd name="T83" fmla="*/ 482 w 482"/>
                <a:gd name="T84" fmla="*/ 484 h 4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2" h="484">
                  <a:moveTo>
                    <a:pt x="0" y="147"/>
                  </a:moveTo>
                  <a:lnTo>
                    <a:pt x="15" y="189"/>
                  </a:lnTo>
                  <a:lnTo>
                    <a:pt x="115" y="219"/>
                  </a:lnTo>
                  <a:lnTo>
                    <a:pt x="96" y="242"/>
                  </a:lnTo>
                  <a:lnTo>
                    <a:pt x="135" y="275"/>
                  </a:lnTo>
                  <a:lnTo>
                    <a:pt x="150" y="327"/>
                  </a:lnTo>
                  <a:lnTo>
                    <a:pt x="107" y="430"/>
                  </a:lnTo>
                  <a:lnTo>
                    <a:pt x="228" y="472"/>
                  </a:lnTo>
                  <a:lnTo>
                    <a:pt x="240" y="477"/>
                  </a:lnTo>
                  <a:lnTo>
                    <a:pt x="297" y="484"/>
                  </a:lnTo>
                  <a:lnTo>
                    <a:pt x="297" y="444"/>
                  </a:lnTo>
                  <a:lnTo>
                    <a:pt x="330" y="421"/>
                  </a:lnTo>
                  <a:lnTo>
                    <a:pt x="408" y="448"/>
                  </a:lnTo>
                  <a:lnTo>
                    <a:pt x="456" y="407"/>
                  </a:lnTo>
                  <a:lnTo>
                    <a:pt x="430" y="348"/>
                  </a:lnTo>
                  <a:lnTo>
                    <a:pt x="441" y="293"/>
                  </a:lnTo>
                  <a:lnTo>
                    <a:pt x="402" y="261"/>
                  </a:lnTo>
                  <a:lnTo>
                    <a:pt x="456" y="195"/>
                  </a:lnTo>
                  <a:lnTo>
                    <a:pt x="482" y="123"/>
                  </a:lnTo>
                  <a:lnTo>
                    <a:pt x="410" y="92"/>
                  </a:lnTo>
                  <a:lnTo>
                    <a:pt x="392" y="84"/>
                  </a:lnTo>
                  <a:lnTo>
                    <a:pt x="280" y="0"/>
                  </a:lnTo>
                  <a:lnTo>
                    <a:pt x="244" y="15"/>
                  </a:lnTo>
                  <a:lnTo>
                    <a:pt x="197" y="96"/>
                  </a:lnTo>
                  <a:lnTo>
                    <a:pt x="104" y="81"/>
                  </a:lnTo>
                  <a:lnTo>
                    <a:pt x="122" y="143"/>
                  </a:lnTo>
                  <a:lnTo>
                    <a:pt x="0" y="14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28" name="Freeform 343"/>
            <p:cNvSpPr/>
            <p:nvPr/>
          </p:nvSpPr>
          <p:spPr bwMode="auto">
            <a:xfrm>
              <a:off x="2216" y="4761"/>
              <a:ext cx="24" cy="63"/>
            </a:xfrm>
            <a:custGeom>
              <a:avLst/>
              <a:gdLst>
                <a:gd name="T0" fmla="*/ 0 w 31"/>
                <a:gd name="T1" fmla="*/ 1 h 89"/>
                <a:gd name="T2" fmla="*/ 1 w 31"/>
                <a:gd name="T3" fmla="*/ 2 h 89"/>
                <a:gd name="T4" fmla="*/ 1 w 31"/>
                <a:gd name="T5" fmla="*/ 0 h 89"/>
                <a:gd name="T6" fmla="*/ 0 w 31"/>
                <a:gd name="T7" fmla="*/ 1 h 89"/>
                <a:gd name="T8" fmla="*/ 0 60000 65536"/>
                <a:gd name="T9" fmla="*/ 0 60000 65536"/>
                <a:gd name="T10" fmla="*/ 0 60000 65536"/>
                <a:gd name="T11" fmla="*/ 0 60000 65536"/>
                <a:gd name="T12" fmla="*/ 0 w 31"/>
                <a:gd name="T13" fmla="*/ 0 h 89"/>
                <a:gd name="T14" fmla="*/ 31 w 31"/>
                <a:gd name="T15" fmla="*/ 89 h 89"/>
              </a:gdLst>
              <a:ahLst/>
              <a:cxnLst>
                <a:cxn ang="T8">
                  <a:pos x="T0" y="T1"/>
                </a:cxn>
                <a:cxn ang="T9">
                  <a:pos x="T2" y="T3"/>
                </a:cxn>
                <a:cxn ang="T10">
                  <a:pos x="T4" y="T5"/>
                </a:cxn>
                <a:cxn ang="T11">
                  <a:pos x="T6" y="T7"/>
                </a:cxn>
              </a:cxnLst>
              <a:rect l="T12" t="T13" r="T14" b="T15"/>
              <a:pathLst>
                <a:path w="31" h="89">
                  <a:moveTo>
                    <a:pt x="0" y="46"/>
                  </a:moveTo>
                  <a:lnTo>
                    <a:pt x="28" y="89"/>
                  </a:lnTo>
                  <a:lnTo>
                    <a:pt x="31" y="0"/>
                  </a:lnTo>
                  <a:lnTo>
                    <a:pt x="0" y="4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29" name="Freeform 344"/>
            <p:cNvSpPr/>
            <p:nvPr/>
          </p:nvSpPr>
          <p:spPr bwMode="auto">
            <a:xfrm>
              <a:off x="2139" y="4280"/>
              <a:ext cx="255" cy="306"/>
            </a:xfrm>
            <a:custGeom>
              <a:avLst/>
              <a:gdLst>
                <a:gd name="T0" fmla="*/ 0 w 335"/>
                <a:gd name="T1" fmla="*/ 4 h 429"/>
                <a:gd name="T2" fmla="*/ 0 w 335"/>
                <a:gd name="T3" fmla="*/ 6 h 429"/>
                <a:gd name="T4" fmla="*/ 0 w 335"/>
                <a:gd name="T5" fmla="*/ 6 h 429"/>
                <a:gd name="T6" fmla="*/ 0 w 335"/>
                <a:gd name="T7" fmla="*/ 7 h 429"/>
                <a:gd name="T8" fmla="*/ 2 w 335"/>
                <a:gd name="T9" fmla="*/ 8 h 429"/>
                <a:gd name="T10" fmla="*/ 1 w 335"/>
                <a:gd name="T11" fmla="*/ 10 h 429"/>
                <a:gd name="T12" fmla="*/ 3 w 335"/>
                <a:gd name="T13" fmla="*/ 10 h 429"/>
                <a:gd name="T14" fmla="*/ 6 w 335"/>
                <a:gd name="T15" fmla="*/ 10 h 429"/>
                <a:gd name="T16" fmla="*/ 7 w 335"/>
                <a:gd name="T17" fmla="*/ 8 h 429"/>
                <a:gd name="T18" fmla="*/ 5 w 335"/>
                <a:gd name="T19" fmla="*/ 6 h 429"/>
                <a:gd name="T20" fmla="*/ 7 w 335"/>
                <a:gd name="T21" fmla="*/ 5 h 429"/>
                <a:gd name="T22" fmla="*/ 8 w 335"/>
                <a:gd name="T23" fmla="*/ 5 h 429"/>
                <a:gd name="T24" fmla="*/ 7 w 335"/>
                <a:gd name="T25" fmla="*/ 1 h 429"/>
                <a:gd name="T26" fmla="*/ 6 w 335"/>
                <a:gd name="T27" fmla="*/ 1 h 429"/>
                <a:gd name="T28" fmla="*/ 4 w 335"/>
                <a:gd name="T29" fmla="*/ 1 h 429"/>
                <a:gd name="T30" fmla="*/ 4 w 335"/>
                <a:gd name="T31" fmla="*/ 1 h 429"/>
                <a:gd name="T32" fmla="*/ 3 w 335"/>
                <a:gd name="T33" fmla="*/ 0 h 429"/>
                <a:gd name="T34" fmla="*/ 2 w 335"/>
                <a:gd name="T35" fmla="*/ 0 h 429"/>
                <a:gd name="T36" fmla="*/ 2 w 335"/>
                <a:gd name="T37" fmla="*/ 2 h 429"/>
                <a:gd name="T38" fmla="*/ 1 w 335"/>
                <a:gd name="T39" fmla="*/ 2 h 429"/>
                <a:gd name="T40" fmla="*/ 1 w 335"/>
                <a:gd name="T41" fmla="*/ 2 h 429"/>
                <a:gd name="T42" fmla="*/ 1 w 335"/>
                <a:gd name="T43" fmla="*/ 4 h 429"/>
                <a:gd name="T44" fmla="*/ 0 w 335"/>
                <a:gd name="T45" fmla="*/ 4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5"/>
                <a:gd name="T70" fmla="*/ 0 h 429"/>
                <a:gd name="T71" fmla="*/ 335 w 335"/>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5" h="429">
                  <a:moveTo>
                    <a:pt x="0" y="178"/>
                  </a:moveTo>
                  <a:lnTo>
                    <a:pt x="2" y="247"/>
                  </a:lnTo>
                  <a:lnTo>
                    <a:pt x="5" y="279"/>
                  </a:lnTo>
                  <a:lnTo>
                    <a:pt x="10" y="317"/>
                  </a:lnTo>
                  <a:lnTo>
                    <a:pt x="82" y="348"/>
                  </a:lnTo>
                  <a:lnTo>
                    <a:pt x="56" y="420"/>
                  </a:lnTo>
                  <a:lnTo>
                    <a:pt x="130" y="429"/>
                  </a:lnTo>
                  <a:lnTo>
                    <a:pt x="262" y="428"/>
                  </a:lnTo>
                  <a:lnTo>
                    <a:pt x="297" y="359"/>
                  </a:lnTo>
                  <a:lnTo>
                    <a:pt x="225" y="271"/>
                  </a:lnTo>
                  <a:lnTo>
                    <a:pt x="309" y="224"/>
                  </a:lnTo>
                  <a:lnTo>
                    <a:pt x="335" y="237"/>
                  </a:lnTo>
                  <a:lnTo>
                    <a:pt x="309" y="65"/>
                  </a:lnTo>
                  <a:lnTo>
                    <a:pt x="250" y="23"/>
                  </a:lnTo>
                  <a:lnTo>
                    <a:pt x="180" y="53"/>
                  </a:lnTo>
                  <a:lnTo>
                    <a:pt x="189" y="33"/>
                  </a:lnTo>
                  <a:lnTo>
                    <a:pt x="130" y="0"/>
                  </a:lnTo>
                  <a:lnTo>
                    <a:pt x="100" y="0"/>
                  </a:lnTo>
                  <a:lnTo>
                    <a:pt x="99" y="95"/>
                  </a:lnTo>
                  <a:lnTo>
                    <a:pt x="67" y="69"/>
                  </a:lnTo>
                  <a:lnTo>
                    <a:pt x="45" y="99"/>
                  </a:lnTo>
                  <a:lnTo>
                    <a:pt x="41" y="156"/>
                  </a:lnTo>
                  <a:lnTo>
                    <a:pt x="0" y="17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30" name="Freeform 345"/>
            <p:cNvSpPr/>
            <p:nvPr/>
          </p:nvSpPr>
          <p:spPr bwMode="auto">
            <a:xfrm>
              <a:off x="2550" y="4809"/>
              <a:ext cx="180" cy="198"/>
            </a:xfrm>
            <a:custGeom>
              <a:avLst/>
              <a:gdLst>
                <a:gd name="T0" fmla="*/ 0 w 241"/>
                <a:gd name="T1" fmla="*/ 3 h 276"/>
                <a:gd name="T2" fmla="*/ 1 w 241"/>
                <a:gd name="T3" fmla="*/ 1 h 276"/>
                <a:gd name="T4" fmla="*/ 3 w 241"/>
                <a:gd name="T5" fmla="*/ 1 h 276"/>
                <a:gd name="T6" fmla="*/ 5 w 241"/>
                <a:gd name="T7" fmla="*/ 1 h 276"/>
                <a:gd name="T8" fmla="*/ 5 w 241"/>
                <a:gd name="T9" fmla="*/ 0 h 276"/>
                <a:gd name="T10" fmla="*/ 5 w 241"/>
                <a:gd name="T11" fmla="*/ 1 h 276"/>
                <a:gd name="T12" fmla="*/ 4 w 241"/>
                <a:gd name="T13" fmla="*/ 1 h 276"/>
                <a:gd name="T14" fmla="*/ 3 w 241"/>
                <a:gd name="T15" fmla="*/ 2 h 276"/>
                <a:gd name="T16" fmla="*/ 2 w 241"/>
                <a:gd name="T17" fmla="*/ 1 h 276"/>
                <a:gd name="T18" fmla="*/ 3 w 241"/>
                <a:gd name="T19" fmla="*/ 3 h 276"/>
                <a:gd name="T20" fmla="*/ 2 w 241"/>
                <a:gd name="T21" fmla="*/ 4 h 276"/>
                <a:gd name="T22" fmla="*/ 3 w 241"/>
                <a:gd name="T23" fmla="*/ 4 h 276"/>
                <a:gd name="T24" fmla="*/ 3 w 241"/>
                <a:gd name="T25" fmla="*/ 5 h 276"/>
                <a:gd name="T26" fmla="*/ 2 w 241"/>
                <a:gd name="T27" fmla="*/ 5 h 276"/>
                <a:gd name="T28" fmla="*/ 3 w 241"/>
                <a:gd name="T29" fmla="*/ 7 h 276"/>
                <a:gd name="T30" fmla="*/ 1 w 241"/>
                <a:gd name="T31" fmla="*/ 6 h 276"/>
                <a:gd name="T32" fmla="*/ 1 w 241"/>
                <a:gd name="T33" fmla="*/ 5 h 276"/>
                <a:gd name="T34" fmla="*/ 3 w 241"/>
                <a:gd name="T35" fmla="*/ 4 h 276"/>
                <a:gd name="T36" fmla="*/ 1 w 241"/>
                <a:gd name="T37" fmla="*/ 4 h 276"/>
                <a:gd name="T38" fmla="*/ 0 w 241"/>
                <a:gd name="T39" fmla="*/ 3 h 2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1"/>
                <a:gd name="T61" fmla="*/ 0 h 276"/>
                <a:gd name="T62" fmla="*/ 241 w 241"/>
                <a:gd name="T63" fmla="*/ 276 h 2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1" h="276">
                  <a:moveTo>
                    <a:pt x="0" y="110"/>
                  </a:moveTo>
                  <a:lnTo>
                    <a:pt x="36" y="47"/>
                  </a:lnTo>
                  <a:lnTo>
                    <a:pt x="111" y="23"/>
                  </a:lnTo>
                  <a:lnTo>
                    <a:pt x="206" y="26"/>
                  </a:lnTo>
                  <a:lnTo>
                    <a:pt x="241" y="0"/>
                  </a:lnTo>
                  <a:lnTo>
                    <a:pt x="227" y="57"/>
                  </a:lnTo>
                  <a:lnTo>
                    <a:pt x="162" y="45"/>
                  </a:lnTo>
                  <a:lnTo>
                    <a:pt x="131" y="93"/>
                  </a:lnTo>
                  <a:lnTo>
                    <a:pt x="98" y="66"/>
                  </a:lnTo>
                  <a:lnTo>
                    <a:pt x="121" y="141"/>
                  </a:lnTo>
                  <a:lnTo>
                    <a:pt x="90" y="154"/>
                  </a:lnTo>
                  <a:lnTo>
                    <a:pt x="151" y="187"/>
                  </a:lnTo>
                  <a:lnTo>
                    <a:pt x="151" y="214"/>
                  </a:lnTo>
                  <a:lnTo>
                    <a:pt x="100" y="223"/>
                  </a:lnTo>
                  <a:lnTo>
                    <a:pt x="116" y="276"/>
                  </a:lnTo>
                  <a:lnTo>
                    <a:pt x="59" y="258"/>
                  </a:lnTo>
                  <a:lnTo>
                    <a:pt x="42" y="208"/>
                  </a:lnTo>
                  <a:lnTo>
                    <a:pt x="117" y="189"/>
                  </a:lnTo>
                  <a:lnTo>
                    <a:pt x="42" y="181"/>
                  </a:lnTo>
                  <a:lnTo>
                    <a:pt x="0" y="11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31" name="Freeform 346"/>
            <p:cNvSpPr/>
            <p:nvPr/>
          </p:nvSpPr>
          <p:spPr bwMode="auto">
            <a:xfrm>
              <a:off x="2648" y="5039"/>
              <a:ext cx="82" cy="13"/>
            </a:xfrm>
            <a:custGeom>
              <a:avLst/>
              <a:gdLst>
                <a:gd name="T0" fmla="*/ 0 w 112"/>
                <a:gd name="T1" fmla="*/ 0 h 19"/>
                <a:gd name="T2" fmla="*/ 0 w 112"/>
                <a:gd name="T3" fmla="*/ 0 h 19"/>
                <a:gd name="T4" fmla="*/ 2 w 112"/>
                <a:gd name="T5" fmla="*/ 0 h 19"/>
                <a:gd name="T6" fmla="*/ 1 w 112"/>
                <a:gd name="T7" fmla="*/ 0 h 19"/>
                <a:gd name="T8" fmla="*/ 0 w 112"/>
                <a:gd name="T9" fmla="*/ 0 h 19"/>
                <a:gd name="T10" fmla="*/ 0 60000 65536"/>
                <a:gd name="T11" fmla="*/ 0 60000 65536"/>
                <a:gd name="T12" fmla="*/ 0 60000 65536"/>
                <a:gd name="T13" fmla="*/ 0 60000 65536"/>
                <a:gd name="T14" fmla="*/ 0 60000 65536"/>
                <a:gd name="T15" fmla="*/ 0 w 112"/>
                <a:gd name="T16" fmla="*/ 0 h 19"/>
                <a:gd name="T17" fmla="*/ 112 w 112"/>
                <a:gd name="T18" fmla="*/ 19 h 19"/>
              </a:gdLst>
              <a:ahLst/>
              <a:cxnLst>
                <a:cxn ang="T10">
                  <a:pos x="T0" y="T1"/>
                </a:cxn>
                <a:cxn ang="T11">
                  <a:pos x="T2" y="T3"/>
                </a:cxn>
                <a:cxn ang="T12">
                  <a:pos x="T4" y="T5"/>
                </a:cxn>
                <a:cxn ang="T13">
                  <a:pos x="T6" y="T7"/>
                </a:cxn>
                <a:cxn ang="T14">
                  <a:pos x="T8" y="T9"/>
                </a:cxn>
              </a:cxnLst>
              <a:rect l="T15" t="T16" r="T17" b="T18"/>
              <a:pathLst>
                <a:path w="112" h="19">
                  <a:moveTo>
                    <a:pt x="0" y="19"/>
                  </a:moveTo>
                  <a:lnTo>
                    <a:pt x="10" y="0"/>
                  </a:lnTo>
                  <a:lnTo>
                    <a:pt x="112" y="19"/>
                  </a:lnTo>
                  <a:lnTo>
                    <a:pt x="34" y="19"/>
                  </a:lnTo>
                  <a:lnTo>
                    <a:pt x="0" y="1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32" name="Freeform 347"/>
            <p:cNvSpPr/>
            <p:nvPr/>
          </p:nvSpPr>
          <p:spPr bwMode="auto">
            <a:xfrm>
              <a:off x="2433" y="4546"/>
              <a:ext cx="191" cy="110"/>
            </a:xfrm>
            <a:custGeom>
              <a:avLst/>
              <a:gdLst>
                <a:gd name="T0" fmla="*/ 0 w 254"/>
                <a:gd name="T1" fmla="*/ 2 h 157"/>
                <a:gd name="T2" fmla="*/ 1 w 254"/>
                <a:gd name="T3" fmla="*/ 1 h 157"/>
                <a:gd name="T4" fmla="*/ 2 w 254"/>
                <a:gd name="T5" fmla="*/ 1 h 157"/>
                <a:gd name="T6" fmla="*/ 4 w 254"/>
                <a:gd name="T7" fmla="*/ 0 h 157"/>
                <a:gd name="T8" fmla="*/ 5 w 254"/>
                <a:gd name="T9" fmla="*/ 0 h 157"/>
                <a:gd name="T10" fmla="*/ 6 w 254"/>
                <a:gd name="T11" fmla="*/ 1 h 157"/>
                <a:gd name="T12" fmla="*/ 3 w 254"/>
                <a:gd name="T13" fmla="*/ 3 h 157"/>
                <a:gd name="T14" fmla="*/ 2 w 254"/>
                <a:gd name="T15" fmla="*/ 3 h 157"/>
                <a:gd name="T16" fmla="*/ 0 w 254"/>
                <a:gd name="T17" fmla="*/ 2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157"/>
                <a:gd name="T29" fmla="*/ 254 w 254"/>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157">
                  <a:moveTo>
                    <a:pt x="0" y="93"/>
                  </a:moveTo>
                  <a:lnTo>
                    <a:pt x="39" y="25"/>
                  </a:lnTo>
                  <a:lnTo>
                    <a:pt x="89" y="44"/>
                  </a:lnTo>
                  <a:lnTo>
                    <a:pt x="178" y="0"/>
                  </a:lnTo>
                  <a:lnTo>
                    <a:pt x="230" y="9"/>
                  </a:lnTo>
                  <a:lnTo>
                    <a:pt x="254" y="34"/>
                  </a:lnTo>
                  <a:lnTo>
                    <a:pt x="154" y="139"/>
                  </a:lnTo>
                  <a:lnTo>
                    <a:pt x="73" y="157"/>
                  </a:lnTo>
                  <a:lnTo>
                    <a:pt x="0" y="93"/>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33" name="Freeform 348"/>
            <p:cNvSpPr/>
            <p:nvPr/>
          </p:nvSpPr>
          <p:spPr bwMode="auto">
            <a:xfrm>
              <a:off x="3935" y="5024"/>
              <a:ext cx="844" cy="925"/>
            </a:xfrm>
            <a:custGeom>
              <a:avLst/>
              <a:gdLst>
                <a:gd name="T0" fmla="*/ 0 w 1118"/>
                <a:gd name="T1" fmla="*/ 14 h 1294"/>
                <a:gd name="T2" fmla="*/ 1 w 1118"/>
                <a:gd name="T3" fmla="*/ 13 h 1294"/>
                <a:gd name="T4" fmla="*/ 3 w 1118"/>
                <a:gd name="T5" fmla="*/ 13 h 1294"/>
                <a:gd name="T6" fmla="*/ 1 w 1118"/>
                <a:gd name="T7" fmla="*/ 10 h 1294"/>
                <a:gd name="T8" fmla="*/ 2 w 1118"/>
                <a:gd name="T9" fmla="*/ 9 h 1294"/>
                <a:gd name="T10" fmla="*/ 3 w 1118"/>
                <a:gd name="T11" fmla="*/ 9 h 1294"/>
                <a:gd name="T12" fmla="*/ 6 w 1118"/>
                <a:gd name="T13" fmla="*/ 6 h 1294"/>
                <a:gd name="T14" fmla="*/ 6 w 1118"/>
                <a:gd name="T15" fmla="*/ 5 h 1294"/>
                <a:gd name="T16" fmla="*/ 6 w 1118"/>
                <a:gd name="T17" fmla="*/ 4 h 1294"/>
                <a:gd name="T18" fmla="*/ 5 w 1118"/>
                <a:gd name="T19" fmla="*/ 3 h 1294"/>
                <a:gd name="T20" fmla="*/ 5 w 1118"/>
                <a:gd name="T21" fmla="*/ 1 h 1294"/>
                <a:gd name="T22" fmla="*/ 8 w 1118"/>
                <a:gd name="T23" fmla="*/ 1 h 1294"/>
                <a:gd name="T24" fmla="*/ 9 w 1118"/>
                <a:gd name="T25" fmla="*/ 1 h 1294"/>
                <a:gd name="T26" fmla="*/ 10 w 1118"/>
                <a:gd name="T27" fmla="*/ 0 h 1294"/>
                <a:gd name="T28" fmla="*/ 11 w 1118"/>
                <a:gd name="T29" fmla="*/ 1 h 1294"/>
                <a:gd name="T30" fmla="*/ 10 w 1118"/>
                <a:gd name="T31" fmla="*/ 2 h 1294"/>
                <a:gd name="T32" fmla="*/ 10 w 1118"/>
                <a:gd name="T33" fmla="*/ 4 h 1294"/>
                <a:gd name="T34" fmla="*/ 9 w 1118"/>
                <a:gd name="T35" fmla="*/ 4 h 1294"/>
                <a:gd name="T36" fmla="*/ 10 w 1118"/>
                <a:gd name="T37" fmla="*/ 6 h 1294"/>
                <a:gd name="T38" fmla="*/ 11 w 1118"/>
                <a:gd name="T39" fmla="*/ 7 h 1294"/>
                <a:gd name="T40" fmla="*/ 11 w 1118"/>
                <a:gd name="T41" fmla="*/ 8 h 1294"/>
                <a:gd name="T42" fmla="*/ 13 w 1118"/>
                <a:gd name="T43" fmla="*/ 10 h 1294"/>
                <a:gd name="T44" fmla="*/ 17 w 1118"/>
                <a:gd name="T45" fmla="*/ 11 h 1294"/>
                <a:gd name="T46" fmla="*/ 18 w 1118"/>
                <a:gd name="T47" fmla="*/ 9 h 1294"/>
                <a:gd name="T48" fmla="*/ 18 w 1118"/>
                <a:gd name="T49" fmla="*/ 9 h 1294"/>
                <a:gd name="T50" fmla="*/ 18 w 1118"/>
                <a:gd name="T51" fmla="*/ 10 h 1294"/>
                <a:gd name="T52" fmla="*/ 18 w 1118"/>
                <a:gd name="T53" fmla="*/ 11 h 1294"/>
                <a:gd name="T54" fmla="*/ 21 w 1118"/>
                <a:gd name="T55" fmla="*/ 10 h 1294"/>
                <a:gd name="T56" fmla="*/ 21 w 1118"/>
                <a:gd name="T57" fmla="*/ 9 h 1294"/>
                <a:gd name="T58" fmla="*/ 24 w 1118"/>
                <a:gd name="T59" fmla="*/ 7 h 1294"/>
                <a:gd name="T60" fmla="*/ 25 w 1118"/>
                <a:gd name="T61" fmla="*/ 9 h 1294"/>
                <a:gd name="T62" fmla="*/ 26 w 1118"/>
                <a:gd name="T63" fmla="*/ 9 h 1294"/>
                <a:gd name="T64" fmla="*/ 25 w 1118"/>
                <a:gd name="T65" fmla="*/ 10 h 1294"/>
                <a:gd name="T66" fmla="*/ 24 w 1118"/>
                <a:gd name="T67" fmla="*/ 11 h 1294"/>
                <a:gd name="T68" fmla="*/ 22 w 1118"/>
                <a:gd name="T69" fmla="*/ 15 h 1294"/>
                <a:gd name="T70" fmla="*/ 21 w 1118"/>
                <a:gd name="T71" fmla="*/ 14 h 1294"/>
                <a:gd name="T72" fmla="*/ 21 w 1118"/>
                <a:gd name="T73" fmla="*/ 14 h 1294"/>
                <a:gd name="T74" fmla="*/ 20 w 1118"/>
                <a:gd name="T75" fmla="*/ 13 h 1294"/>
                <a:gd name="T76" fmla="*/ 21 w 1118"/>
                <a:gd name="T77" fmla="*/ 12 h 1294"/>
                <a:gd name="T78" fmla="*/ 19 w 1118"/>
                <a:gd name="T79" fmla="*/ 12 h 1294"/>
                <a:gd name="T80" fmla="*/ 18 w 1118"/>
                <a:gd name="T81" fmla="*/ 11 h 1294"/>
                <a:gd name="T82" fmla="*/ 18 w 1118"/>
                <a:gd name="T83" fmla="*/ 11 h 1294"/>
                <a:gd name="T84" fmla="*/ 18 w 1118"/>
                <a:gd name="T85" fmla="*/ 12 h 1294"/>
                <a:gd name="T86" fmla="*/ 17 w 1118"/>
                <a:gd name="T87" fmla="*/ 13 h 1294"/>
                <a:gd name="T88" fmla="*/ 18 w 1118"/>
                <a:gd name="T89" fmla="*/ 13 h 1294"/>
                <a:gd name="T90" fmla="*/ 18 w 1118"/>
                <a:gd name="T91" fmla="*/ 16 h 1294"/>
                <a:gd name="T92" fmla="*/ 18 w 1118"/>
                <a:gd name="T93" fmla="*/ 15 h 1294"/>
                <a:gd name="T94" fmla="*/ 16 w 1118"/>
                <a:gd name="T95" fmla="*/ 18 h 1294"/>
                <a:gd name="T96" fmla="*/ 11 w 1118"/>
                <a:gd name="T97" fmla="*/ 22 h 1294"/>
                <a:gd name="T98" fmla="*/ 10 w 1118"/>
                <a:gd name="T99" fmla="*/ 28 h 1294"/>
                <a:gd name="T100" fmla="*/ 8 w 1118"/>
                <a:gd name="T101" fmla="*/ 30 h 1294"/>
                <a:gd name="T102" fmla="*/ 6 w 1118"/>
                <a:gd name="T103" fmla="*/ 26 h 1294"/>
                <a:gd name="T104" fmla="*/ 5 w 1118"/>
                <a:gd name="T105" fmla="*/ 22 h 1294"/>
                <a:gd name="T106" fmla="*/ 5 w 1118"/>
                <a:gd name="T107" fmla="*/ 21 h 1294"/>
                <a:gd name="T108" fmla="*/ 4 w 1118"/>
                <a:gd name="T109" fmla="*/ 15 h 1294"/>
                <a:gd name="T110" fmla="*/ 4 w 1118"/>
                <a:gd name="T111" fmla="*/ 15 h 1294"/>
                <a:gd name="T112" fmla="*/ 3 w 1118"/>
                <a:gd name="T113" fmla="*/ 16 h 1294"/>
                <a:gd name="T114" fmla="*/ 2 w 1118"/>
                <a:gd name="T115" fmla="*/ 17 h 1294"/>
                <a:gd name="T116" fmla="*/ 1 w 1118"/>
                <a:gd name="T117" fmla="*/ 15 h 1294"/>
                <a:gd name="T118" fmla="*/ 2 w 1118"/>
                <a:gd name="T119" fmla="*/ 14 h 1294"/>
                <a:gd name="T120" fmla="*/ 1 w 1118"/>
                <a:gd name="T121" fmla="*/ 15 h 1294"/>
                <a:gd name="T122" fmla="*/ 0 w 1118"/>
                <a:gd name="T123" fmla="*/ 14 h 12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8"/>
                <a:gd name="T187" fmla="*/ 0 h 1294"/>
                <a:gd name="T188" fmla="*/ 1118 w 1118"/>
                <a:gd name="T189" fmla="*/ 1294 h 12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8" h="1294">
                  <a:moveTo>
                    <a:pt x="0" y="588"/>
                  </a:moveTo>
                  <a:lnTo>
                    <a:pt x="31" y="560"/>
                  </a:lnTo>
                  <a:lnTo>
                    <a:pt x="116" y="560"/>
                  </a:lnTo>
                  <a:lnTo>
                    <a:pt x="55" y="424"/>
                  </a:lnTo>
                  <a:lnTo>
                    <a:pt x="93" y="387"/>
                  </a:lnTo>
                  <a:lnTo>
                    <a:pt x="141" y="392"/>
                  </a:lnTo>
                  <a:lnTo>
                    <a:pt x="257" y="243"/>
                  </a:lnTo>
                  <a:lnTo>
                    <a:pt x="250" y="204"/>
                  </a:lnTo>
                  <a:lnTo>
                    <a:pt x="277" y="180"/>
                  </a:lnTo>
                  <a:lnTo>
                    <a:pt x="228" y="134"/>
                  </a:lnTo>
                  <a:lnTo>
                    <a:pt x="226" y="62"/>
                  </a:lnTo>
                  <a:lnTo>
                    <a:pt x="336" y="62"/>
                  </a:lnTo>
                  <a:lnTo>
                    <a:pt x="365" y="27"/>
                  </a:lnTo>
                  <a:lnTo>
                    <a:pt x="427" y="0"/>
                  </a:lnTo>
                  <a:lnTo>
                    <a:pt x="467" y="25"/>
                  </a:lnTo>
                  <a:lnTo>
                    <a:pt x="414" y="98"/>
                  </a:lnTo>
                  <a:lnTo>
                    <a:pt x="438" y="161"/>
                  </a:lnTo>
                  <a:lnTo>
                    <a:pt x="399" y="170"/>
                  </a:lnTo>
                  <a:lnTo>
                    <a:pt x="416" y="247"/>
                  </a:lnTo>
                  <a:lnTo>
                    <a:pt x="498" y="278"/>
                  </a:lnTo>
                  <a:lnTo>
                    <a:pt x="459" y="350"/>
                  </a:lnTo>
                  <a:lnTo>
                    <a:pt x="561" y="419"/>
                  </a:lnTo>
                  <a:lnTo>
                    <a:pt x="761" y="462"/>
                  </a:lnTo>
                  <a:lnTo>
                    <a:pt x="764" y="395"/>
                  </a:lnTo>
                  <a:lnTo>
                    <a:pt x="789" y="387"/>
                  </a:lnTo>
                  <a:lnTo>
                    <a:pt x="794" y="420"/>
                  </a:lnTo>
                  <a:lnTo>
                    <a:pt x="810" y="449"/>
                  </a:lnTo>
                  <a:lnTo>
                    <a:pt x="915" y="437"/>
                  </a:lnTo>
                  <a:lnTo>
                    <a:pt x="906" y="396"/>
                  </a:lnTo>
                  <a:lnTo>
                    <a:pt x="1067" y="315"/>
                  </a:lnTo>
                  <a:lnTo>
                    <a:pt x="1079" y="364"/>
                  </a:lnTo>
                  <a:lnTo>
                    <a:pt x="1118" y="382"/>
                  </a:lnTo>
                  <a:lnTo>
                    <a:pt x="1103" y="430"/>
                  </a:lnTo>
                  <a:lnTo>
                    <a:pt x="1036" y="458"/>
                  </a:lnTo>
                  <a:lnTo>
                    <a:pt x="936" y="671"/>
                  </a:lnTo>
                  <a:lnTo>
                    <a:pt x="919" y="587"/>
                  </a:lnTo>
                  <a:lnTo>
                    <a:pt x="901" y="621"/>
                  </a:lnTo>
                  <a:lnTo>
                    <a:pt x="876" y="577"/>
                  </a:lnTo>
                  <a:lnTo>
                    <a:pt x="921" y="524"/>
                  </a:lnTo>
                  <a:lnTo>
                    <a:pt x="836" y="516"/>
                  </a:lnTo>
                  <a:lnTo>
                    <a:pt x="778" y="457"/>
                  </a:lnTo>
                  <a:lnTo>
                    <a:pt x="763" y="489"/>
                  </a:lnTo>
                  <a:lnTo>
                    <a:pt x="781" y="516"/>
                  </a:lnTo>
                  <a:lnTo>
                    <a:pt x="757" y="535"/>
                  </a:lnTo>
                  <a:lnTo>
                    <a:pt x="780" y="562"/>
                  </a:lnTo>
                  <a:lnTo>
                    <a:pt x="794" y="684"/>
                  </a:lnTo>
                  <a:lnTo>
                    <a:pt x="763" y="665"/>
                  </a:lnTo>
                  <a:lnTo>
                    <a:pt x="698" y="763"/>
                  </a:lnTo>
                  <a:lnTo>
                    <a:pt x="466" y="956"/>
                  </a:lnTo>
                  <a:lnTo>
                    <a:pt x="449" y="1199"/>
                  </a:lnTo>
                  <a:lnTo>
                    <a:pt x="355" y="1294"/>
                  </a:lnTo>
                  <a:lnTo>
                    <a:pt x="267" y="1109"/>
                  </a:lnTo>
                  <a:lnTo>
                    <a:pt x="233" y="961"/>
                  </a:lnTo>
                  <a:lnTo>
                    <a:pt x="200" y="926"/>
                  </a:lnTo>
                  <a:lnTo>
                    <a:pt x="179" y="657"/>
                  </a:lnTo>
                  <a:lnTo>
                    <a:pt x="156" y="649"/>
                  </a:lnTo>
                  <a:lnTo>
                    <a:pt x="144" y="706"/>
                  </a:lnTo>
                  <a:lnTo>
                    <a:pt x="90" y="723"/>
                  </a:lnTo>
                  <a:lnTo>
                    <a:pt x="34" y="650"/>
                  </a:lnTo>
                  <a:lnTo>
                    <a:pt x="89" y="615"/>
                  </a:lnTo>
                  <a:lnTo>
                    <a:pt x="34" y="630"/>
                  </a:lnTo>
                  <a:lnTo>
                    <a:pt x="0" y="58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34" name="Freeform 349"/>
            <p:cNvSpPr/>
            <p:nvPr/>
          </p:nvSpPr>
          <p:spPr bwMode="auto">
            <a:xfrm>
              <a:off x="4718" y="6026"/>
              <a:ext cx="316" cy="358"/>
            </a:xfrm>
            <a:custGeom>
              <a:avLst/>
              <a:gdLst>
                <a:gd name="T0" fmla="*/ 0 w 416"/>
                <a:gd name="T1" fmla="*/ 0 h 502"/>
                <a:gd name="T2" fmla="*/ 2 w 416"/>
                <a:gd name="T3" fmla="*/ 0 h 502"/>
                <a:gd name="T4" fmla="*/ 5 w 416"/>
                <a:gd name="T5" fmla="*/ 3 h 502"/>
                <a:gd name="T6" fmla="*/ 7 w 416"/>
                <a:gd name="T7" fmla="*/ 5 h 502"/>
                <a:gd name="T8" fmla="*/ 7 w 416"/>
                <a:gd name="T9" fmla="*/ 5 h 502"/>
                <a:gd name="T10" fmla="*/ 8 w 416"/>
                <a:gd name="T11" fmla="*/ 5 h 502"/>
                <a:gd name="T12" fmla="*/ 7 w 416"/>
                <a:gd name="T13" fmla="*/ 7 h 502"/>
                <a:gd name="T14" fmla="*/ 10 w 416"/>
                <a:gd name="T15" fmla="*/ 9 h 502"/>
                <a:gd name="T16" fmla="*/ 9 w 416"/>
                <a:gd name="T17" fmla="*/ 11 h 502"/>
                <a:gd name="T18" fmla="*/ 9 w 416"/>
                <a:gd name="T19" fmla="*/ 12 h 502"/>
                <a:gd name="T20" fmla="*/ 7 w 416"/>
                <a:gd name="T21" fmla="*/ 10 h 502"/>
                <a:gd name="T22" fmla="*/ 3 w 416"/>
                <a:gd name="T23" fmla="*/ 4 h 502"/>
                <a:gd name="T24" fmla="*/ 0 w 416"/>
                <a:gd name="T25" fmla="*/ 0 h 5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6"/>
                <a:gd name="T40" fmla="*/ 0 h 502"/>
                <a:gd name="T41" fmla="*/ 416 w 416"/>
                <a:gd name="T42" fmla="*/ 502 h 5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6" h="502">
                  <a:moveTo>
                    <a:pt x="0" y="0"/>
                  </a:moveTo>
                  <a:lnTo>
                    <a:pt x="93" y="19"/>
                  </a:lnTo>
                  <a:lnTo>
                    <a:pt x="212" y="152"/>
                  </a:lnTo>
                  <a:lnTo>
                    <a:pt x="305" y="198"/>
                  </a:lnTo>
                  <a:lnTo>
                    <a:pt x="292" y="234"/>
                  </a:lnTo>
                  <a:lnTo>
                    <a:pt x="326" y="232"/>
                  </a:lnTo>
                  <a:lnTo>
                    <a:pt x="322" y="282"/>
                  </a:lnTo>
                  <a:lnTo>
                    <a:pt x="416" y="375"/>
                  </a:lnTo>
                  <a:lnTo>
                    <a:pt x="405" y="500"/>
                  </a:lnTo>
                  <a:lnTo>
                    <a:pt x="367" y="502"/>
                  </a:lnTo>
                  <a:lnTo>
                    <a:pt x="282" y="428"/>
                  </a:lnTo>
                  <a:lnTo>
                    <a:pt x="144" y="176"/>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35" name="Freeform 350"/>
            <p:cNvSpPr/>
            <p:nvPr/>
          </p:nvSpPr>
          <p:spPr bwMode="auto">
            <a:xfrm>
              <a:off x="5015" y="6392"/>
              <a:ext cx="260" cy="90"/>
            </a:xfrm>
            <a:custGeom>
              <a:avLst/>
              <a:gdLst>
                <a:gd name="T0" fmla="*/ 0 w 346"/>
                <a:gd name="T1" fmla="*/ 1 h 126"/>
                <a:gd name="T2" fmla="*/ 1 w 346"/>
                <a:gd name="T3" fmla="*/ 0 h 126"/>
                <a:gd name="T4" fmla="*/ 6 w 346"/>
                <a:gd name="T5" fmla="*/ 1 h 126"/>
                <a:gd name="T6" fmla="*/ 7 w 346"/>
                <a:gd name="T7" fmla="*/ 2 h 126"/>
                <a:gd name="T8" fmla="*/ 8 w 346"/>
                <a:gd name="T9" fmla="*/ 2 h 126"/>
                <a:gd name="T10" fmla="*/ 8 w 346"/>
                <a:gd name="T11" fmla="*/ 3 h 126"/>
                <a:gd name="T12" fmla="*/ 1 w 346"/>
                <a:gd name="T13" fmla="*/ 1 h 126"/>
                <a:gd name="T14" fmla="*/ 0 w 346"/>
                <a:gd name="T15" fmla="*/ 1 h 126"/>
                <a:gd name="T16" fmla="*/ 0 60000 65536"/>
                <a:gd name="T17" fmla="*/ 0 60000 65536"/>
                <a:gd name="T18" fmla="*/ 0 60000 65536"/>
                <a:gd name="T19" fmla="*/ 0 60000 65536"/>
                <a:gd name="T20" fmla="*/ 0 60000 65536"/>
                <a:gd name="T21" fmla="*/ 0 60000 65536"/>
                <a:gd name="T22" fmla="*/ 0 60000 65536"/>
                <a:gd name="T23" fmla="*/ 0 60000 65536"/>
                <a:gd name="T24" fmla="*/ 0 w 346"/>
                <a:gd name="T25" fmla="*/ 0 h 126"/>
                <a:gd name="T26" fmla="*/ 346 w 346"/>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6" h="126">
                  <a:moveTo>
                    <a:pt x="0" y="35"/>
                  </a:moveTo>
                  <a:lnTo>
                    <a:pt x="23" y="0"/>
                  </a:lnTo>
                  <a:lnTo>
                    <a:pt x="266" y="39"/>
                  </a:lnTo>
                  <a:lnTo>
                    <a:pt x="291" y="70"/>
                  </a:lnTo>
                  <a:lnTo>
                    <a:pt x="341" y="83"/>
                  </a:lnTo>
                  <a:lnTo>
                    <a:pt x="346" y="126"/>
                  </a:lnTo>
                  <a:lnTo>
                    <a:pt x="63" y="66"/>
                  </a:lnTo>
                  <a:lnTo>
                    <a:pt x="0" y="3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36" name="Freeform 351"/>
            <p:cNvSpPr/>
            <p:nvPr/>
          </p:nvSpPr>
          <p:spPr bwMode="auto">
            <a:xfrm>
              <a:off x="5118" y="6069"/>
              <a:ext cx="284" cy="266"/>
            </a:xfrm>
            <a:custGeom>
              <a:avLst/>
              <a:gdLst>
                <a:gd name="T0" fmla="*/ 0 w 375"/>
                <a:gd name="T1" fmla="*/ 4 h 372"/>
                <a:gd name="T2" fmla="*/ 1 w 375"/>
                <a:gd name="T3" fmla="*/ 3 h 372"/>
                <a:gd name="T4" fmla="*/ 1 w 375"/>
                <a:gd name="T5" fmla="*/ 3 h 372"/>
                <a:gd name="T6" fmla="*/ 4 w 375"/>
                <a:gd name="T7" fmla="*/ 3 h 372"/>
                <a:gd name="T8" fmla="*/ 5 w 375"/>
                <a:gd name="T9" fmla="*/ 3 h 372"/>
                <a:gd name="T10" fmla="*/ 6 w 375"/>
                <a:gd name="T11" fmla="*/ 0 h 372"/>
                <a:gd name="T12" fmla="*/ 7 w 375"/>
                <a:gd name="T13" fmla="*/ 0 h 372"/>
                <a:gd name="T14" fmla="*/ 7 w 375"/>
                <a:gd name="T15" fmla="*/ 1 h 372"/>
                <a:gd name="T16" fmla="*/ 9 w 375"/>
                <a:gd name="T17" fmla="*/ 3 h 372"/>
                <a:gd name="T18" fmla="*/ 8 w 375"/>
                <a:gd name="T19" fmla="*/ 3 h 372"/>
                <a:gd name="T20" fmla="*/ 6 w 375"/>
                <a:gd name="T21" fmla="*/ 6 h 372"/>
                <a:gd name="T22" fmla="*/ 6 w 375"/>
                <a:gd name="T23" fmla="*/ 8 h 372"/>
                <a:gd name="T24" fmla="*/ 5 w 375"/>
                <a:gd name="T25" fmla="*/ 9 h 372"/>
                <a:gd name="T26" fmla="*/ 3 w 375"/>
                <a:gd name="T27" fmla="*/ 8 h 372"/>
                <a:gd name="T28" fmla="*/ 3 w 375"/>
                <a:gd name="T29" fmla="*/ 8 h 372"/>
                <a:gd name="T30" fmla="*/ 2 w 375"/>
                <a:gd name="T31" fmla="*/ 7 h 372"/>
                <a:gd name="T32" fmla="*/ 1 w 375"/>
                <a:gd name="T33" fmla="*/ 7 h 372"/>
                <a:gd name="T34" fmla="*/ 0 w 375"/>
                <a:gd name="T35" fmla="*/ 4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5"/>
                <a:gd name="T55" fmla="*/ 0 h 372"/>
                <a:gd name="T56" fmla="*/ 375 w 375"/>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5" h="372">
                  <a:moveTo>
                    <a:pt x="0" y="168"/>
                  </a:moveTo>
                  <a:lnTo>
                    <a:pt x="25" y="120"/>
                  </a:lnTo>
                  <a:lnTo>
                    <a:pt x="58" y="149"/>
                  </a:lnTo>
                  <a:lnTo>
                    <a:pt x="168" y="138"/>
                  </a:lnTo>
                  <a:lnTo>
                    <a:pt x="207" y="123"/>
                  </a:lnTo>
                  <a:lnTo>
                    <a:pt x="259" y="0"/>
                  </a:lnTo>
                  <a:lnTo>
                    <a:pt x="324" y="5"/>
                  </a:lnTo>
                  <a:lnTo>
                    <a:pt x="309" y="36"/>
                  </a:lnTo>
                  <a:lnTo>
                    <a:pt x="375" y="149"/>
                  </a:lnTo>
                  <a:lnTo>
                    <a:pt x="340" y="141"/>
                  </a:lnTo>
                  <a:lnTo>
                    <a:pt x="275" y="270"/>
                  </a:lnTo>
                  <a:lnTo>
                    <a:pt x="266" y="349"/>
                  </a:lnTo>
                  <a:lnTo>
                    <a:pt x="223" y="372"/>
                  </a:lnTo>
                  <a:lnTo>
                    <a:pt x="152" y="326"/>
                  </a:lnTo>
                  <a:lnTo>
                    <a:pt x="107" y="346"/>
                  </a:lnTo>
                  <a:lnTo>
                    <a:pt x="103" y="310"/>
                  </a:lnTo>
                  <a:lnTo>
                    <a:pt x="43" y="318"/>
                  </a:lnTo>
                  <a:lnTo>
                    <a:pt x="0" y="16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37" name="Freeform 352"/>
            <p:cNvSpPr/>
            <p:nvPr/>
          </p:nvSpPr>
          <p:spPr bwMode="auto">
            <a:xfrm>
              <a:off x="5344" y="6470"/>
              <a:ext cx="66" cy="20"/>
            </a:xfrm>
            <a:custGeom>
              <a:avLst/>
              <a:gdLst>
                <a:gd name="T0" fmla="*/ 0 w 89"/>
                <a:gd name="T1" fmla="*/ 0 h 28"/>
                <a:gd name="T2" fmla="*/ 0 w 89"/>
                <a:gd name="T3" fmla="*/ 1 h 28"/>
                <a:gd name="T4" fmla="*/ 2 w 89"/>
                <a:gd name="T5" fmla="*/ 0 h 28"/>
                <a:gd name="T6" fmla="*/ 1 w 89"/>
                <a:gd name="T7" fmla="*/ 0 h 28"/>
                <a:gd name="T8" fmla="*/ 0 w 89"/>
                <a:gd name="T9" fmla="*/ 0 h 28"/>
                <a:gd name="T10" fmla="*/ 0 60000 65536"/>
                <a:gd name="T11" fmla="*/ 0 60000 65536"/>
                <a:gd name="T12" fmla="*/ 0 60000 65536"/>
                <a:gd name="T13" fmla="*/ 0 60000 65536"/>
                <a:gd name="T14" fmla="*/ 0 60000 65536"/>
                <a:gd name="T15" fmla="*/ 0 w 89"/>
                <a:gd name="T16" fmla="*/ 0 h 28"/>
                <a:gd name="T17" fmla="*/ 89 w 89"/>
                <a:gd name="T18" fmla="*/ 28 h 28"/>
              </a:gdLst>
              <a:ahLst/>
              <a:cxnLst>
                <a:cxn ang="T10">
                  <a:pos x="T0" y="T1"/>
                </a:cxn>
                <a:cxn ang="T11">
                  <a:pos x="T2" y="T3"/>
                </a:cxn>
                <a:cxn ang="T12">
                  <a:pos x="T4" y="T5"/>
                </a:cxn>
                <a:cxn ang="T13">
                  <a:pos x="T6" y="T7"/>
                </a:cxn>
                <a:cxn ang="T14">
                  <a:pos x="T8" y="T9"/>
                </a:cxn>
              </a:cxnLst>
              <a:rect l="T15" t="T16" r="T17" b="T18"/>
              <a:pathLst>
                <a:path w="89" h="28">
                  <a:moveTo>
                    <a:pt x="0" y="5"/>
                  </a:moveTo>
                  <a:lnTo>
                    <a:pt x="11" y="28"/>
                  </a:lnTo>
                  <a:lnTo>
                    <a:pt x="89" y="9"/>
                  </a:lnTo>
                  <a:lnTo>
                    <a:pt x="27" y="0"/>
                  </a:lnTo>
                  <a:lnTo>
                    <a:pt x="0" y="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38" name="Freeform 353"/>
            <p:cNvSpPr/>
            <p:nvPr/>
          </p:nvSpPr>
          <p:spPr bwMode="auto">
            <a:xfrm>
              <a:off x="5402" y="6147"/>
              <a:ext cx="180" cy="236"/>
            </a:xfrm>
            <a:custGeom>
              <a:avLst/>
              <a:gdLst>
                <a:gd name="T0" fmla="*/ 0 w 236"/>
                <a:gd name="T1" fmla="*/ 5 h 326"/>
                <a:gd name="T2" fmla="*/ 1 w 236"/>
                <a:gd name="T3" fmla="*/ 6 h 326"/>
                <a:gd name="T4" fmla="*/ 0 w 236"/>
                <a:gd name="T5" fmla="*/ 7 h 326"/>
                <a:gd name="T6" fmla="*/ 1 w 236"/>
                <a:gd name="T7" fmla="*/ 8 h 326"/>
                <a:gd name="T8" fmla="*/ 1 w 236"/>
                <a:gd name="T9" fmla="*/ 5 h 326"/>
                <a:gd name="T10" fmla="*/ 2 w 236"/>
                <a:gd name="T11" fmla="*/ 5 h 326"/>
                <a:gd name="T12" fmla="*/ 2 w 236"/>
                <a:gd name="T13" fmla="*/ 6 h 326"/>
                <a:gd name="T14" fmla="*/ 3 w 236"/>
                <a:gd name="T15" fmla="*/ 7 h 326"/>
                <a:gd name="T16" fmla="*/ 3 w 236"/>
                <a:gd name="T17" fmla="*/ 6 h 326"/>
                <a:gd name="T18" fmla="*/ 2 w 236"/>
                <a:gd name="T19" fmla="*/ 4 h 326"/>
                <a:gd name="T20" fmla="*/ 4 w 236"/>
                <a:gd name="T21" fmla="*/ 3 h 326"/>
                <a:gd name="T22" fmla="*/ 2 w 236"/>
                <a:gd name="T23" fmla="*/ 3 h 326"/>
                <a:gd name="T24" fmla="*/ 1 w 236"/>
                <a:gd name="T25" fmla="*/ 1 h 326"/>
                <a:gd name="T26" fmla="*/ 5 w 236"/>
                <a:gd name="T27" fmla="*/ 1 h 326"/>
                <a:gd name="T28" fmla="*/ 6 w 236"/>
                <a:gd name="T29" fmla="*/ 0 h 326"/>
                <a:gd name="T30" fmla="*/ 5 w 236"/>
                <a:gd name="T31" fmla="*/ 1 h 326"/>
                <a:gd name="T32" fmla="*/ 2 w 236"/>
                <a:gd name="T33" fmla="*/ 0 h 326"/>
                <a:gd name="T34" fmla="*/ 1 w 236"/>
                <a:gd name="T35" fmla="*/ 1 h 326"/>
                <a:gd name="T36" fmla="*/ 0 w 236"/>
                <a:gd name="T37" fmla="*/ 5 h 3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6"/>
                <a:gd name="T58" fmla="*/ 0 h 326"/>
                <a:gd name="T59" fmla="*/ 236 w 236"/>
                <a:gd name="T60" fmla="*/ 326 h 3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6" h="326">
                  <a:moveTo>
                    <a:pt x="0" y="195"/>
                  </a:moveTo>
                  <a:lnTo>
                    <a:pt x="32" y="253"/>
                  </a:lnTo>
                  <a:lnTo>
                    <a:pt x="19" y="313"/>
                  </a:lnTo>
                  <a:lnTo>
                    <a:pt x="58" y="326"/>
                  </a:lnTo>
                  <a:lnTo>
                    <a:pt x="56" y="206"/>
                  </a:lnTo>
                  <a:lnTo>
                    <a:pt x="80" y="195"/>
                  </a:lnTo>
                  <a:lnTo>
                    <a:pt x="83" y="238"/>
                  </a:lnTo>
                  <a:lnTo>
                    <a:pt x="105" y="292"/>
                  </a:lnTo>
                  <a:lnTo>
                    <a:pt x="146" y="268"/>
                  </a:lnTo>
                  <a:lnTo>
                    <a:pt x="95" y="158"/>
                  </a:lnTo>
                  <a:lnTo>
                    <a:pt x="174" y="107"/>
                  </a:lnTo>
                  <a:lnTo>
                    <a:pt x="68" y="139"/>
                  </a:lnTo>
                  <a:lnTo>
                    <a:pt x="53" y="66"/>
                  </a:lnTo>
                  <a:lnTo>
                    <a:pt x="209" y="60"/>
                  </a:lnTo>
                  <a:lnTo>
                    <a:pt x="236" y="0"/>
                  </a:lnTo>
                  <a:lnTo>
                    <a:pt x="190" y="37"/>
                  </a:lnTo>
                  <a:lnTo>
                    <a:pt x="80" y="19"/>
                  </a:lnTo>
                  <a:lnTo>
                    <a:pt x="43" y="45"/>
                  </a:lnTo>
                  <a:lnTo>
                    <a:pt x="0" y="19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39" name="Freeform 354"/>
            <p:cNvSpPr/>
            <p:nvPr/>
          </p:nvSpPr>
          <p:spPr bwMode="auto">
            <a:xfrm>
              <a:off x="5543" y="6470"/>
              <a:ext cx="101" cy="60"/>
            </a:xfrm>
            <a:custGeom>
              <a:avLst/>
              <a:gdLst>
                <a:gd name="T0" fmla="*/ 0 w 130"/>
                <a:gd name="T1" fmla="*/ 1 h 84"/>
                <a:gd name="T2" fmla="*/ 0 w 130"/>
                <a:gd name="T3" fmla="*/ 2 h 84"/>
                <a:gd name="T4" fmla="*/ 3 w 130"/>
                <a:gd name="T5" fmla="*/ 0 h 84"/>
                <a:gd name="T6" fmla="*/ 1 w 130"/>
                <a:gd name="T7" fmla="*/ 1 h 84"/>
                <a:gd name="T8" fmla="*/ 0 w 130"/>
                <a:gd name="T9" fmla="*/ 1 h 84"/>
                <a:gd name="T10" fmla="*/ 0 60000 65536"/>
                <a:gd name="T11" fmla="*/ 0 60000 65536"/>
                <a:gd name="T12" fmla="*/ 0 60000 65536"/>
                <a:gd name="T13" fmla="*/ 0 60000 65536"/>
                <a:gd name="T14" fmla="*/ 0 60000 65536"/>
                <a:gd name="T15" fmla="*/ 0 w 130"/>
                <a:gd name="T16" fmla="*/ 0 h 84"/>
                <a:gd name="T17" fmla="*/ 130 w 130"/>
                <a:gd name="T18" fmla="*/ 84 h 84"/>
              </a:gdLst>
              <a:ahLst/>
              <a:cxnLst>
                <a:cxn ang="T10">
                  <a:pos x="T0" y="T1"/>
                </a:cxn>
                <a:cxn ang="T11">
                  <a:pos x="T2" y="T3"/>
                </a:cxn>
                <a:cxn ang="T12">
                  <a:pos x="T4" y="T5"/>
                </a:cxn>
                <a:cxn ang="T13">
                  <a:pos x="T6" y="T7"/>
                </a:cxn>
                <a:cxn ang="T14">
                  <a:pos x="T8" y="T9"/>
                </a:cxn>
              </a:cxnLst>
              <a:rect l="T15" t="T16" r="T17" b="T18"/>
              <a:pathLst>
                <a:path w="130" h="84">
                  <a:moveTo>
                    <a:pt x="0" y="50"/>
                  </a:moveTo>
                  <a:lnTo>
                    <a:pt x="5" y="84"/>
                  </a:lnTo>
                  <a:lnTo>
                    <a:pt x="130" y="0"/>
                  </a:lnTo>
                  <a:lnTo>
                    <a:pt x="37" y="27"/>
                  </a:lnTo>
                  <a:lnTo>
                    <a:pt x="0" y="5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40" name="Freeform 355"/>
            <p:cNvSpPr/>
            <p:nvPr/>
          </p:nvSpPr>
          <p:spPr bwMode="auto">
            <a:xfrm>
              <a:off x="5646" y="6137"/>
              <a:ext cx="37" cy="93"/>
            </a:xfrm>
            <a:custGeom>
              <a:avLst/>
              <a:gdLst>
                <a:gd name="T0" fmla="*/ 0 w 47"/>
                <a:gd name="T1" fmla="*/ 1 h 131"/>
                <a:gd name="T2" fmla="*/ 0 w 47"/>
                <a:gd name="T3" fmla="*/ 2 h 131"/>
                <a:gd name="T4" fmla="*/ 1 w 47"/>
                <a:gd name="T5" fmla="*/ 3 h 131"/>
                <a:gd name="T6" fmla="*/ 1 w 47"/>
                <a:gd name="T7" fmla="*/ 2 h 131"/>
                <a:gd name="T8" fmla="*/ 1 w 47"/>
                <a:gd name="T9" fmla="*/ 1 h 131"/>
                <a:gd name="T10" fmla="*/ 1 w 47"/>
                <a:gd name="T11" fmla="*/ 1 h 131"/>
                <a:gd name="T12" fmla="*/ 0 w 47"/>
                <a:gd name="T13" fmla="*/ 1 h 131"/>
                <a:gd name="T14" fmla="*/ 1 w 47"/>
                <a:gd name="T15" fmla="*/ 0 h 131"/>
                <a:gd name="T16" fmla="*/ 0 w 47"/>
                <a:gd name="T17" fmla="*/ 1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31"/>
                <a:gd name="T29" fmla="*/ 47 w 47"/>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31">
                  <a:moveTo>
                    <a:pt x="0" y="45"/>
                  </a:moveTo>
                  <a:lnTo>
                    <a:pt x="12" y="105"/>
                  </a:lnTo>
                  <a:lnTo>
                    <a:pt x="37" y="131"/>
                  </a:lnTo>
                  <a:lnTo>
                    <a:pt x="19" y="76"/>
                  </a:lnTo>
                  <a:lnTo>
                    <a:pt x="47" y="69"/>
                  </a:lnTo>
                  <a:lnTo>
                    <a:pt x="45" y="27"/>
                  </a:lnTo>
                  <a:lnTo>
                    <a:pt x="12" y="53"/>
                  </a:lnTo>
                  <a:lnTo>
                    <a:pt x="24" y="0"/>
                  </a:lnTo>
                  <a:lnTo>
                    <a:pt x="0" y="4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41" name="Freeform 356"/>
            <p:cNvSpPr/>
            <p:nvPr/>
          </p:nvSpPr>
          <p:spPr bwMode="auto">
            <a:xfrm>
              <a:off x="5662" y="6290"/>
              <a:ext cx="82" cy="30"/>
            </a:xfrm>
            <a:custGeom>
              <a:avLst/>
              <a:gdLst>
                <a:gd name="T0" fmla="*/ 0 w 109"/>
                <a:gd name="T1" fmla="*/ 0 h 42"/>
                <a:gd name="T2" fmla="*/ 1 w 109"/>
                <a:gd name="T3" fmla="*/ 0 h 42"/>
                <a:gd name="T4" fmla="*/ 3 w 109"/>
                <a:gd name="T5" fmla="*/ 1 h 42"/>
                <a:gd name="T6" fmla="*/ 0 w 109"/>
                <a:gd name="T7" fmla="*/ 0 h 42"/>
                <a:gd name="T8" fmla="*/ 0 60000 65536"/>
                <a:gd name="T9" fmla="*/ 0 60000 65536"/>
                <a:gd name="T10" fmla="*/ 0 60000 65536"/>
                <a:gd name="T11" fmla="*/ 0 60000 65536"/>
                <a:gd name="T12" fmla="*/ 0 w 109"/>
                <a:gd name="T13" fmla="*/ 0 h 42"/>
                <a:gd name="T14" fmla="*/ 109 w 109"/>
                <a:gd name="T15" fmla="*/ 42 h 42"/>
              </a:gdLst>
              <a:ahLst/>
              <a:cxnLst>
                <a:cxn ang="T8">
                  <a:pos x="T0" y="T1"/>
                </a:cxn>
                <a:cxn ang="T9">
                  <a:pos x="T2" y="T3"/>
                </a:cxn>
                <a:cxn ang="T10">
                  <a:pos x="T4" y="T5"/>
                </a:cxn>
                <a:cxn ang="T11">
                  <a:pos x="T6" y="T7"/>
                </a:cxn>
              </a:cxnLst>
              <a:rect l="T12" t="T13" r="T14" b="T15"/>
              <a:pathLst>
                <a:path w="109" h="42">
                  <a:moveTo>
                    <a:pt x="0" y="15"/>
                  </a:moveTo>
                  <a:lnTo>
                    <a:pt x="60" y="0"/>
                  </a:lnTo>
                  <a:lnTo>
                    <a:pt x="109" y="42"/>
                  </a:lnTo>
                  <a:lnTo>
                    <a:pt x="0" y="1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42" name="Freeform 357"/>
            <p:cNvSpPr/>
            <p:nvPr/>
          </p:nvSpPr>
          <p:spPr bwMode="auto">
            <a:xfrm>
              <a:off x="5747" y="6217"/>
              <a:ext cx="302" cy="273"/>
            </a:xfrm>
            <a:custGeom>
              <a:avLst/>
              <a:gdLst>
                <a:gd name="T0" fmla="*/ 0 w 400"/>
                <a:gd name="T1" fmla="*/ 1 h 384"/>
                <a:gd name="T2" fmla="*/ 1 w 400"/>
                <a:gd name="T3" fmla="*/ 2 h 384"/>
                <a:gd name="T4" fmla="*/ 3 w 400"/>
                <a:gd name="T5" fmla="*/ 2 h 384"/>
                <a:gd name="T6" fmla="*/ 1 w 400"/>
                <a:gd name="T7" fmla="*/ 2 h 384"/>
                <a:gd name="T8" fmla="*/ 2 w 400"/>
                <a:gd name="T9" fmla="*/ 4 h 384"/>
                <a:gd name="T10" fmla="*/ 3 w 400"/>
                <a:gd name="T11" fmla="*/ 3 h 384"/>
                <a:gd name="T12" fmla="*/ 3 w 400"/>
                <a:gd name="T13" fmla="*/ 4 h 384"/>
                <a:gd name="T14" fmla="*/ 7 w 400"/>
                <a:gd name="T15" fmla="*/ 5 h 384"/>
                <a:gd name="T16" fmla="*/ 7 w 400"/>
                <a:gd name="T17" fmla="*/ 7 h 384"/>
                <a:gd name="T18" fmla="*/ 7 w 400"/>
                <a:gd name="T19" fmla="*/ 7 h 384"/>
                <a:gd name="T20" fmla="*/ 6 w 400"/>
                <a:gd name="T21" fmla="*/ 8 h 384"/>
                <a:gd name="T22" fmla="*/ 8 w 400"/>
                <a:gd name="T23" fmla="*/ 8 h 384"/>
                <a:gd name="T24" fmla="*/ 9 w 400"/>
                <a:gd name="T25" fmla="*/ 9 h 384"/>
                <a:gd name="T26" fmla="*/ 9 w 400"/>
                <a:gd name="T27" fmla="*/ 2 h 384"/>
                <a:gd name="T28" fmla="*/ 6 w 400"/>
                <a:gd name="T29" fmla="*/ 1 h 384"/>
                <a:gd name="T30" fmla="*/ 4 w 400"/>
                <a:gd name="T31" fmla="*/ 3 h 384"/>
                <a:gd name="T32" fmla="*/ 3 w 400"/>
                <a:gd name="T33" fmla="*/ 2 h 384"/>
                <a:gd name="T34" fmla="*/ 3 w 400"/>
                <a:gd name="T35" fmla="*/ 0 h 384"/>
                <a:gd name="T36" fmla="*/ 1 w 400"/>
                <a:gd name="T37" fmla="*/ 0 h 384"/>
                <a:gd name="T38" fmla="*/ 0 w 400"/>
                <a:gd name="T39" fmla="*/ 1 h 3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0"/>
                <a:gd name="T61" fmla="*/ 0 h 384"/>
                <a:gd name="T62" fmla="*/ 400 w 400"/>
                <a:gd name="T63" fmla="*/ 384 h 3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0" h="384">
                  <a:moveTo>
                    <a:pt x="0" y="47"/>
                  </a:moveTo>
                  <a:lnTo>
                    <a:pt x="62" y="84"/>
                  </a:lnTo>
                  <a:lnTo>
                    <a:pt x="118" y="76"/>
                  </a:lnTo>
                  <a:lnTo>
                    <a:pt x="42" y="103"/>
                  </a:lnTo>
                  <a:lnTo>
                    <a:pt x="81" y="164"/>
                  </a:lnTo>
                  <a:lnTo>
                    <a:pt x="114" y="112"/>
                  </a:lnTo>
                  <a:lnTo>
                    <a:pt x="140" y="164"/>
                  </a:lnTo>
                  <a:lnTo>
                    <a:pt x="282" y="223"/>
                  </a:lnTo>
                  <a:lnTo>
                    <a:pt x="315" y="315"/>
                  </a:lnTo>
                  <a:lnTo>
                    <a:pt x="289" y="312"/>
                  </a:lnTo>
                  <a:lnTo>
                    <a:pt x="266" y="356"/>
                  </a:lnTo>
                  <a:lnTo>
                    <a:pt x="352" y="334"/>
                  </a:lnTo>
                  <a:lnTo>
                    <a:pt x="400" y="384"/>
                  </a:lnTo>
                  <a:lnTo>
                    <a:pt x="394" y="99"/>
                  </a:lnTo>
                  <a:lnTo>
                    <a:pt x="271" y="47"/>
                  </a:lnTo>
                  <a:lnTo>
                    <a:pt x="171" y="130"/>
                  </a:lnTo>
                  <a:lnTo>
                    <a:pt x="133" y="89"/>
                  </a:lnTo>
                  <a:lnTo>
                    <a:pt x="119" y="19"/>
                  </a:lnTo>
                  <a:lnTo>
                    <a:pt x="62" y="0"/>
                  </a:lnTo>
                  <a:lnTo>
                    <a:pt x="0" y="4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43" name="Freeform 358"/>
            <p:cNvSpPr/>
            <p:nvPr/>
          </p:nvSpPr>
          <p:spPr bwMode="auto">
            <a:xfrm>
              <a:off x="5755" y="6427"/>
              <a:ext cx="16" cy="25"/>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44" name="Freeform 359"/>
            <p:cNvSpPr/>
            <p:nvPr/>
          </p:nvSpPr>
          <p:spPr bwMode="auto">
            <a:xfrm>
              <a:off x="3243" y="4879"/>
              <a:ext cx="552" cy="519"/>
            </a:xfrm>
            <a:custGeom>
              <a:avLst/>
              <a:gdLst>
                <a:gd name="T0" fmla="*/ 0 w 730"/>
                <a:gd name="T1" fmla="*/ 1 h 725"/>
                <a:gd name="T2" fmla="*/ 1 w 730"/>
                <a:gd name="T3" fmla="*/ 0 h 725"/>
                <a:gd name="T4" fmla="*/ 2 w 730"/>
                <a:gd name="T5" fmla="*/ 1 h 725"/>
                <a:gd name="T6" fmla="*/ 3 w 730"/>
                <a:gd name="T7" fmla="*/ 0 h 725"/>
                <a:gd name="T8" fmla="*/ 4 w 730"/>
                <a:gd name="T9" fmla="*/ 1 h 725"/>
                <a:gd name="T10" fmla="*/ 4 w 730"/>
                <a:gd name="T11" fmla="*/ 1 h 725"/>
                <a:gd name="T12" fmla="*/ 5 w 730"/>
                <a:gd name="T13" fmla="*/ 3 h 725"/>
                <a:gd name="T14" fmla="*/ 7 w 730"/>
                <a:gd name="T15" fmla="*/ 4 h 725"/>
                <a:gd name="T16" fmla="*/ 9 w 730"/>
                <a:gd name="T17" fmla="*/ 3 h 725"/>
                <a:gd name="T18" fmla="*/ 9 w 730"/>
                <a:gd name="T19" fmla="*/ 3 h 725"/>
                <a:gd name="T20" fmla="*/ 11 w 730"/>
                <a:gd name="T21" fmla="*/ 2 h 725"/>
                <a:gd name="T22" fmla="*/ 15 w 730"/>
                <a:gd name="T23" fmla="*/ 4 h 725"/>
                <a:gd name="T24" fmla="*/ 15 w 730"/>
                <a:gd name="T25" fmla="*/ 5 h 725"/>
                <a:gd name="T26" fmla="*/ 15 w 730"/>
                <a:gd name="T27" fmla="*/ 7 h 725"/>
                <a:gd name="T28" fmla="*/ 15 w 730"/>
                <a:gd name="T29" fmla="*/ 9 h 725"/>
                <a:gd name="T30" fmla="*/ 15 w 730"/>
                <a:gd name="T31" fmla="*/ 10 h 725"/>
                <a:gd name="T32" fmla="*/ 15 w 730"/>
                <a:gd name="T33" fmla="*/ 12 h 725"/>
                <a:gd name="T34" fmla="*/ 17 w 730"/>
                <a:gd name="T35" fmla="*/ 15 h 725"/>
                <a:gd name="T36" fmla="*/ 15 w 730"/>
                <a:gd name="T37" fmla="*/ 17 h 725"/>
                <a:gd name="T38" fmla="*/ 12 w 730"/>
                <a:gd name="T39" fmla="*/ 16 h 725"/>
                <a:gd name="T40" fmla="*/ 11 w 730"/>
                <a:gd name="T41" fmla="*/ 15 h 725"/>
                <a:gd name="T42" fmla="*/ 8 w 730"/>
                <a:gd name="T43" fmla="*/ 15 h 725"/>
                <a:gd name="T44" fmla="*/ 7 w 730"/>
                <a:gd name="T45" fmla="*/ 14 h 725"/>
                <a:gd name="T46" fmla="*/ 5 w 730"/>
                <a:gd name="T47" fmla="*/ 11 h 725"/>
                <a:gd name="T48" fmla="*/ 4 w 730"/>
                <a:gd name="T49" fmla="*/ 11 h 725"/>
                <a:gd name="T50" fmla="*/ 4 w 730"/>
                <a:gd name="T51" fmla="*/ 11 h 725"/>
                <a:gd name="T52" fmla="*/ 3 w 730"/>
                <a:gd name="T53" fmla="*/ 9 h 725"/>
                <a:gd name="T54" fmla="*/ 1 w 730"/>
                <a:gd name="T55" fmla="*/ 7 h 725"/>
                <a:gd name="T56" fmla="*/ 2 w 730"/>
                <a:gd name="T57" fmla="*/ 5 h 725"/>
                <a:gd name="T58" fmla="*/ 1 w 730"/>
                <a:gd name="T59" fmla="*/ 5 h 725"/>
                <a:gd name="T60" fmla="*/ 1 w 730"/>
                <a:gd name="T61" fmla="*/ 3 h 725"/>
                <a:gd name="T62" fmla="*/ 0 w 730"/>
                <a:gd name="T63" fmla="*/ 1 h 7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725"/>
                <a:gd name="T98" fmla="*/ 730 w 730"/>
                <a:gd name="T99" fmla="*/ 725 h 7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725">
                  <a:moveTo>
                    <a:pt x="0" y="24"/>
                  </a:moveTo>
                  <a:lnTo>
                    <a:pt x="20" y="0"/>
                  </a:lnTo>
                  <a:lnTo>
                    <a:pt x="76" y="54"/>
                  </a:lnTo>
                  <a:lnTo>
                    <a:pt x="144" y="10"/>
                  </a:lnTo>
                  <a:lnTo>
                    <a:pt x="153" y="53"/>
                  </a:lnTo>
                  <a:lnTo>
                    <a:pt x="185" y="68"/>
                  </a:lnTo>
                  <a:lnTo>
                    <a:pt x="193" y="114"/>
                  </a:lnTo>
                  <a:lnTo>
                    <a:pt x="292" y="166"/>
                  </a:lnTo>
                  <a:lnTo>
                    <a:pt x="383" y="150"/>
                  </a:lnTo>
                  <a:lnTo>
                    <a:pt x="374" y="123"/>
                  </a:lnTo>
                  <a:lnTo>
                    <a:pt x="497" y="77"/>
                  </a:lnTo>
                  <a:lnTo>
                    <a:pt x="653" y="158"/>
                  </a:lnTo>
                  <a:lnTo>
                    <a:pt x="655" y="204"/>
                  </a:lnTo>
                  <a:lnTo>
                    <a:pt x="630" y="287"/>
                  </a:lnTo>
                  <a:lnTo>
                    <a:pt x="636" y="406"/>
                  </a:lnTo>
                  <a:lnTo>
                    <a:pt x="672" y="441"/>
                  </a:lnTo>
                  <a:lnTo>
                    <a:pt x="644" y="499"/>
                  </a:lnTo>
                  <a:lnTo>
                    <a:pt x="730" y="632"/>
                  </a:lnTo>
                  <a:lnTo>
                    <a:pt x="671" y="725"/>
                  </a:lnTo>
                  <a:lnTo>
                    <a:pt x="510" y="693"/>
                  </a:lnTo>
                  <a:lnTo>
                    <a:pt x="474" y="633"/>
                  </a:lnTo>
                  <a:lnTo>
                    <a:pt x="361" y="655"/>
                  </a:lnTo>
                  <a:lnTo>
                    <a:pt x="279" y="597"/>
                  </a:lnTo>
                  <a:lnTo>
                    <a:pt x="223" y="484"/>
                  </a:lnTo>
                  <a:lnTo>
                    <a:pt x="183" y="468"/>
                  </a:lnTo>
                  <a:lnTo>
                    <a:pt x="171" y="490"/>
                  </a:lnTo>
                  <a:lnTo>
                    <a:pt x="121" y="377"/>
                  </a:lnTo>
                  <a:lnTo>
                    <a:pt x="50" y="310"/>
                  </a:lnTo>
                  <a:lnTo>
                    <a:pt x="82" y="204"/>
                  </a:lnTo>
                  <a:lnTo>
                    <a:pt x="52" y="192"/>
                  </a:lnTo>
                  <a:lnTo>
                    <a:pt x="28" y="134"/>
                  </a:lnTo>
                  <a:lnTo>
                    <a:pt x="0" y="24"/>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45" name="Freeform 360"/>
            <p:cNvSpPr/>
            <p:nvPr/>
          </p:nvSpPr>
          <p:spPr bwMode="auto">
            <a:xfrm>
              <a:off x="3084" y="4977"/>
              <a:ext cx="289" cy="286"/>
            </a:xfrm>
            <a:custGeom>
              <a:avLst/>
              <a:gdLst>
                <a:gd name="T0" fmla="*/ 0 w 379"/>
                <a:gd name="T1" fmla="*/ 5 h 402"/>
                <a:gd name="T2" fmla="*/ 0 w 379"/>
                <a:gd name="T3" fmla="*/ 6 h 402"/>
                <a:gd name="T4" fmla="*/ 5 w 379"/>
                <a:gd name="T5" fmla="*/ 8 h 402"/>
                <a:gd name="T6" fmla="*/ 5 w 379"/>
                <a:gd name="T7" fmla="*/ 9 h 402"/>
                <a:gd name="T8" fmla="*/ 6 w 379"/>
                <a:gd name="T9" fmla="*/ 9 h 402"/>
                <a:gd name="T10" fmla="*/ 7 w 379"/>
                <a:gd name="T11" fmla="*/ 9 h 402"/>
                <a:gd name="T12" fmla="*/ 9 w 379"/>
                <a:gd name="T13" fmla="*/ 8 h 402"/>
                <a:gd name="T14" fmla="*/ 9 w 379"/>
                <a:gd name="T15" fmla="*/ 8 h 402"/>
                <a:gd name="T16" fmla="*/ 8 w 379"/>
                <a:gd name="T17" fmla="*/ 6 h 402"/>
                <a:gd name="T18" fmla="*/ 6 w 379"/>
                <a:gd name="T19" fmla="*/ 4 h 402"/>
                <a:gd name="T20" fmla="*/ 7 w 379"/>
                <a:gd name="T21" fmla="*/ 2 h 402"/>
                <a:gd name="T22" fmla="*/ 6 w 379"/>
                <a:gd name="T23" fmla="*/ 1 h 402"/>
                <a:gd name="T24" fmla="*/ 6 w 379"/>
                <a:gd name="T25" fmla="*/ 0 h 402"/>
                <a:gd name="T26" fmla="*/ 3 w 379"/>
                <a:gd name="T27" fmla="*/ 0 h 402"/>
                <a:gd name="T28" fmla="*/ 3 w 379"/>
                <a:gd name="T29" fmla="*/ 1 h 402"/>
                <a:gd name="T30" fmla="*/ 2 w 379"/>
                <a:gd name="T31" fmla="*/ 3 h 402"/>
                <a:gd name="T32" fmla="*/ 0 w 379"/>
                <a:gd name="T33" fmla="*/ 5 h 4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9"/>
                <a:gd name="T52" fmla="*/ 0 h 402"/>
                <a:gd name="T53" fmla="*/ 379 w 379"/>
                <a:gd name="T54" fmla="*/ 402 h 4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9" h="402">
                  <a:moveTo>
                    <a:pt x="0" y="195"/>
                  </a:moveTo>
                  <a:lnTo>
                    <a:pt x="18" y="253"/>
                  </a:lnTo>
                  <a:lnTo>
                    <a:pt x="191" y="342"/>
                  </a:lnTo>
                  <a:lnTo>
                    <a:pt x="192" y="373"/>
                  </a:lnTo>
                  <a:lnTo>
                    <a:pt x="235" y="396"/>
                  </a:lnTo>
                  <a:lnTo>
                    <a:pt x="301" y="402"/>
                  </a:lnTo>
                  <a:lnTo>
                    <a:pt x="360" y="360"/>
                  </a:lnTo>
                  <a:lnTo>
                    <a:pt x="379" y="356"/>
                  </a:lnTo>
                  <a:lnTo>
                    <a:pt x="329" y="243"/>
                  </a:lnTo>
                  <a:lnTo>
                    <a:pt x="258" y="176"/>
                  </a:lnTo>
                  <a:lnTo>
                    <a:pt x="290" y="70"/>
                  </a:lnTo>
                  <a:lnTo>
                    <a:pt x="260" y="58"/>
                  </a:lnTo>
                  <a:lnTo>
                    <a:pt x="236" y="0"/>
                  </a:lnTo>
                  <a:lnTo>
                    <a:pt x="151" y="4"/>
                  </a:lnTo>
                  <a:lnTo>
                    <a:pt x="109" y="41"/>
                  </a:lnTo>
                  <a:lnTo>
                    <a:pt x="93" y="139"/>
                  </a:lnTo>
                  <a:lnTo>
                    <a:pt x="0" y="19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46" name="Freeform 361"/>
            <p:cNvSpPr/>
            <p:nvPr/>
          </p:nvSpPr>
          <p:spPr bwMode="auto">
            <a:xfrm>
              <a:off x="2163" y="4603"/>
              <a:ext cx="337" cy="346"/>
            </a:xfrm>
            <a:custGeom>
              <a:avLst/>
              <a:gdLst>
                <a:gd name="T0" fmla="*/ 0 w 446"/>
                <a:gd name="T1" fmla="*/ 3 h 487"/>
                <a:gd name="T2" fmla="*/ 0 w 446"/>
                <a:gd name="T3" fmla="*/ 1 h 487"/>
                <a:gd name="T4" fmla="*/ 1 w 446"/>
                <a:gd name="T5" fmla="*/ 1 h 487"/>
                <a:gd name="T6" fmla="*/ 2 w 446"/>
                <a:gd name="T7" fmla="*/ 1 h 487"/>
                <a:gd name="T8" fmla="*/ 3 w 446"/>
                <a:gd name="T9" fmla="*/ 0 h 487"/>
                <a:gd name="T10" fmla="*/ 5 w 446"/>
                <a:gd name="T11" fmla="*/ 0 h 487"/>
                <a:gd name="T12" fmla="*/ 6 w 446"/>
                <a:gd name="T13" fmla="*/ 1 h 487"/>
                <a:gd name="T14" fmla="*/ 6 w 446"/>
                <a:gd name="T15" fmla="*/ 2 h 487"/>
                <a:gd name="T16" fmla="*/ 5 w 446"/>
                <a:gd name="T17" fmla="*/ 2 h 487"/>
                <a:gd name="T18" fmla="*/ 5 w 446"/>
                <a:gd name="T19" fmla="*/ 4 h 487"/>
                <a:gd name="T20" fmla="*/ 7 w 446"/>
                <a:gd name="T21" fmla="*/ 6 h 487"/>
                <a:gd name="T22" fmla="*/ 8 w 446"/>
                <a:gd name="T23" fmla="*/ 7 h 487"/>
                <a:gd name="T24" fmla="*/ 8 w 446"/>
                <a:gd name="T25" fmla="*/ 7 h 487"/>
                <a:gd name="T26" fmla="*/ 10 w 446"/>
                <a:gd name="T27" fmla="*/ 9 h 487"/>
                <a:gd name="T28" fmla="*/ 9 w 446"/>
                <a:gd name="T29" fmla="*/ 8 h 487"/>
                <a:gd name="T30" fmla="*/ 9 w 446"/>
                <a:gd name="T31" fmla="*/ 10 h 487"/>
                <a:gd name="T32" fmla="*/ 8 w 446"/>
                <a:gd name="T33" fmla="*/ 11 h 487"/>
                <a:gd name="T34" fmla="*/ 8 w 446"/>
                <a:gd name="T35" fmla="*/ 9 h 487"/>
                <a:gd name="T36" fmla="*/ 4 w 446"/>
                <a:gd name="T37" fmla="*/ 6 h 487"/>
                <a:gd name="T38" fmla="*/ 3 w 446"/>
                <a:gd name="T39" fmla="*/ 4 h 487"/>
                <a:gd name="T40" fmla="*/ 2 w 446"/>
                <a:gd name="T41" fmla="*/ 3 h 487"/>
                <a:gd name="T42" fmla="*/ 1 w 446"/>
                <a:gd name="T43" fmla="*/ 4 h 487"/>
                <a:gd name="T44" fmla="*/ 0 w 446"/>
                <a:gd name="T45" fmla="*/ 3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6"/>
                <a:gd name="T70" fmla="*/ 0 h 487"/>
                <a:gd name="T71" fmla="*/ 446 w 446"/>
                <a:gd name="T72" fmla="*/ 487 h 4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6" h="487">
                  <a:moveTo>
                    <a:pt x="0" y="122"/>
                  </a:moveTo>
                  <a:lnTo>
                    <a:pt x="11" y="67"/>
                  </a:lnTo>
                  <a:lnTo>
                    <a:pt x="64" y="39"/>
                  </a:lnTo>
                  <a:lnTo>
                    <a:pt x="87" y="65"/>
                  </a:lnTo>
                  <a:lnTo>
                    <a:pt x="141" y="13"/>
                  </a:lnTo>
                  <a:lnTo>
                    <a:pt x="199" y="0"/>
                  </a:lnTo>
                  <a:lnTo>
                    <a:pt x="266" y="35"/>
                  </a:lnTo>
                  <a:lnTo>
                    <a:pt x="266" y="88"/>
                  </a:lnTo>
                  <a:lnTo>
                    <a:pt x="215" y="97"/>
                  </a:lnTo>
                  <a:lnTo>
                    <a:pt x="220" y="164"/>
                  </a:lnTo>
                  <a:lnTo>
                    <a:pt x="305" y="273"/>
                  </a:lnTo>
                  <a:lnTo>
                    <a:pt x="357" y="281"/>
                  </a:lnTo>
                  <a:lnTo>
                    <a:pt x="351" y="302"/>
                  </a:lnTo>
                  <a:lnTo>
                    <a:pt x="446" y="376"/>
                  </a:lnTo>
                  <a:lnTo>
                    <a:pt x="381" y="362"/>
                  </a:lnTo>
                  <a:lnTo>
                    <a:pt x="396" y="433"/>
                  </a:lnTo>
                  <a:lnTo>
                    <a:pt x="357" y="487"/>
                  </a:lnTo>
                  <a:lnTo>
                    <a:pt x="336" y="377"/>
                  </a:lnTo>
                  <a:lnTo>
                    <a:pt x="170" y="254"/>
                  </a:lnTo>
                  <a:lnTo>
                    <a:pt x="131" y="174"/>
                  </a:lnTo>
                  <a:lnTo>
                    <a:pt x="77" y="146"/>
                  </a:lnTo>
                  <a:lnTo>
                    <a:pt x="26" y="181"/>
                  </a:lnTo>
                  <a:lnTo>
                    <a:pt x="0" y="12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47" name="Freeform 362"/>
            <p:cNvSpPr/>
            <p:nvPr/>
          </p:nvSpPr>
          <p:spPr bwMode="auto">
            <a:xfrm>
              <a:off x="2205" y="4826"/>
              <a:ext cx="40" cy="85"/>
            </a:xfrm>
            <a:custGeom>
              <a:avLst/>
              <a:gdLst>
                <a:gd name="T0" fmla="*/ 0 w 53"/>
                <a:gd name="T1" fmla="*/ 0 h 119"/>
                <a:gd name="T2" fmla="*/ 0 w 53"/>
                <a:gd name="T3" fmla="*/ 3 h 119"/>
                <a:gd name="T4" fmla="*/ 1 w 53"/>
                <a:gd name="T5" fmla="*/ 3 h 119"/>
                <a:gd name="T6" fmla="*/ 1 w 53"/>
                <a:gd name="T7" fmla="*/ 1 h 119"/>
                <a:gd name="T8" fmla="*/ 1 w 53"/>
                <a:gd name="T9" fmla="*/ 0 h 119"/>
                <a:gd name="T10" fmla="*/ 0 w 53"/>
                <a:gd name="T11" fmla="*/ 0 h 119"/>
                <a:gd name="T12" fmla="*/ 0 60000 65536"/>
                <a:gd name="T13" fmla="*/ 0 60000 65536"/>
                <a:gd name="T14" fmla="*/ 0 60000 65536"/>
                <a:gd name="T15" fmla="*/ 0 60000 65536"/>
                <a:gd name="T16" fmla="*/ 0 60000 65536"/>
                <a:gd name="T17" fmla="*/ 0 60000 65536"/>
                <a:gd name="T18" fmla="*/ 0 w 53"/>
                <a:gd name="T19" fmla="*/ 0 h 119"/>
                <a:gd name="T20" fmla="*/ 53 w 53"/>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53" h="119">
                  <a:moveTo>
                    <a:pt x="0" y="19"/>
                  </a:moveTo>
                  <a:lnTo>
                    <a:pt x="8" y="111"/>
                  </a:lnTo>
                  <a:lnTo>
                    <a:pt x="34" y="119"/>
                  </a:lnTo>
                  <a:lnTo>
                    <a:pt x="53" y="47"/>
                  </a:lnTo>
                  <a:lnTo>
                    <a:pt x="35" y="0"/>
                  </a:lnTo>
                  <a:lnTo>
                    <a:pt x="0" y="1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48" name="Freeform 363"/>
            <p:cNvSpPr/>
            <p:nvPr/>
          </p:nvSpPr>
          <p:spPr bwMode="auto">
            <a:xfrm>
              <a:off x="2330" y="4939"/>
              <a:ext cx="88" cy="55"/>
            </a:xfrm>
            <a:custGeom>
              <a:avLst/>
              <a:gdLst>
                <a:gd name="T0" fmla="*/ 0 w 115"/>
                <a:gd name="T1" fmla="*/ 0 h 76"/>
                <a:gd name="T2" fmla="*/ 2 w 115"/>
                <a:gd name="T3" fmla="*/ 2 h 76"/>
                <a:gd name="T4" fmla="*/ 3 w 115"/>
                <a:gd name="T5" fmla="*/ 0 h 76"/>
                <a:gd name="T6" fmla="*/ 0 w 115"/>
                <a:gd name="T7" fmla="*/ 0 h 76"/>
                <a:gd name="T8" fmla="*/ 0 60000 65536"/>
                <a:gd name="T9" fmla="*/ 0 60000 65536"/>
                <a:gd name="T10" fmla="*/ 0 60000 65536"/>
                <a:gd name="T11" fmla="*/ 0 60000 65536"/>
                <a:gd name="T12" fmla="*/ 0 w 115"/>
                <a:gd name="T13" fmla="*/ 0 h 76"/>
                <a:gd name="T14" fmla="*/ 115 w 115"/>
                <a:gd name="T15" fmla="*/ 76 h 76"/>
              </a:gdLst>
              <a:ahLst/>
              <a:cxnLst>
                <a:cxn ang="T8">
                  <a:pos x="T0" y="T1"/>
                </a:cxn>
                <a:cxn ang="T9">
                  <a:pos x="T2" y="T3"/>
                </a:cxn>
                <a:cxn ang="T10">
                  <a:pos x="T4" y="T5"/>
                </a:cxn>
                <a:cxn ang="T11">
                  <a:pos x="T6" y="T7"/>
                </a:cxn>
              </a:cxnLst>
              <a:rect l="T12" t="T13" r="T14" b="T15"/>
              <a:pathLst>
                <a:path w="115" h="76">
                  <a:moveTo>
                    <a:pt x="0" y="15"/>
                  </a:moveTo>
                  <a:lnTo>
                    <a:pt x="97" y="76"/>
                  </a:lnTo>
                  <a:lnTo>
                    <a:pt x="115" y="0"/>
                  </a:lnTo>
                  <a:lnTo>
                    <a:pt x="0" y="1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49" name="Freeform 364"/>
            <p:cNvSpPr/>
            <p:nvPr/>
          </p:nvSpPr>
          <p:spPr bwMode="auto">
            <a:xfrm>
              <a:off x="5713" y="5099"/>
              <a:ext cx="69" cy="88"/>
            </a:xfrm>
            <a:custGeom>
              <a:avLst/>
              <a:gdLst>
                <a:gd name="T0" fmla="*/ 0 w 90"/>
                <a:gd name="T1" fmla="*/ 1 h 124"/>
                <a:gd name="T2" fmla="*/ 0 w 90"/>
                <a:gd name="T3" fmla="*/ 1 h 124"/>
                <a:gd name="T4" fmla="*/ 1 w 90"/>
                <a:gd name="T5" fmla="*/ 1 h 124"/>
                <a:gd name="T6" fmla="*/ 1 w 90"/>
                <a:gd name="T7" fmla="*/ 1 h 124"/>
                <a:gd name="T8" fmla="*/ 1 w 90"/>
                <a:gd name="T9" fmla="*/ 3 h 124"/>
                <a:gd name="T10" fmla="*/ 1 w 90"/>
                <a:gd name="T11" fmla="*/ 3 h 124"/>
                <a:gd name="T12" fmla="*/ 2 w 90"/>
                <a:gd name="T13" fmla="*/ 1 h 124"/>
                <a:gd name="T14" fmla="*/ 2 w 90"/>
                <a:gd name="T15" fmla="*/ 0 h 124"/>
                <a:gd name="T16" fmla="*/ 1 w 90"/>
                <a:gd name="T17" fmla="*/ 0 h 124"/>
                <a:gd name="T18" fmla="*/ 0 w 90"/>
                <a:gd name="T19" fmla="*/ 1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24"/>
                <a:gd name="T32" fmla="*/ 90 w 90"/>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24">
                  <a:moveTo>
                    <a:pt x="0" y="32"/>
                  </a:moveTo>
                  <a:lnTo>
                    <a:pt x="4" y="64"/>
                  </a:lnTo>
                  <a:lnTo>
                    <a:pt x="25" y="32"/>
                  </a:lnTo>
                  <a:lnTo>
                    <a:pt x="35" y="51"/>
                  </a:lnTo>
                  <a:lnTo>
                    <a:pt x="24" y="124"/>
                  </a:lnTo>
                  <a:lnTo>
                    <a:pt x="64" y="121"/>
                  </a:lnTo>
                  <a:lnTo>
                    <a:pt x="90" y="48"/>
                  </a:lnTo>
                  <a:lnTo>
                    <a:pt x="77" y="5"/>
                  </a:lnTo>
                  <a:lnTo>
                    <a:pt x="36" y="0"/>
                  </a:lnTo>
                  <a:lnTo>
                    <a:pt x="0" y="3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50" name="Freeform 365"/>
            <p:cNvSpPr/>
            <p:nvPr/>
          </p:nvSpPr>
          <p:spPr bwMode="auto">
            <a:xfrm>
              <a:off x="5747" y="4824"/>
              <a:ext cx="326" cy="288"/>
            </a:xfrm>
            <a:custGeom>
              <a:avLst/>
              <a:gdLst>
                <a:gd name="T0" fmla="*/ 0 w 433"/>
                <a:gd name="T1" fmla="*/ 9 h 403"/>
                <a:gd name="T2" fmla="*/ 2 w 433"/>
                <a:gd name="T3" fmla="*/ 7 h 403"/>
                <a:gd name="T4" fmla="*/ 4 w 433"/>
                <a:gd name="T5" fmla="*/ 7 h 403"/>
                <a:gd name="T6" fmla="*/ 5 w 433"/>
                <a:gd name="T7" fmla="*/ 5 h 403"/>
                <a:gd name="T8" fmla="*/ 6 w 433"/>
                <a:gd name="T9" fmla="*/ 5 h 403"/>
                <a:gd name="T10" fmla="*/ 6 w 433"/>
                <a:gd name="T11" fmla="*/ 5 h 403"/>
                <a:gd name="T12" fmla="*/ 7 w 433"/>
                <a:gd name="T13" fmla="*/ 5 h 403"/>
                <a:gd name="T14" fmla="*/ 8 w 433"/>
                <a:gd name="T15" fmla="*/ 3 h 403"/>
                <a:gd name="T16" fmla="*/ 8 w 433"/>
                <a:gd name="T17" fmla="*/ 1 h 403"/>
                <a:gd name="T18" fmla="*/ 9 w 433"/>
                <a:gd name="T19" fmla="*/ 1 h 403"/>
                <a:gd name="T20" fmla="*/ 9 w 433"/>
                <a:gd name="T21" fmla="*/ 0 h 403"/>
                <a:gd name="T22" fmla="*/ 9 w 433"/>
                <a:gd name="T23" fmla="*/ 0 h 403"/>
                <a:gd name="T24" fmla="*/ 10 w 433"/>
                <a:gd name="T25" fmla="*/ 2 h 403"/>
                <a:gd name="T26" fmla="*/ 9 w 433"/>
                <a:gd name="T27" fmla="*/ 4 h 403"/>
                <a:gd name="T28" fmla="*/ 9 w 433"/>
                <a:gd name="T29" fmla="*/ 5 h 403"/>
                <a:gd name="T30" fmla="*/ 9 w 433"/>
                <a:gd name="T31" fmla="*/ 7 h 403"/>
                <a:gd name="T32" fmla="*/ 8 w 433"/>
                <a:gd name="T33" fmla="*/ 8 h 403"/>
                <a:gd name="T34" fmla="*/ 8 w 433"/>
                <a:gd name="T35" fmla="*/ 7 h 403"/>
                <a:gd name="T36" fmla="*/ 7 w 433"/>
                <a:gd name="T37" fmla="*/ 8 h 403"/>
                <a:gd name="T38" fmla="*/ 5 w 433"/>
                <a:gd name="T39" fmla="*/ 8 h 403"/>
                <a:gd name="T40" fmla="*/ 5 w 433"/>
                <a:gd name="T41" fmla="*/ 9 h 403"/>
                <a:gd name="T42" fmla="*/ 4 w 433"/>
                <a:gd name="T43" fmla="*/ 9 h 403"/>
                <a:gd name="T44" fmla="*/ 4 w 433"/>
                <a:gd name="T45" fmla="*/ 8 h 403"/>
                <a:gd name="T46" fmla="*/ 0 w 433"/>
                <a:gd name="T47" fmla="*/ 9 h 4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3"/>
                <a:gd name="T73" fmla="*/ 0 h 403"/>
                <a:gd name="T74" fmla="*/ 433 w 433"/>
                <a:gd name="T75" fmla="*/ 403 h 4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3" h="403">
                  <a:moveTo>
                    <a:pt x="0" y="378"/>
                  </a:moveTo>
                  <a:lnTo>
                    <a:pt x="80" y="305"/>
                  </a:lnTo>
                  <a:lnTo>
                    <a:pt x="188" y="305"/>
                  </a:lnTo>
                  <a:lnTo>
                    <a:pt x="232" y="212"/>
                  </a:lnTo>
                  <a:lnTo>
                    <a:pt x="250" y="204"/>
                  </a:lnTo>
                  <a:lnTo>
                    <a:pt x="252" y="239"/>
                  </a:lnTo>
                  <a:lnTo>
                    <a:pt x="299" y="204"/>
                  </a:lnTo>
                  <a:lnTo>
                    <a:pt x="343" y="138"/>
                  </a:lnTo>
                  <a:lnTo>
                    <a:pt x="360" y="21"/>
                  </a:lnTo>
                  <a:lnTo>
                    <a:pt x="394" y="25"/>
                  </a:lnTo>
                  <a:lnTo>
                    <a:pt x="385" y="0"/>
                  </a:lnTo>
                  <a:lnTo>
                    <a:pt x="406" y="1"/>
                  </a:lnTo>
                  <a:lnTo>
                    <a:pt x="433" y="97"/>
                  </a:lnTo>
                  <a:lnTo>
                    <a:pt x="394" y="166"/>
                  </a:lnTo>
                  <a:lnTo>
                    <a:pt x="394" y="227"/>
                  </a:lnTo>
                  <a:lnTo>
                    <a:pt x="367" y="319"/>
                  </a:lnTo>
                  <a:lnTo>
                    <a:pt x="346" y="332"/>
                  </a:lnTo>
                  <a:lnTo>
                    <a:pt x="345" y="297"/>
                  </a:lnTo>
                  <a:lnTo>
                    <a:pt x="284" y="347"/>
                  </a:lnTo>
                  <a:lnTo>
                    <a:pt x="232" y="327"/>
                  </a:lnTo>
                  <a:lnTo>
                    <a:pt x="235" y="368"/>
                  </a:lnTo>
                  <a:lnTo>
                    <a:pt x="188" y="403"/>
                  </a:lnTo>
                  <a:lnTo>
                    <a:pt x="177" y="345"/>
                  </a:lnTo>
                  <a:lnTo>
                    <a:pt x="0" y="37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51" name="Freeform 366"/>
            <p:cNvSpPr/>
            <p:nvPr/>
          </p:nvSpPr>
          <p:spPr bwMode="auto">
            <a:xfrm>
              <a:off x="5784" y="5087"/>
              <a:ext cx="69" cy="53"/>
            </a:xfrm>
            <a:custGeom>
              <a:avLst/>
              <a:gdLst>
                <a:gd name="T0" fmla="*/ 0 w 88"/>
                <a:gd name="T1" fmla="*/ 1 h 73"/>
                <a:gd name="T2" fmla="*/ 1 w 88"/>
                <a:gd name="T3" fmla="*/ 2 h 73"/>
                <a:gd name="T4" fmla="*/ 2 w 88"/>
                <a:gd name="T5" fmla="*/ 1 h 73"/>
                <a:gd name="T6" fmla="*/ 2 w 88"/>
                <a:gd name="T7" fmla="*/ 0 h 73"/>
                <a:gd name="T8" fmla="*/ 0 w 88"/>
                <a:gd name="T9" fmla="*/ 1 h 73"/>
                <a:gd name="T10" fmla="*/ 0 60000 65536"/>
                <a:gd name="T11" fmla="*/ 0 60000 65536"/>
                <a:gd name="T12" fmla="*/ 0 60000 65536"/>
                <a:gd name="T13" fmla="*/ 0 60000 65536"/>
                <a:gd name="T14" fmla="*/ 0 60000 65536"/>
                <a:gd name="T15" fmla="*/ 0 w 88"/>
                <a:gd name="T16" fmla="*/ 0 h 73"/>
                <a:gd name="T17" fmla="*/ 88 w 88"/>
                <a:gd name="T18" fmla="*/ 73 h 73"/>
              </a:gdLst>
              <a:ahLst/>
              <a:cxnLst>
                <a:cxn ang="T10">
                  <a:pos x="T0" y="T1"/>
                </a:cxn>
                <a:cxn ang="T11">
                  <a:pos x="T2" y="T3"/>
                </a:cxn>
                <a:cxn ang="T12">
                  <a:pos x="T4" y="T5"/>
                </a:cxn>
                <a:cxn ang="T13">
                  <a:pos x="T6" y="T7"/>
                </a:cxn>
                <a:cxn ang="T14">
                  <a:pos x="T8" y="T9"/>
                </a:cxn>
              </a:cxnLst>
              <a:rect l="T15" t="T16" r="T17" b="T18"/>
              <a:pathLst>
                <a:path w="88" h="73">
                  <a:moveTo>
                    <a:pt x="0" y="37"/>
                  </a:moveTo>
                  <a:lnTo>
                    <a:pt x="33" y="73"/>
                  </a:lnTo>
                  <a:lnTo>
                    <a:pt x="83" y="46"/>
                  </a:lnTo>
                  <a:lnTo>
                    <a:pt x="88" y="0"/>
                  </a:lnTo>
                  <a:lnTo>
                    <a:pt x="0" y="3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52" name="Freeform 367"/>
            <p:cNvSpPr/>
            <p:nvPr/>
          </p:nvSpPr>
          <p:spPr bwMode="auto">
            <a:xfrm>
              <a:off x="6007" y="4671"/>
              <a:ext cx="170" cy="153"/>
            </a:xfrm>
            <a:custGeom>
              <a:avLst/>
              <a:gdLst>
                <a:gd name="T0" fmla="*/ 0 w 226"/>
                <a:gd name="T1" fmla="*/ 4 h 214"/>
                <a:gd name="T2" fmla="*/ 0 w 226"/>
                <a:gd name="T3" fmla="*/ 5 h 214"/>
                <a:gd name="T4" fmla="*/ 1 w 226"/>
                <a:gd name="T5" fmla="*/ 5 h 214"/>
                <a:gd name="T6" fmla="*/ 1 w 226"/>
                <a:gd name="T7" fmla="*/ 4 h 214"/>
                <a:gd name="T8" fmla="*/ 3 w 226"/>
                <a:gd name="T9" fmla="*/ 4 h 214"/>
                <a:gd name="T10" fmla="*/ 3 w 226"/>
                <a:gd name="T11" fmla="*/ 3 h 214"/>
                <a:gd name="T12" fmla="*/ 5 w 226"/>
                <a:gd name="T13" fmla="*/ 3 h 214"/>
                <a:gd name="T14" fmla="*/ 5 w 226"/>
                <a:gd name="T15" fmla="*/ 2 h 214"/>
                <a:gd name="T16" fmla="*/ 5 w 226"/>
                <a:gd name="T17" fmla="*/ 1 h 214"/>
                <a:gd name="T18" fmla="*/ 3 w 226"/>
                <a:gd name="T19" fmla="*/ 1 h 214"/>
                <a:gd name="T20" fmla="*/ 2 w 226"/>
                <a:gd name="T21" fmla="*/ 0 h 214"/>
                <a:gd name="T22" fmla="*/ 1 w 226"/>
                <a:gd name="T23" fmla="*/ 3 h 214"/>
                <a:gd name="T24" fmla="*/ 1 w 226"/>
                <a:gd name="T25" fmla="*/ 3 h 214"/>
                <a:gd name="T26" fmla="*/ 0 w 226"/>
                <a:gd name="T27" fmla="*/ 4 h 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6"/>
                <a:gd name="T43" fmla="*/ 0 h 214"/>
                <a:gd name="T44" fmla="*/ 226 w 226"/>
                <a:gd name="T45" fmla="*/ 214 h 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6" h="214">
                  <a:moveTo>
                    <a:pt x="0" y="153"/>
                  </a:moveTo>
                  <a:lnTo>
                    <a:pt x="10" y="214"/>
                  </a:lnTo>
                  <a:lnTo>
                    <a:pt x="51" y="192"/>
                  </a:lnTo>
                  <a:lnTo>
                    <a:pt x="23" y="155"/>
                  </a:lnTo>
                  <a:lnTo>
                    <a:pt x="133" y="188"/>
                  </a:lnTo>
                  <a:lnTo>
                    <a:pt x="157" y="138"/>
                  </a:lnTo>
                  <a:lnTo>
                    <a:pt x="226" y="120"/>
                  </a:lnTo>
                  <a:lnTo>
                    <a:pt x="202" y="86"/>
                  </a:lnTo>
                  <a:lnTo>
                    <a:pt x="211" y="58"/>
                  </a:lnTo>
                  <a:lnTo>
                    <a:pt x="150" y="62"/>
                  </a:lnTo>
                  <a:lnTo>
                    <a:pt x="80" y="0"/>
                  </a:lnTo>
                  <a:lnTo>
                    <a:pt x="54" y="122"/>
                  </a:lnTo>
                  <a:lnTo>
                    <a:pt x="22" y="115"/>
                  </a:lnTo>
                  <a:lnTo>
                    <a:pt x="0" y="153"/>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53" name="Freeform 368"/>
            <p:cNvSpPr/>
            <p:nvPr/>
          </p:nvSpPr>
          <p:spPr bwMode="auto">
            <a:xfrm>
              <a:off x="5562" y="4771"/>
              <a:ext cx="180" cy="190"/>
            </a:xfrm>
            <a:custGeom>
              <a:avLst/>
              <a:gdLst>
                <a:gd name="T0" fmla="*/ 0 w 240"/>
                <a:gd name="T1" fmla="*/ 3 h 268"/>
                <a:gd name="T2" fmla="*/ 1 w 240"/>
                <a:gd name="T3" fmla="*/ 4 h 268"/>
                <a:gd name="T4" fmla="*/ 0 w 240"/>
                <a:gd name="T5" fmla="*/ 6 h 268"/>
                <a:gd name="T6" fmla="*/ 2 w 240"/>
                <a:gd name="T7" fmla="*/ 6 h 268"/>
                <a:gd name="T8" fmla="*/ 3 w 240"/>
                <a:gd name="T9" fmla="*/ 5 h 268"/>
                <a:gd name="T10" fmla="*/ 3 w 240"/>
                <a:gd name="T11" fmla="*/ 4 h 268"/>
                <a:gd name="T12" fmla="*/ 5 w 240"/>
                <a:gd name="T13" fmla="*/ 2 h 268"/>
                <a:gd name="T14" fmla="*/ 5 w 240"/>
                <a:gd name="T15" fmla="*/ 1 h 268"/>
                <a:gd name="T16" fmla="*/ 5 w 240"/>
                <a:gd name="T17" fmla="*/ 0 h 268"/>
                <a:gd name="T18" fmla="*/ 5 w 240"/>
                <a:gd name="T19" fmla="*/ 0 h 268"/>
                <a:gd name="T20" fmla="*/ 3 w 240"/>
                <a:gd name="T21" fmla="*/ 1 h 268"/>
                <a:gd name="T22" fmla="*/ 3 w 240"/>
                <a:gd name="T23" fmla="*/ 2 h 268"/>
                <a:gd name="T24" fmla="*/ 2 w 240"/>
                <a:gd name="T25" fmla="*/ 1 h 268"/>
                <a:gd name="T26" fmla="*/ 0 w 240"/>
                <a:gd name="T27" fmla="*/ 3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268"/>
                <a:gd name="T44" fmla="*/ 240 w 240"/>
                <a:gd name="T45" fmla="*/ 268 h 2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268">
                  <a:moveTo>
                    <a:pt x="0" y="151"/>
                  </a:moveTo>
                  <a:lnTo>
                    <a:pt x="43" y="173"/>
                  </a:lnTo>
                  <a:lnTo>
                    <a:pt x="15" y="251"/>
                  </a:lnTo>
                  <a:lnTo>
                    <a:pt x="84" y="268"/>
                  </a:lnTo>
                  <a:lnTo>
                    <a:pt x="155" y="223"/>
                  </a:lnTo>
                  <a:lnTo>
                    <a:pt x="122" y="159"/>
                  </a:lnTo>
                  <a:lnTo>
                    <a:pt x="202" y="101"/>
                  </a:lnTo>
                  <a:lnTo>
                    <a:pt x="240" y="24"/>
                  </a:lnTo>
                  <a:lnTo>
                    <a:pt x="237" y="13"/>
                  </a:lnTo>
                  <a:lnTo>
                    <a:pt x="223" y="0"/>
                  </a:lnTo>
                  <a:lnTo>
                    <a:pt x="147" y="50"/>
                  </a:lnTo>
                  <a:lnTo>
                    <a:pt x="147" y="77"/>
                  </a:lnTo>
                  <a:lnTo>
                    <a:pt x="94" y="68"/>
                  </a:lnTo>
                  <a:lnTo>
                    <a:pt x="0" y="15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54" name="Freeform 369"/>
            <p:cNvSpPr/>
            <p:nvPr/>
          </p:nvSpPr>
          <p:spPr bwMode="auto">
            <a:xfrm>
              <a:off x="5615" y="4929"/>
              <a:ext cx="96" cy="153"/>
            </a:xfrm>
            <a:custGeom>
              <a:avLst/>
              <a:gdLst>
                <a:gd name="T0" fmla="*/ 0 w 128"/>
                <a:gd name="T1" fmla="*/ 5 h 212"/>
                <a:gd name="T2" fmla="*/ 0 w 128"/>
                <a:gd name="T3" fmla="*/ 1 h 212"/>
                <a:gd name="T4" fmla="*/ 2 w 128"/>
                <a:gd name="T5" fmla="*/ 0 h 212"/>
                <a:gd name="T6" fmla="*/ 3 w 128"/>
                <a:gd name="T7" fmla="*/ 3 h 212"/>
                <a:gd name="T8" fmla="*/ 2 w 128"/>
                <a:gd name="T9" fmla="*/ 5 h 212"/>
                <a:gd name="T10" fmla="*/ 0 w 128"/>
                <a:gd name="T11" fmla="*/ 5 h 212"/>
                <a:gd name="T12" fmla="*/ 0 60000 65536"/>
                <a:gd name="T13" fmla="*/ 0 60000 65536"/>
                <a:gd name="T14" fmla="*/ 0 60000 65536"/>
                <a:gd name="T15" fmla="*/ 0 60000 65536"/>
                <a:gd name="T16" fmla="*/ 0 60000 65536"/>
                <a:gd name="T17" fmla="*/ 0 60000 65536"/>
                <a:gd name="T18" fmla="*/ 0 w 128"/>
                <a:gd name="T19" fmla="*/ 0 h 212"/>
                <a:gd name="T20" fmla="*/ 128 w 128"/>
                <a:gd name="T21" fmla="*/ 212 h 212"/>
              </a:gdLst>
              <a:ahLst/>
              <a:cxnLst>
                <a:cxn ang="T12">
                  <a:pos x="T0" y="T1"/>
                </a:cxn>
                <a:cxn ang="T13">
                  <a:pos x="T2" y="T3"/>
                </a:cxn>
                <a:cxn ang="T14">
                  <a:pos x="T4" y="T5"/>
                </a:cxn>
                <a:cxn ang="T15">
                  <a:pos x="T6" y="T7"/>
                </a:cxn>
                <a:cxn ang="T16">
                  <a:pos x="T8" y="T9"/>
                </a:cxn>
                <a:cxn ang="T17">
                  <a:pos x="T10" y="T11"/>
                </a:cxn>
              </a:cxnLst>
              <a:rect l="T18" t="T19" r="T20" b="T21"/>
              <a:pathLst>
                <a:path w="128" h="212">
                  <a:moveTo>
                    <a:pt x="0" y="212"/>
                  </a:moveTo>
                  <a:lnTo>
                    <a:pt x="13" y="45"/>
                  </a:lnTo>
                  <a:lnTo>
                    <a:pt x="84" y="0"/>
                  </a:lnTo>
                  <a:lnTo>
                    <a:pt x="128" y="129"/>
                  </a:lnTo>
                  <a:lnTo>
                    <a:pt x="82" y="189"/>
                  </a:lnTo>
                  <a:lnTo>
                    <a:pt x="0" y="21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55" name="Freeform 370"/>
            <p:cNvSpPr/>
            <p:nvPr/>
          </p:nvSpPr>
          <p:spPr bwMode="auto">
            <a:xfrm>
              <a:off x="4864" y="5485"/>
              <a:ext cx="207" cy="263"/>
            </a:xfrm>
            <a:custGeom>
              <a:avLst/>
              <a:gdLst>
                <a:gd name="T0" fmla="*/ 0 w 274"/>
                <a:gd name="T1" fmla="*/ 2 h 369"/>
                <a:gd name="T2" fmla="*/ 1 w 274"/>
                <a:gd name="T3" fmla="*/ 3 h 369"/>
                <a:gd name="T4" fmla="*/ 1 w 274"/>
                <a:gd name="T5" fmla="*/ 5 h 369"/>
                <a:gd name="T6" fmla="*/ 3 w 274"/>
                <a:gd name="T7" fmla="*/ 4 h 369"/>
                <a:gd name="T8" fmla="*/ 4 w 274"/>
                <a:gd name="T9" fmla="*/ 5 h 369"/>
                <a:gd name="T10" fmla="*/ 5 w 274"/>
                <a:gd name="T11" fmla="*/ 7 h 369"/>
                <a:gd name="T12" fmla="*/ 4 w 274"/>
                <a:gd name="T13" fmla="*/ 9 h 369"/>
                <a:gd name="T14" fmla="*/ 6 w 274"/>
                <a:gd name="T15" fmla="*/ 8 h 369"/>
                <a:gd name="T16" fmla="*/ 5 w 274"/>
                <a:gd name="T17" fmla="*/ 5 h 369"/>
                <a:gd name="T18" fmla="*/ 3 w 274"/>
                <a:gd name="T19" fmla="*/ 3 h 369"/>
                <a:gd name="T20" fmla="*/ 4 w 274"/>
                <a:gd name="T21" fmla="*/ 2 h 369"/>
                <a:gd name="T22" fmla="*/ 3 w 274"/>
                <a:gd name="T23" fmla="*/ 1 h 369"/>
                <a:gd name="T24" fmla="*/ 2 w 274"/>
                <a:gd name="T25" fmla="*/ 0 h 369"/>
                <a:gd name="T26" fmla="*/ 1 w 274"/>
                <a:gd name="T27" fmla="*/ 0 h 369"/>
                <a:gd name="T28" fmla="*/ 1 w 274"/>
                <a:gd name="T29" fmla="*/ 1 h 369"/>
                <a:gd name="T30" fmla="*/ 1 w 274"/>
                <a:gd name="T31" fmla="*/ 1 h 369"/>
                <a:gd name="T32" fmla="*/ 0 w 274"/>
                <a:gd name="T33" fmla="*/ 2 h 3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4"/>
                <a:gd name="T52" fmla="*/ 0 h 369"/>
                <a:gd name="T53" fmla="*/ 274 w 274"/>
                <a:gd name="T54" fmla="*/ 369 h 3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4" h="369">
                  <a:moveTo>
                    <a:pt x="0" y="79"/>
                  </a:moveTo>
                  <a:lnTo>
                    <a:pt x="36" y="132"/>
                  </a:lnTo>
                  <a:lnTo>
                    <a:pt x="25" y="223"/>
                  </a:lnTo>
                  <a:lnTo>
                    <a:pt x="123" y="184"/>
                  </a:lnTo>
                  <a:lnTo>
                    <a:pt x="160" y="223"/>
                  </a:lnTo>
                  <a:lnTo>
                    <a:pt x="198" y="313"/>
                  </a:lnTo>
                  <a:lnTo>
                    <a:pt x="188" y="369"/>
                  </a:lnTo>
                  <a:lnTo>
                    <a:pt x="274" y="353"/>
                  </a:lnTo>
                  <a:lnTo>
                    <a:pt x="231" y="234"/>
                  </a:lnTo>
                  <a:lnTo>
                    <a:pt x="138" y="147"/>
                  </a:lnTo>
                  <a:lnTo>
                    <a:pt x="165" y="94"/>
                  </a:lnTo>
                  <a:lnTo>
                    <a:pt x="112" y="67"/>
                  </a:lnTo>
                  <a:lnTo>
                    <a:pt x="73" y="0"/>
                  </a:lnTo>
                  <a:lnTo>
                    <a:pt x="50" y="1"/>
                  </a:lnTo>
                  <a:lnTo>
                    <a:pt x="52" y="48"/>
                  </a:lnTo>
                  <a:lnTo>
                    <a:pt x="36" y="36"/>
                  </a:lnTo>
                  <a:lnTo>
                    <a:pt x="0" y="7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56" name="Freeform 371"/>
            <p:cNvSpPr/>
            <p:nvPr/>
          </p:nvSpPr>
          <p:spPr bwMode="auto">
            <a:xfrm>
              <a:off x="2136" y="4478"/>
              <a:ext cx="13" cy="28"/>
            </a:xfrm>
            <a:custGeom>
              <a:avLst/>
              <a:gdLst>
                <a:gd name="T0" fmla="*/ 0 w 18"/>
                <a:gd name="T1" fmla="*/ 1 h 38"/>
                <a:gd name="T2" fmla="*/ 0 w 18"/>
                <a:gd name="T3" fmla="*/ 0 h 38"/>
                <a:gd name="T4" fmla="*/ 0 w 18"/>
                <a:gd name="T5" fmla="*/ 1 h 38"/>
                <a:gd name="T6" fmla="*/ 0 w 18"/>
                <a:gd name="T7" fmla="*/ 1 h 38"/>
                <a:gd name="T8" fmla="*/ 0 60000 65536"/>
                <a:gd name="T9" fmla="*/ 0 60000 65536"/>
                <a:gd name="T10" fmla="*/ 0 60000 65536"/>
                <a:gd name="T11" fmla="*/ 0 60000 65536"/>
                <a:gd name="T12" fmla="*/ 0 w 18"/>
                <a:gd name="T13" fmla="*/ 0 h 38"/>
                <a:gd name="T14" fmla="*/ 18 w 18"/>
                <a:gd name="T15" fmla="*/ 38 h 38"/>
              </a:gdLst>
              <a:ahLst/>
              <a:cxnLst>
                <a:cxn ang="T8">
                  <a:pos x="T0" y="T1"/>
                </a:cxn>
                <a:cxn ang="T9">
                  <a:pos x="T2" y="T3"/>
                </a:cxn>
                <a:cxn ang="T10">
                  <a:pos x="T4" y="T5"/>
                </a:cxn>
                <a:cxn ang="T11">
                  <a:pos x="T6" y="T7"/>
                </a:cxn>
              </a:cxnLst>
              <a:rect l="T12" t="T13" r="T14" b="T15"/>
              <a:pathLst>
                <a:path w="18" h="38">
                  <a:moveTo>
                    <a:pt x="0" y="30"/>
                  </a:moveTo>
                  <a:lnTo>
                    <a:pt x="13" y="0"/>
                  </a:lnTo>
                  <a:lnTo>
                    <a:pt x="18" y="38"/>
                  </a:lnTo>
                  <a:lnTo>
                    <a:pt x="0" y="3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57" name="Freeform 372"/>
            <p:cNvSpPr/>
            <p:nvPr/>
          </p:nvSpPr>
          <p:spPr bwMode="auto">
            <a:xfrm>
              <a:off x="4864" y="5999"/>
              <a:ext cx="109" cy="158"/>
            </a:xfrm>
            <a:custGeom>
              <a:avLst/>
              <a:gdLst>
                <a:gd name="T0" fmla="*/ 0 w 142"/>
                <a:gd name="T1" fmla="*/ 0 h 221"/>
                <a:gd name="T2" fmla="*/ 1 w 142"/>
                <a:gd name="T3" fmla="*/ 0 h 221"/>
                <a:gd name="T4" fmla="*/ 1 w 142"/>
                <a:gd name="T5" fmla="*/ 1 h 221"/>
                <a:gd name="T6" fmla="*/ 2 w 142"/>
                <a:gd name="T7" fmla="*/ 0 h 221"/>
                <a:gd name="T8" fmla="*/ 3 w 142"/>
                <a:gd name="T9" fmla="*/ 1 h 221"/>
                <a:gd name="T10" fmla="*/ 3 w 142"/>
                <a:gd name="T11" fmla="*/ 5 h 221"/>
                <a:gd name="T12" fmla="*/ 3 w 142"/>
                <a:gd name="T13" fmla="*/ 5 h 221"/>
                <a:gd name="T14" fmla="*/ 1 w 142"/>
                <a:gd name="T15" fmla="*/ 4 h 221"/>
                <a:gd name="T16" fmla="*/ 0 w 142"/>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221"/>
                <a:gd name="T29" fmla="*/ 142 w 142"/>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221">
                  <a:moveTo>
                    <a:pt x="0" y="0"/>
                  </a:moveTo>
                  <a:lnTo>
                    <a:pt x="29" y="0"/>
                  </a:lnTo>
                  <a:lnTo>
                    <a:pt x="38" y="41"/>
                  </a:lnTo>
                  <a:lnTo>
                    <a:pt x="73" y="15"/>
                  </a:lnTo>
                  <a:lnTo>
                    <a:pt x="122" y="65"/>
                  </a:lnTo>
                  <a:lnTo>
                    <a:pt x="142" y="221"/>
                  </a:lnTo>
                  <a:lnTo>
                    <a:pt x="141" y="221"/>
                  </a:lnTo>
                  <a:lnTo>
                    <a:pt x="42" y="156"/>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58" name="Freeform 373"/>
            <p:cNvSpPr/>
            <p:nvPr/>
          </p:nvSpPr>
          <p:spPr bwMode="auto">
            <a:xfrm>
              <a:off x="5137" y="5984"/>
              <a:ext cx="273" cy="190"/>
            </a:xfrm>
            <a:custGeom>
              <a:avLst/>
              <a:gdLst>
                <a:gd name="T0" fmla="*/ 0 w 362"/>
                <a:gd name="T1" fmla="*/ 6 h 264"/>
                <a:gd name="T2" fmla="*/ 1 w 362"/>
                <a:gd name="T3" fmla="*/ 6 h 264"/>
                <a:gd name="T4" fmla="*/ 3 w 362"/>
                <a:gd name="T5" fmla="*/ 6 h 264"/>
                <a:gd name="T6" fmla="*/ 4 w 362"/>
                <a:gd name="T7" fmla="*/ 6 h 264"/>
                <a:gd name="T8" fmla="*/ 5 w 362"/>
                <a:gd name="T9" fmla="*/ 3 h 264"/>
                <a:gd name="T10" fmla="*/ 7 w 362"/>
                <a:gd name="T11" fmla="*/ 3 h 264"/>
                <a:gd name="T12" fmla="*/ 8 w 362"/>
                <a:gd name="T13" fmla="*/ 2 h 264"/>
                <a:gd name="T14" fmla="*/ 7 w 362"/>
                <a:gd name="T15" fmla="*/ 1 h 264"/>
                <a:gd name="T16" fmla="*/ 7 w 362"/>
                <a:gd name="T17" fmla="*/ 0 h 264"/>
                <a:gd name="T18" fmla="*/ 5 w 362"/>
                <a:gd name="T19" fmla="*/ 2 h 264"/>
                <a:gd name="T20" fmla="*/ 4 w 362"/>
                <a:gd name="T21" fmla="*/ 3 h 264"/>
                <a:gd name="T22" fmla="*/ 4 w 362"/>
                <a:gd name="T23" fmla="*/ 3 h 264"/>
                <a:gd name="T24" fmla="*/ 3 w 362"/>
                <a:gd name="T25" fmla="*/ 4 h 264"/>
                <a:gd name="T26" fmla="*/ 2 w 362"/>
                <a:gd name="T27" fmla="*/ 4 h 264"/>
                <a:gd name="T28" fmla="*/ 1 w 362"/>
                <a:gd name="T29" fmla="*/ 6 h 264"/>
                <a:gd name="T30" fmla="*/ 0 w 362"/>
                <a:gd name="T31" fmla="*/ 6 h 2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264"/>
                <a:gd name="T50" fmla="*/ 362 w 362"/>
                <a:gd name="T51" fmla="*/ 264 h 2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264">
                  <a:moveTo>
                    <a:pt x="0" y="235"/>
                  </a:moveTo>
                  <a:lnTo>
                    <a:pt x="33" y="264"/>
                  </a:lnTo>
                  <a:lnTo>
                    <a:pt x="143" y="253"/>
                  </a:lnTo>
                  <a:lnTo>
                    <a:pt x="182" y="238"/>
                  </a:lnTo>
                  <a:lnTo>
                    <a:pt x="234" y="115"/>
                  </a:lnTo>
                  <a:lnTo>
                    <a:pt x="299" y="120"/>
                  </a:lnTo>
                  <a:lnTo>
                    <a:pt x="362" y="78"/>
                  </a:lnTo>
                  <a:lnTo>
                    <a:pt x="304" y="45"/>
                  </a:lnTo>
                  <a:lnTo>
                    <a:pt x="284" y="0"/>
                  </a:lnTo>
                  <a:lnTo>
                    <a:pt x="210" y="82"/>
                  </a:lnTo>
                  <a:lnTo>
                    <a:pt x="185" y="128"/>
                  </a:lnTo>
                  <a:lnTo>
                    <a:pt x="163" y="103"/>
                  </a:lnTo>
                  <a:lnTo>
                    <a:pt x="120" y="168"/>
                  </a:lnTo>
                  <a:lnTo>
                    <a:pt x="70" y="177"/>
                  </a:lnTo>
                  <a:lnTo>
                    <a:pt x="56" y="238"/>
                  </a:lnTo>
                  <a:lnTo>
                    <a:pt x="0" y="23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59" name="Freeform 374"/>
            <p:cNvSpPr/>
            <p:nvPr/>
          </p:nvSpPr>
          <p:spPr bwMode="auto">
            <a:xfrm>
              <a:off x="4503" y="4398"/>
              <a:ext cx="915" cy="418"/>
            </a:xfrm>
            <a:custGeom>
              <a:avLst/>
              <a:gdLst>
                <a:gd name="T0" fmla="*/ 0 w 1209"/>
                <a:gd name="T1" fmla="*/ 4 h 587"/>
                <a:gd name="T2" fmla="*/ 1 w 1209"/>
                <a:gd name="T3" fmla="*/ 6 h 587"/>
                <a:gd name="T4" fmla="*/ 2 w 1209"/>
                <a:gd name="T5" fmla="*/ 6 h 587"/>
                <a:gd name="T6" fmla="*/ 3 w 1209"/>
                <a:gd name="T7" fmla="*/ 9 h 587"/>
                <a:gd name="T8" fmla="*/ 7 w 1209"/>
                <a:gd name="T9" fmla="*/ 10 h 587"/>
                <a:gd name="T10" fmla="*/ 8 w 1209"/>
                <a:gd name="T11" fmla="*/ 12 h 587"/>
                <a:gd name="T12" fmla="*/ 11 w 1209"/>
                <a:gd name="T13" fmla="*/ 12 h 587"/>
                <a:gd name="T14" fmla="*/ 15 w 1209"/>
                <a:gd name="T15" fmla="*/ 14 h 587"/>
                <a:gd name="T16" fmla="*/ 20 w 1209"/>
                <a:gd name="T17" fmla="*/ 12 h 587"/>
                <a:gd name="T18" fmla="*/ 21 w 1209"/>
                <a:gd name="T19" fmla="*/ 11 h 587"/>
                <a:gd name="T20" fmla="*/ 21 w 1209"/>
                <a:gd name="T21" fmla="*/ 9 h 587"/>
                <a:gd name="T22" fmla="*/ 23 w 1209"/>
                <a:gd name="T23" fmla="*/ 10 h 587"/>
                <a:gd name="T24" fmla="*/ 26 w 1209"/>
                <a:gd name="T25" fmla="*/ 7 h 587"/>
                <a:gd name="T26" fmla="*/ 28 w 1209"/>
                <a:gd name="T27" fmla="*/ 7 h 587"/>
                <a:gd name="T28" fmla="*/ 27 w 1209"/>
                <a:gd name="T29" fmla="*/ 5 h 587"/>
                <a:gd name="T30" fmla="*/ 25 w 1209"/>
                <a:gd name="T31" fmla="*/ 6 h 587"/>
                <a:gd name="T32" fmla="*/ 25 w 1209"/>
                <a:gd name="T33" fmla="*/ 4 h 587"/>
                <a:gd name="T34" fmla="*/ 25 w 1209"/>
                <a:gd name="T35" fmla="*/ 3 h 587"/>
                <a:gd name="T36" fmla="*/ 24 w 1209"/>
                <a:gd name="T37" fmla="*/ 3 h 587"/>
                <a:gd name="T38" fmla="*/ 19 w 1209"/>
                <a:gd name="T39" fmla="*/ 4 h 587"/>
                <a:gd name="T40" fmla="*/ 16 w 1209"/>
                <a:gd name="T41" fmla="*/ 2 h 587"/>
                <a:gd name="T42" fmla="*/ 13 w 1209"/>
                <a:gd name="T43" fmla="*/ 2 h 587"/>
                <a:gd name="T44" fmla="*/ 13 w 1209"/>
                <a:gd name="T45" fmla="*/ 1 h 587"/>
                <a:gd name="T46" fmla="*/ 10 w 1209"/>
                <a:gd name="T47" fmla="*/ 0 h 587"/>
                <a:gd name="T48" fmla="*/ 9 w 1209"/>
                <a:gd name="T49" fmla="*/ 1 h 587"/>
                <a:gd name="T50" fmla="*/ 9 w 1209"/>
                <a:gd name="T51" fmla="*/ 3 h 587"/>
                <a:gd name="T52" fmla="*/ 4 w 1209"/>
                <a:gd name="T53" fmla="*/ 2 h 587"/>
                <a:gd name="T54" fmla="*/ 0 w 1209"/>
                <a:gd name="T55" fmla="*/ 4 h 5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9"/>
                <a:gd name="T85" fmla="*/ 0 h 587"/>
                <a:gd name="T86" fmla="*/ 1209 w 1209"/>
                <a:gd name="T87" fmla="*/ 587 h 5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9" h="587">
                  <a:moveTo>
                    <a:pt x="0" y="184"/>
                  </a:moveTo>
                  <a:lnTo>
                    <a:pt x="39" y="242"/>
                  </a:lnTo>
                  <a:lnTo>
                    <a:pt x="94" y="265"/>
                  </a:lnTo>
                  <a:lnTo>
                    <a:pt x="113" y="389"/>
                  </a:lnTo>
                  <a:lnTo>
                    <a:pt x="282" y="439"/>
                  </a:lnTo>
                  <a:lnTo>
                    <a:pt x="353" y="526"/>
                  </a:lnTo>
                  <a:lnTo>
                    <a:pt x="494" y="522"/>
                  </a:lnTo>
                  <a:lnTo>
                    <a:pt x="651" y="587"/>
                  </a:lnTo>
                  <a:lnTo>
                    <a:pt x="856" y="526"/>
                  </a:lnTo>
                  <a:lnTo>
                    <a:pt x="920" y="477"/>
                  </a:lnTo>
                  <a:lnTo>
                    <a:pt x="920" y="408"/>
                  </a:lnTo>
                  <a:lnTo>
                    <a:pt x="979" y="416"/>
                  </a:lnTo>
                  <a:lnTo>
                    <a:pt x="1110" y="318"/>
                  </a:lnTo>
                  <a:lnTo>
                    <a:pt x="1209" y="312"/>
                  </a:lnTo>
                  <a:lnTo>
                    <a:pt x="1162" y="238"/>
                  </a:lnTo>
                  <a:lnTo>
                    <a:pt x="1065" y="257"/>
                  </a:lnTo>
                  <a:lnTo>
                    <a:pt x="1064" y="174"/>
                  </a:lnTo>
                  <a:lnTo>
                    <a:pt x="1088" y="127"/>
                  </a:lnTo>
                  <a:lnTo>
                    <a:pt x="1018" y="115"/>
                  </a:lnTo>
                  <a:lnTo>
                    <a:pt x="838" y="167"/>
                  </a:lnTo>
                  <a:lnTo>
                    <a:pt x="677" y="90"/>
                  </a:lnTo>
                  <a:lnTo>
                    <a:pt x="576" y="101"/>
                  </a:lnTo>
                  <a:lnTo>
                    <a:pt x="539" y="39"/>
                  </a:lnTo>
                  <a:lnTo>
                    <a:pt x="439" y="0"/>
                  </a:lnTo>
                  <a:lnTo>
                    <a:pt x="386" y="42"/>
                  </a:lnTo>
                  <a:lnTo>
                    <a:pt x="383" y="126"/>
                  </a:lnTo>
                  <a:lnTo>
                    <a:pt x="153" y="89"/>
                  </a:lnTo>
                  <a:lnTo>
                    <a:pt x="0" y="184"/>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60" name="Freeform 375"/>
            <p:cNvSpPr/>
            <p:nvPr/>
          </p:nvSpPr>
          <p:spPr bwMode="auto">
            <a:xfrm>
              <a:off x="3471" y="5405"/>
              <a:ext cx="223" cy="273"/>
            </a:xfrm>
            <a:custGeom>
              <a:avLst/>
              <a:gdLst>
                <a:gd name="T0" fmla="*/ 0 w 294"/>
                <a:gd name="T1" fmla="*/ 6 h 383"/>
                <a:gd name="T2" fmla="*/ 1 w 294"/>
                <a:gd name="T3" fmla="*/ 9 h 383"/>
                <a:gd name="T4" fmla="*/ 3 w 294"/>
                <a:gd name="T5" fmla="*/ 9 h 383"/>
                <a:gd name="T6" fmla="*/ 5 w 294"/>
                <a:gd name="T7" fmla="*/ 6 h 383"/>
                <a:gd name="T8" fmla="*/ 5 w 294"/>
                <a:gd name="T9" fmla="*/ 5 h 383"/>
                <a:gd name="T10" fmla="*/ 7 w 294"/>
                <a:gd name="T11" fmla="*/ 3 h 383"/>
                <a:gd name="T12" fmla="*/ 7 w 294"/>
                <a:gd name="T13" fmla="*/ 3 h 383"/>
                <a:gd name="T14" fmla="*/ 6 w 294"/>
                <a:gd name="T15" fmla="*/ 1 h 383"/>
                <a:gd name="T16" fmla="*/ 4 w 294"/>
                <a:gd name="T17" fmla="*/ 0 h 383"/>
                <a:gd name="T18" fmla="*/ 3 w 294"/>
                <a:gd name="T19" fmla="*/ 0 h 383"/>
                <a:gd name="T20" fmla="*/ 4 w 294"/>
                <a:gd name="T21" fmla="*/ 1 h 383"/>
                <a:gd name="T22" fmla="*/ 3 w 294"/>
                <a:gd name="T23" fmla="*/ 2 h 383"/>
                <a:gd name="T24" fmla="*/ 3 w 294"/>
                <a:gd name="T25" fmla="*/ 3 h 383"/>
                <a:gd name="T26" fmla="*/ 3 w 294"/>
                <a:gd name="T27" fmla="*/ 5 h 383"/>
                <a:gd name="T28" fmla="*/ 0 w 294"/>
                <a:gd name="T29" fmla="*/ 6 h 3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4"/>
                <a:gd name="T46" fmla="*/ 0 h 383"/>
                <a:gd name="T47" fmla="*/ 294 w 294"/>
                <a:gd name="T48" fmla="*/ 383 h 3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4" h="383">
                  <a:moveTo>
                    <a:pt x="0" y="270"/>
                  </a:moveTo>
                  <a:lnTo>
                    <a:pt x="40" y="383"/>
                  </a:lnTo>
                  <a:lnTo>
                    <a:pt x="109" y="364"/>
                  </a:lnTo>
                  <a:lnTo>
                    <a:pt x="218" y="269"/>
                  </a:lnTo>
                  <a:lnTo>
                    <a:pt x="217" y="223"/>
                  </a:lnTo>
                  <a:lnTo>
                    <a:pt x="289" y="139"/>
                  </a:lnTo>
                  <a:lnTo>
                    <a:pt x="294" y="114"/>
                  </a:lnTo>
                  <a:lnTo>
                    <a:pt x="255" y="64"/>
                  </a:lnTo>
                  <a:lnTo>
                    <a:pt x="164" y="0"/>
                  </a:lnTo>
                  <a:lnTo>
                    <a:pt x="141" y="1"/>
                  </a:lnTo>
                  <a:lnTo>
                    <a:pt x="153" y="36"/>
                  </a:lnTo>
                  <a:lnTo>
                    <a:pt x="122" y="101"/>
                  </a:lnTo>
                  <a:lnTo>
                    <a:pt x="141" y="134"/>
                  </a:lnTo>
                  <a:lnTo>
                    <a:pt x="111" y="226"/>
                  </a:lnTo>
                  <a:lnTo>
                    <a:pt x="0" y="27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61" name="Freeform 376"/>
            <p:cNvSpPr/>
            <p:nvPr/>
          </p:nvSpPr>
          <p:spPr bwMode="auto">
            <a:xfrm>
              <a:off x="4283" y="5222"/>
              <a:ext cx="228" cy="130"/>
            </a:xfrm>
            <a:custGeom>
              <a:avLst/>
              <a:gdLst>
                <a:gd name="T0" fmla="*/ 0 w 305"/>
                <a:gd name="T1" fmla="*/ 2 h 184"/>
                <a:gd name="T2" fmla="*/ 1 w 305"/>
                <a:gd name="T3" fmla="*/ 0 h 184"/>
                <a:gd name="T4" fmla="*/ 4 w 305"/>
                <a:gd name="T5" fmla="*/ 1 h 184"/>
                <a:gd name="T6" fmla="*/ 5 w 305"/>
                <a:gd name="T7" fmla="*/ 3 h 184"/>
                <a:gd name="T8" fmla="*/ 7 w 305"/>
                <a:gd name="T9" fmla="*/ 3 h 184"/>
                <a:gd name="T10" fmla="*/ 7 w 305"/>
                <a:gd name="T11" fmla="*/ 4 h 184"/>
                <a:gd name="T12" fmla="*/ 2 w 305"/>
                <a:gd name="T13" fmla="*/ 3 h 184"/>
                <a:gd name="T14" fmla="*/ 0 w 305"/>
                <a:gd name="T15" fmla="*/ 2 h 184"/>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184"/>
                <a:gd name="T26" fmla="*/ 305 w 305"/>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184">
                  <a:moveTo>
                    <a:pt x="0" y="72"/>
                  </a:moveTo>
                  <a:lnTo>
                    <a:pt x="39" y="0"/>
                  </a:lnTo>
                  <a:lnTo>
                    <a:pt x="158" y="46"/>
                  </a:lnTo>
                  <a:lnTo>
                    <a:pt x="223" y="117"/>
                  </a:lnTo>
                  <a:lnTo>
                    <a:pt x="305" y="117"/>
                  </a:lnTo>
                  <a:lnTo>
                    <a:pt x="302" y="184"/>
                  </a:lnTo>
                  <a:lnTo>
                    <a:pt x="102" y="141"/>
                  </a:lnTo>
                  <a:lnTo>
                    <a:pt x="0" y="7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62" name="Freeform 377"/>
            <p:cNvSpPr/>
            <p:nvPr/>
          </p:nvSpPr>
          <p:spPr bwMode="auto">
            <a:xfrm>
              <a:off x="2070" y="4350"/>
              <a:ext cx="103" cy="108"/>
            </a:xfrm>
            <a:custGeom>
              <a:avLst/>
              <a:gdLst>
                <a:gd name="T0" fmla="*/ 0 w 138"/>
                <a:gd name="T1" fmla="*/ 3 h 148"/>
                <a:gd name="T2" fmla="*/ 1 w 138"/>
                <a:gd name="T3" fmla="*/ 2 h 148"/>
                <a:gd name="T4" fmla="*/ 1 w 138"/>
                <a:gd name="T5" fmla="*/ 2 h 148"/>
                <a:gd name="T6" fmla="*/ 1 w 138"/>
                <a:gd name="T7" fmla="*/ 1 h 148"/>
                <a:gd name="T8" fmla="*/ 2 w 138"/>
                <a:gd name="T9" fmla="*/ 1 h 148"/>
                <a:gd name="T10" fmla="*/ 2 w 138"/>
                <a:gd name="T11" fmla="*/ 0 h 148"/>
                <a:gd name="T12" fmla="*/ 3 w 138"/>
                <a:gd name="T13" fmla="*/ 0 h 148"/>
                <a:gd name="T14" fmla="*/ 3 w 138"/>
                <a:gd name="T15" fmla="*/ 1 h 148"/>
                <a:gd name="T16" fmla="*/ 2 w 138"/>
                <a:gd name="T17" fmla="*/ 2 h 148"/>
                <a:gd name="T18" fmla="*/ 2 w 138"/>
                <a:gd name="T19" fmla="*/ 3 h 148"/>
                <a:gd name="T20" fmla="*/ 1 w 138"/>
                <a:gd name="T21" fmla="*/ 3 h 148"/>
                <a:gd name="T22" fmla="*/ 0 w 138"/>
                <a:gd name="T23" fmla="*/ 3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
                <a:gd name="T37" fmla="*/ 0 h 148"/>
                <a:gd name="T38" fmla="*/ 138 w 138"/>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 h="148">
                  <a:moveTo>
                    <a:pt x="0" y="111"/>
                  </a:moveTo>
                  <a:lnTo>
                    <a:pt x="54" y="92"/>
                  </a:lnTo>
                  <a:lnTo>
                    <a:pt x="29" y="76"/>
                  </a:lnTo>
                  <a:lnTo>
                    <a:pt x="53" y="23"/>
                  </a:lnTo>
                  <a:lnTo>
                    <a:pt x="75" y="57"/>
                  </a:lnTo>
                  <a:lnTo>
                    <a:pt x="76" y="0"/>
                  </a:lnTo>
                  <a:lnTo>
                    <a:pt x="138" y="0"/>
                  </a:lnTo>
                  <a:lnTo>
                    <a:pt x="134" y="57"/>
                  </a:lnTo>
                  <a:lnTo>
                    <a:pt x="93" y="79"/>
                  </a:lnTo>
                  <a:lnTo>
                    <a:pt x="95" y="148"/>
                  </a:lnTo>
                  <a:lnTo>
                    <a:pt x="57" y="106"/>
                  </a:lnTo>
                  <a:lnTo>
                    <a:pt x="0" y="11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63" name="Freeform 378"/>
            <p:cNvSpPr/>
            <p:nvPr/>
          </p:nvSpPr>
          <p:spPr bwMode="auto">
            <a:xfrm>
              <a:off x="6774" y="7557"/>
              <a:ext cx="226" cy="228"/>
            </a:xfrm>
            <a:custGeom>
              <a:avLst/>
              <a:gdLst>
                <a:gd name="T0" fmla="*/ 0 w 298"/>
                <a:gd name="T1" fmla="*/ 6 h 322"/>
                <a:gd name="T2" fmla="*/ 1 w 298"/>
                <a:gd name="T3" fmla="*/ 4 h 322"/>
                <a:gd name="T4" fmla="*/ 4 w 298"/>
                <a:gd name="T5" fmla="*/ 3 h 322"/>
                <a:gd name="T6" fmla="*/ 5 w 298"/>
                <a:gd name="T7" fmla="*/ 0 h 322"/>
                <a:gd name="T8" fmla="*/ 6 w 298"/>
                <a:gd name="T9" fmla="*/ 1 h 322"/>
                <a:gd name="T10" fmla="*/ 7 w 298"/>
                <a:gd name="T11" fmla="*/ 0 h 322"/>
                <a:gd name="T12" fmla="*/ 7 w 298"/>
                <a:gd name="T13" fmla="*/ 1 h 322"/>
                <a:gd name="T14" fmla="*/ 6 w 298"/>
                <a:gd name="T15" fmla="*/ 3 h 322"/>
                <a:gd name="T16" fmla="*/ 6 w 298"/>
                <a:gd name="T17" fmla="*/ 4 h 322"/>
                <a:gd name="T18" fmla="*/ 4 w 298"/>
                <a:gd name="T19" fmla="*/ 4 h 322"/>
                <a:gd name="T20" fmla="*/ 4 w 298"/>
                <a:gd name="T21" fmla="*/ 6 h 322"/>
                <a:gd name="T22" fmla="*/ 2 w 298"/>
                <a:gd name="T23" fmla="*/ 7 h 322"/>
                <a:gd name="T24" fmla="*/ 0 w 298"/>
                <a:gd name="T25" fmla="*/ 6 h 3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8"/>
                <a:gd name="T40" fmla="*/ 0 h 322"/>
                <a:gd name="T41" fmla="*/ 298 w 298"/>
                <a:gd name="T42" fmla="*/ 322 h 3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8" h="322">
                  <a:moveTo>
                    <a:pt x="0" y="281"/>
                  </a:moveTo>
                  <a:lnTo>
                    <a:pt x="63" y="182"/>
                  </a:lnTo>
                  <a:lnTo>
                    <a:pt x="172" y="109"/>
                  </a:lnTo>
                  <a:lnTo>
                    <a:pt x="223" y="0"/>
                  </a:lnTo>
                  <a:lnTo>
                    <a:pt x="256" y="32"/>
                  </a:lnTo>
                  <a:lnTo>
                    <a:pt x="293" y="17"/>
                  </a:lnTo>
                  <a:lnTo>
                    <a:pt x="298" y="55"/>
                  </a:lnTo>
                  <a:lnTo>
                    <a:pt x="242" y="134"/>
                  </a:lnTo>
                  <a:lnTo>
                    <a:pt x="252" y="167"/>
                  </a:lnTo>
                  <a:lnTo>
                    <a:pt x="190" y="180"/>
                  </a:lnTo>
                  <a:lnTo>
                    <a:pt x="161" y="289"/>
                  </a:lnTo>
                  <a:lnTo>
                    <a:pt x="96" y="322"/>
                  </a:lnTo>
                  <a:lnTo>
                    <a:pt x="0" y="28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64" name="Freeform 379"/>
            <p:cNvSpPr/>
            <p:nvPr/>
          </p:nvSpPr>
          <p:spPr bwMode="auto">
            <a:xfrm>
              <a:off x="6952" y="7332"/>
              <a:ext cx="167" cy="253"/>
            </a:xfrm>
            <a:custGeom>
              <a:avLst/>
              <a:gdLst>
                <a:gd name="T0" fmla="*/ 0 w 221"/>
                <a:gd name="T1" fmla="*/ 0 h 353"/>
                <a:gd name="T2" fmla="*/ 1 w 221"/>
                <a:gd name="T3" fmla="*/ 1 h 353"/>
                <a:gd name="T4" fmla="*/ 2 w 221"/>
                <a:gd name="T5" fmla="*/ 3 h 353"/>
                <a:gd name="T6" fmla="*/ 3 w 221"/>
                <a:gd name="T7" fmla="*/ 3 h 353"/>
                <a:gd name="T8" fmla="*/ 3 w 221"/>
                <a:gd name="T9" fmla="*/ 3 h 353"/>
                <a:gd name="T10" fmla="*/ 3 w 221"/>
                <a:gd name="T11" fmla="*/ 4 h 353"/>
                <a:gd name="T12" fmla="*/ 5 w 221"/>
                <a:gd name="T13" fmla="*/ 4 h 353"/>
                <a:gd name="T14" fmla="*/ 5 w 221"/>
                <a:gd name="T15" fmla="*/ 5 h 353"/>
                <a:gd name="T16" fmla="*/ 4 w 221"/>
                <a:gd name="T17" fmla="*/ 6 h 353"/>
                <a:gd name="T18" fmla="*/ 3 w 221"/>
                <a:gd name="T19" fmla="*/ 8 h 353"/>
                <a:gd name="T20" fmla="*/ 2 w 221"/>
                <a:gd name="T21" fmla="*/ 8 h 353"/>
                <a:gd name="T22" fmla="*/ 2 w 221"/>
                <a:gd name="T23" fmla="*/ 7 h 353"/>
                <a:gd name="T24" fmla="*/ 1 w 221"/>
                <a:gd name="T25" fmla="*/ 6 h 353"/>
                <a:gd name="T26" fmla="*/ 2 w 221"/>
                <a:gd name="T27" fmla="*/ 4 h 353"/>
                <a:gd name="T28" fmla="*/ 2 w 221"/>
                <a:gd name="T29" fmla="*/ 3 h 353"/>
                <a:gd name="T30" fmla="*/ 0 w 221"/>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1"/>
                <a:gd name="T49" fmla="*/ 0 h 353"/>
                <a:gd name="T50" fmla="*/ 221 w 221"/>
                <a:gd name="T51" fmla="*/ 353 h 3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1" h="353">
                  <a:moveTo>
                    <a:pt x="0" y="0"/>
                  </a:moveTo>
                  <a:lnTo>
                    <a:pt x="63" y="39"/>
                  </a:lnTo>
                  <a:lnTo>
                    <a:pt x="75" y="117"/>
                  </a:lnTo>
                  <a:lnTo>
                    <a:pt x="104" y="139"/>
                  </a:lnTo>
                  <a:lnTo>
                    <a:pt x="119" y="106"/>
                  </a:lnTo>
                  <a:lnTo>
                    <a:pt x="132" y="161"/>
                  </a:lnTo>
                  <a:lnTo>
                    <a:pt x="221" y="161"/>
                  </a:lnTo>
                  <a:lnTo>
                    <a:pt x="204" y="238"/>
                  </a:lnTo>
                  <a:lnTo>
                    <a:pt x="159" y="250"/>
                  </a:lnTo>
                  <a:lnTo>
                    <a:pt x="120" y="351"/>
                  </a:lnTo>
                  <a:lnTo>
                    <a:pt x="78" y="353"/>
                  </a:lnTo>
                  <a:lnTo>
                    <a:pt x="96" y="316"/>
                  </a:lnTo>
                  <a:lnTo>
                    <a:pt x="41" y="244"/>
                  </a:lnTo>
                  <a:lnTo>
                    <a:pt x="86" y="179"/>
                  </a:lnTo>
                  <a:lnTo>
                    <a:pt x="78" y="127"/>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65" name="Freeform 380"/>
            <p:cNvSpPr/>
            <p:nvPr/>
          </p:nvSpPr>
          <p:spPr bwMode="auto">
            <a:xfrm>
              <a:off x="2115" y="3476"/>
              <a:ext cx="746" cy="659"/>
            </a:xfrm>
            <a:custGeom>
              <a:avLst/>
              <a:gdLst>
                <a:gd name="T0" fmla="*/ 0 w 989"/>
                <a:gd name="T1" fmla="*/ 17 h 922"/>
                <a:gd name="T2" fmla="*/ 2 w 989"/>
                <a:gd name="T3" fmla="*/ 17 h 922"/>
                <a:gd name="T4" fmla="*/ 1 w 989"/>
                <a:gd name="T5" fmla="*/ 18 h 922"/>
                <a:gd name="T6" fmla="*/ 2 w 989"/>
                <a:gd name="T7" fmla="*/ 18 h 922"/>
                <a:gd name="T8" fmla="*/ 1 w 989"/>
                <a:gd name="T9" fmla="*/ 19 h 922"/>
                <a:gd name="T10" fmla="*/ 3 w 989"/>
                <a:gd name="T11" fmla="*/ 21 h 922"/>
                <a:gd name="T12" fmla="*/ 5 w 989"/>
                <a:gd name="T13" fmla="*/ 19 h 922"/>
                <a:gd name="T14" fmla="*/ 7 w 989"/>
                <a:gd name="T15" fmla="*/ 19 h 922"/>
                <a:gd name="T16" fmla="*/ 7 w 989"/>
                <a:gd name="T17" fmla="*/ 17 h 922"/>
                <a:gd name="T18" fmla="*/ 6 w 989"/>
                <a:gd name="T19" fmla="*/ 13 h 922"/>
                <a:gd name="T20" fmla="*/ 8 w 989"/>
                <a:gd name="T21" fmla="*/ 11 h 922"/>
                <a:gd name="T22" fmla="*/ 10 w 989"/>
                <a:gd name="T23" fmla="*/ 7 h 922"/>
                <a:gd name="T24" fmla="*/ 11 w 989"/>
                <a:gd name="T25" fmla="*/ 5 h 922"/>
                <a:gd name="T26" fmla="*/ 13 w 989"/>
                <a:gd name="T27" fmla="*/ 5 h 922"/>
                <a:gd name="T28" fmla="*/ 14 w 989"/>
                <a:gd name="T29" fmla="*/ 4 h 922"/>
                <a:gd name="T30" fmla="*/ 15 w 989"/>
                <a:gd name="T31" fmla="*/ 4 h 922"/>
                <a:gd name="T32" fmla="*/ 18 w 989"/>
                <a:gd name="T33" fmla="*/ 4 h 922"/>
                <a:gd name="T34" fmla="*/ 20 w 989"/>
                <a:gd name="T35" fmla="*/ 2 h 922"/>
                <a:gd name="T36" fmla="*/ 21 w 989"/>
                <a:gd name="T37" fmla="*/ 4 h 922"/>
                <a:gd name="T38" fmla="*/ 22 w 989"/>
                <a:gd name="T39" fmla="*/ 3 h 922"/>
                <a:gd name="T40" fmla="*/ 21 w 989"/>
                <a:gd name="T41" fmla="*/ 2 h 922"/>
                <a:gd name="T42" fmla="*/ 21 w 989"/>
                <a:gd name="T43" fmla="*/ 0 h 922"/>
                <a:gd name="T44" fmla="*/ 20 w 989"/>
                <a:gd name="T45" fmla="*/ 0 h 922"/>
                <a:gd name="T46" fmla="*/ 19 w 989"/>
                <a:gd name="T47" fmla="*/ 1 h 922"/>
                <a:gd name="T48" fmla="*/ 19 w 989"/>
                <a:gd name="T49" fmla="*/ 0 h 922"/>
                <a:gd name="T50" fmla="*/ 18 w 989"/>
                <a:gd name="T51" fmla="*/ 0 h 922"/>
                <a:gd name="T52" fmla="*/ 16 w 989"/>
                <a:gd name="T53" fmla="*/ 2 h 922"/>
                <a:gd name="T54" fmla="*/ 15 w 989"/>
                <a:gd name="T55" fmla="*/ 3 h 922"/>
                <a:gd name="T56" fmla="*/ 13 w 989"/>
                <a:gd name="T57" fmla="*/ 3 h 922"/>
                <a:gd name="T58" fmla="*/ 13 w 989"/>
                <a:gd name="T59" fmla="*/ 3 h 922"/>
                <a:gd name="T60" fmla="*/ 13 w 989"/>
                <a:gd name="T61" fmla="*/ 3 h 922"/>
                <a:gd name="T62" fmla="*/ 11 w 989"/>
                <a:gd name="T63" fmla="*/ 4 h 922"/>
                <a:gd name="T64" fmla="*/ 11 w 989"/>
                <a:gd name="T65" fmla="*/ 5 h 922"/>
                <a:gd name="T66" fmla="*/ 9 w 989"/>
                <a:gd name="T67" fmla="*/ 6 h 922"/>
                <a:gd name="T68" fmla="*/ 7 w 989"/>
                <a:gd name="T69" fmla="*/ 8 h 922"/>
                <a:gd name="T70" fmla="*/ 4 w 989"/>
                <a:gd name="T71" fmla="*/ 13 h 922"/>
                <a:gd name="T72" fmla="*/ 5 w 989"/>
                <a:gd name="T73" fmla="*/ 13 h 922"/>
                <a:gd name="T74" fmla="*/ 2 w 989"/>
                <a:gd name="T75" fmla="*/ 14 h 922"/>
                <a:gd name="T76" fmla="*/ 1 w 989"/>
                <a:gd name="T77" fmla="*/ 15 h 922"/>
                <a:gd name="T78" fmla="*/ 0 w 989"/>
                <a:gd name="T79" fmla="*/ 15 h 922"/>
                <a:gd name="T80" fmla="*/ 0 w 989"/>
                <a:gd name="T81" fmla="*/ 16 h 9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9"/>
                <a:gd name="T124" fmla="*/ 0 h 922"/>
                <a:gd name="T125" fmla="*/ 989 w 989"/>
                <a:gd name="T126" fmla="*/ 922 h 9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9" h="922">
                  <a:moveTo>
                    <a:pt x="0" y="688"/>
                  </a:moveTo>
                  <a:lnTo>
                    <a:pt x="4" y="727"/>
                  </a:lnTo>
                  <a:lnTo>
                    <a:pt x="91" y="702"/>
                  </a:lnTo>
                  <a:lnTo>
                    <a:pt x="97" y="717"/>
                  </a:lnTo>
                  <a:lnTo>
                    <a:pt x="3" y="741"/>
                  </a:lnTo>
                  <a:lnTo>
                    <a:pt x="27" y="757"/>
                  </a:lnTo>
                  <a:lnTo>
                    <a:pt x="17" y="807"/>
                  </a:lnTo>
                  <a:lnTo>
                    <a:pt x="80" y="764"/>
                  </a:lnTo>
                  <a:lnTo>
                    <a:pt x="12" y="834"/>
                  </a:lnTo>
                  <a:lnTo>
                    <a:pt x="50" y="834"/>
                  </a:lnTo>
                  <a:lnTo>
                    <a:pt x="27" y="895"/>
                  </a:lnTo>
                  <a:lnTo>
                    <a:pt x="121" y="922"/>
                  </a:lnTo>
                  <a:lnTo>
                    <a:pt x="196" y="863"/>
                  </a:lnTo>
                  <a:lnTo>
                    <a:pt x="213" y="809"/>
                  </a:lnTo>
                  <a:lnTo>
                    <a:pt x="235" y="863"/>
                  </a:lnTo>
                  <a:lnTo>
                    <a:pt x="281" y="795"/>
                  </a:lnTo>
                  <a:lnTo>
                    <a:pt x="270" y="737"/>
                  </a:lnTo>
                  <a:lnTo>
                    <a:pt x="292" y="712"/>
                  </a:lnTo>
                  <a:lnTo>
                    <a:pt x="270" y="685"/>
                  </a:lnTo>
                  <a:lnTo>
                    <a:pt x="277" y="553"/>
                  </a:lnTo>
                  <a:lnTo>
                    <a:pt x="344" y="523"/>
                  </a:lnTo>
                  <a:lnTo>
                    <a:pt x="332" y="483"/>
                  </a:lnTo>
                  <a:lnTo>
                    <a:pt x="364" y="381"/>
                  </a:lnTo>
                  <a:lnTo>
                    <a:pt x="431" y="309"/>
                  </a:lnTo>
                  <a:lnTo>
                    <a:pt x="443" y="249"/>
                  </a:lnTo>
                  <a:lnTo>
                    <a:pt x="488" y="238"/>
                  </a:lnTo>
                  <a:lnTo>
                    <a:pt x="505" y="198"/>
                  </a:lnTo>
                  <a:lnTo>
                    <a:pt x="573" y="207"/>
                  </a:lnTo>
                  <a:lnTo>
                    <a:pt x="574" y="159"/>
                  </a:lnTo>
                  <a:lnTo>
                    <a:pt x="593" y="159"/>
                  </a:lnTo>
                  <a:lnTo>
                    <a:pt x="620" y="138"/>
                  </a:lnTo>
                  <a:lnTo>
                    <a:pt x="665" y="180"/>
                  </a:lnTo>
                  <a:lnTo>
                    <a:pt x="744" y="188"/>
                  </a:lnTo>
                  <a:lnTo>
                    <a:pt x="789" y="162"/>
                  </a:lnTo>
                  <a:lnTo>
                    <a:pt x="801" y="100"/>
                  </a:lnTo>
                  <a:lnTo>
                    <a:pt x="877" y="83"/>
                  </a:lnTo>
                  <a:lnTo>
                    <a:pt x="917" y="108"/>
                  </a:lnTo>
                  <a:lnTo>
                    <a:pt x="912" y="159"/>
                  </a:lnTo>
                  <a:lnTo>
                    <a:pt x="986" y="100"/>
                  </a:lnTo>
                  <a:lnTo>
                    <a:pt x="941" y="109"/>
                  </a:lnTo>
                  <a:lnTo>
                    <a:pt x="952" y="96"/>
                  </a:lnTo>
                  <a:lnTo>
                    <a:pt x="900" y="79"/>
                  </a:lnTo>
                  <a:lnTo>
                    <a:pt x="989" y="51"/>
                  </a:lnTo>
                  <a:lnTo>
                    <a:pt x="917" y="16"/>
                  </a:lnTo>
                  <a:lnTo>
                    <a:pt x="872" y="51"/>
                  </a:lnTo>
                  <a:lnTo>
                    <a:pt x="896" y="4"/>
                  </a:lnTo>
                  <a:lnTo>
                    <a:pt x="861" y="0"/>
                  </a:lnTo>
                  <a:lnTo>
                    <a:pt x="838" y="51"/>
                  </a:lnTo>
                  <a:lnTo>
                    <a:pt x="823" y="55"/>
                  </a:lnTo>
                  <a:lnTo>
                    <a:pt x="823" y="10"/>
                  </a:lnTo>
                  <a:lnTo>
                    <a:pt x="761" y="83"/>
                  </a:lnTo>
                  <a:lnTo>
                    <a:pt x="792" y="17"/>
                  </a:lnTo>
                  <a:lnTo>
                    <a:pt x="761" y="8"/>
                  </a:lnTo>
                  <a:lnTo>
                    <a:pt x="693" y="88"/>
                  </a:lnTo>
                  <a:lnTo>
                    <a:pt x="630" y="62"/>
                  </a:lnTo>
                  <a:lnTo>
                    <a:pt x="646" y="108"/>
                  </a:lnTo>
                  <a:lnTo>
                    <a:pt x="620" y="83"/>
                  </a:lnTo>
                  <a:lnTo>
                    <a:pt x="574" y="140"/>
                  </a:lnTo>
                  <a:lnTo>
                    <a:pt x="580" y="93"/>
                  </a:lnTo>
                  <a:lnTo>
                    <a:pt x="557" y="132"/>
                  </a:lnTo>
                  <a:lnTo>
                    <a:pt x="535" y="105"/>
                  </a:lnTo>
                  <a:lnTo>
                    <a:pt x="550" y="144"/>
                  </a:lnTo>
                  <a:lnTo>
                    <a:pt x="500" y="128"/>
                  </a:lnTo>
                  <a:lnTo>
                    <a:pt x="483" y="181"/>
                  </a:lnTo>
                  <a:lnTo>
                    <a:pt x="438" y="203"/>
                  </a:lnTo>
                  <a:lnTo>
                    <a:pt x="480" y="205"/>
                  </a:lnTo>
                  <a:lnTo>
                    <a:pt x="401" y="234"/>
                  </a:lnTo>
                  <a:lnTo>
                    <a:pt x="387" y="273"/>
                  </a:lnTo>
                  <a:lnTo>
                    <a:pt x="414" y="273"/>
                  </a:lnTo>
                  <a:lnTo>
                    <a:pt x="317" y="336"/>
                  </a:lnTo>
                  <a:lnTo>
                    <a:pt x="283" y="446"/>
                  </a:lnTo>
                  <a:lnTo>
                    <a:pt x="175" y="537"/>
                  </a:lnTo>
                  <a:lnTo>
                    <a:pt x="196" y="560"/>
                  </a:lnTo>
                  <a:lnTo>
                    <a:pt x="238" y="543"/>
                  </a:lnTo>
                  <a:lnTo>
                    <a:pt x="134" y="570"/>
                  </a:lnTo>
                  <a:lnTo>
                    <a:pt x="80" y="607"/>
                  </a:lnTo>
                  <a:lnTo>
                    <a:pt x="91" y="629"/>
                  </a:lnTo>
                  <a:lnTo>
                    <a:pt x="52" y="629"/>
                  </a:lnTo>
                  <a:lnTo>
                    <a:pt x="56" y="657"/>
                  </a:lnTo>
                  <a:lnTo>
                    <a:pt x="5" y="657"/>
                  </a:lnTo>
                  <a:lnTo>
                    <a:pt x="52" y="673"/>
                  </a:lnTo>
                  <a:lnTo>
                    <a:pt x="0" y="68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66" name="Freeform 381"/>
            <p:cNvSpPr/>
            <p:nvPr/>
          </p:nvSpPr>
          <p:spPr bwMode="auto">
            <a:xfrm>
              <a:off x="3728" y="4982"/>
              <a:ext cx="480" cy="461"/>
            </a:xfrm>
            <a:custGeom>
              <a:avLst/>
              <a:gdLst>
                <a:gd name="T0" fmla="*/ 0 w 636"/>
                <a:gd name="T1" fmla="*/ 8 h 645"/>
                <a:gd name="T2" fmla="*/ 1 w 636"/>
                <a:gd name="T3" fmla="*/ 9 h 645"/>
                <a:gd name="T4" fmla="*/ 5 w 636"/>
                <a:gd name="T5" fmla="*/ 8 h 645"/>
                <a:gd name="T6" fmla="*/ 5 w 636"/>
                <a:gd name="T7" fmla="*/ 7 h 645"/>
                <a:gd name="T8" fmla="*/ 7 w 636"/>
                <a:gd name="T9" fmla="*/ 6 h 645"/>
                <a:gd name="T10" fmla="*/ 7 w 636"/>
                <a:gd name="T11" fmla="*/ 5 h 645"/>
                <a:gd name="T12" fmla="*/ 8 w 636"/>
                <a:gd name="T13" fmla="*/ 4 h 645"/>
                <a:gd name="T14" fmla="*/ 8 w 636"/>
                <a:gd name="T15" fmla="*/ 4 h 645"/>
                <a:gd name="T16" fmla="*/ 9 w 636"/>
                <a:gd name="T17" fmla="*/ 3 h 645"/>
                <a:gd name="T18" fmla="*/ 9 w 636"/>
                <a:gd name="T19" fmla="*/ 2 h 645"/>
                <a:gd name="T20" fmla="*/ 9 w 636"/>
                <a:gd name="T21" fmla="*/ 1 h 645"/>
                <a:gd name="T22" fmla="*/ 12 w 636"/>
                <a:gd name="T23" fmla="*/ 0 h 645"/>
                <a:gd name="T24" fmla="*/ 15 w 636"/>
                <a:gd name="T25" fmla="*/ 2 h 645"/>
                <a:gd name="T26" fmla="*/ 14 w 636"/>
                <a:gd name="T27" fmla="*/ 3 h 645"/>
                <a:gd name="T28" fmla="*/ 11 w 636"/>
                <a:gd name="T29" fmla="*/ 3 h 645"/>
                <a:gd name="T30" fmla="*/ 11 w 636"/>
                <a:gd name="T31" fmla="*/ 4 h 645"/>
                <a:gd name="T32" fmla="*/ 13 w 636"/>
                <a:gd name="T33" fmla="*/ 5 h 645"/>
                <a:gd name="T34" fmla="*/ 12 w 636"/>
                <a:gd name="T35" fmla="*/ 6 h 645"/>
                <a:gd name="T36" fmla="*/ 12 w 636"/>
                <a:gd name="T37" fmla="*/ 7 h 645"/>
                <a:gd name="T38" fmla="*/ 9 w 636"/>
                <a:gd name="T39" fmla="*/ 11 h 645"/>
                <a:gd name="T40" fmla="*/ 9 w 636"/>
                <a:gd name="T41" fmla="*/ 10 h 645"/>
                <a:gd name="T42" fmla="*/ 7 w 636"/>
                <a:gd name="T43" fmla="*/ 11 h 645"/>
                <a:gd name="T44" fmla="*/ 9 w 636"/>
                <a:gd name="T45" fmla="*/ 14 h 645"/>
                <a:gd name="T46" fmla="*/ 7 w 636"/>
                <a:gd name="T47" fmla="*/ 14 h 645"/>
                <a:gd name="T48" fmla="*/ 6 w 636"/>
                <a:gd name="T49" fmla="*/ 15 h 645"/>
                <a:gd name="T50" fmla="*/ 5 w 636"/>
                <a:gd name="T51" fmla="*/ 13 h 645"/>
                <a:gd name="T52" fmla="*/ 1 w 636"/>
                <a:gd name="T53" fmla="*/ 13 h 645"/>
                <a:gd name="T54" fmla="*/ 2 w 636"/>
                <a:gd name="T55" fmla="*/ 11 h 645"/>
                <a:gd name="T56" fmla="*/ 0 w 636"/>
                <a:gd name="T57" fmla="*/ 8 h 6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6"/>
                <a:gd name="T88" fmla="*/ 0 h 645"/>
                <a:gd name="T89" fmla="*/ 636 w 636"/>
                <a:gd name="T90" fmla="*/ 645 h 6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6" h="645">
                  <a:moveTo>
                    <a:pt x="0" y="354"/>
                  </a:moveTo>
                  <a:lnTo>
                    <a:pt x="59" y="377"/>
                  </a:lnTo>
                  <a:lnTo>
                    <a:pt x="198" y="354"/>
                  </a:lnTo>
                  <a:lnTo>
                    <a:pt x="225" y="289"/>
                  </a:lnTo>
                  <a:lnTo>
                    <a:pt x="319" y="253"/>
                  </a:lnTo>
                  <a:lnTo>
                    <a:pt x="326" y="197"/>
                  </a:lnTo>
                  <a:lnTo>
                    <a:pt x="361" y="182"/>
                  </a:lnTo>
                  <a:lnTo>
                    <a:pt x="347" y="154"/>
                  </a:lnTo>
                  <a:lnTo>
                    <a:pt x="379" y="150"/>
                  </a:lnTo>
                  <a:lnTo>
                    <a:pt x="404" y="96"/>
                  </a:lnTo>
                  <a:lnTo>
                    <a:pt x="394" y="40"/>
                  </a:lnTo>
                  <a:lnTo>
                    <a:pt x="524" y="0"/>
                  </a:lnTo>
                  <a:lnTo>
                    <a:pt x="636" y="84"/>
                  </a:lnTo>
                  <a:lnTo>
                    <a:pt x="607" y="119"/>
                  </a:lnTo>
                  <a:lnTo>
                    <a:pt x="497" y="119"/>
                  </a:lnTo>
                  <a:lnTo>
                    <a:pt x="499" y="191"/>
                  </a:lnTo>
                  <a:lnTo>
                    <a:pt x="548" y="237"/>
                  </a:lnTo>
                  <a:lnTo>
                    <a:pt x="521" y="261"/>
                  </a:lnTo>
                  <a:lnTo>
                    <a:pt x="528" y="300"/>
                  </a:lnTo>
                  <a:lnTo>
                    <a:pt x="412" y="449"/>
                  </a:lnTo>
                  <a:lnTo>
                    <a:pt x="364" y="444"/>
                  </a:lnTo>
                  <a:lnTo>
                    <a:pt x="326" y="481"/>
                  </a:lnTo>
                  <a:lnTo>
                    <a:pt x="387" y="617"/>
                  </a:lnTo>
                  <a:lnTo>
                    <a:pt x="302" y="617"/>
                  </a:lnTo>
                  <a:lnTo>
                    <a:pt x="271" y="645"/>
                  </a:lnTo>
                  <a:lnTo>
                    <a:pt x="207" y="564"/>
                  </a:lnTo>
                  <a:lnTo>
                    <a:pt x="27" y="580"/>
                  </a:lnTo>
                  <a:lnTo>
                    <a:pt x="86" y="487"/>
                  </a:lnTo>
                  <a:lnTo>
                    <a:pt x="0" y="354"/>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67" name="Freeform 382"/>
            <p:cNvSpPr/>
            <p:nvPr/>
          </p:nvSpPr>
          <p:spPr bwMode="auto">
            <a:xfrm>
              <a:off x="6044" y="6287"/>
              <a:ext cx="289" cy="243"/>
            </a:xfrm>
            <a:custGeom>
              <a:avLst/>
              <a:gdLst>
                <a:gd name="T0" fmla="*/ 0 w 380"/>
                <a:gd name="T1" fmla="*/ 0 h 340"/>
                <a:gd name="T2" fmla="*/ 0 w 380"/>
                <a:gd name="T3" fmla="*/ 7 h 340"/>
                <a:gd name="T4" fmla="*/ 2 w 380"/>
                <a:gd name="T5" fmla="*/ 7 h 340"/>
                <a:gd name="T6" fmla="*/ 3 w 380"/>
                <a:gd name="T7" fmla="*/ 5 h 340"/>
                <a:gd name="T8" fmla="*/ 5 w 380"/>
                <a:gd name="T9" fmla="*/ 6 h 340"/>
                <a:gd name="T10" fmla="*/ 6 w 380"/>
                <a:gd name="T11" fmla="*/ 8 h 340"/>
                <a:gd name="T12" fmla="*/ 9 w 380"/>
                <a:gd name="T13" fmla="*/ 8 h 340"/>
                <a:gd name="T14" fmla="*/ 6 w 380"/>
                <a:gd name="T15" fmla="*/ 5 h 340"/>
                <a:gd name="T16" fmla="*/ 6 w 380"/>
                <a:gd name="T17" fmla="*/ 3 h 340"/>
                <a:gd name="T18" fmla="*/ 4 w 380"/>
                <a:gd name="T19" fmla="*/ 3 h 340"/>
                <a:gd name="T20" fmla="*/ 3 w 380"/>
                <a:gd name="T21" fmla="*/ 1 h 340"/>
                <a:gd name="T22" fmla="*/ 0 w 380"/>
                <a:gd name="T23" fmla="*/ 0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0"/>
                <a:gd name="T37" fmla="*/ 0 h 340"/>
                <a:gd name="T38" fmla="*/ 380 w 380"/>
                <a:gd name="T39" fmla="*/ 340 h 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0" h="340">
                  <a:moveTo>
                    <a:pt x="0" y="0"/>
                  </a:moveTo>
                  <a:lnTo>
                    <a:pt x="6" y="285"/>
                  </a:lnTo>
                  <a:lnTo>
                    <a:pt x="68" y="293"/>
                  </a:lnTo>
                  <a:lnTo>
                    <a:pt x="129" y="215"/>
                  </a:lnTo>
                  <a:lnTo>
                    <a:pt x="195" y="250"/>
                  </a:lnTo>
                  <a:lnTo>
                    <a:pt x="259" y="327"/>
                  </a:lnTo>
                  <a:lnTo>
                    <a:pt x="380" y="340"/>
                  </a:lnTo>
                  <a:lnTo>
                    <a:pt x="243" y="213"/>
                  </a:lnTo>
                  <a:lnTo>
                    <a:pt x="251" y="151"/>
                  </a:lnTo>
                  <a:lnTo>
                    <a:pt x="188" y="128"/>
                  </a:lnTo>
                  <a:lnTo>
                    <a:pt x="126" y="50"/>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68" name="Freeform 383"/>
            <p:cNvSpPr/>
            <p:nvPr/>
          </p:nvSpPr>
          <p:spPr bwMode="auto">
            <a:xfrm>
              <a:off x="6254" y="6337"/>
              <a:ext cx="119" cy="63"/>
            </a:xfrm>
            <a:custGeom>
              <a:avLst/>
              <a:gdLst>
                <a:gd name="T0" fmla="*/ 0 w 159"/>
                <a:gd name="T1" fmla="*/ 1 h 90"/>
                <a:gd name="T2" fmla="*/ 2 w 159"/>
                <a:gd name="T3" fmla="*/ 2 h 90"/>
                <a:gd name="T4" fmla="*/ 4 w 159"/>
                <a:gd name="T5" fmla="*/ 1 h 90"/>
                <a:gd name="T6" fmla="*/ 3 w 159"/>
                <a:gd name="T7" fmla="*/ 0 h 90"/>
                <a:gd name="T8" fmla="*/ 3 w 159"/>
                <a:gd name="T9" fmla="*/ 1 h 90"/>
                <a:gd name="T10" fmla="*/ 0 w 159"/>
                <a:gd name="T11" fmla="*/ 1 h 90"/>
                <a:gd name="T12" fmla="*/ 0 60000 65536"/>
                <a:gd name="T13" fmla="*/ 0 60000 65536"/>
                <a:gd name="T14" fmla="*/ 0 60000 65536"/>
                <a:gd name="T15" fmla="*/ 0 60000 65536"/>
                <a:gd name="T16" fmla="*/ 0 60000 65536"/>
                <a:gd name="T17" fmla="*/ 0 60000 65536"/>
                <a:gd name="T18" fmla="*/ 0 w 159"/>
                <a:gd name="T19" fmla="*/ 0 h 90"/>
                <a:gd name="T20" fmla="*/ 159 w 159"/>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59" h="90">
                  <a:moveTo>
                    <a:pt x="0" y="57"/>
                  </a:moveTo>
                  <a:lnTo>
                    <a:pt x="93" y="90"/>
                  </a:lnTo>
                  <a:lnTo>
                    <a:pt x="159" y="27"/>
                  </a:lnTo>
                  <a:lnTo>
                    <a:pt x="132" y="0"/>
                  </a:lnTo>
                  <a:lnTo>
                    <a:pt x="114" y="35"/>
                  </a:lnTo>
                  <a:lnTo>
                    <a:pt x="0" y="5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69" name="Freeform 384"/>
            <p:cNvSpPr/>
            <p:nvPr/>
          </p:nvSpPr>
          <p:spPr bwMode="auto">
            <a:xfrm>
              <a:off x="6326" y="6290"/>
              <a:ext cx="61" cy="63"/>
            </a:xfrm>
            <a:custGeom>
              <a:avLst/>
              <a:gdLst>
                <a:gd name="T0" fmla="*/ 0 w 80"/>
                <a:gd name="T1" fmla="*/ 0 h 86"/>
                <a:gd name="T2" fmla="*/ 1 w 80"/>
                <a:gd name="T3" fmla="*/ 1 h 86"/>
                <a:gd name="T4" fmla="*/ 2 w 80"/>
                <a:gd name="T5" fmla="*/ 2 h 86"/>
                <a:gd name="T6" fmla="*/ 2 w 80"/>
                <a:gd name="T7" fmla="*/ 1 h 86"/>
                <a:gd name="T8" fmla="*/ 0 w 80"/>
                <a:gd name="T9" fmla="*/ 0 h 86"/>
                <a:gd name="T10" fmla="*/ 0 60000 65536"/>
                <a:gd name="T11" fmla="*/ 0 60000 65536"/>
                <a:gd name="T12" fmla="*/ 0 60000 65536"/>
                <a:gd name="T13" fmla="*/ 0 60000 65536"/>
                <a:gd name="T14" fmla="*/ 0 60000 65536"/>
                <a:gd name="T15" fmla="*/ 0 w 80"/>
                <a:gd name="T16" fmla="*/ 0 h 86"/>
                <a:gd name="T17" fmla="*/ 80 w 80"/>
                <a:gd name="T18" fmla="*/ 86 h 86"/>
              </a:gdLst>
              <a:ahLst/>
              <a:cxnLst>
                <a:cxn ang="T10">
                  <a:pos x="T0" y="T1"/>
                </a:cxn>
                <a:cxn ang="T11">
                  <a:pos x="T2" y="T3"/>
                </a:cxn>
                <a:cxn ang="T12">
                  <a:pos x="T4" y="T5"/>
                </a:cxn>
                <a:cxn ang="T13">
                  <a:pos x="T6" y="T7"/>
                </a:cxn>
                <a:cxn ang="T14">
                  <a:pos x="T8" y="T9"/>
                </a:cxn>
              </a:cxnLst>
              <a:rect l="T15" t="T16" r="T17" b="T18"/>
              <a:pathLst>
                <a:path w="80" h="86">
                  <a:moveTo>
                    <a:pt x="0" y="0"/>
                  </a:moveTo>
                  <a:lnTo>
                    <a:pt x="63" y="39"/>
                  </a:lnTo>
                  <a:lnTo>
                    <a:pt x="80" y="86"/>
                  </a:lnTo>
                  <a:lnTo>
                    <a:pt x="79" y="51"/>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70" name="Freeform 385"/>
            <p:cNvSpPr/>
            <p:nvPr/>
          </p:nvSpPr>
          <p:spPr bwMode="auto">
            <a:xfrm>
              <a:off x="5352" y="5846"/>
              <a:ext cx="69" cy="90"/>
            </a:xfrm>
            <a:custGeom>
              <a:avLst/>
              <a:gdLst>
                <a:gd name="T0" fmla="*/ 0 w 89"/>
                <a:gd name="T1" fmla="*/ 3 h 127"/>
                <a:gd name="T2" fmla="*/ 2 w 89"/>
                <a:gd name="T3" fmla="*/ 1 h 127"/>
                <a:gd name="T4" fmla="*/ 2 w 89"/>
                <a:gd name="T5" fmla="*/ 0 h 127"/>
                <a:gd name="T6" fmla="*/ 0 w 89"/>
                <a:gd name="T7" fmla="*/ 3 h 127"/>
                <a:gd name="T8" fmla="*/ 0 60000 65536"/>
                <a:gd name="T9" fmla="*/ 0 60000 65536"/>
                <a:gd name="T10" fmla="*/ 0 60000 65536"/>
                <a:gd name="T11" fmla="*/ 0 60000 65536"/>
                <a:gd name="T12" fmla="*/ 0 w 89"/>
                <a:gd name="T13" fmla="*/ 0 h 127"/>
                <a:gd name="T14" fmla="*/ 89 w 89"/>
                <a:gd name="T15" fmla="*/ 127 h 127"/>
              </a:gdLst>
              <a:ahLst/>
              <a:cxnLst>
                <a:cxn ang="T8">
                  <a:pos x="T0" y="T1"/>
                </a:cxn>
                <a:cxn ang="T9">
                  <a:pos x="T2" y="T3"/>
                </a:cxn>
                <a:cxn ang="T10">
                  <a:pos x="T4" y="T5"/>
                </a:cxn>
                <a:cxn ang="T11">
                  <a:pos x="T6" y="T7"/>
                </a:cxn>
              </a:cxnLst>
              <a:rect l="T12" t="T13" r="T14" b="T15"/>
              <a:pathLst>
                <a:path w="89" h="127">
                  <a:moveTo>
                    <a:pt x="0" y="127"/>
                  </a:moveTo>
                  <a:lnTo>
                    <a:pt x="64" y="67"/>
                  </a:lnTo>
                  <a:lnTo>
                    <a:pt x="89" y="0"/>
                  </a:lnTo>
                  <a:lnTo>
                    <a:pt x="0" y="12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71" name="Freeform 386"/>
            <p:cNvSpPr/>
            <p:nvPr/>
          </p:nvSpPr>
          <p:spPr bwMode="auto">
            <a:xfrm>
              <a:off x="5432" y="5613"/>
              <a:ext cx="119" cy="193"/>
            </a:xfrm>
            <a:custGeom>
              <a:avLst/>
              <a:gdLst>
                <a:gd name="T0" fmla="*/ 0 w 156"/>
                <a:gd name="T1" fmla="*/ 3 h 269"/>
                <a:gd name="T2" fmla="*/ 1 w 156"/>
                <a:gd name="T3" fmla="*/ 0 h 269"/>
                <a:gd name="T4" fmla="*/ 2 w 156"/>
                <a:gd name="T5" fmla="*/ 0 h 269"/>
                <a:gd name="T6" fmla="*/ 2 w 156"/>
                <a:gd name="T7" fmla="*/ 2 h 269"/>
                <a:gd name="T8" fmla="*/ 1 w 156"/>
                <a:gd name="T9" fmla="*/ 3 h 269"/>
                <a:gd name="T10" fmla="*/ 1 w 156"/>
                <a:gd name="T11" fmla="*/ 4 h 269"/>
                <a:gd name="T12" fmla="*/ 3 w 156"/>
                <a:gd name="T13" fmla="*/ 5 h 269"/>
                <a:gd name="T14" fmla="*/ 4 w 156"/>
                <a:gd name="T15" fmla="*/ 6 h 269"/>
                <a:gd name="T16" fmla="*/ 3 w 156"/>
                <a:gd name="T17" fmla="*/ 5 h 269"/>
                <a:gd name="T18" fmla="*/ 3 w 156"/>
                <a:gd name="T19" fmla="*/ 6 h 269"/>
                <a:gd name="T20" fmla="*/ 1 w 156"/>
                <a:gd name="T21" fmla="*/ 5 h 269"/>
                <a:gd name="T22" fmla="*/ 0 w 156"/>
                <a:gd name="T23" fmla="*/ 3 h 2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269"/>
                <a:gd name="T38" fmla="*/ 156 w 156"/>
                <a:gd name="T39" fmla="*/ 269 h 2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269">
                  <a:moveTo>
                    <a:pt x="0" y="106"/>
                  </a:moveTo>
                  <a:lnTo>
                    <a:pt x="28" y="0"/>
                  </a:lnTo>
                  <a:lnTo>
                    <a:pt x="85" y="4"/>
                  </a:lnTo>
                  <a:lnTo>
                    <a:pt x="97" y="72"/>
                  </a:lnTo>
                  <a:lnTo>
                    <a:pt x="55" y="145"/>
                  </a:lnTo>
                  <a:lnTo>
                    <a:pt x="65" y="188"/>
                  </a:lnTo>
                  <a:lnTo>
                    <a:pt x="148" y="212"/>
                  </a:lnTo>
                  <a:lnTo>
                    <a:pt x="156" y="269"/>
                  </a:lnTo>
                  <a:lnTo>
                    <a:pt x="103" y="212"/>
                  </a:lnTo>
                  <a:lnTo>
                    <a:pt x="103" y="240"/>
                  </a:lnTo>
                  <a:lnTo>
                    <a:pt x="28" y="212"/>
                  </a:lnTo>
                  <a:lnTo>
                    <a:pt x="0" y="10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72" name="Freeform 387"/>
            <p:cNvSpPr/>
            <p:nvPr/>
          </p:nvSpPr>
          <p:spPr bwMode="auto">
            <a:xfrm>
              <a:off x="5442" y="5776"/>
              <a:ext cx="32" cy="40"/>
            </a:xfrm>
            <a:custGeom>
              <a:avLst/>
              <a:gdLst>
                <a:gd name="T0" fmla="*/ 0 w 43"/>
                <a:gd name="T1" fmla="*/ 0 h 57"/>
                <a:gd name="T2" fmla="*/ 1 w 43"/>
                <a:gd name="T3" fmla="*/ 0 h 57"/>
                <a:gd name="T4" fmla="*/ 1 w 43"/>
                <a:gd name="T5" fmla="*/ 0 h 57"/>
                <a:gd name="T6" fmla="*/ 1 w 43"/>
                <a:gd name="T7" fmla="*/ 1 h 57"/>
                <a:gd name="T8" fmla="*/ 0 w 43"/>
                <a:gd name="T9" fmla="*/ 0 h 57"/>
                <a:gd name="T10" fmla="*/ 0 60000 65536"/>
                <a:gd name="T11" fmla="*/ 0 60000 65536"/>
                <a:gd name="T12" fmla="*/ 0 60000 65536"/>
                <a:gd name="T13" fmla="*/ 0 60000 65536"/>
                <a:gd name="T14" fmla="*/ 0 60000 65536"/>
                <a:gd name="T15" fmla="*/ 0 w 43"/>
                <a:gd name="T16" fmla="*/ 0 h 57"/>
                <a:gd name="T17" fmla="*/ 43 w 43"/>
                <a:gd name="T18" fmla="*/ 57 h 57"/>
              </a:gdLst>
              <a:ahLst/>
              <a:cxnLst>
                <a:cxn ang="T10">
                  <a:pos x="T0" y="T1"/>
                </a:cxn>
                <a:cxn ang="T11">
                  <a:pos x="T2" y="T3"/>
                </a:cxn>
                <a:cxn ang="T12">
                  <a:pos x="T4" y="T5"/>
                </a:cxn>
                <a:cxn ang="T13">
                  <a:pos x="T6" y="T7"/>
                </a:cxn>
                <a:cxn ang="T14">
                  <a:pos x="T8" y="T9"/>
                </a:cxn>
              </a:cxnLst>
              <a:rect l="T15" t="T16" r="T17" b="T18"/>
              <a:pathLst>
                <a:path w="43" h="57">
                  <a:moveTo>
                    <a:pt x="0" y="0"/>
                  </a:moveTo>
                  <a:lnTo>
                    <a:pt x="24" y="0"/>
                  </a:lnTo>
                  <a:lnTo>
                    <a:pt x="43" y="13"/>
                  </a:lnTo>
                  <a:lnTo>
                    <a:pt x="35" y="57"/>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73" name="Freeform 388"/>
            <p:cNvSpPr/>
            <p:nvPr/>
          </p:nvSpPr>
          <p:spPr bwMode="auto">
            <a:xfrm>
              <a:off x="5487" y="5826"/>
              <a:ext cx="32" cy="50"/>
            </a:xfrm>
            <a:custGeom>
              <a:avLst/>
              <a:gdLst>
                <a:gd name="T0" fmla="*/ 0 w 40"/>
                <a:gd name="T1" fmla="*/ 0 h 70"/>
                <a:gd name="T2" fmla="*/ 0 w 40"/>
                <a:gd name="T3" fmla="*/ 2 h 70"/>
                <a:gd name="T4" fmla="*/ 1 w 40"/>
                <a:gd name="T5" fmla="*/ 1 h 70"/>
                <a:gd name="T6" fmla="*/ 0 w 40"/>
                <a:gd name="T7" fmla="*/ 0 h 70"/>
                <a:gd name="T8" fmla="*/ 0 60000 65536"/>
                <a:gd name="T9" fmla="*/ 0 60000 65536"/>
                <a:gd name="T10" fmla="*/ 0 60000 65536"/>
                <a:gd name="T11" fmla="*/ 0 60000 65536"/>
                <a:gd name="T12" fmla="*/ 0 w 40"/>
                <a:gd name="T13" fmla="*/ 0 h 70"/>
                <a:gd name="T14" fmla="*/ 40 w 40"/>
                <a:gd name="T15" fmla="*/ 70 h 70"/>
              </a:gdLst>
              <a:ahLst/>
              <a:cxnLst>
                <a:cxn ang="T8">
                  <a:pos x="T0" y="T1"/>
                </a:cxn>
                <a:cxn ang="T9">
                  <a:pos x="T2" y="T3"/>
                </a:cxn>
                <a:cxn ang="T10">
                  <a:pos x="T4" y="T5"/>
                </a:cxn>
                <a:cxn ang="T11">
                  <a:pos x="T6" y="T7"/>
                </a:cxn>
              </a:cxnLst>
              <a:rect l="T12" t="T13" r="T14" b="T15"/>
              <a:pathLst>
                <a:path w="40" h="70">
                  <a:moveTo>
                    <a:pt x="0" y="0"/>
                  </a:moveTo>
                  <a:lnTo>
                    <a:pt x="5" y="70"/>
                  </a:lnTo>
                  <a:lnTo>
                    <a:pt x="40" y="42"/>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74" name="Freeform 389"/>
            <p:cNvSpPr/>
            <p:nvPr/>
          </p:nvSpPr>
          <p:spPr bwMode="auto">
            <a:xfrm>
              <a:off x="5493" y="5894"/>
              <a:ext cx="125" cy="133"/>
            </a:xfrm>
            <a:custGeom>
              <a:avLst/>
              <a:gdLst>
                <a:gd name="T0" fmla="*/ 0 w 167"/>
                <a:gd name="T1" fmla="*/ 3 h 186"/>
                <a:gd name="T2" fmla="*/ 1 w 167"/>
                <a:gd name="T3" fmla="*/ 1 h 186"/>
                <a:gd name="T4" fmla="*/ 2 w 167"/>
                <a:gd name="T5" fmla="*/ 2 h 186"/>
                <a:gd name="T6" fmla="*/ 3 w 167"/>
                <a:gd name="T7" fmla="*/ 0 h 186"/>
                <a:gd name="T8" fmla="*/ 4 w 167"/>
                <a:gd name="T9" fmla="*/ 1 h 186"/>
                <a:gd name="T10" fmla="*/ 4 w 167"/>
                <a:gd name="T11" fmla="*/ 4 h 186"/>
                <a:gd name="T12" fmla="*/ 3 w 167"/>
                <a:gd name="T13" fmla="*/ 3 h 186"/>
                <a:gd name="T14" fmla="*/ 3 w 167"/>
                <a:gd name="T15" fmla="*/ 4 h 186"/>
                <a:gd name="T16" fmla="*/ 2 w 167"/>
                <a:gd name="T17" fmla="*/ 4 h 186"/>
                <a:gd name="T18" fmla="*/ 1 w 167"/>
                <a:gd name="T19" fmla="*/ 2 h 186"/>
                <a:gd name="T20" fmla="*/ 0 w 167"/>
                <a:gd name="T21" fmla="*/ 3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86"/>
                <a:gd name="T35" fmla="*/ 167 w 167"/>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86">
                  <a:moveTo>
                    <a:pt x="0" y="127"/>
                  </a:moveTo>
                  <a:lnTo>
                    <a:pt x="34" y="62"/>
                  </a:lnTo>
                  <a:lnTo>
                    <a:pt x="78" y="71"/>
                  </a:lnTo>
                  <a:lnTo>
                    <a:pt x="138" y="0"/>
                  </a:lnTo>
                  <a:lnTo>
                    <a:pt x="167" y="43"/>
                  </a:lnTo>
                  <a:lnTo>
                    <a:pt x="162" y="153"/>
                  </a:lnTo>
                  <a:lnTo>
                    <a:pt x="148" y="107"/>
                  </a:lnTo>
                  <a:lnTo>
                    <a:pt x="131" y="186"/>
                  </a:lnTo>
                  <a:lnTo>
                    <a:pt x="90" y="165"/>
                  </a:lnTo>
                  <a:lnTo>
                    <a:pt x="63" y="82"/>
                  </a:lnTo>
                  <a:lnTo>
                    <a:pt x="0" y="12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75" name="Freeform 390"/>
            <p:cNvSpPr/>
            <p:nvPr/>
          </p:nvSpPr>
          <p:spPr bwMode="auto">
            <a:xfrm>
              <a:off x="5506" y="5864"/>
              <a:ext cx="29" cy="53"/>
            </a:xfrm>
            <a:custGeom>
              <a:avLst/>
              <a:gdLst>
                <a:gd name="T0" fmla="*/ 0 w 37"/>
                <a:gd name="T1" fmla="*/ 1 h 74"/>
                <a:gd name="T2" fmla="*/ 0 w 37"/>
                <a:gd name="T3" fmla="*/ 1 h 74"/>
                <a:gd name="T4" fmla="*/ 1 w 37"/>
                <a:gd name="T5" fmla="*/ 0 h 74"/>
                <a:gd name="T6" fmla="*/ 1 w 37"/>
                <a:gd name="T7" fmla="*/ 2 h 74"/>
                <a:gd name="T8" fmla="*/ 0 w 37"/>
                <a:gd name="T9" fmla="*/ 1 h 74"/>
                <a:gd name="T10" fmla="*/ 0 60000 65536"/>
                <a:gd name="T11" fmla="*/ 0 60000 65536"/>
                <a:gd name="T12" fmla="*/ 0 60000 65536"/>
                <a:gd name="T13" fmla="*/ 0 60000 65536"/>
                <a:gd name="T14" fmla="*/ 0 60000 65536"/>
                <a:gd name="T15" fmla="*/ 0 w 37"/>
                <a:gd name="T16" fmla="*/ 0 h 74"/>
                <a:gd name="T17" fmla="*/ 37 w 37"/>
                <a:gd name="T18" fmla="*/ 74 h 74"/>
              </a:gdLst>
              <a:ahLst/>
              <a:cxnLst>
                <a:cxn ang="T10">
                  <a:pos x="T0" y="T1"/>
                </a:cxn>
                <a:cxn ang="T11">
                  <a:pos x="T2" y="T3"/>
                </a:cxn>
                <a:cxn ang="T12">
                  <a:pos x="T4" y="T5"/>
                </a:cxn>
                <a:cxn ang="T13">
                  <a:pos x="T6" y="T7"/>
                </a:cxn>
                <a:cxn ang="T14">
                  <a:pos x="T8" y="T9"/>
                </a:cxn>
              </a:cxnLst>
              <a:rect l="T15" t="T16" r="T17" b="T18"/>
              <a:pathLst>
                <a:path w="37" h="74">
                  <a:moveTo>
                    <a:pt x="0" y="46"/>
                  </a:moveTo>
                  <a:lnTo>
                    <a:pt x="8" y="34"/>
                  </a:lnTo>
                  <a:lnTo>
                    <a:pt x="37" y="0"/>
                  </a:lnTo>
                  <a:lnTo>
                    <a:pt x="25" y="74"/>
                  </a:lnTo>
                  <a:lnTo>
                    <a:pt x="0" y="4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76" name="Freeform 391"/>
            <p:cNvSpPr/>
            <p:nvPr/>
          </p:nvSpPr>
          <p:spPr bwMode="auto">
            <a:xfrm>
              <a:off x="2372" y="4285"/>
              <a:ext cx="292" cy="238"/>
            </a:xfrm>
            <a:custGeom>
              <a:avLst/>
              <a:gdLst>
                <a:gd name="T0" fmla="*/ 0 w 383"/>
                <a:gd name="T1" fmla="*/ 1 h 337"/>
                <a:gd name="T2" fmla="*/ 1 w 383"/>
                <a:gd name="T3" fmla="*/ 5 h 337"/>
                <a:gd name="T4" fmla="*/ 5 w 383"/>
                <a:gd name="T5" fmla="*/ 7 h 337"/>
                <a:gd name="T6" fmla="*/ 7 w 383"/>
                <a:gd name="T7" fmla="*/ 8 h 337"/>
                <a:gd name="T8" fmla="*/ 9 w 383"/>
                <a:gd name="T9" fmla="*/ 6 h 337"/>
                <a:gd name="T10" fmla="*/ 8 w 383"/>
                <a:gd name="T11" fmla="*/ 3 h 337"/>
                <a:gd name="T12" fmla="*/ 9 w 383"/>
                <a:gd name="T13" fmla="*/ 3 h 337"/>
                <a:gd name="T14" fmla="*/ 9 w 383"/>
                <a:gd name="T15" fmla="*/ 1 h 337"/>
                <a:gd name="T16" fmla="*/ 5 w 383"/>
                <a:gd name="T17" fmla="*/ 0 h 337"/>
                <a:gd name="T18" fmla="*/ 3 w 383"/>
                <a:gd name="T19" fmla="*/ 0 h 337"/>
                <a:gd name="T20" fmla="*/ 0 w 383"/>
                <a:gd name="T21" fmla="*/ 1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3"/>
                <a:gd name="T34" fmla="*/ 0 h 337"/>
                <a:gd name="T35" fmla="*/ 383 w 383"/>
                <a:gd name="T36" fmla="*/ 337 h 3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3" h="337">
                  <a:moveTo>
                    <a:pt x="0" y="61"/>
                  </a:moveTo>
                  <a:lnTo>
                    <a:pt x="26" y="237"/>
                  </a:lnTo>
                  <a:lnTo>
                    <a:pt x="222" y="326"/>
                  </a:lnTo>
                  <a:lnTo>
                    <a:pt x="319" y="337"/>
                  </a:lnTo>
                  <a:lnTo>
                    <a:pt x="383" y="248"/>
                  </a:lnTo>
                  <a:lnTo>
                    <a:pt x="349" y="149"/>
                  </a:lnTo>
                  <a:lnTo>
                    <a:pt x="375" y="124"/>
                  </a:lnTo>
                  <a:lnTo>
                    <a:pt x="358" y="45"/>
                  </a:lnTo>
                  <a:lnTo>
                    <a:pt x="213" y="19"/>
                  </a:lnTo>
                  <a:lnTo>
                    <a:pt x="118" y="0"/>
                  </a:lnTo>
                  <a:lnTo>
                    <a:pt x="0" y="6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77" name="Freeform 392"/>
            <p:cNvSpPr/>
            <p:nvPr/>
          </p:nvSpPr>
          <p:spPr bwMode="auto">
            <a:xfrm>
              <a:off x="1704" y="4809"/>
              <a:ext cx="88" cy="173"/>
            </a:xfrm>
            <a:custGeom>
              <a:avLst/>
              <a:gdLst>
                <a:gd name="T0" fmla="*/ 0 w 118"/>
                <a:gd name="T1" fmla="*/ 4 h 245"/>
                <a:gd name="T2" fmla="*/ 0 w 118"/>
                <a:gd name="T3" fmla="*/ 0 h 245"/>
                <a:gd name="T4" fmla="*/ 3 w 118"/>
                <a:gd name="T5" fmla="*/ 0 h 245"/>
                <a:gd name="T6" fmla="*/ 2 w 118"/>
                <a:gd name="T7" fmla="*/ 3 h 245"/>
                <a:gd name="T8" fmla="*/ 2 w 118"/>
                <a:gd name="T9" fmla="*/ 5 h 245"/>
                <a:gd name="T10" fmla="*/ 0 w 118"/>
                <a:gd name="T11" fmla="*/ 5 h 245"/>
                <a:gd name="T12" fmla="*/ 1 w 118"/>
                <a:gd name="T13" fmla="*/ 4 h 245"/>
                <a:gd name="T14" fmla="*/ 0 w 118"/>
                <a:gd name="T15" fmla="*/ 4 h 245"/>
                <a:gd name="T16" fmla="*/ 0 60000 65536"/>
                <a:gd name="T17" fmla="*/ 0 60000 65536"/>
                <a:gd name="T18" fmla="*/ 0 60000 65536"/>
                <a:gd name="T19" fmla="*/ 0 60000 65536"/>
                <a:gd name="T20" fmla="*/ 0 60000 65536"/>
                <a:gd name="T21" fmla="*/ 0 60000 65536"/>
                <a:gd name="T22" fmla="*/ 0 60000 65536"/>
                <a:gd name="T23" fmla="*/ 0 60000 65536"/>
                <a:gd name="T24" fmla="*/ 0 w 118"/>
                <a:gd name="T25" fmla="*/ 0 h 245"/>
                <a:gd name="T26" fmla="*/ 118 w 118"/>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 h="245">
                  <a:moveTo>
                    <a:pt x="0" y="161"/>
                  </a:moveTo>
                  <a:lnTo>
                    <a:pt x="19" y="0"/>
                  </a:lnTo>
                  <a:lnTo>
                    <a:pt x="118" y="9"/>
                  </a:lnTo>
                  <a:lnTo>
                    <a:pt x="76" y="112"/>
                  </a:lnTo>
                  <a:lnTo>
                    <a:pt x="76" y="238"/>
                  </a:lnTo>
                  <a:lnTo>
                    <a:pt x="17" y="245"/>
                  </a:lnTo>
                  <a:lnTo>
                    <a:pt x="25" y="169"/>
                  </a:lnTo>
                  <a:lnTo>
                    <a:pt x="0" y="16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78" name="Freeform 393"/>
            <p:cNvSpPr/>
            <p:nvPr/>
          </p:nvSpPr>
          <p:spPr bwMode="auto">
            <a:xfrm>
              <a:off x="2550" y="4556"/>
              <a:ext cx="276" cy="175"/>
            </a:xfrm>
            <a:custGeom>
              <a:avLst/>
              <a:gdLst>
                <a:gd name="T0" fmla="*/ 0 w 366"/>
                <a:gd name="T1" fmla="*/ 3 h 247"/>
                <a:gd name="T2" fmla="*/ 2 w 366"/>
                <a:gd name="T3" fmla="*/ 5 h 247"/>
                <a:gd name="T4" fmla="*/ 7 w 366"/>
                <a:gd name="T5" fmla="*/ 6 h 247"/>
                <a:gd name="T6" fmla="*/ 9 w 366"/>
                <a:gd name="T7" fmla="*/ 4 h 247"/>
                <a:gd name="T8" fmla="*/ 7 w 366"/>
                <a:gd name="T9" fmla="*/ 4 h 247"/>
                <a:gd name="T10" fmla="*/ 7 w 366"/>
                <a:gd name="T11" fmla="*/ 2 h 247"/>
                <a:gd name="T12" fmla="*/ 6 w 366"/>
                <a:gd name="T13" fmla="*/ 0 h 247"/>
                <a:gd name="T14" fmla="*/ 2 w 366"/>
                <a:gd name="T15" fmla="*/ 0 h 247"/>
                <a:gd name="T16" fmla="*/ 0 w 366"/>
                <a:gd name="T17" fmla="*/ 3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6"/>
                <a:gd name="T28" fmla="*/ 0 h 247"/>
                <a:gd name="T29" fmla="*/ 366 w 366"/>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6" h="247">
                  <a:moveTo>
                    <a:pt x="0" y="123"/>
                  </a:moveTo>
                  <a:lnTo>
                    <a:pt x="100" y="223"/>
                  </a:lnTo>
                  <a:lnTo>
                    <a:pt x="324" y="247"/>
                  </a:lnTo>
                  <a:lnTo>
                    <a:pt x="366" y="162"/>
                  </a:lnTo>
                  <a:lnTo>
                    <a:pt x="308" y="158"/>
                  </a:lnTo>
                  <a:lnTo>
                    <a:pt x="301" y="81"/>
                  </a:lnTo>
                  <a:lnTo>
                    <a:pt x="251" y="0"/>
                  </a:lnTo>
                  <a:lnTo>
                    <a:pt x="100" y="18"/>
                  </a:lnTo>
                  <a:lnTo>
                    <a:pt x="0" y="123"/>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79" name="Freeform 394"/>
            <p:cNvSpPr/>
            <p:nvPr/>
          </p:nvSpPr>
          <p:spPr bwMode="auto">
            <a:xfrm>
              <a:off x="2967" y="5157"/>
              <a:ext cx="610" cy="554"/>
            </a:xfrm>
            <a:custGeom>
              <a:avLst/>
              <a:gdLst>
                <a:gd name="T0" fmla="*/ 0 w 805"/>
                <a:gd name="T1" fmla="*/ 5 h 776"/>
                <a:gd name="T2" fmla="*/ 0 w 805"/>
                <a:gd name="T3" fmla="*/ 3 h 776"/>
                <a:gd name="T4" fmla="*/ 1 w 805"/>
                <a:gd name="T5" fmla="*/ 3 h 776"/>
                <a:gd name="T6" fmla="*/ 3 w 805"/>
                <a:gd name="T7" fmla="*/ 3 h 776"/>
                <a:gd name="T8" fmla="*/ 3 w 805"/>
                <a:gd name="T9" fmla="*/ 2 h 776"/>
                <a:gd name="T10" fmla="*/ 2 w 805"/>
                <a:gd name="T11" fmla="*/ 1 h 776"/>
                <a:gd name="T12" fmla="*/ 4 w 805"/>
                <a:gd name="T13" fmla="*/ 0 h 776"/>
                <a:gd name="T14" fmla="*/ 8 w 805"/>
                <a:gd name="T15" fmla="*/ 2 h 776"/>
                <a:gd name="T16" fmla="*/ 8 w 805"/>
                <a:gd name="T17" fmla="*/ 3 h 776"/>
                <a:gd name="T18" fmla="*/ 9 w 805"/>
                <a:gd name="T19" fmla="*/ 3 h 776"/>
                <a:gd name="T20" fmla="*/ 10 w 805"/>
                <a:gd name="T21" fmla="*/ 4 h 776"/>
                <a:gd name="T22" fmla="*/ 11 w 805"/>
                <a:gd name="T23" fmla="*/ 3 h 776"/>
                <a:gd name="T24" fmla="*/ 12 w 805"/>
                <a:gd name="T25" fmla="*/ 4 h 776"/>
                <a:gd name="T26" fmla="*/ 14 w 805"/>
                <a:gd name="T27" fmla="*/ 8 h 776"/>
                <a:gd name="T28" fmla="*/ 15 w 805"/>
                <a:gd name="T29" fmla="*/ 9 h 776"/>
                <a:gd name="T30" fmla="*/ 15 w 805"/>
                <a:gd name="T31" fmla="*/ 10 h 776"/>
                <a:gd name="T32" fmla="*/ 18 w 805"/>
                <a:gd name="T33" fmla="*/ 10 h 776"/>
                <a:gd name="T34" fmla="*/ 19 w 805"/>
                <a:gd name="T35" fmla="*/ 11 h 776"/>
                <a:gd name="T36" fmla="*/ 18 w 805"/>
                <a:gd name="T37" fmla="*/ 13 h 776"/>
                <a:gd name="T38" fmla="*/ 15 w 805"/>
                <a:gd name="T39" fmla="*/ 14 h 776"/>
                <a:gd name="T40" fmla="*/ 13 w 805"/>
                <a:gd name="T41" fmla="*/ 15 h 776"/>
                <a:gd name="T42" fmla="*/ 10 w 805"/>
                <a:gd name="T43" fmla="*/ 18 h 776"/>
                <a:gd name="T44" fmla="*/ 10 w 805"/>
                <a:gd name="T45" fmla="*/ 17 h 776"/>
                <a:gd name="T46" fmla="*/ 9 w 805"/>
                <a:gd name="T47" fmla="*/ 16 h 776"/>
                <a:gd name="T48" fmla="*/ 7 w 805"/>
                <a:gd name="T49" fmla="*/ 17 h 776"/>
                <a:gd name="T50" fmla="*/ 5 w 805"/>
                <a:gd name="T51" fmla="*/ 14 h 776"/>
                <a:gd name="T52" fmla="*/ 4 w 805"/>
                <a:gd name="T53" fmla="*/ 13 h 776"/>
                <a:gd name="T54" fmla="*/ 3 w 805"/>
                <a:gd name="T55" fmla="*/ 9 h 776"/>
                <a:gd name="T56" fmla="*/ 0 w 805"/>
                <a:gd name="T57" fmla="*/ 5 h 7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5"/>
                <a:gd name="T88" fmla="*/ 0 h 776"/>
                <a:gd name="T89" fmla="*/ 805 w 805"/>
                <a:gd name="T90" fmla="*/ 776 h 7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5" h="776">
                  <a:moveTo>
                    <a:pt x="0" y="202"/>
                  </a:moveTo>
                  <a:lnTo>
                    <a:pt x="12" y="135"/>
                  </a:lnTo>
                  <a:lnTo>
                    <a:pt x="54" y="149"/>
                  </a:lnTo>
                  <a:lnTo>
                    <a:pt x="107" y="107"/>
                  </a:lnTo>
                  <a:lnTo>
                    <a:pt x="130" y="78"/>
                  </a:lnTo>
                  <a:lnTo>
                    <a:pt x="85" y="32"/>
                  </a:lnTo>
                  <a:lnTo>
                    <a:pt x="171" y="0"/>
                  </a:lnTo>
                  <a:lnTo>
                    <a:pt x="344" y="89"/>
                  </a:lnTo>
                  <a:lnTo>
                    <a:pt x="345" y="120"/>
                  </a:lnTo>
                  <a:lnTo>
                    <a:pt x="388" y="143"/>
                  </a:lnTo>
                  <a:lnTo>
                    <a:pt x="420" y="165"/>
                  </a:lnTo>
                  <a:lnTo>
                    <a:pt x="454" y="149"/>
                  </a:lnTo>
                  <a:lnTo>
                    <a:pt x="524" y="174"/>
                  </a:lnTo>
                  <a:lnTo>
                    <a:pt x="617" y="352"/>
                  </a:lnTo>
                  <a:lnTo>
                    <a:pt x="627" y="365"/>
                  </a:lnTo>
                  <a:lnTo>
                    <a:pt x="664" y="436"/>
                  </a:lnTo>
                  <a:lnTo>
                    <a:pt x="786" y="450"/>
                  </a:lnTo>
                  <a:lnTo>
                    <a:pt x="805" y="483"/>
                  </a:lnTo>
                  <a:lnTo>
                    <a:pt x="775" y="575"/>
                  </a:lnTo>
                  <a:lnTo>
                    <a:pt x="664" y="619"/>
                  </a:lnTo>
                  <a:lnTo>
                    <a:pt x="542" y="652"/>
                  </a:lnTo>
                  <a:lnTo>
                    <a:pt x="443" y="776"/>
                  </a:lnTo>
                  <a:lnTo>
                    <a:pt x="443" y="729"/>
                  </a:lnTo>
                  <a:lnTo>
                    <a:pt x="373" y="697"/>
                  </a:lnTo>
                  <a:lnTo>
                    <a:pt x="306" y="739"/>
                  </a:lnTo>
                  <a:lnTo>
                    <a:pt x="234" y="599"/>
                  </a:lnTo>
                  <a:lnTo>
                    <a:pt x="180" y="544"/>
                  </a:lnTo>
                  <a:lnTo>
                    <a:pt x="146" y="398"/>
                  </a:lnTo>
                  <a:lnTo>
                    <a:pt x="0" y="20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80" name="Freeform 395"/>
            <p:cNvSpPr/>
            <p:nvPr/>
          </p:nvSpPr>
          <p:spPr bwMode="auto">
            <a:xfrm>
              <a:off x="2534" y="3065"/>
              <a:ext cx="4929" cy="1737"/>
            </a:xfrm>
            <a:custGeom>
              <a:avLst/>
              <a:gdLst>
                <a:gd name="T0" fmla="*/ 3 w 6518"/>
                <a:gd name="T1" fmla="*/ 35 h 2431"/>
                <a:gd name="T2" fmla="*/ 8 w 6518"/>
                <a:gd name="T3" fmla="*/ 31 h 2431"/>
                <a:gd name="T4" fmla="*/ 8 w 6518"/>
                <a:gd name="T5" fmla="*/ 18 h 2431"/>
                <a:gd name="T6" fmla="*/ 14 w 6518"/>
                <a:gd name="T7" fmla="*/ 17 h 2431"/>
                <a:gd name="T8" fmla="*/ 16 w 6518"/>
                <a:gd name="T9" fmla="*/ 26 h 2431"/>
                <a:gd name="T10" fmla="*/ 18 w 6518"/>
                <a:gd name="T11" fmla="*/ 23 h 2431"/>
                <a:gd name="T12" fmla="*/ 23 w 6518"/>
                <a:gd name="T13" fmla="*/ 20 h 2431"/>
                <a:gd name="T14" fmla="*/ 35 w 6518"/>
                <a:gd name="T15" fmla="*/ 17 h 2431"/>
                <a:gd name="T16" fmla="*/ 44 w 6518"/>
                <a:gd name="T17" fmla="*/ 17 h 2431"/>
                <a:gd name="T18" fmla="*/ 44 w 6518"/>
                <a:gd name="T19" fmla="*/ 10 h 2431"/>
                <a:gd name="T20" fmla="*/ 47 w 6518"/>
                <a:gd name="T21" fmla="*/ 19 h 2431"/>
                <a:gd name="T22" fmla="*/ 49 w 6518"/>
                <a:gd name="T23" fmla="*/ 17 h 2431"/>
                <a:gd name="T24" fmla="*/ 51 w 6518"/>
                <a:gd name="T25" fmla="*/ 17 h 2431"/>
                <a:gd name="T26" fmla="*/ 49 w 6518"/>
                <a:gd name="T27" fmla="*/ 13 h 2431"/>
                <a:gd name="T28" fmla="*/ 56 w 6518"/>
                <a:gd name="T29" fmla="*/ 12 h 2431"/>
                <a:gd name="T30" fmla="*/ 59 w 6518"/>
                <a:gd name="T31" fmla="*/ 8 h 2431"/>
                <a:gd name="T32" fmla="*/ 67 w 6518"/>
                <a:gd name="T33" fmla="*/ 3 h 2431"/>
                <a:gd name="T34" fmla="*/ 72 w 6518"/>
                <a:gd name="T35" fmla="*/ 1 h 2431"/>
                <a:gd name="T36" fmla="*/ 83 w 6518"/>
                <a:gd name="T37" fmla="*/ 4 h 2431"/>
                <a:gd name="T38" fmla="*/ 77 w 6518"/>
                <a:gd name="T39" fmla="*/ 9 h 2431"/>
                <a:gd name="T40" fmla="*/ 84 w 6518"/>
                <a:gd name="T41" fmla="*/ 9 h 2431"/>
                <a:gd name="T42" fmla="*/ 92 w 6518"/>
                <a:gd name="T43" fmla="*/ 8 h 2431"/>
                <a:gd name="T44" fmla="*/ 102 w 6518"/>
                <a:gd name="T45" fmla="*/ 12 h 2431"/>
                <a:gd name="T46" fmla="*/ 114 w 6518"/>
                <a:gd name="T47" fmla="*/ 12 h 2431"/>
                <a:gd name="T48" fmla="*/ 126 w 6518"/>
                <a:gd name="T49" fmla="*/ 16 h 2431"/>
                <a:gd name="T50" fmla="*/ 133 w 6518"/>
                <a:gd name="T51" fmla="*/ 15 h 2431"/>
                <a:gd name="T52" fmla="*/ 148 w 6518"/>
                <a:gd name="T53" fmla="*/ 21 h 2431"/>
                <a:gd name="T54" fmla="*/ 147 w 6518"/>
                <a:gd name="T55" fmla="*/ 25 h 2431"/>
                <a:gd name="T56" fmla="*/ 143 w 6518"/>
                <a:gd name="T57" fmla="*/ 22 h 2431"/>
                <a:gd name="T58" fmla="*/ 141 w 6518"/>
                <a:gd name="T59" fmla="*/ 28 h 2431"/>
                <a:gd name="T60" fmla="*/ 129 w 6518"/>
                <a:gd name="T61" fmla="*/ 31 h 2431"/>
                <a:gd name="T62" fmla="*/ 126 w 6518"/>
                <a:gd name="T63" fmla="*/ 37 h 2431"/>
                <a:gd name="T64" fmla="*/ 121 w 6518"/>
                <a:gd name="T65" fmla="*/ 45 h 2431"/>
                <a:gd name="T66" fmla="*/ 128 w 6518"/>
                <a:gd name="T67" fmla="*/ 29 h 2431"/>
                <a:gd name="T68" fmla="*/ 119 w 6518"/>
                <a:gd name="T69" fmla="*/ 32 h 2431"/>
                <a:gd name="T70" fmla="*/ 109 w 6518"/>
                <a:gd name="T71" fmla="*/ 33 h 2431"/>
                <a:gd name="T72" fmla="*/ 105 w 6518"/>
                <a:gd name="T73" fmla="*/ 41 h 2431"/>
                <a:gd name="T74" fmla="*/ 107 w 6518"/>
                <a:gd name="T75" fmla="*/ 45 h 2431"/>
                <a:gd name="T76" fmla="*/ 99 w 6518"/>
                <a:gd name="T77" fmla="*/ 55 h 2431"/>
                <a:gd name="T78" fmla="*/ 94 w 6518"/>
                <a:gd name="T79" fmla="*/ 42 h 2431"/>
                <a:gd name="T80" fmla="*/ 84 w 6518"/>
                <a:gd name="T81" fmla="*/ 46 h 2431"/>
                <a:gd name="T82" fmla="*/ 69 w 6518"/>
                <a:gd name="T83" fmla="*/ 46 h 2431"/>
                <a:gd name="T84" fmla="*/ 53 w 6518"/>
                <a:gd name="T85" fmla="*/ 46 h 2431"/>
                <a:gd name="T86" fmla="*/ 46 w 6518"/>
                <a:gd name="T87" fmla="*/ 42 h 2431"/>
                <a:gd name="T88" fmla="*/ 38 w 6518"/>
                <a:gd name="T89" fmla="*/ 39 h 2431"/>
                <a:gd name="T90" fmla="*/ 32 w 6518"/>
                <a:gd name="T91" fmla="*/ 40 h 2431"/>
                <a:gd name="T92" fmla="*/ 33 w 6518"/>
                <a:gd name="T93" fmla="*/ 45 h 2431"/>
                <a:gd name="T94" fmla="*/ 29 w 6518"/>
                <a:gd name="T95" fmla="*/ 44 h 2431"/>
                <a:gd name="T96" fmla="*/ 24 w 6518"/>
                <a:gd name="T97" fmla="*/ 46 h 2431"/>
                <a:gd name="T98" fmla="*/ 23 w 6518"/>
                <a:gd name="T99" fmla="*/ 48 h 2431"/>
                <a:gd name="T100" fmla="*/ 25 w 6518"/>
                <a:gd name="T101" fmla="*/ 51 h 2431"/>
                <a:gd name="T102" fmla="*/ 23 w 6518"/>
                <a:gd name="T103" fmla="*/ 55 h 2431"/>
                <a:gd name="T104" fmla="*/ 17 w 6518"/>
                <a:gd name="T105" fmla="*/ 54 h 2431"/>
                <a:gd name="T106" fmla="*/ 17 w 6518"/>
                <a:gd name="T107" fmla="*/ 47 h 2431"/>
                <a:gd name="T108" fmla="*/ 12 w 6518"/>
                <a:gd name="T109" fmla="*/ 43 h 2431"/>
                <a:gd name="T110" fmla="*/ 10 w 6518"/>
                <a:gd name="T111" fmla="*/ 42 h 2431"/>
                <a:gd name="T112" fmla="*/ 6 w 6518"/>
                <a:gd name="T113" fmla="*/ 38 h 2431"/>
                <a:gd name="T114" fmla="*/ 4 w 6518"/>
                <a:gd name="T115" fmla="*/ 41 h 24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18"/>
                <a:gd name="T175" fmla="*/ 0 h 2431"/>
                <a:gd name="T176" fmla="*/ 6518 w 6518"/>
                <a:gd name="T177" fmla="*/ 2431 h 24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18" h="2431">
                  <a:moveTo>
                    <a:pt x="0" y="1726"/>
                  </a:moveTo>
                  <a:lnTo>
                    <a:pt x="55" y="1671"/>
                  </a:lnTo>
                  <a:lnTo>
                    <a:pt x="36" y="1694"/>
                  </a:lnTo>
                  <a:lnTo>
                    <a:pt x="61" y="1701"/>
                  </a:lnTo>
                  <a:lnTo>
                    <a:pt x="55" y="1587"/>
                  </a:lnTo>
                  <a:lnTo>
                    <a:pt x="77" y="1534"/>
                  </a:lnTo>
                  <a:lnTo>
                    <a:pt x="108" y="1526"/>
                  </a:lnTo>
                  <a:lnTo>
                    <a:pt x="171" y="1575"/>
                  </a:lnTo>
                  <a:lnTo>
                    <a:pt x="182" y="1482"/>
                  </a:lnTo>
                  <a:lnTo>
                    <a:pt x="158" y="1483"/>
                  </a:lnTo>
                  <a:lnTo>
                    <a:pt x="147" y="1429"/>
                  </a:lnTo>
                  <a:lnTo>
                    <a:pt x="405" y="1377"/>
                  </a:lnTo>
                  <a:lnTo>
                    <a:pt x="339" y="1358"/>
                  </a:lnTo>
                  <a:lnTo>
                    <a:pt x="343" y="1330"/>
                  </a:lnTo>
                  <a:lnTo>
                    <a:pt x="305" y="1340"/>
                  </a:lnTo>
                  <a:lnTo>
                    <a:pt x="452" y="1197"/>
                  </a:lnTo>
                  <a:lnTo>
                    <a:pt x="389" y="1047"/>
                  </a:lnTo>
                  <a:lnTo>
                    <a:pt x="401" y="976"/>
                  </a:lnTo>
                  <a:lnTo>
                    <a:pt x="361" y="896"/>
                  </a:lnTo>
                  <a:lnTo>
                    <a:pt x="398" y="850"/>
                  </a:lnTo>
                  <a:lnTo>
                    <a:pt x="339" y="786"/>
                  </a:lnTo>
                  <a:lnTo>
                    <a:pt x="355" y="736"/>
                  </a:lnTo>
                  <a:lnTo>
                    <a:pt x="429" y="677"/>
                  </a:lnTo>
                  <a:lnTo>
                    <a:pt x="469" y="670"/>
                  </a:lnTo>
                  <a:lnTo>
                    <a:pt x="516" y="683"/>
                  </a:lnTo>
                  <a:lnTo>
                    <a:pt x="475" y="696"/>
                  </a:lnTo>
                  <a:lnTo>
                    <a:pt x="505" y="719"/>
                  </a:lnTo>
                  <a:lnTo>
                    <a:pt x="620" y="727"/>
                  </a:lnTo>
                  <a:lnTo>
                    <a:pt x="819" y="847"/>
                  </a:lnTo>
                  <a:lnTo>
                    <a:pt x="824" y="907"/>
                  </a:lnTo>
                  <a:lnTo>
                    <a:pt x="738" y="958"/>
                  </a:lnTo>
                  <a:lnTo>
                    <a:pt x="471" y="886"/>
                  </a:lnTo>
                  <a:lnTo>
                    <a:pt x="578" y="972"/>
                  </a:lnTo>
                  <a:lnTo>
                    <a:pt x="574" y="1074"/>
                  </a:lnTo>
                  <a:lnTo>
                    <a:pt x="682" y="1122"/>
                  </a:lnTo>
                  <a:lnTo>
                    <a:pt x="712" y="1114"/>
                  </a:lnTo>
                  <a:lnTo>
                    <a:pt x="698" y="1074"/>
                  </a:lnTo>
                  <a:lnTo>
                    <a:pt x="647" y="1057"/>
                  </a:lnTo>
                  <a:lnTo>
                    <a:pt x="659" y="1023"/>
                  </a:lnTo>
                  <a:lnTo>
                    <a:pt x="710" y="1061"/>
                  </a:lnTo>
                  <a:lnTo>
                    <a:pt x="813" y="1074"/>
                  </a:lnTo>
                  <a:lnTo>
                    <a:pt x="768" y="993"/>
                  </a:lnTo>
                  <a:lnTo>
                    <a:pt x="867" y="926"/>
                  </a:lnTo>
                  <a:lnTo>
                    <a:pt x="937" y="972"/>
                  </a:lnTo>
                  <a:lnTo>
                    <a:pt x="934" y="792"/>
                  </a:lnTo>
                  <a:lnTo>
                    <a:pt x="903" y="765"/>
                  </a:lnTo>
                  <a:lnTo>
                    <a:pt x="1023" y="805"/>
                  </a:lnTo>
                  <a:lnTo>
                    <a:pt x="1032" y="827"/>
                  </a:lnTo>
                  <a:lnTo>
                    <a:pt x="969" y="859"/>
                  </a:lnTo>
                  <a:lnTo>
                    <a:pt x="1032" y="917"/>
                  </a:lnTo>
                  <a:lnTo>
                    <a:pt x="1086" y="850"/>
                  </a:lnTo>
                  <a:lnTo>
                    <a:pt x="1303" y="743"/>
                  </a:lnTo>
                  <a:lnTo>
                    <a:pt x="1337" y="739"/>
                  </a:lnTo>
                  <a:lnTo>
                    <a:pt x="1303" y="755"/>
                  </a:lnTo>
                  <a:lnTo>
                    <a:pt x="1340" y="807"/>
                  </a:lnTo>
                  <a:lnTo>
                    <a:pt x="1500" y="739"/>
                  </a:lnTo>
                  <a:lnTo>
                    <a:pt x="1536" y="789"/>
                  </a:lnTo>
                  <a:lnTo>
                    <a:pt x="1575" y="748"/>
                  </a:lnTo>
                  <a:lnTo>
                    <a:pt x="1553" y="693"/>
                  </a:lnTo>
                  <a:lnTo>
                    <a:pt x="1578" y="674"/>
                  </a:lnTo>
                  <a:lnTo>
                    <a:pt x="1699" y="701"/>
                  </a:lnTo>
                  <a:lnTo>
                    <a:pt x="1858" y="803"/>
                  </a:lnTo>
                  <a:lnTo>
                    <a:pt x="1888" y="754"/>
                  </a:lnTo>
                  <a:lnTo>
                    <a:pt x="1855" y="704"/>
                  </a:lnTo>
                  <a:lnTo>
                    <a:pt x="1807" y="688"/>
                  </a:lnTo>
                  <a:lnTo>
                    <a:pt x="1824" y="608"/>
                  </a:lnTo>
                  <a:lnTo>
                    <a:pt x="1795" y="597"/>
                  </a:lnTo>
                  <a:lnTo>
                    <a:pt x="1803" y="560"/>
                  </a:lnTo>
                  <a:lnTo>
                    <a:pt x="1861" y="521"/>
                  </a:lnTo>
                  <a:lnTo>
                    <a:pt x="1899" y="424"/>
                  </a:lnTo>
                  <a:lnTo>
                    <a:pt x="1981" y="425"/>
                  </a:lnTo>
                  <a:lnTo>
                    <a:pt x="2024" y="439"/>
                  </a:lnTo>
                  <a:lnTo>
                    <a:pt x="1990" y="543"/>
                  </a:lnTo>
                  <a:lnTo>
                    <a:pt x="2028" y="593"/>
                  </a:lnTo>
                  <a:lnTo>
                    <a:pt x="2017" y="736"/>
                  </a:lnTo>
                  <a:lnTo>
                    <a:pt x="2056" y="784"/>
                  </a:lnTo>
                  <a:lnTo>
                    <a:pt x="2039" y="836"/>
                  </a:lnTo>
                  <a:lnTo>
                    <a:pt x="1977" y="877"/>
                  </a:lnTo>
                  <a:lnTo>
                    <a:pt x="1996" y="896"/>
                  </a:lnTo>
                  <a:lnTo>
                    <a:pt x="1914" y="915"/>
                  </a:lnTo>
                  <a:lnTo>
                    <a:pt x="2002" y="949"/>
                  </a:lnTo>
                  <a:lnTo>
                    <a:pt x="2105" y="836"/>
                  </a:lnTo>
                  <a:lnTo>
                    <a:pt x="2091" y="765"/>
                  </a:lnTo>
                  <a:lnTo>
                    <a:pt x="2123" y="754"/>
                  </a:lnTo>
                  <a:lnTo>
                    <a:pt x="2176" y="740"/>
                  </a:lnTo>
                  <a:lnTo>
                    <a:pt x="2204" y="781"/>
                  </a:lnTo>
                  <a:lnTo>
                    <a:pt x="2201" y="835"/>
                  </a:lnTo>
                  <a:lnTo>
                    <a:pt x="2263" y="851"/>
                  </a:lnTo>
                  <a:lnTo>
                    <a:pt x="2212" y="834"/>
                  </a:lnTo>
                  <a:lnTo>
                    <a:pt x="2236" y="801"/>
                  </a:lnTo>
                  <a:lnTo>
                    <a:pt x="2214" y="754"/>
                  </a:lnTo>
                  <a:lnTo>
                    <a:pt x="2067" y="723"/>
                  </a:lnTo>
                  <a:lnTo>
                    <a:pt x="2091" y="612"/>
                  </a:lnTo>
                  <a:lnTo>
                    <a:pt x="2039" y="543"/>
                  </a:lnTo>
                  <a:lnTo>
                    <a:pt x="2112" y="479"/>
                  </a:lnTo>
                  <a:lnTo>
                    <a:pt x="2106" y="433"/>
                  </a:lnTo>
                  <a:lnTo>
                    <a:pt x="2137" y="459"/>
                  </a:lnTo>
                  <a:lnTo>
                    <a:pt x="2120" y="550"/>
                  </a:lnTo>
                  <a:lnTo>
                    <a:pt x="2145" y="560"/>
                  </a:lnTo>
                  <a:lnTo>
                    <a:pt x="2246" y="587"/>
                  </a:lnTo>
                  <a:lnTo>
                    <a:pt x="2153" y="514"/>
                  </a:lnTo>
                  <a:lnTo>
                    <a:pt x="2221" y="517"/>
                  </a:lnTo>
                  <a:lnTo>
                    <a:pt x="2206" y="487"/>
                  </a:lnTo>
                  <a:lnTo>
                    <a:pt x="2246" y="472"/>
                  </a:lnTo>
                  <a:lnTo>
                    <a:pt x="2429" y="532"/>
                  </a:lnTo>
                  <a:lnTo>
                    <a:pt x="2394" y="568"/>
                  </a:lnTo>
                  <a:lnTo>
                    <a:pt x="2389" y="628"/>
                  </a:lnTo>
                  <a:lnTo>
                    <a:pt x="2427" y="660"/>
                  </a:lnTo>
                  <a:lnTo>
                    <a:pt x="2446" y="532"/>
                  </a:lnTo>
                  <a:lnTo>
                    <a:pt x="2347" y="466"/>
                  </a:lnTo>
                  <a:lnTo>
                    <a:pt x="2325" y="375"/>
                  </a:lnTo>
                  <a:lnTo>
                    <a:pt x="2558" y="344"/>
                  </a:lnTo>
                  <a:lnTo>
                    <a:pt x="2529" y="260"/>
                  </a:lnTo>
                  <a:lnTo>
                    <a:pt x="2558" y="279"/>
                  </a:lnTo>
                  <a:lnTo>
                    <a:pt x="2599" y="247"/>
                  </a:lnTo>
                  <a:lnTo>
                    <a:pt x="2568" y="237"/>
                  </a:lnTo>
                  <a:lnTo>
                    <a:pt x="2816" y="171"/>
                  </a:lnTo>
                  <a:lnTo>
                    <a:pt x="2794" y="152"/>
                  </a:lnTo>
                  <a:lnTo>
                    <a:pt x="2909" y="145"/>
                  </a:lnTo>
                  <a:lnTo>
                    <a:pt x="2908" y="167"/>
                  </a:lnTo>
                  <a:lnTo>
                    <a:pt x="2934" y="167"/>
                  </a:lnTo>
                  <a:lnTo>
                    <a:pt x="3018" y="137"/>
                  </a:lnTo>
                  <a:lnTo>
                    <a:pt x="3057" y="153"/>
                  </a:lnTo>
                  <a:lnTo>
                    <a:pt x="3019" y="117"/>
                  </a:lnTo>
                  <a:lnTo>
                    <a:pt x="3113" y="110"/>
                  </a:lnTo>
                  <a:lnTo>
                    <a:pt x="3116" y="64"/>
                  </a:lnTo>
                  <a:lnTo>
                    <a:pt x="3223" y="0"/>
                  </a:lnTo>
                  <a:lnTo>
                    <a:pt x="3300" y="38"/>
                  </a:lnTo>
                  <a:lnTo>
                    <a:pt x="3235" y="71"/>
                  </a:lnTo>
                  <a:lnTo>
                    <a:pt x="3348" y="69"/>
                  </a:lnTo>
                  <a:lnTo>
                    <a:pt x="3301" y="117"/>
                  </a:lnTo>
                  <a:lnTo>
                    <a:pt x="3491" y="92"/>
                  </a:lnTo>
                  <a:lnTo>
                    <a:pt x="3593" y="167"/>
                  </a:lnTo>
                  <a:lnTo>
                    <a:pt x="3577" y="194"/>
                  </a:lnTo>
                  <a:lnTo>
                    <a:pt x="3543" y="176"/>
                  </a:lnTo>
                  <a:lnTo>
                    <a:pt x="3590" y="201"/>
                  </a:lnTo>
                  <a:lnTo>
                    <a:pt x="3568" y="244"/>
                  </a:lnTo>
                  <a:lnTo>
                    <a:pt x="3223" y="456"/>
                  </a:lnTo>
                  <a:lnTo>
                    <a:pt x="3335" y="428"/>
                  </a:lnTo>
                  <a:lnTo>
                    <a:pt x="3311" y="401"/>
                  </a:lnTo>
                  <a:lnTo>
                    <a:pt x="3485" y="362"/>
                  </a:lnTo>
                  <a:lnTo>
                    <a:pt x="3437" y="367"/>
                  </a:lnTo>
                  <a:lnTo>
                    <a:pt x="3448" y="332"/>
                  </a:lnTo>
                  <a:lnTo>
                    <a:pt x="3543" y="362"/>
                  </a:lnTo>
                  <a:lnTo>
                    <a:pt x="3560" y="332"/>
                  </a:lnTo>
                  <a:lnTo>
                    <a:pt x="3579" y="401"/>
                  </a:lnTo>
                  <a:lnTo>
                    <a:pt x="3626" y="406"/>
                  </a:lnTo>
                  <a:lnTo>
                    <a:pt x="3582" y="376"/>
                  </a:lnTo>
                  <a:lnTo>
                    <a:pt x="3675" y="362"/>
                  </a:lnTo>
                  <a:lnTo>
                    <a:pt x="3786" y="375"/>
                  </a:lnTo>
                  <a:lnTo>
                    <a:pt x="3778" y="401"/>
                  </a:lnTo>
                  <a:lnTo>
                    <a:pt x="3871" y="424"/>
                  </a:lnTo>
                  <a:lnTo>
                    <a:pt x="3954" y="418"/>
                  </a:lnTo>
                  <a:lnTo>
                    <a:pt x="3958" y="353"/>
                  </a:lnTo>
                  <a:lnTo>
                    <a:pt x="3983" y="347"/>
                  </a:lnTo>
                  <a:lnTo>
                    <a:pt x="4193" y="418"/>
                  </a:lnTo>
                  <a:lnTo>
                    <a:pt x="4167" y="532"/>
                  </a:lnTo>
                  <a:lnTo>
                    <a:pt x="4264" y="608"/>
                  </a:lnTo>
                  <a:lnTo>
                    <a:pt x="4319" y="504"/>
                  </a:lnTo>
                  <a:lnTo>
                    <a:pt x="4354" y="550"/>
                  </a:lnTo>
                  <a:lnTo>
                    <a:pt x="4424" y="532"/>
                  </a:lnTo>
                  <a:lnTo>
                    <a:pt x="4519" y="568"/>
                  </a:lnTo>
                  <a:lnTo>
                    <a:pt x="4593" y="547"/>
                  </a:lnTo>
                  <a:lnTo>
                    <a:pt x="4589" y="504"/>
                  </a:lnTo>
                  <a:lnTo>
                    <a:pt x="4640" y="431"/>
                  </a:lnTo>
                  <a:lnTo>
                    <a:pt x="4957" y="482"/>
                  </a:lnTo>
                  <a:lnTo>
                    <a:pt x="4978" y="516"/>
                  </a:lnTo>
                  <a:lnTo>
                    <a:pt x="4938" y="531"/>
                  </a:lnTo>
                  <a:lnTo>
                    <a:pt x="5042" y="547"/>
                  </a:lnTo>
                  <a:lnTo>
                    <a:pt x="5080" y="597"/>
                  </a:lnTo>
                  <a:lnTo>
                    <a:pt x="5319" y="587"/>
                  </a:lnTo>
                  <a:lnTo>
                    <a:pt x="5362" y="628"/>
                  </a:lnTo>
                  <a:lnTo>
                    <a:pt x="5345" y="677"/>
                  </a:lnTo>
                  <a:lnTo>
                    <a:pt x="5415" y="712"/>
                  </a:lnTo>
                  <a:lnTo>
                    <a:pt x="5451" y="685"/>
                  </a:lnTo>
                  <a:lnTo>
                    <a:pt x="5622" y="705"/>
                  </a:lnTo>
                  <a:lnTo>
                    <a:pt x="5655" y="677"/>
                  </a:lnTo>
                  <a:lnTo>
                    <a:pt x="5677" y="721"/>
                  </a:lnTo>
                  <a:lnTo>
                    <a:pt x="5747" y="757"/>
                  </a:lnTo>
                  <a:lnTo>
                    <a:pt x="5780" y="732"/>
                  </a:lnTo>
                  <a:lnTo>
                    <a:pt x="5744" y="693"/>
                  </a:lnTo>
                  <a:lnTo>
                    <a:pt x="5765" y="660"/>
                  </a:lnTo>
                  <a:lnTo>
                    <a:pt x="6062" y="711"/>
                  </a:lnTo>
                  <a:lnTo>
                    <a:pt x="6258" y="838"/>
                  </a:lnTo>
                  <a:lnTo>
                    <a:pt x="6302" y="838"/>
                  </a:lnTo>
                  <a:lnTo>
                    <a:pt x="6352" y="942"/>
                  </a:lnTo>
                  <a:lnTo>
                    <a:pt x="6328" y="886"/>
                  </a:lnTo>
                  <a:lnTo>
                    <a:pt x="6361" y="881"/>
                  </a:lnTo>
                  <a:lnTo>
                    <a:pt x="6383" y="903"/>
                  </a:lnTo>
                  <a:lnTo>
                    <a:pt x="6439" y="896"/>
                  </a:lnTo>
                  <a:lnTo>
                    <a:pt x="6518" y="954"/>
                  </a:lnTo>
                  <a:lnTo>
                    <a:pt x="6404" y="1020"/>
                  </a:lnTo>
                  <a:lnTo>
                    <a:pt x="6428" y="1039"/>
                  </a:lnTo>
                  <a:lnTo>
                    <a:pt x="6387" y="1051"/>
                  </a:lnTo>
                  <a:lnTo>
                    <a:pt x="6420" y="1076"/>
                  </a:lnTo>
                  <a:lnTo>
                    <a:pt x="6352" y="1077"/>
                  </a:lnTo>
                  <a:lnTo>
                    <a:pt x="6327" y="1039"/>
                  </a:lnTo>
                  <a:lnTo>
                    <a:pt x="6303" y="1054"/>
                  </a:lnTo>
                  <a:lnTo>
                    <a:pt x="6258" y="993"/>
                  </a:lnTo>
                  <a:lnTo>
                    <a:pt x="6179" y="995"/>
                  </a:lnTo>
                  <a:lnTo>
                    <a:pt x="6158" y="958"/>
                  </a:lnTo>
                  <a:lnTo>
                    <a:pt x="6178" y="942"/>
                  </a:lnTo>
                  <a:lnTo>
                    <a:pt x="6150" y="942"/>
                  </a:lnTo>
                  <a:lnTo>
                    <a:pt x="6124" y="954"/>
                  </a:lnTo>
                  <a:lnTo>
                    <a:pt x="6151" y="996"/>
                  </a:lnTo>
                  <a:lnTo>
                    <a:pt x="6135" y="1023"/>
                  </a:lnTo>
                  <a:lnTo>
                    <a:pt x="6069" y="1065"/>
                  </a:lnTo>
                  <a:lnTo>
                    <a:pt x="6024" y="1055"/>
                  </a:lnTo>
                  <a:lnTo>
                    <a:pt x="6099" y="1173"/>
                  </a:lnTo>
                  <a:lnTo>
                    <a:pt x="6085" y="1219"/>
                  </a:lnTo>
                  <a:lnTo>
                    <a:pt x="6009" y="1187"/>
                  </a:lnTo>
                  <a:lnTo>
                    <a:pt x="6012" y="1206"/>
                  </a:lnTo>
                  <a:lnTo>
                    <a:pt x="5875" y="1264"/>
                  </a:lnTo>
                  <a:lnTo>
                    <a:pt x="5751" y="1384"/>
                  </a:lnTo>
                  <a:lnTo>
                    <a:pt x="5669" y="1338"/>
                  </a:lnTo>
                  <a:lnTo>
                    <a:pt x="5593" y="1387"/>
                  </a:lnTo>
                  <a:lnTo>
                    <a:pt x="5593" y="1344"/>
                  </a:lnTo>
                  <a:lnTo>
                    <a:pt x="5549" y="1388"/>
                  </a:lnTo>
                  <a:lnTo>
                    <a:pt x="5493" y="1386"/>
                  </a:lnTo>
                  <a:lnTo>
                    <a:pt x="5436" y="1502"/>
                  </a:lnTo>
                  <a:lnTo>
                    <a:pt x="5483" y="1526"/>
                  </a:lnTo>
                  <a:lnTo>
                    <a:pt x="5465" y="1564"/>
                  </a:lnTo>
                  <a:lnTo>
                    <a:pt x="5486" y="1625"/>
                  </a:lnTo>
                  <a:lnTo>
                    <a:pt x="5446" y="1614"/>
                  </a:lnTo>
                  <a:lnTo>
                    <a:pt x="5423" y="1668"/>
                  </a:lnTo>
                  <a:lnTo>
                    <a:pt x="5437" y="1714"/>
                  </a:lnTo>
                  <a:lnTo>
                    <a:pt x="5353" y="1753"/>
                  </a:lnTo>
                  <a:lnTo>
                    <a:pt x="5362" y="1808"/>
                  </a:lnTo>
                  <a:lnTo>
                    <a:pt x="5306" y="1822"/>
                  </a:lnTo>
                  <a:lnTo>
                    <a:pt x="5293" y="1881"/>
                  </a:lnTo>
                  <a:lnTo>
                    <a:pt x="5241" y="1943"/>
                  </a:lnTo>
                  <a:lnTo>
                    <a:pt x="5196" y="1714"/>
                  </a:lnTo>
                  <a:lnTo>
                    <a:pt x="5200" y="1591"/>
                  </a:lnTo>
                  <a:lnTo>
                    <a:pt x="5241" y="1518"/>
                  </a:lnTo>
                  <a:lnTo>
                    <a:pt x="5299" y="1503"/>
                  </a:lnTo>
                  <a:lnTo>
                    <a:pt x="5434" y="1350"/>
                  </a:lnTo>
                  <a:lnTo>
                    <a:pt x="5498" y="1318"/>
                  </a:lnTo>
                  <a:lnTo>
                    <a:pt x="5520" y="1230"/>
                  </a:lnTo>
                  <a:lnTo>
                    <a:pt x="5549" y="1207"/>
                  </a:lnTo>
                  <a:lnTo>
                    <a:pt x="5497" y="1206"/>
                  </a:lnTo>
                  <a:lnTo>
                    <a:pt x="5482" y="1279"/>
                  </a:lnTo>
                  <a:lnTo>
                    <a:pt x="5367" y="1340"/>
                  </a:lnTo>
                  <a:lnTo>
                    <a:pt x="5378" y="1246"/>
                  </a:lnTo>
                  <a:lnTo>
                    <a:pt x="5254" y="1268"/>
                  </a:lnTo>
                  <a:lnTo>
                    <a:pt x="5138" y="1387"/>
                  </a:lnTo>
                  <a:lnTo>
                    <a:pt x="5161" y="1438"/>
                  </a:lnTo>
                  <a:lnTo>
                    <a:pt x="5037" y="1455"/>
                  </a:lnTo>
                  <a:lnTo>
                    <a:pt x="5021" y="1440"/>
                  </a:lnTo>
                  <a:lnTo>
                    <a:pt x="5063" y="1432"/>
                  </a:lnTo>
                  <a:lnTo>
                    <a:pt x="4959" y="1400"/>
                  </a:lnTo>
                  <a:lnTo>
                    <a:pt x="4929" y="1432"/>
                  </a:lnTo>
                  <a:lnTo>
                    <a:pt x="4694" y="1433"/>
                  </a:lnTo>
                  <a:lnTo>
                    <a:pt x="4417" y="1709"/>
                  </a:lnTo>
                  <a:lnTo>
                    <a:pt x="4473" y="1721"/>
                  </a:lnTo>
                  <a:lnTo>
                    <a:pt x="4473" y="1771"/>
                  </a:lnTo>
                  <a:lnTo>
                    <a:pt x="4507" y="1740"/>
                  </a:lnTo>
                  <a:lnTo>
                    <a:pt x="4497" y="1783"/>
                  </a:lnTo>
                  <a:lnTo>
                    <a:pt x="4537" y="1759"/>
                  </a:lnTo>
                  <a:lnTo>
                    <a:pt x="4535" y="1786"/>
                  </a:lnTo>
                  <a:lnTo>
                    <a:pt x="4546" y="1740"/>
                  </a:lnTo>
                  <a:lnTo>
                    <a:pt x="4589" y="1741"/>
                  </a:lnTo>
                  <a:lnTo>
                    <a:pt x="4647" y="1801"/>
                  </a:lnTo>
                  <a:lnTo>
                    <a:pt x="4592" y="1806"/>
                  </a:lnTo>
                  <a:lnTo>
                    <a:pt x="4641" y="1824"/>
                  </a:lnTo>
                  <a:lnTo>
                    <a:pt x="4653" y="1866"/>
                  </a:lnTo>
                  <a:lnTo>
                    <a:pt x="4614" y="1952"/>
                  </a:lnTo>
                  <a:lnTo>
                    <a:pt x="4606" y="2082"/>
                  </a:lnTo>
                  <a:lnTo>
                    <a:pt x="4411" y="2358"/>
                  </a:lnTo>
                  <a:lnTo>
                    <a:pt x="4342" y="2396"/>
                  </a:lnTo>
                  <a:lnTo>
                    <a:pt x="4287" y="2358"/>
                  </a:lnTo>
                  <a:lnTo>
                    <a:pt x="4240" y="2412"/>
                  </a:lnTo>
                  <a:lnTo>
                    <a:pt x="4237" y="2401"/>
                  </a:lnTo>
                  <a:lnTo>
                    <a:pt x="4262" y="2358"/>
                  </a:lnTo>
                  <a:lnTo>
                    <a:pt x="4249" y="2289"/>
                  </a:lnTo>
                  <a:lnTo>
                    <a:pt x="4334" y="2261"/>
                  </a:lnTo>
                  <a:lnTo>
                    <a:pt x="4403" y="2077"/>
                  </a:lnTo>
                  <a:lnTo>
                    <a:pt x="4257" y="2121"/>
                  </a:lnTo>
                  <a:lnTo>
                    <a:pt x="4237" y="2052"/>
                  </a:lnTo>
                  <a:lnTo>
                    <a:pt x="4120" y="2010"/>
                  </a:lnTo>
                  <a:lnTo>
                    <a:pt x="4050" y="1821"/>
                  </a:lnTo>
                  <a:lnTo>
                    <a:pt x="3972" y="1786"/>
                  </a:lnTo>
                  <a:lnTo>
                    <a:pt x="3834" y="1837"/>
                  </a:lnTo>
                  <a:lnTo>
                    <a:pt x="3859" y="1878"/>
                  </a:lnTo>
                  <a:lnTo>
                    <a:pt x="3802" y="1990"/>
                  </a:lnTo>
                  <a:lnTo>
                    <a:pt x="3748" y="2020"/>
                  </a:lnTo>
                  <a:lnTo>
                    <a:pt x="3691" y="1993"/>
                  </a:lnTo>
                  <a:lnTo>
                    <a:pt x="3621" y="1981"/>
                  </a:lnTo>
                  <a:lnTo>
                    <a:pt x="3441" y="2033"/>
                  </a:lnTo>
                  <a:lnTo>
                    <a:pt x="3280" y="1956"/>
                  </a:lnTo>
                  <a:lnTo>
                    <a:pt x="3179" y="1967"/>
                  </a:lnTo>
                  <a:lnTo>
                    <a:pt x="3142" y="1905"/>
                  </a:lnTo>
                  <a:lnTo>
                    <a:pt x="3042" y="1866"/>
                  </a:lnTo>
                  <a:lnTo>
                    <a:pt x="2989" y="1908"/>
                  </a:lnTo>
                  <a:lnTo>
                    <a:pt x="2986" y="1992"/>
                  </a:lnTo>
                  <a:lnTo>
                    <a:pt x="2756" y="1955"/>
                  </a:lnTo>
                  <a:lnTo>
                    <a:pt x="2633" y="2033"/>
                  </a:lnTo>
                  <a:lnTo>
                    <a:pt x="2568" y="2063"/>
                  </a:lnTo>
                  <a:lnTo>
                    <a:pt x="2488" y="2002"/>
                  </a:lnTo>
                  <a:lnTo>
                    <a:pt x="2435" y="2036"/>
                  </a:lnTo>
                  <a:lnTo>
                    <a:pt x="2339" y="1993"/>
                  </a:lnTo>
                  <a:lnTo>
                    <a:pt x="2302" y="1990"/>
                  </a:lnTo>
                  <a:lnTo>
                    <a:pt x="2275" y="1923"/>
                  </a:lnTo>
                  <a:lnTo>
                    <a:pt x="2221" y="1923"/>
                  </a:lnTo>
                  <a:lnTo>
                    <a:pt x="2202" y="1935"/>
                  </a:lnTo>
                  <a:lnTo>
                    <a:pt x="2159" y="1885"/>
                  </a:lnTo>
                  <a:lnTo>
                    <a:pt x="2130" y="1898"/>
                  </a:lnTo>
                  <a:lnTo>
                    <a:pt x="2106" y="1914"/>
                  </a:lnTo>
                  <a:lnTo>
                    <a:pt x="1996" y="1812"/>
                  </a:lnTo>
                  <a:lnTo>
                    <a:pt x="1965" y="1802"/>
                  </a:lnTo>
                  <a:lnTo>
                    <a:pt x="1893" y="1724"/>
                  </a:lnTo>
                  <a:lnTo>
                    <a:pt x="1825" y="1771"/>
                  </a:lnTo>
                  <a:lnTo>
                    <a:pt x="1813" y="1739"/>
                  </a:lnTo>
                  <a:lnTo>
                    <a:pt x="1713" y="1733"/>
                  </a:lnTo>
                  <a:lnTo>
                    <a:pt x="1674" y="1678"/>
                  </a:lnTo>
                  <a:lnTo>
                    <a:pt x="1622" y="1682"/>
                  </a:lnTo>
                  <a:lnTo>
                    <a:pt x="1601" y="1705"/>
                  </a:lnTo>
                  <a:lnTo>
                    <a:pt x="1536" y="1718"/>
                  </a:lnTo>
                  <a:lnTo>
                    <a:pt x="1517" y="1705"/>
                  </a:lnTo>
                  <a:lnTo>
                    <a:pt x="1493" y="1749"/>
                  </a:lnTo>
                  <a:lnTo>
                    <a:pt x="1471" y="1739"/>
                  </a:lnTo>
                  <a:lnTo>
                    <a:pt x="1392" y="1751"/>
                  </a:lnTo>
                  <a:lnTo>
                    <a:pt x="1367" y="1739"/>
                  </a:lnTo>
                  <a:lnTo>
                    <a:pt x="1357" y="1751"/>
                  </a:lnTo>
                  <a:lnTo>
                    <a:pt x="1398" y="1802"/>
                  </a:lnTo>
                  <a:lnTo>
                    <a:pt x="1369" y="1832"/>
                  </a:lnTo>
                  <a:lnTo>
                    <a:pt x="1370" y="1874"/>
                  </a:lnTo>
                  <a:lnTo>
                    <a:pt x="1416" y="1875"/>
                  </a:lnTo>
                  <a:lnTo>
                    <a:pt x="1438" y="1914"/>
                  </a:lnTo>
                  <a:lnTo>
                    <a:pt x="1424" y="1944"/>
                  </a:lnTo>
                  <a:lnTo>
                    <a:pt x="1392" y="1923"/>
                  </a:lnTo>
                  <a:lnTo>
                    <a:pt x="1367" y="1943"/>
                  </a:lnTo>
                  <a:lnTo>
                    <a:pt x="1339" y="1927"/>
                  </a:lnTo>
                  <a:lnTo>
                    <a:pt x="1325" y="1898"/>
                  </a:lnTo>
                  <a:lnTo>
                    <a:pt x="1295" y="1914"/>
                  </a:lnTo>
                  <a:lnTo>
                    <a:pt x="1273" y="1900"/>
                  </a:lnTo>
                  <a:lnTo>
                    <a:pt x="1245" y="1923"/>
                  </a:lnTo>
                  <a:lnTo>
                    <a:pt x="1211" y="1929"/>
                  </a:lnTo>
                  <a:lnTo>
                    <a:pt x="1190" y="1898"/>
                  </a:lnTo>
                  <a:lnTo>
                    <a:pt x="1066" y="1890"/>
                  </a:lnTo>
                  <a:lnTo>
                    <a:pt x="1054" y="1905"/>
                  </a:lnTo>
                  <a:lnTo>
                    <a:pt x="1042" y="1904"/>
                  </a:lnTo>
                  <a:lnTo>
                    <a:pt x="1020" y="1937"/>
                  </a:lnTo>
                  <a:lnTo>
                    <a:pt x="1023" y="1970"/>
                  </a:lnTo>
                  <a:lnTo>
                    <a:pt x="1008" y="1973"/>
                  </a:lnTo>
                  <a:lnTo>
                    <a:pt x="999" y="1944"/>
                  </a:lnTo>
                  <a:lnTo>
                    <a:pt x="980" y="1947"/>
                  </a:lnTo>
                  <a:lnTo>
                    <a:pt x="975" y="2042"/>
                  </a:lnTo>
                  <a:lnTo>
                    <a:pt x="993" y="2070"/>
                  </a:lnTo>
                  <a:lnTo>
                    <a:pt x="993" y="2096"/>
                  </a:lnTo>
                  <a:lnTo>
                    <a:pt x="1015" y="2092"/>
                  </a:lnTo>
                  <a:lnTo>
                    <a:pt x="1042" y="2079"/>
                  </a:lnTo>
                  <a:lnTo>
                    <a:pt x="1064" y="2121"/>
                  </a:lnTo>
                  <a:lnTo>
                    <a:pt x="1078" y="2148"/>
                  </a:lnTo>
                  <a:lnTo>
                    <a:pt x="1097" y="2184"/>
                  </a:lnTo>
                  <a:lnTo>
                    <a:pt x="1126" y="2193"/>
                  </a:lnTo>
                  <a:lnTo>
                    <a:pt x="1089" y="2221"/>
                  </a:lnTo>
                  <a:lnTo>
                    <a:pt x="1065" y="2194"/>
                  </a:lnTo>
                  <a:lnTo>
                    <a:pt x="1040" y="2300"/>
                  </a:lnTo>
                  <a:lnTo>
                    <a:pt x="1070" y="2328"/>
                  </a:lnTo>
                  <a:lnTo>
                    <a:pt x="1095" y="2431"/>
                  </a:lnTo>
                  <a:lnTo>
                    <a:pt x="1071" y="2412"/>
                  </a:lnTo>
                  <a:lnTo>
                    <a:pt x="1047" y="2401"/>
                  </a:lnTo>
                  <a:lnTo>
                    <a:pt x="1015" y="2396"/>
                  </a:lnTo>
                  <a:lnTo>
                    <a:pt x="993" y="2384"/>
                  </a:lnTo>
                  <a:lnTo>
                    <a:pt x="973" y="2381"/>
                  </a:lnTo>
                  <a:lnTo>
                    <a:pt x="958" y="2345"/>
                  </a:lnTo>
                  <a:lnTo>
                    <a:pt x="918" y="2366"/>
                  </a:lnTo>
                  <a:lnTo>
                    <a:pt x="883" y="2365"/>
                  </a:lnTo>
                  <a:lnTo>
                    <a:pt x="856" y="2334"/>
                  </a:lnTo>
                  <a:lnTo>
                    <a:pt x="796" y="2303"/>
                  </a:lnTo>
                  <a:lnTo>
                    <a:pt x="737" y="2309"/>
                  </a:lnTo>
                  <a:lnTo>
                    <a:pt x="671" y="2258"/>
                  </a:lnTo>
                  <a:lnTo>
                    <a:pt x="722" y="2212"/>
                  </a:lnTo>
                  <a:lnTo>
                    <a:pt x="727" y="2170"/>
                  </a:lnTo>
                  <a:lnTo>
                    <a:pt x="726" y="2131"/>
                  </a:lnTo>
                  <a:lnTo>
                    <a:pt x="733" y="2098"/>
                  </a:lnTo>
                  <a:lnTo>
                    <a:pt x="765" y="2088"/>
                  </a:lnTo>
                  <a:lnTo>
                    <a:pt x="745" y="2027"/>
                  </a:lnTo>
                  <a:lnTo>
                    <a:pt x="708" y="2010"/>
                  </a:lnTo>
                  <a:lnTo>
                    <a:pt x="688" y="2000"/>
                  </a:lnTo>
                  <a:lnTo>
                    <a:pt x="660" y="2009"/>
                  </a:lnTo>
                  <a:lnTo>
                    <a:pt x="605" y="1992"/>
                  </a:lnTo>
                  <a:lnTo>
                    <a:pt x="562" y="1931"/>
                  </a:lnTo>
                  <a:lnTo>
                    <a:pt x="524" y="1913"/>
                  </a:lnTo>
                  <a:lnTo>
                    <a:pt x="505" y="1858"/>
                  </a:lnTo>
                  <a:lnTo>
                    <a:pt x="475" y="1851"/>
                  </a:lnTo>
                  <a:lnTo>
                    <a:pt x="444" y="1870"/>
                  </a:lnTo>
                  <a:lnTo>
                    <a:pt x="423" y="1881"/>
                  </a:lnTo>
                  <a:lnTo>
                    <a:pt x="412" y="1856"/>
                  </a:lnTo>
                  <a:lnTo>
                    <a:pt x="399" y="1831"/>
                  </a:lnTo>
                  <a:lnTo>
                    <a:pt x="441" y="1825"/>
                  </a:lnTo>
                  <a:lnTo>
                    <a:pt x="439" y="1810"/>
                  </a:lnTo>
                  <a:lnTo>
                    <a:pt x="429" y="1797"/>
                  </a:lnTo>
                  <a:lnTo>
                    <a:pt x="412" y="1785"/>
                  </a:lnTo>
                  <a:lnTo>
                    <a:pt x="391" y="1718"/>
                  </a:lnTo>
                  <a:lnTo>
                    <a:pt x="355" y="1686"/>
                  </a:lnTo>
                  <a:lnTo>
                    <a:pt x="322" y="1684"/>
                  </a:lnTo>
                  <a:lnTo>
                    <a:pt x="287" y="1684"/>
                  </a:lnTo>
                  <a:lnTo>
                    <a:pt x="265" y="1664"/>
                  </a:lnTo>
                  <a:lnTo>
                    <a:pt x="241" y="1660"/>
                  </a:lnTo>
                  <a:lnTo>
                    <a:pt x="222" y="1660"/>
                  </a:lnTo>
                  <a:lnTo>
                    <a:pt x="210" y="1678"/>
                  </a:lnTo>
                  <a:lnTo>
                    <a:pt x="186" y="1703"/>
                  </a:lnTo>
                  <a:lnTo>
                    <a:pt x="181" y="1730"/>
                  </a:lnTo>
                  <a:lnTo>
                    <a:pt x="173" y="1739"/>
                  </a:lnTo>
                  <a:lnTo>
                    <a:pt x="159" y="1783"/>
                  </a:lnTo>
                  <a:lnTo>
                    <a:pt x="150" y="1768"/>
                  </a:lnTo>
                  <a:lnTo>
                    <a:pt x="145" y="1752"/>
                  </a:lnTo>
                  <a:lnTo>
                    <a:pt x="0" y="172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81" name="Freeform 396"/>
            <p:cNvSpPr/>
            <p:nvPr/>
          </p:nvSpPr>
          <p:spPr bwMode="auto">
            <a:xfrm>
              <a:off x="3314" y="2839"/>
              <a:ext cx="143" cy="70"/>
            </a:xfrm>
            <a:custGeom>
              <a:avLst/>
              <a:gdLst>
                <a:gd name="T0" fmla="*/ 0 w 190"/>
                <a:gd name="T1" fmla="*/ 2 h 94"/>
                <a:gd name="T2" fmla="*/ 1 w 190"/>
                <a:gd name="T3" fmla="*/ 1 h 94"/>
                <a:gd name="T4" fmla="*/ 0 w 190"/>
                <a:gd name="T5" fmla="*/ 1 h 94"/>
                <a:gd name="T6" fmla="*/ 3 w 190"/>
                <a:gd name="T7" fmla="*/ 0 h 94"/>
                <a:gd name="T8" fmla="*/ 4 w 190"/>
                <a:gd name="T9" fmla="*/ 0 h 94"/>
                <a:gd name="T10" fmla="*/ 3 w 190"/>
                <a:gd name="T11" fmla="*/ 1 h 94"/>
                <a:gd name="T12" fmla="*/ 4 w 190"/>
                <a:gd name="T13" fmla="*/ 1 h 94"/>
                <a:gd name="T14" fmla="*/ 1 w 190"/>
                <a:gd name="T15" fmla="*/ 2 h 94"/>
                <a:gd name="T16" fmla="*/ 1 w 190"/>
                <a:gd name="T17" fmla="*/ 2 h 94"/>
                <a:gd name="T18" fmla="*/ 1 w 190"/>
                <a:gd name="T19" fmla="*/ 2 h 94"/>
                <a:gd name="T20" fmla="*/ 0 w 190"/>
                <a:gd name="T21" fmla="*/ 2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4"/>
                <a:gd name="T35" fmla="*/ 190 w 19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4">
                  <a:moveTo>
                    <a:pt x="0" y="67"/>
                  </a:moveTo>
                  <a:lnTo>
                    <a:pt x="39" y="46"/>
                  </a:lnTo>
                  <a:lnTo>
                    <a:pt x="11" y="27"/>
                  </a:lnTo>
                  <a:lnTo>
                    <a:pt x="146" y="0"/>
                  </a:lnTo>
                  <a:lnTo>
                    <a:pt x="168" y="1"/>
                  </a:lnTo>
                  <a:lnTo>
                    <a:pt x="142" y="25"/>
                  </a:lnTo>
                  <a:lnTo>
                    <a:pt x="190" y="23"/>
                  </a:lnTo>
                  <a:lnTo>
                    <a:pt x="66" y="79"/>
                  </a:lnTo>
                  <a:lnTo>
                    <a:pt x="39" y="94"/>
                  </a:lnTo>
                  <a:lnTo>
                    <a:pt x="45" y="71"/>
                  </a:lnTo>
                  <a:lnTo>
                    <a:pt x="0" y="6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82" name="Freeform 397"/>
            <p:cNvSpPr/>
            <p:nvPr/>
          </p:nvSpPr>
          <p:spPr bwMode="auto">
            <a:xfrm>
              <a:off x="3357" y="3568"/>
              <a:ext cx="58" cy="35"/>
            </a:xfrm>
            <a:custGeom>
              <a:avLst/>
              <a:gdLst>
                <a:gd name="T0" fmla="*/ 0 w 75"/>
                <a:gd name="T1" fmla="*/ 1 h 49"/>
                <a:gd name="T2" fmla="*/ 1 w 75"/>
                <a:gd name="T3" fmla="*/ 0 h 49"/>
                <a:gd name="T4" fmla="*/ 2 w 75"/>
                <a:gd name="T5" fmla="*/ 1 h 49"/>
                <a:gd name="T6" fmla="*/ 0 w 75"/>
                <a:gd name="T7" fmla="*/ 1 h 49"/>
                <a:gd name="T8" fmla="*/ 0 60000 65536"/>
                <a:gd name="T9" fmla="*/ 0 60000 65536"/>
                <a:gd name="T10" fmla="*/ 0 60000 65536"/>
                <a:gd name="T11" fmla="*/ 0 60000 65536"/>
                <a:gd name="T12" fmla="*/ 0 w 75"/>
                <a:gd name="T13" fmla="*/ 0 h 49"/>
                <a:gd name="T14" fmla="*/ 75 w 75"/>
                <a:gd name="T15" fmla="*/ 49 h 49"/>
              </a:gdLst>
              <a:ahLst/>
              <a:cxnLst>
                <a:cxn ang="T8">
                  <a:pos x="T0" y="T1"/>
                </a:cxn>
                <a:cxn ang="T9">
                  <a:pos x="T2" y="T3"/>
                </a:cxn>
                <a:cxn ang="T10">
                  <a:pos x="T4" y="T5"/>
                </a:cxn>
                <a:cxn ang="T11">
                  <a:pos x="T6" y="T7"/>
                </a:cxn>
              </a:cxnLst>
              <a:rect l="T12" t="T13" r="T14" b="T15"/>
              <a:pathLst>
                <a:path w="75" h="49">
                  <a:moveTo>
                    <a:pt x="0" y="49"/>
                  </a:moveTo>
                  <a:lnTo>
                    <a:pt x="22" y="0"/>
                  </a:lnTo>
                  <a:lnTo>
                    <a:pt x="75" y="27"/>
                  </a:lnTo>
                  <a:lnTo>
                    <a:pt x="0" y="4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83" name="Freeform 398"/>
            <p:cNvSpPr/>
            <p:nvPr/>
          </p:nvSpPr>
          <p:spPr bwMode="auto">
            <a:xfrm>
              <a:off x="3458" y="3350"/>
              <a:ext cx="175" cy="145"/>
            </a:xfrm>
            <a:custGeom>
              <a:avLst/>
              <a:gdLst>
                <a:gd name="T0" fmla="*/ 0 w 229"/>
                <a:gd name="T1" fmla="*/ 2 h 204"/>
                <a:gd name="T2" fmla="*/ 0 w 229"/>
                <a:gd name="T3" fmla="*/ 3 h 204"/>
                <a:gd name="T4" fmla="*/ 1 w 229"/>
                <a:gd name="T5" fmla="*/ 3 h 204"/>
                <a:gd name="T6" fmla="*/ 2 w 229"/>
                <a:gd name="T7" fmla="*/ 4 h 204"/>
                <a:gd name="T8" fmla="*/ 2 w 229"/>
                <a:gd name="T9" fmla="*/ 3 h 204"/>
                <a:gd name="T10" fmla="*/ 2 w 229"/>
                <a:gd name="T11" fmla="*/ 5 h 204"/>
                <a:gd name="T12" fmla="*/ 5 w 229"/>
                <a:gd name="T13" fmla="*/ 5 h 204"/>
                <a:gd name="T14" fmla="*/ 4 w 229"/>
                <a:gd name="T15" fmla="*/ 4 h 204"/>
                <a:gd name="T16" fmla="*/ 3 w 229"/>
                <a:gd name="T17" fmla="*/ 3 h 204"/>
                <a:gd name="T18" fmla="*/ 3 w 229"/>
                <a:gd name="T19" fmla="*/ 1 h 204"/>
                <a:gd name="T20" fmla="*/ 5 w 229"/>
                <a:gd name="T21" fmla="*/ 0 h 204"/>
                <a:gd name="T22" fmla="*/ 1 w 229"/>
                <a:gd name="T23" fmla="*/ 0 h 204"/>
                <a:gd name="T24" fmla="*/ 1 w 229"/>
                <a:gd name="T25" fmla="*/ 2 h 204"/>
                <a:gd name="T26" fmla="*/ 0 w 229"/>
                <a:gd name="T27" fmla="*/ 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9"/>
                <a:gd name="T43" fmla="*/ 0 h 204"/>
                <a:gd name="T44" fmla="*/ 229 w 229"/>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9" h="204">
                  <a:moveTo>
                    <a:pt x="0" y="103"/>
                  </a:moveTo>
                  <a:lnTo>
                    <a:pt x="16" y="146"/>
                  </a:lnTo>
                  <a:lnTo>
                    <a:pt x="41" y="131"/>
                  </a:lnTo>
                  <a:lnTo>
                    <a:pt x="71" y="159"/>
                  </a:lnTo>
                  <a:lnTo>
                    <a:pt x="91" y="146"/>
                  </a:lnTo>
                  <a:lnTo>
                    <a:pt x="82" y="196"/>
                  </a:lnTo>
                  <a:lnTo>
                    <a:pt x="229" y="204"/>
                  </a:lnTo>
                  <a:lnTo>
                    <a:pt x="175" y="167"/>
                  </a:lnTo>
                  <a:lnTo>
                    <a:pt x="147" y="105"/>
                  </a:lnTo>
                  <a:lnTo>
                    <a:pt x="148" y="38"/>
                  </a:lnTo>
                  <a:lnTo>
                    <a:pt x="186" y="0"/>
                  </a:lnTo>
                  <a:lnTo>
                    <a:pt x="57" y="13"/>
                  </a:lnTo>
                  <a:lnTo>
                    <a:pt x="25" y="103"/>
                  </a:lnTo>
                  <a:lnTo>
                    <a:pt x="0" y="103"/>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84" name="Freeform 399"/>
            <p:cNvSpPr/>
            <p:nvPr/>
          </p:nvSpPr>
          <p:spPr bwMode="auto">
            <a:xfrm>
              <a:off x="3516" y="3115"/>
              <a:ext cx="446" cy="236"/>
            </a:xfrm>
            <a:custGeom>
              <a:avLst/>
              <a:gdLst>
                <a:gd name="T0" fmla="*/ 0 w 587"/>
                <a:gd name="T1" fmla="*/ 7 h 330"/>
                <a:gd name="T2" fmla="*/ 1 w 587"/>
                <a:gd name="T3" fmla="*/ 7 h 330"/>
                <a:gd name="T4" fmla="*/ 0 w 587"/>
                <a:gd name="T5" fmla="*/ 7 h 330"/>
                <a:gd name="T6" fmla="*/ 3 w 587"/>
                <a:gd name="T7" fmla="*/ 8 h 330"/>
                <a:gd name="T8" fmla="*/ 3 w 587"/>
                <a:gd name="T9" fmla="*/ 7 h 330"/>
                <a:gd name="T10" fmla="*/ 3 w 587"/>
                <a:gd name="T11" fmla="*/ 7 h 330"/>
                <a:gd name="T12" fmla="*/ 3 w 587"/>
                <a:gd name="T13" fmla="*/ 7 h 330"/>
                <a:gd name="T14" fmla="*/ 4 w 587"/>
                <a:gd name="T15" fmla="*/ 7 h 330"/>
                <a:gd name="T16" fmla="*/ 3 w 587"/>
                <a:gd name="T17" fmla="*/ 6 h 330"/>
                <a:gd name="T18" fmla="*/ 4 w 587"/>
                <a:gd name="T19" fmla="*/ 6 h 330"/>
                <a:gd name="T20" fmla="*/ 5 w 587"/>
                <a:gd name="T21" fmla="*/ 6 h 330"/>
                <a:gd name="T22" fmla="*/ 4 w 587"/>
                <a:gd name="T23" fmla="*/ 5 h 330"/>
                <a:gd name="T24" fmla="*/ 5 w 587"/>
                <a:gd name="T25" fmla="*/ 5 h 330"/>
                <a:gd name="T26" fmla="*/ 5 w 587"/>
                <a:gd name="T27" fmla="*/ 5 h 330"/>
                <a:gd name="T28" fmla="*/ 6 w 587"/>
                <a:gd name="T29" fmla="*/ 5 h 330"/>
                <a:gd name="T30" fmla="*/ 6 w 587"/>
                <a:gd name="T31" fmla="*/ 4 h 330"/>
                <a:gd name="T32" fmla="*/ 13 w 587"/>
                <a:gd name="T33" fmla="*/ 2 h 330"/>
                <a:gd name="T34" fmla="*/ 14 w 587"/>
                <a:gd name="T35" fmla="*/ 1 h 330"/>
                <a:gd name="T36" fmla="*/ 13 w 587"/>
                <a:gd name="T37" fmla="*/ 0 h 330"/>
                <a:gd name="T38" fmla="*/ 9 w 587"/>
                <a:gd name="T39" fmla="*/ 1 h 330"/>
                <a:gd name="T40" fmla="*/ 7 w 587"/>
                <a:gd name="T41" fmla="*/ 1 h 330"/>
                <a:gd name="T42" fmla="*/ 3 w 587"/>
                <a:gd name="T43" fmla="*/ 4 h 330"/>
                <a:gd name="T44" fmla="*/ 2 w 587"/>
                <a:gd name="T45" fmla="*/ 4 h 330"/>
                <a:gd name="T46" fmla="*/ 2 w 587"/>
                <a:gd name="T47" fmla="*/ 5 h 330"/>
                <a:gd name="T48" fmla="*/ 3 w 587"/>
                <a:gd name="T49" fmla="*/ 5 h 330"/>
                <a:gd name="T50" fmla="*/ 2 w 587"/>
                <a:gd name="T51" fmla="*/ 5 h 330"/>
                <a:gd name="T52" fmla="*/ 2 w 587"/>
                <a:gd name="T53" fmla="*/ 5 h 330"/>
                <a:gd name="T54" fmla="*/ 1 w 587"/>
                <a:gd name="T55" fmla="*/ 6 h 330"/>
                <a:gd name="T56" fmla="*/ 2 w 587"/>
                <a:gd name="T57" fmla="*/ 6 h 330"/>
                <a:gd name="T58" fmla="*/ 0 w 587"/>
                <a:gd name="T59" fmla="*/ 7 h 3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7"/>
                <a:gd name="T91" fmla="*/ 0 h 330"/>
                <a:gd name="T92" fmla="*/ 587 w 587"/>
                <a:gd name="T93" fmla="*/ 330 h 3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7" h="330">
                  <a:moveTo>
                    <a:pt x="0" y="284"/>
                  </a:moveTo>
                  <a:lnTo>
                    <a:pt x="58" y="293"/>
                  </a:lnTo>
                  <a:lnTo>
                    <a:pt x="18" y="321"/>
                  </a:lnTo>
                  <a:lnTo>
                    <a:pt x="117" y="330"/>
                  </a:lnTo>
                  <a:lnTo>
                    <a:pt x="120" y="293"/>
                  </a:lnTo>
                  <a:lnTo>
                    <a:pt x="149" y="298"/>
                  </a:lnTo>
                  <a:lnTo>
                    <a:pt x="119" y="279"/>
                  </a:lnTo>
                  <a:lnTo>
                    <a:pt x="158" y="286"/>
                  </a:lnTo>
                  <a:lnTo>
                    <a:pt x="149" y="244"/>
                  </a:lnTo>
                  <a:lnTo>
                    <a:pt x="167" y="270"/>
                  </a:lnTo>
                  <a:lnTo>
                    <a:pt x="196" y="245"/>
                  </a:lnTo>
                  <a:lnTo>
                    <a:pt x="177" y="217"/>
                  </a:lnTo>
                  <a:lnTo>
                    <a:pt x="239" y="222"/>
                  </a:lnTo>
                  <a:lnTo>
                    <a:pt x="221" y="205"/>
                  </a:lnTo>
                  <a:lnTo>
                    <a:pt x="249" y="209"/>
                  </a:lnTo>
                  <a:lnTo>
                    <a:pt x="265" y="175"/>
                  </a:lnTo>
                  <a:lnTo>
                    <a:pt x="558" y="71"/>
                  </a:lnTo>
                  <a:lnTo>
                    <a:pt x="587" y="30"/>
                  </a:lnTo>
                  <a:lnTo>
                    <a:pt x="530" y="0"/>
                  </a:lnTo>
                  <a:lnTo>
                    <a:pt x="409" y="67"/>
                  </a:lnTo>
                  <a:lnTo>
                    <a:pt x="282" y="67"/>
                  </a:lnTo>
                  <a:lnTo>
                    <a:pt x="147" y="155"/>
                  </a:lnTo>
                  <a:lnTo>
                    <a:pt x="71" y="165"/>
                  </a:lnTo>
                  <a:lnTo>
                    <a:pt x="76" y="205"/>
                  </a:lnTo>
                  <a:lnTo>
                    <a:pt x="116" y="209"/>
                  </a:lnTo>
                  <a:lnTo>
                    <a:pt x="70" y="210"/>
                  </a:lnTo>
                  <a:lnTo>
                    <a:pt x="91" y="226"/>
                  </a:lnTo>
                  <a:lnTo>
                    <a:pt x="58" y="245"/>
                  </a:lnTo>
                  <a:lnTo>
                    <a:pt x="97" y="263"/>
                  </a:lnTo>
                  <a:lnTo>
                    <a:pt x="0" y="284"/>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85" name="Freeform 400"/>
            <p:cNvSpPr/>
            <p:nvPr/>
          </p:nvSpPr>
          <p:spPr bwMode="auto">
            <a:xfrm>
              <a:off x="3773" y="2804"/>
              <a:ext cx="85" cy="48"/>
            </a:xfrm>
            <a:custGeom>
              <a:avLst/>
              <a:gdLst>
                <a:gd name="T0" fmla="*/ 0 w 115"/>
                <a:gd name="T1" fmla="*/ 1 h 66"/>
                <a:gd name="T2" fmla="*/ 1 w 115"/>
                <a:gd name="T3" fmla="*/ 1 h 66"/>
                <a:gd name="T4" fmla="*/ 3 w 115"/>
                <a:gd name="T5" fmla="*/ 1 h 66"/>
                <a:gd name="T6" fmla="*/ 1 w 115"/>
                <a:gd name="T7" fmla="*/ 0 h 66"/>
                <a:gd name="T8" fmla="*/ 0 w 115"/>
                <a:gd name="T9" fmla="*/ 1 h 66"/>
                <a:gd name="T10" fmla="*/ 0 60000 65536"/>
                <a:gd name="T11" fmla="*/ 0 60000 65536"/>
                <a:gd name="T12" fmla="*/ 0 60000 65536"/>
                <a:gd name="T13" fmla="*/ 0 60000 65536"/>
                <a:gd name="T14" fmla="*/ 0 60000 65536"/>
                <a:gd name="T15" fmla="*/ 0 w 115"/>
                <a:gd name="T16" fmla="*/ 0 h 66"/>
                <a:gd name="T17" fmla="*/ 115 w 115"/>
                <a:gd name="T18" fmla="*/ 66 h 66"/>
              </a:gdLst>
              <a:ahLst/>
              <a:cxnLst>
                <a:cxn ang="T10">
                  <a:pos x="T0" y="T1"/>
                </a:cxn>
                <a:cxn ang="T11">
                  <a:pos x="T2" y="T3"/>
                </a:cxn>
                <a:cxn ang="T12">
                  <a:pos x="T4" y="T5"/>
                </a:cxn>
                <a:cxn ang="T13">
                  <a:pos x="T6" y="T7"/>
                </a:cxn>
                <a:cxn ang="T14">
                  <a:pos x="T8" y="T9"/>
                </a:cxn>
              </a:cxnLst>
              <a:rect l="T15" t="T16" r="T17" b="T18"/>
              <a:pathLst>
                <a:path w="115" h="66">
                  <a:moveTo>
                    <a:pt x="0" y="47"/>
                  </a:moveTo>
                  <a:lnTo>
                    <a:pt x="32" y="66"/>
                  </a:lnTo>
                  <a:lnTo>
                    <a:pt x="115" y="43"/>
                  </a:lnTo>
                  <a:lnTo>
                    <a:pt x="66" y="0"/>
                  </a:lnTo>
                  <a:lnTo>
                    <a:pt x="0" y="4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86" name="Freeform 401"/>
            <p:cNvSpPr/>
            <p:nvPr/>
          </p:nvSpPr>
          <p:spPr bwMode="auto">
            <a:xfrm>
              <a:off x="4596" y="2899"/>
              <a:ext cx="77" cy="30"/>
            </a:xfrm>
            <a:custGeom>
              <a:avLst/>
              <a:gdLst>
                <a:gd name="T0" fmla="*/ 0 w 103"/>
                <a:gd name="T1" fmla="*/ 0 h 42"/>
                <a:gd name="T2" fmla="*/ 1 w 103"/>
                <a:gd name="T3" fmla="*/ 1 h 42"/>
                <a:gd name="T4" fmla="*/ 1 w 103"/>
                <a:gd name="T5" fmla="*/ 1 h 42"/>
                <a:gd name="T6" fmla="*/ 2 w 103"/>
                <a:gd name="T7" fmla="*/ 1 h 42"/>
                <a:gd name="T8" fmla="*/ 2 w 103"/>
                <a:gd name="T9" fmla="*/ 1 h 42"/>
                <a:gd name="T10" fmla="*/ 0 w 103"/>
                <a:gd name="T11" fmla="*/ 0 h 42"/>
                <a:gd name="T12" fmla="*/ 0 60000 65536"/>
                <a:gd name="T13" fmla="*/ 0 60000 65536"/>
                <a:gd name="T14" fmla="*/ 0 60000 65536"/>
                <a:gd name="T15" fmla="*/ 0 60000 65536"/>
                <a:gd name="T16" fmla="*/ 0 60000 65536"/>
                <a:gd name="T17" fmla="*/ 0 60000 65536"/>
                <a:gd name="T18" fmla="*/ 0 w 103"/>
                <a:gd name="T19" fmla="*/ 0 h 42"/>
                <a:gd name="T20" fmla="*/ 103 w 10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03" h="42">
                  <a:moveTo>
                    <a:pt x="0" y="0"/>
                  </a:moveTo>
                  <a:lnTo>
                    <a:pt x="46" y="34"/>
                  </a:lnTo>
                  <a:lnTo>
                    <a:pt x="31" y="42"/>
                  </a:lnTo>
                  <a:lnTo>
                    <a:pt x="70" y="41"/>
                  </a:lnTo>
                  <a:lnTo>
                    <a:pt x="103" y="20"/>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87" name="Freeform 402"/>
            <p:cNvSpPr/>
            <p:nvPr/>
          </p:nvSpPr>
          <p:spPr bwMode="auto">
            <a:xfrm>
              <a:off x="4612" y="2814"/>
              <a:ext cx="183" cy="88"/>
            </a:xfrm>
            <a:custGeom>
              <a:avLst/>
              <a:gdLst>
                <a:gd name="T0" fmla="*/ 0 w 242"/>
                <a:gd name="T1" fmla="*/ 2 h 123"/>
                <a:gd name="T2" fmla="*/ 1 w 242"/>
                <a:gd name="T3" fmla="*/ 1 h 123"/>
                <a:gd name="T4" fmla="*/ 4 w 242"/>
                <a:gd name="T5" fmla="*/ 0 h 123"/>
                <a:gd name="T6" fmla="*/ 6 w 242"/>
                <a:gd name="T7" fmla="*/ 1 h 123"/>
                <a:gd name="T8" fmla="*/ 5 w 242"/>
                <a:gd name="T9" fmla="*/ 2 h 123"/>
                <a:gd name="T10" fmla="*/ 5 w 242"/>
                <a:gd name="T11" fmla="*/ 2 h 123"/>
                <a:gd name="T12" fmla="*/ 2 w 242"/>
                <a:gd name="T13" fmla="*/ 3 h 123"/>
                <a:gd name="T14" fmla="*/ 0 w 242"/>
                <a:gd name="T15" fmla="*/ 2 h 123"/>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123"/>
                <a:gd name="T26" fmla="*/ 242 w 242"/>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123">
                  <a:moveTo>
                    <a:pt x="0" y="100"/>
                  </a:moveTo>
                  <a:lnTo>
                    <a:pt x="65" y="33"/>
                  </a:lnTo>
                  <a:lnTo>
                    <a:pt x="156" y="0"/>
                  </a:lnTo>
                  <a:lnTo>
                    <a:pt x="242" y="59"/>
                  </a:lnTo>
                  <a:lnTo>
                    <a:pt x="212" y="71"/>
                  </a:lnTo>
                  <a:lnTo>
                    <a:pt x="220" y="98"/>
                  </a:lnTo>
                  <a:lnTo>
                    <a:pt x="95" y="123"/>
                  </a:lnTo>
                  <a:lnTo>
                    <a:pt x="0" y="10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88" name="Freeform 403"/>
            <p:cNvSpPr/>
            <p:nvPr/>
          </p:nvSpPr>
          <p:spPr bwMode="auto">
            <a:xfrm>
              <a:off x="4649" y="2892"/>
              <a:ext cx="207" cy="100"/>
            </a:xfrm>
            <a:custGeom>
              <a:avLst/>
              <a:gdLst>
                <a:gd name="T0" fmla="*/ 0 w 274"/>
                <a:gd name="T1" fmla="*/ 1 h 142"/>
                <a:gd name="T2" fmla="*/ 1 w 274"/>
                <a:gd name="T3" fmla="*/ 1 h 142"/>
                <a:gd name="T4" fmla="*/ 2 w 274"/>
                <a:gd name="T5" fmla="*/ 3 h 142"/>
                <a:gd name="T6" fmla="*/ 3 w 274"/>
                <a:gd name="T7" fmla="*/ 2 h 142"/>
                <a:gd name="T8" fmla="*/ 5 w 274"/>
                <a:gd name="T9" fmla="*/ 3 h 142"/>
                <a:gd name="T10" fmla="*/ 6 w 274"/>
                <a:gd name="T11" fmla="*/ 3 h 142"/>
                <a:gd name="T12" fmla="*/ 5 w 274"/>
                <a:gd name="T13" fmla="*/ 2 h 142"/>
                <a:gd name="T14" fmla="*/ 6 w 274"/>
                <a:gd name="T15" fmla="*/ 2 h 142"/>
                <a:gd name="T16" fmla="*/ 6 w 274"/>
                <a:gd name="T17" fmla="*/ 1 h 142"/>
                <a:gd name="T18" fmla="*/ 5 w 274"/>
                <a:gd name="T19" fmla="*/ 0 h 142"/>
                <a:gd name="T20" fmla="*/ 4 w 274"/>
                <a:gd name="T21" fmla="*/ 1 h 142"/>
                <a:gd name="T22" fmla="*/ 5 w 274"/>
                <a:gd name="T23" fmla="*/ 1 h 142"/>
                <a:gd name="T24" fmla="*/ 4 w 274"/>
                <a:gd name="T25" fmla="*/ 0 h 142"/>
                <a:gd name="T26" fmla="*/ 2 w 274"/>
                <a:gd name="T27" fmla="*/ 0 h 142"/>
                <a:gd name="T28" fmla="*/ 0 w 274"/>
                <a:gd name="T29" fmla="*/ 1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142"/>
                <a:gd name="T47" fmla="*/ 274 w 274"/>
                <a:gd name="T48" fmla="*/ 142 h 1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142">
                  <a:moveTo>
                    <a:pt x="0" y="61"/>
                  </a:moveTo>
                  <a:lnTo>
                    <a:pt x="50" y="68"/>
                  </a:lnTo>
                  <a:lnTo>
                    <a:pt x="85" y="118"/>
                  </a:lnTo>
                  <a:lnTo>
                    <a:pt x="114" y="103"/>
                  </a:lnTo>
                  <a:lnTo>
                    <a:pt x="225" y="142"/>
                  </a:lnTo>
                  <a:lnTo>
                    <a:pt x="264" y="126"/>
                  </a:lnTo>
                  <a:lnTo>
                    <a:pt x="235" y="88"/>
                  </a:lnTo>
                  <a:lnTo>
                    <a:pt x="258" y="98"/>
                  </a:lnTo>
                  <a:lnTo>
                    <a:pt x="274" y="39"/>
                  </a:lnTo>
                  <a:lnTo>
                    <a:pt x="215" y="12"/>
                  </a:lnTo>
                  <a:lnTo>
                    <a:pt x="156" y="52"/>
                  </a:lnTo>
                  <a:lnTo>
                    <a:pt x="203" y="31"/>
                  </a:lnTo>
                  <a:lnTo>
                    <a:pt x="173" y="0"/>
                  </a:lnTo>
                  <a:lnTo>
                    <a:pt x="79" y="11"/>
                  </a:lnTo>
                  <a:lnTo>
                    <a:pt x="0" y="6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89" name="Freeform 404"/>
            <p:cNvSpPr/>
            <p:nvPr/>
          </p:nvSpPr>
          <p:spPr bwMode="auto">
            <a:xfrm>
              <a:off x="4843" y="2942"/>
              <a:ext cx="172" cy="105"/>
            </a:xfrm>
            <a:custGeom>
              <a:avLst/>
              <a:gdLst>
                <a:gd name="T0" fmla="*/ 0 w 226"/>
                <a:gd name="T1" fmla="*/ 3 h 145"/>
                <a:gd name="T2" fmla="*/ 0 w 226"/>
                <a:gd name="T3" fmla="*/ 3 h 145"/>
                <a:gd name="T4" fmla="*/ 5 w 226"/>
                <a:gd name="T5" fmla="*/ 3 h 145"/>
                <a:gd name="T6" fmla="*/ 5 w 226"/>
                <a:gd name="T7" fmla="*/ 2 h 145"/>
                <a:gd name="T8" fmla="*/ 4 w 226"/>
                <a:gd name="T9" fmla="*/ 1 h 145"/>
                <a:gd name="T10" fmla="*/ 3 w 226"/>
                <a:gd name="T11" fmla="*/ 1 h 145"/>
                <a:gd name="T12" fmla="*/ 3 w 226"/>
                <a:gd name="T13" fmla="*/ 0 h 145"/>
                <a:gd name="T14" fmla="*/ 3 w 226"/>
                <a:gd name="T15" fmla="*/ 0 h 145"/>
                <a:gd name="T16" fmla="*/ 1 w 226"/>
                <a:gd name="T17" fmla="*/ 3 h 145"/>
                <a:gd name="T18" fmla="*/ 0 w 226"/>
                <a:gd name="T19" fmla="*/ 3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45"/>
                <a:gd name="T32" fmla="*/ 226 w 226"/>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45">
                  <a:moveTo>
                    <a:pt x="0" y="125"/>
                  </a:moveTo>
                  <a:lnTo>
                    <a:pt x="17" y="145"/>
                  </a:lnTo>
                  <a:lnTo>
                    <a:pt x="209" y="117"/>
                  </a:lnTo>
                  <a:lnTo>
                    <a:pt x="226" y="69"/>
                  </a:lnTo>
                  <a:lnTo>
                    <a:pt x="172" y="30"/>
                  </a:lnTo>
                  <a:lnTo>
                    <a:pt x="126" y="45"/>
                  </a:lnTo>
                  <a:lnTo>
                    <a:pt x="134" y="12"/>
                  </a:lnTo>
                  <a:lnTo>
                    <a:pt x="110" y="0"/>
                  </a:lnTo>
                  <a:lnTo>
                    <a:pt x="20" y="108"/>
                  </a:lnTo>
                  <a:lnTo>
                    <a:pt x="0" y="12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90" name="Freeform 405"/>
            <p:cNvSpPr/>
            <p:nvPr/>
          </p:nvSpPr>
          <p:spPr bwMode="auto">
            <a:xfrm>
              <a:off x="5912" y="3162"/>
              <a:ext cx="196" cy="100"/>
            </a:xfrm>
            <a:custGeom>
              <a:avLst/>
              <a:gdLst>
                <a:gd name="T0" fmla="*/ 0 w 258"/>
                <a:gd name="T1" fmla="*/ 2 h 136"/>
                <a:gd name="T2" fmla="*/ 1 w 258"/>
                <a:gd name="T3" fmla="*/ 0 h 136"/>
                <a:gd name="T4" fmla="*/ 2 w 258"/>
                <a:gd name="T5" fmla="*/ 0 h 136"/>
                <a:gd name="T6" fmla="*/ 3 w 258"/>
                <a:gd name="T7" fmla="*/ 1 h 136"/>
                <a:gd name="T8" fmla="*/ 4 w 258"/>
                <a:gd name="T9" fmla="*/ 0 h 136"/>
                <a:gd name="T10" fmla="*/ 5 w 258"/>
                <a:gd name="T11" fmla="*/ 1 h 136"/>
                <a:gd name="T12" fmla="*/ 5 w 258"/>
                <a:gd name="T13" fmla="*/ 2 h 136"/>
                <a:gd name="T14" fmla="*/ 6 w 258"/>
                <a:gd name="T15" fmla="*/ 3 h 136"/>
                <a:gd name="T16" fmla="*/ 3 w 258"/>
                <a:gd name="T17" fmla="*/ 3 h 136"/>
                <a:gd name="T18" fmla="*/ 3 w 258"/>
                <a:gd name="T19" fmla="*/ 3 h 136"/>
                <a:gd name="T20" fmla="*/ 2 w 258"/>
                <a:gd name="T21" fmla="*/ 4 h 136"/>
                <a:gd name="T22" fmla="*/ 0 w 258"/>
                <a:gd name="T23" fmla="*/ 2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
                <a:gd name="T37" fmla="*/ 0 h 136"/>
                <a:gd name="T38" fmla="*/ 258 w 258"/>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 h="136">
                  <a:moveTo>
                    <a:pt x="0" y="73"/>
                  </a:moveTo>
                  <a:lnTo>
                    <a:pt x="53" y="5"/>
                  </a:lnTo>
                  <a:lnTo>
                    <a:pt x="88" y="0"/>
                  </a:lnTo>
                  <a:lnTo>
                    <a:pt x="147" y="50"/>
                  </a:lnTo>
                  <a:lnTo>
                    <a:pt x="157" y="13"/>
                  </a:lnTo>
                  <a:lnTo>
                    <a:pt x="220" y="44"/>
                  </a:lnTo>
                  <a:lnTo>
                    <a:pt x="216" y="93"/>
                  </a:lnTo>
                  <a:lnTo>
                    <a:pt x="258" y="112"/>
                  </a:lnTo>
                  <a:lnTo>
                    <a:pt x="123" y="120"/>
                  </a:lnTo>
                  <a:lnTo>
                    <a:pt x="115" y="98"/>
                  </a:lnTo>
                  <a:lnTo>
                    <a:pt x="92" y="136"/>
                  </a:lnTo>
                  <a:lnTo>
                    <a:pt x="0" y="73"/>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91" name="Freeform 406"/>
            <p:cNvSpPr/>
            <p:nvPr/>
          </p:nvSpPr>
          <p:spPr bwMode="auto">
            <a:xfrm>
              <a:off x="6050" y="3167"/>
              <a:ext cx="119" cy="68"/>
            </a:xfrm>
            <a:custGeom>
              <a:avLst/>
              <a:gdLst>
                <a:gd name="T0" fmla="*/ 0 w 158"/>
                <a:gd name="T1" fmla="*/ 0 h 92"/>
                <a:gd name="T2" fmla="*/ 1 w 158"/>
                <a:gd name="T3" fmla="*/ 1 h 92"/>
                <a:gd name="T4" fmla="*/ 1 w 158"/>
                <a:gd name="T5" fmla="*/ 2 h 92"/>
                <a:gd name="T6" fmla="*/ 1 w 158"/>
                <a:gd name="T7" fmla="*/ 2 h 92"/>
                <a:gd name="T8" fmla="*/ 3 w 158"/>
                <a:gd name="T9" fmla="*/ 2 h 92"/>
                <a:gd name="T10" fmla="*/ 4 w 158"/>
                <a:gd name="T11" fmla="*/ 1 h 92"/>
                <a:gd name="T12" fmla="*/ 0 w 158"/>
                <a:gd name="T13" fmla="*/ 0 h 92"/>
                <a:gd name="T14" fmla="*/ 0 60000 65536"/>
                <a:gd name="T15" fmla="*/ 0 60000 65536"/>
                <a:gd name="T16" fmla="*/ 0 60000 65536"/>
                <a:gd name="T17" fmla="*/ 0 60000 65536"/>
                <a:gd name="T18" fmla="*/ 0 60000 65536"/>
                <a:gd name="T19" fmla="*/ 0 60000 65536"/>
                <a:gd name="T20" fmla="*/ 0 60000 65536"/>
                <a:gd name="T21" fmla="*/ 0 w 158"/>
                <a:gd name="T22" fmla="*/ 0 h 92"/>
                <a:gd name="T23" fmla="*/ 158 w 1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92">
                  <a:moveTo>
                    <a:pt x="0" y="0"/>
                  </a:moveTo>
                  <a:lnTo>
                    <a:pt x="50" y="33"/>
                  </a:lnTo>
                  <a:lnTo>
                    <a:pt x="39" y="65"/>
                  </a:lnTo>
                  <a:lnTo>
                    <a:pt x="64" y="92"/>
                  </a:lnTo>
                  <a:lnTo>
                    <a:pt x="110" y="92"/>
                  </a:lnTo>
                  <a:lnTo>
                    <a:pt x="158" y="57"/>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92" name="Freeform 407"/>
            <p:cNvSpPr/>
            <p:nvPr/>
          </p:nvSpPr>
          <p:spPr bwMode="auto">
            <a:xfrm>
              <a:off x="6063" y="4302"/>
              <a:ext cx="85" cy="346"/>
            </a:xfrm>
            <a:custGeom>
              <a:avLst/>
              <a:gdLst>
                <a:gd name="T0" fmla="*/ 0 w 115"/>
                <a:gd name="T1" fmla="*/ 3 h 483"/>
                <a:gd name="T2" fmla="*/ 0 w 115"/>
                <a:gd name="T3" fmla="*/ 4 h 483"/>
                <a:gd name="T4" fmla="*/ 0 w 115"/>
                <a:gd name="T5" fmla="*/ 11 h 483"/>
                <a:gd name="T6" fmla="*/ 1 w 115"/>
                <a:gd name="T7" fmla="*/ 10 h 483"/>
                <a:gd name="T8" fmla="*/ 1 w 115"/>
                <a:gd name="T9" fmla="*/ 11 h 483"/>
                <a:gd name="T10" fmla="*/ 1 w 115"/>
                <a:gd name="T11" fmla="*/ 9 h 483"/>
                <a:gd name="T12" fmla="*/ 1 w 115"/>
                <a:gd name="T13" fmla="*/ 7 h 483"/>
                <a:gd name="T14" fmla="*/ 3 w 115"/>
                <a:gd name="T15" fmla="*/ 8 h 483"/>
                <a:gd name="T16" fmla="*/ 1 w 115"/>
                <a:gd name="T17" fmla="*/ 4 h 483"/>
                <a:gd name="T18" fmla="*/ 1 w 115"/>
                <a:gd name="T19" fmla="*/ 0 h 483"/>
                <a:gd name="T20" fmla="*/ 0 w 115"/>
                <a:gd name="T21" fmla="*/ 3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83"/>
                <a:gd name="T35" fmla="*/ 115 w 115"/>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83">
                  <a:moveTo>
                    <a:pt x="0" y="123"/>
                  </a:moveTo>
                  <a:lnTo>
                    <a:pt x="19" y="182"/>
                  </a:lnTo>
                  <a:lnTo>
                    <a:pt x="19" y="483"/>
                  </a:lnTo>
                  <a:lnTo>
                    <a:pt x="39" y="446"/>
                  </a:lnTo>
                  <a:lnTo>
                    <a:pt x="70" y="469"/>
                  </a:lnTo>
                  <a:lnTo>
                    <a:pt x="32" y="387"/>
                  </a:lnTo>
                  <a:lnTo>
                    <a:pt x="53" y="304"/>
                  </a:lnTo>
                  <a:lnTo>
                    <a:pt x="115" y="329"/>
                  </a:lnTo>
                  <a:lnTo>
                    <a:pt x="57" y="169"/>
                  </a:lnTo>
                  <a:lnTo>
                    <a:pt x="39" y="0"/>
                  </a:lnTo>
                  <a:lnTo>
                    <a:pt x="0" y="123"/>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93" name="Freeform 408"/>
            <p:cNvSpPr/>
            <p:nvPr/>
          </p:nvSpPr>
          <p:spPr bwMode="auto">
            <a:xfrm>
              <a:off x="6193" y="3205"/>
              <a:ext cx="133" cy="50"/>
            </a:xfrm>
            <a:custGeom>
              <a:avLst/>
              <a:gdLst>
                <a:gd name="T0" fmla="*/ 0 w 179"/>
                <a:gd name="T1" fmla="*/ 0 h 70"/>
                <a:gd name="T2" fmla="*/ 1 w 179"/>
                <a:gd name="T3" fmla="*/ 1 h 70"/>
                <a:gd name="T4" fmla="*/ 3 w 179"/>
                <a:gd name="T5" fmla="*/ 2 h 70"/>
                <a:gd name="T6" fmla="*/ 4 w 179"/>
                <a:gd name="T7" fmla="*/ 1 h 70"/>
                <a:gd name="T8" fmla="*/ 0 w 179"/>
                <a:gd name="T9" fmla="*/ 0 h 70"/>
                <a:gd name="T10" fmla="*/ 0 60000 65536"/>
                <a:gd name="T11" fmla="*/ 0 60000 65536"/>
                <a:gd name="T12" fmla="*/ 0 60000 65536"/>
                <a:gd name="T13" fmla="*/ 0 60000 65536"/>
                <a:gd name="T14" fmla="*/ 0 60000 65536"/>
                <a:gd name="T15" fmla="*/ 0 w 179"/>
                <a:gd name="T16" fmla="*/ 0 h 70"/>
                <a:gd name="T17" fmla="*/ 179 w 179"/>
                <a:gd name="T18" fmla="*/ 70 h 70"/>
              </a:gdLst>
              <a:ahLst/>
              <a:cxnLst>
                <a:cxn ang="T10">
                  <a:pos x="T0" y="T1"/>
                </a:cxn>
                <a:cxn ang="T11">
                  <a:pos x="T2" y="T3"/>
                </a:cxn>
                <a:cxn ang="T12">
                  <a:pos x="T4" y="T5"/>
                </a:cxn>
                <a:cxn ang="T13">
                  <a:pos x="T6" y="T7"/>
                </a:cxn>
                <a:cxn ang="T14">
                  <a:pos x="T8" y="T9"/>
                </a:cxn>
              </a:cxnLst>
              <a:rect l="T15" t="T16" r="T17" b="T18"/>
              <a:pathLst>
                <a:path w="179" h="70">
                  <a:moveTo>
                    <a:pt x="0" y="0"/>
                  </a:moveTo>
                  <a:lnTo>
                    <a:pt x="31" y="47"/>
                  </a:lnTo>
                  <a:lnTo>
                    <a:pt x="112" y="70"/>
                  </a:lnTo>
                  <a:lnTo>
                    <a:pt x="179" y="55"/>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94" name="Freeform 409"/>
            <p:cNvSpPr/>
            <p:nvPr/>
          </p:nvSpPr>
          <p:spPr bwMode="auto">
            <a:xfrm>
              <a:off x="1709" y="4738"/>
              <a:ext cx="353" cy="281"/>
            </a:xfrm>
            <a:custGeom>
              <a:avLst/>
              <a:gdLst>
                <a:gd name="T0" fmla="*/ 0 w 469"/>
                <a:gd name="T1" fmla="*/ 1 h 392"/>
                <a:gd name="T2" fmla="*/ 0 w 469"/>
                <a:gd name="T3" fmla="*/ 2 h 392"/>
                <a:gd name="T4" fmla="*/ 3 w 469"/>
                <a:gd name="T5" fmla="*/ 3 h 392"/>
                <a:gd name="T6" fmla="*/ 2 w 469"/>
                <a:gd name="T7" fmla="*/ 5 h 392"/>
                <a:gd name="T8" fmla="*/ 2 w 469"/>
                <a:gd name="T9" fmla="*/ 8 h 392"/>
                <a:gd name="T10" fmla="*/ 3 w 469"/>
                <a:gd name="T11" fmla="*/ 9 h 392"/>
                <a:gd name="T12" fmla="*/ 6 w 469"/>
                <a:gd name="T13" fmla="*/ 8 h 392"/>
                <a:gd name="T14" fmla="*/ 8 w 469"/>
                <a:gd name="T15" fmla="*/ 6 h 392"/>
                <a:gd name="T16" fmla="*/ 8 w 469"/>
                <a:gd name="T17" fmla="*/ 5 h 392"/>
                <a:gd name="T18" fmla="*/ 9 w 469"/>
                <a:gd name="T19" fmla="*/ 3 h 392"/>
                <a:gd name="T20" fmla="*/ 11 w 469"/>
                <a:gd name="T21" fmla="*/ 2 h 392"/>
                <a:gd name="T22" fmla="*/ 11 w 469"/>
                <a:gd name="T23" fmla="*/ 1 h 392"/>
                <a:gd name="T24" fmla="*/ 9 w 469"/>
                <a:gd name="T25" fmla="*/ 1 h 392"/>
                <a:gd name="T26" fmla="*/ 9 w 469"/>
                <a:gd name="T27" fmla="*/ 1 h 392"/>
                <a:gd name="T28" fmla="*/ 6 w 469"/>
                <a:gd name="T29" fmla="*/ 0 h 392"/>
                <a:gd name="T30" fmla="*/ 1 w 469"/>
                <a:gd name="T31" fmla="*/ 0 h 392"/>
                <a:gd name="T32" fmla="*/ 0 w 469"/>
                <a:gd name="T33" fmla="*/ 1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9"/>
                <a:gd name="T52" fmla="*/ 0 h 392"/>
                <a:gd name="T53" fmla="*/ 469 w 46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9" h="392">
                  <a:moveTo>
                    <a:pt x="0" y="33"/>
                  </a:moveTo>
                  <a:lnTo>
                    <a:pt x="13" y="97"/>
                  </a:lnTo>
                  <a:lnTo>
                    <a:pt x="112" y="106"/>
                  </a:lnTo>
                  <a:lnTo>
                    <a:pt x="70" y="209"/>
                  </a:lnTo>
                  <a:lnTo>
                    <a:pt x="70" y="335"/>
                  </a:lnTo>
                  <a:lnTo>
                    <a:pt x="138" y="392"/>
                  </a:lnTo>
                  <a:lnTo>
                    <a:pt x="275" y="355"/>
                  </a:lnTo>
                  <a:lnTo>
                    <a:pt x="354" y="261"/>
                  </a:lnTo>
                  <a:lnTo>
                    <a:pt x="338" y="223"/>
                  </a:lnTo>
                  <a:lnTo>
                    <a:pt x="379" y="152"/>
                  </a:lnTo>
                  <a:lnTo>
                    <a:pt x="468" y="98"/>
                  </a:lnTo>
                  <a:lnTo>
                    <a:pt x="469" y="67"/>
                  </a:lnTo>
                  <a:lnTo>
                    <a:pt x="412" y="60"/>
                  </a:lnTo>
                  <a:lnTo>
                    <a:pt x="400" y="55"/>
                  </a:lnTo>
                  <a:lnTo>
                    <a:pt x="279" y="13"/>
                  </a:lnTo>
                  <a:lnTo>
                    <a:pt x="39" y="0"/>
                  </a:lnTo>
                  <a:lnTo>
                    <a:pt x="0" y="33"/>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95" name="Freeform 410"/>
            <p:cNvSpPr/>
            <p:nvPr/>
          </p:nvSpPr>
          <p:spPr bwMode="auto">
            <a:xfrm>
              <a:off x="2280" y="2899"/>
              <a:ext cx="305" cy="238"/>
            </a:xfrm>
            <a:custGeom>
              <a:avLst/>
              <a:gdLst>
                <a:gd name="T0" fmla="*/ 0 w 404"/>
                <a:gd name="T1" fmla="*/ 1 h 334"/>
                <a:gd name="T2" fmla="*/ 0 w 404"/>
                <a:gd name="T3" fmla="*/ 2 h 334"/>
                <a:gd name="T4" fmla="*/ 1 w 404"/>
                <a:gd name="T5" fmla="*/ 2 h 334"/>
                <a:gd name="T6" fmla="*/ 1 w 404"/>
                <a:gd name="T7" fmla="*/ 2 h 334"/>
                <a:gd name="T8" fmla="*/ 1 w 404"/>
                <a:gd name="T9" fmla="*/ 3 h 334"/>
                <a:gd name="T10" fmla="*/ 0 w 404"/>
                <a:gd name="T11" fmla="*/ 3 h 334"/>
                <a:gd name="T12" fmla="*/ 2 w 404"/>
                <a:gd name="T13" fmla="*/ 3 h 334"/>
                <a:gd name="T14" fmla="*/ 1 w 404"/>
                <a:gd name="T15" fmla="*/ 4 h 334"/>
                <a:gd name="T16" fmla="*/ 2 w 404"/>
                <a:gd name="T17" fmla="*/ 4 h 334"/>
                <a:gd name="T18" fmla="*/ 3 w 404"/>
                <a:gd name="T19" fmla="*/ 4 h 334"/>
                <a:gd name="T20" fmla="*/ 3 w 404"/>
                <a:gd name="T21" fmla="*/ 3 h 334"/>
                <a:gd name="T22" fmla="*/ 4 w 404"/>
                <a:gd name="T23" fmla="*/ 3 h 334"/>
                <a:gd name="T24" fmla="*/ 4 w 404"/>
                <a:gd name="T25" fmla="*/ 4 h 334"/>
                <a:gd name="T26" fmla="*/ 5 w 404"/>
                <a:gd name="T27" fmla="*/ 3 h 334"/>
                <a:gd name="T28" fmla="*/ 5 w 404"/>
                <a:gd name="T29" fmla="*/ 4 h 334"/>
                <a:gd name="T30" fmla="*/ 6 w 404"/>
                <a:gd name="T31" fmla="*/ 4 h 334"/>
                <a:gd name="T32" fmla="*/ 3 w 404"/>
                <a:gd name="T33" fmla="*/ 5 h 334"/>
                <a:gd name="T34" fmla="*/ 3 w 404"/>
                <a:gd name="T35" fmla="*/ 5 h 334"/>
                <a:gd name="T36" fmla="*/ 5 w 404"/>
                <a:gd name="T37" fmla="*/ 5 h 334"/>
                <a:gd name="T38" fmla="*/ 4 w 404"/>
                <a:gd name="T39" fmla="*/ 5 h 334"/>
                <a:gd name="T40" fmla="*/ 5 w 404"/>
                <a:gd name="T41" fmla="*/ 6 h 334"/>
                <a:gd name="T42" fmla="*/ 3 w 404"/>
                <a:gd name="T43" fmla="*/ 6 h 334"/>
                <a:gd name="T44" fmla="*/ 5 w 404"/>
                <a:gd name="T45" fmla="*/ 8 h 334"/>
                <a:gd name="T46" fmla="*/ 7 w 404"/>
                <a:gd name="T47" fmla="*/ 4 h 334"/>
                <a:gd name="T48" fmla="*/ 9 w 404"/>
                <a:gd name="T49" fmla="*/ 3 h 334"/>
                <a:gd name="T50" fmla="*/ 7 w 404"/>
                <a:gd name="T51" fmla="*/ 2 h 334"/>
                <a:gd name="T52" fmla="*/ 7 w 404"/>
                <a:gd name="T53" fmla="*/ 1 h 334"/>
                <a:gd name="T54" fmla="*/ 6 w 404"/>
                <a:gd name="T55" fmla="*/ 2 h 334"/>
                <a:gd name="T56" fmla="*/ 6 w 404"/>
                <a:gd name="T57" fmla="*/ 1 h 334"/>
                <a:gd name="T58" fmla="*/ 5 w 404"/>
                <a:gd name="T59" fmla="*/ 0 h 334"/>
                <a:gd name="T60" fmla="*/ 4 w 404"/>
                <a:gd name="T61" fmla="*/ 1 h 334"/>
                <a:gd name="T62" fmla="*/ 5 w 404"/>
                <a:gd name="T63" fmla="*/ 3 h 334"/>
                <a:gd name="T64" fmla="*/ 3 w 404"/>
                <a:gd name="T65" fmla="*/ 1 h 334"/>
                <a:gd name="T66" fmla="*/ 3 w 404"/>
                <a:gd name="T67" fmla="*/ 1 h 334"/>
                <a:gd name="T68" fmla="*/ 3 w 404"/>
                <a:gd name="T69" fmla="*/ 2 h 334"/>
                <a:gd name="T70" fmla="*/ 1 w 404"/>
                <a:gd name="T71" fmla="*/ 1 h 334"/>
                <a:gd name="T72" fmla="*/ 3 w 404"/>
                <a:gd name="T73" fmla="*/ 1 h 334"/>
                <a:gd name="T74" fmla="*/ 0 w 404"/>
                <a:gd name="T75" fmla="*/ 1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4"/>
                <a:gd name="T115" fmla="*/ 0 h 334"/>
                <a:gd name="T116" fmla="*/ 404 w 40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4" h="334">
                  <a:moveTo>
                    <a:pt x="0" y="41"/>
                  </a:moveTo>
                  <a:lnTo>
                    <a:pt x="2" y="81"/>
                  </a:lnTo>
                  <a:lnTo>
                    <a:pt x="43" y="81"/>
                  </a:lnTo>
                  <a:lnTo>
                    <a:pt x="30" y="100"/>
                  </a:lnTo>
                  <a:lnTo>
                    <a:pt x="64" y="115"/>
                  </a:lnTo>
                  <a:lnTo>
                    <a:pt x="19" y="112"/>
                  </a:lnTo>
                  <a:lnTo>
                    <a:pt x="94" y="147"/>
                  </a:lnTo>
                  <a:lnTo>
                    <a:pt x="66" y="160"/>
                  </a:lnTo>
                  <a:lnTo>
                    <a:pt x="86" y="187"/>
                  </a:lnTo>
                  <a:lnTo>
                    <a:pt x="151" y="170"/>
                  </a:lnTo>
                  <a:lnTo>
                    <a:pt x="150" y="135"/>
                  </a:lnTo>
                  <a:lnTo>
                    <a:pt x="176" y="123"/>
                  </a:lnTo>
                  <a:lnTo>
                    <a:pt x="182" y="162"/>
                  </a:lnTo>
                  <a:lnTo>
                    <a:pt x="224" y="135"/>
                  </a:lnTo>
                  <a:lnTo>
                    <a:pt x="215" y="162"/>
                  </a:lnTo>
                  <a:lnTo>
                    <a:pt x="250" y="164"/>
                  </a:lnTo>
                  <a:lnTo>
                    <a:pt x="113" y="203"/>
                  </a:lnTo>
                  <a:lnTo>
                    <a:pt x="118" y="230"/>
                  </a:lnTo>
                  <a:lnTo>
                    <a:pt x="235" y="211"/>
                  </a:lnTo>
                  <a:lnTo>
                    <a:pt x="157" y="237"/>
                  </a:lnTo>
                  <a:lnTo>
                    <a:pt x="201" y="252"/>
                  </a:lnTo>
                  <a:lnTo>
                    <a:pt x="120" y="265"/>
                  </a:lnTo>
                  <a:lnTo>
                    <a:pt x="238" y="334"/>
                  </a:lnTo>
                  <a:lnTo>
                    <a:pt x="314" y="162"/>
                  </a:lnTo>
                  <a:lnTo>
                    <a:pt x="404" y="122"/>
                  </a:lnTo>
                  <a:lnTo>
                    <a:pt x="306" y="92"/>
                  </a:lnTo>
                  <a:lnTo>
                    <a:pt x="291" y="47"/>
                  </a:lnTo>
                  <a:lnTo>
                    <a:pt x="261" y="73"/>
                  </a:lnTo>
                  <a:lnTo>
                    <a:pt x="276" y="34"/>
                  </a:lnTo>
                  <a:lnTo>
                    <a:pt x="208" y="0"/>
                  </a:lnTo>
                  <a:lnTo>
                    <a:pt x="185" y="34"/>
                  </a:lnTo>
                  <a:lnTo>
                    <a:pt x="216" y="115"/>
                  </a:lnTo>
                  <a:lnTo>
                    <a:pt x="143" y="30"/>
                  </a:lnTo>
                  <a:lnTo>
                    <a:pt x="118" y="47"/>
                  </a:lnTo>
                  <a:lnTo>
                    <a:pt x="134" y="89"/>
                  </a:lnTo>
                  <a:lnTo>
                    <a:pt x="62" y="51"/>
                  </a:lnTo>
                  <a:lnTo>
                    <a:pt x="113" y="27"/>
                  </a:lnTo>
                  <a:lnTo>
                    <a:pt x="0" y="4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96" name="Freeform 411"/>
            <p:cNvSpPr/>
            <p:nvPr/>
          </p:nvSpPr>
          <p:spPr bwMode="auto">
            <a:xfrm>
              <a:off x="2476" y="2867"/>
              <a:ext cx="276" cy="100"/>
            </a:xfrm>
            <a:custGeom>
              <a:avLst/>
              <a:gdLst>
                <a:gd name="T0" fmla="*/ 0 w 365"/>
                <a:gd name="T1" fmla="*/ 1 h 141"/>
                <a:gd name="T2" fmla="*/ 1 w 365"/>
                <a:gd name="T3" fmla="*/ 1 h 141"/>
                <a:gd name="T4" fmla="*/ 0 w 365"/>
                <a:gd name="T5" fmla="*/ 1 h 141"/>
                <a:gd name="T6" fmla="*/ 1 w 365"/>
                <a:gd name="T7" fmla="*/ 2 h 141"/>
                <a:gd name="T8" fmla="*/ 4 w 365"/>
                <a:gd name="T9" fmla="*/ 2 h 141"/>
                <a:gd name="T10" fmla="*/ 2 w 365"/>
                <a:gd name="T11" fmla="*/ 2 h 141"/>
                <a:gd name="T12" fmla="*/ 5 w 365"/>
                <a:gd name="T13" fmla="*/ 3 h 141"/>
                <a:gd name="T14" fmla="*/ 7 w 365"/>
                <a:gd name="T15" fmla="*/ 3 h 141"/>
                <a:gd name="T16" fmla="*/ 9 w 365"/>
                <a:gd name="T17" fmla="*/ 1 h 141"/>
                <a:gd name="T18" fmla="*/ 8 w 365"/>
                <a:gd name="T19" fmla="*/ 1 h 141"/>
                <a:gd name="T20" fmla="*/ 6 w 365"/>
                <a:gd name="T21" fmla="*/ 1 h 141"/>
                <a:gd name="T22" fmla="*/ 7 w 365"/>
                <a:gd name="T23" fmla="*/ 0 h 141"/>
                <a:gd name="T24" fmla="*/ 5 w 365"/>
                <a:gd name="T25" fmla="*/ 1 h 141"/>
                <a:gd name="T26" fmla="*/ 5 w 365"/>
                <a:gd name="T27" fmla="*/ 0 h 141"/>
                <a:gd name="T28" fmla="*/ 4 w 365"/>
                <a:gd name="T29" fmla="*/ 1 h 141"/>
                <a:gd name="T30" fmla="*/ 2 w 365"/>
                <a:gd name="T31" fmla="*/ 0 h 141"/>
                <a:gd name="T32" fmla="*/ 2 w 365"/>
                <a:gd name="T33" fmla="*/ 1 h 141"/>
                <a:gd name="T34" fmla="*/ 1 w 365"/>
                <a:gd name="T35" fmla="*/ 0 h 141"/>
                <a:gd name="T36" fmla="*/ 2 w 365"/>
                <a:gd name="T37" fmla="*/ 1 h 141"/>
                <a:gd name="T38" fmla="*/ 0 w 365"/>
                <a:gd name="T39" fmla="*/ 1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5"/>
                <a:gd name="T61" fmla="*/ 0 h 141"/>
                <a:gd name="T62" fmla="*/ 365 w 365"/>
                <a:gd name="T63" fmla="*/ 141 h 1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5" h="141">
                  <a:moveTo>
                    <a:pt x="0" y="38"/>
                  </a:moveTo>
                  <a:lnTo>
                    <a:pt x="53" y="49"/>
                  </a:lnTo>
                  <a:lnTo>
                    <a:pt x="19" y="66"/>
                  </a:lnTo>
                  <a:lnTo>
                    <a:pt x="33" y="76"/>
                  </a:lnTo>
                  <a:lnTo>
                    <a:pt x="168" y="74"/>
                  </a:lnTo>
                  <a:lnTo>
                    <a:pt x="83" y="96"/>
                  </a:lnTo>
                  <a:lnTo>
                    <a:pt x="219" y="141"/>
                  </a:lnTo>
                  <a:lnTo>
                    <a:pt x="309" y="115"/>
                  </a:lnTo>
                  <a:lnTo>
                    <a:pt x="365" y="66"/>
                  </a:lnTo>
                  <a:lnTo>
                    <a:pt x="351" y="43"/>
                  </a:lnTo>
                  <a:lnTo>
                    <a:pt x="265" y="45"/>
                  </a:lnTo>
                  <a:lnTo>
                    <a:pt x="277" y="19"/>
                  </a:lnTo>
                  <a:lnTo>
                    <a:pt x="209" y="45"/>
                  </a:lnTo>
                  <a:lnTo>
                    <a:pt x="198" y="0"/>
                  </a:lnTo>
                  <a:lnTo>
                    <a:pt x="182" y="57"/>
                  </a:lnTo>
                  <a:lnTo>
                    <a:pt x="83" y="0"/>
                  </a:lnTo>
                  <a:lnTo>
                    <a:pt x="85" y="35"/>
                  </a:lnTo>
                  <a:lnTo>
                    <a:pt x="57" y="19"/>
                  </a:lnTo>
                  <a:lnTo>
                    <a:pt x="69" y="51"/>
                  </a:lnTo>
                  <a:lnTo>
                    <a:pt x="0" y="3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97" name="Freeform 412"/>
            <p:cNvSpPr/>
            <p:nvPr/>
          </p:nvSpPr>
          <p:spPr bwMode="auto">
            <a:xfrm>
              <a:off x="2571" y="3030"/>
              <a:ext cx="117" cy="65"/>
            </a:xfrm>
            <a:custGeom>
              <a:avLst/>
              <a:gdLst>
                <a:gd name="T0" fmla="*/ 0 w 157"/>
                <a:gd name="T1" fmla="*/ 2 h 92"/>
                <a:gd name="T2" fmla="*/ 0 w 157"/>
                <a:gd name="T3" fmla="*/ 1 h 92"/>
                <a:gd name="T4" fmla="*/ 2 w 157"/>
                <a:gd name="T5" fmla="*/ 0 h 92"/>
                <a:gd name="T6" fmla="*/ 2 w 157"/>
                <a:gd name="T7" fmla="*/ 1 h 92"/>
                <a:gd name="T8" fmla="*/ 3 w 157"/>
                <a:gd name="T9" fmla="*/ 1 h 92"/>
                <a:gd name="T10" fmla="*/ 1 w 157"/>
                <a:gd name="T11" fmla="*/ 2 h 92"/>
                <a:gd name="T12" fmla="*/ 2 w 157"/>
                <a:gd name="T13" fmla="*/ 1 h 92"/>
                <a:gd name="T14" fmla="*/ 0 w 157"/>
                <a:gd name="T15" fmla="*/ 2 h 92"/>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92"/>
                <a:gd name="T26" fmla="*/ 157 w 15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92">
                  <a:moveTo>
                    <a:pt x="0" y="73"/>
                  </a:moveTo>
                  <a:lnTo>
                    <a:pt x="14" y="26"/>
                  </a:lnTo>
                  <a:lnTo>
                    <a:pt x="78" y="0"/>
                  </a:lnTo>
                  <a:lnTo>
                    <a:pt x="88" y="26"/>
                  </a:lnTo>
                  <a:lnTo>
                    <a:pt x="157" y="48"/>
                  </a:lnTo>
                  <a:lnTo>
                    <a:pt x="62" y="92"/>
                  </a:lnTo>
                  <a:lnTo>
                    <a:pt x="78" y="68"/>
                  </a:lnTo>
                  <a:lnTo>
                    <a:pt x="0" y="73"/>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98" name="Freeform 413"/>
            <p:cNvSpPr/>
            <p:nvPr/>
          </p:nvSpPr>
          <p:spPr bwMode="auto">
            <a:xfrm>
              <a:off x="2293" y="3591"/>
              <a:ext cx="371" cy="667"/>
            </a:xfrm>
            <a:custGeom>
              <a:avLst/>
              <a:gdLst>
                <a:gd name="T0" fmla="*/ 0 w 492"/>
                <a:gd name="T1" fmla="*/ 16 h 935"/>
                <a:gd name="T2" fmla="*/ 0 w 492"/>
                <a:gd name="T3" fmla="*/ 18 h 935"/>
                <a:gd name="T4" fmla="*/ 1 w 492"/>
                <a:gd name="T5" fmla="*/ 20 h 935"/>
                <a:gd name="T6" fmla="*/ 1 w 492"/>
                <a:gd name="T7" fmla="*/ 22 h 935"/>
                <a:gd name="T8" fmla="*/ 4 w 492"/>
                <a:gd name="T9" fmla="*/ 20 h 935"/>
                <a:gd name="T10" fmla="*/ 5 w 492"/>
                <a:gd name="T11" fmla="*/ 17 h 935"/>
                <a:gd name="T12" fmla="*/ 4 w 492"/>
                <a:gd name="T13" fmla="*/ 17 h 935"/>
                <a:gd name="T14" fmla="*/ 6 w 492"/>
                <a:gd name="T15" fmla="*/ 16 h 935"/>
                <a:gd name="T16" fmla="*/ 4 w 492"/>
                <a:gd name="T17" fmla="*/ 16 h 935"/>
                <a:gd name="T18" fmla="*/ 6 w 492"/>
                <a:gd name="T19" fmla="*/ 16 h 935"/>
                <a:gd name="T20" fmla="*/ 7 w 492"/>
                <a:gd name="T21" fmla="*/ 15 h 935"/>
                <a:gd name="T22" fmla="*/ 5 w 492"/>
                <a:gd name="T23" fmla="*/ 14 h 935"/>
                <a:gd name="T24" fmla="*/ 4 w 492"/>
                <a:gd name="T25" fmla="*/ 15 h 935"/>
                <a:gd name="T26" fmla="*/ 5 w 492"/>
                <a:gd name="T27" fmla="*/ 14 h 935"/>
                <a:gd name="T28" fmla="*/ 5 w 492"/>
                <a:gd name="T29" fmla="*/ 11 h 935"/>
                <a:gd name="T30" fmla="*/ 9 w 492"/>
                <a:gd name="T31" fmla="*/ 8 h 935"/>
                <a:gd name="T32" fmla="*/ 9 w 492"/>
                <a:gd name="T33" fmla="*/ 7 h 935"/>
                <a:gd name="T34" fmla="*/ 9 w 492"/>
                <a:gd name="T35" fmla="*/ 6 h 935"/>
                <a:gd name="T36" fmla="*/ 11 w 492"/>
                <a:gd name="T37" fmla="*/ 5 h 935"/>
                <a:gd name="T38" fmla="*/ 11 w 492"/>
                <a:gd name="T39" fmla="*/ 2 h 935"/>
                <a:gd name="T40" fmla="*/ 8 w 492"/>
                <a:gd name="T41" fmla="*/ 0 h 935"/>
                <a:gd name="T42" fmla="*/ 8 w 492"/>
                <a:gd name="T43" fmla="*/ 0 h 935"/>
                <a:gd name="T44" fmla="*/ 8 w 492"/>
                <a:gd name="T45" fmla="*/ 1 h 935"/>
                <a:gd name="T46" fmla="*/ 6 w 492"/>
                <a:gd name="T47" fmla="*/ 1 h 935"/>
                <a:gd name="T48" fmla="*/ 6 w 492"/>
                <a:gd name="T49" fmla="*/ 2 h 935"/>
                <a:gd name="T50" fmla="*/ 5 w 492"/>
                <a:gd name="T51" fmla="*/ 2 h 935"/>
                <a:gd name="T52" fmla="*/ 5 w 492"/>
                <a:gd name="T53" fmla="*/ 3 h 935"/>
                <a:gd name="T54" fmla="*/ 3 w 492"/>
                <a:gd name="T55" fmla="*/ 5 h 935"/>
                <a:gd name="T56" fmla="*/ 2 w 492"/>
                <a:gd name="T57" fmla="*/ 7 h 935"/>
                <a:gd name="T58" fmla="*/ 3 w 492"/>
                <a:gd name="T59" fmla="*/ 9 h 935"/>
                <a:gd name="T60" fmla="*/ 1 w 492"/>
                <a:gd name="T61" fmla="*/ 9 h 935"/>
                <a:gd name="T62" fmla="*/ 1 w 492"/>
                <a:gd name="T63" fmla="*/ 12 h 935"/>
                <a:gd name="T64" fmla="*/ 1 w 492"/>
                <a:gd name="T65" fmla="*/ 13 h 935"/>
                <a:gd name="T66" fmla="*/ 1 w 492"/>
                <a:gd name="T67" fmla="*/ 13 h 935"/>
                <a:gd name="T68" fmla="*/ 1 w 492"/>
                <a:gd name="T69" fmla="*/ 15 h 935"/>
                <a:gd name="T70" fmla="*/ 0 w 492"/>
                <a:gd name="T71" fmla="*/ 16 h 9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935"/>
                <a:gd name="T110" fmla="*/ 492 w 492"/>
                <a:gd name="T111" fmla="*/ 935 h 9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935">
                  <a:moveTo>
                    <a:pt x="0" y="704"/>
                  </a:moveTo>
                  <a:lnTo>
                    <a:pt x="19" y="810"/>
                  </a:lnTo>
                  <a:lnTo>
                    <a:pt x="63" y="862"/>
                  </a:lnTo>
                  <a:lnTo>
                    <a:pt x="59" y="935"/>
                  </a:lnTo>
                  <a:lnTo>
                    <a:pt x="179" y="885"/>
                  </a:lnTo>
                  <a:lnTo>
                    <a:pt x="209" y="739"/>
                  </a:lnTo>
                  <a:lnTo>
                    <a:pt x="187" y="732"/>
                  </a:lnTo>
                  <a:lnTo>
                    <a:pt x="275" y="686"/>
                  </a:lnTo>
                  <a:lnTo>
                    <a:pt x="191" y="675"/>
                  </a:lnTo>
                  <a:lnTo>
                    <a:pt x="253" y="686"/>
                  </a:lnTo>
                  <a:lnTo>
                    <a:pt x="290" y="648"/>
                  </a:lnTo>
                  <a:lnTo>
                    <a:pt x="237" y="599"/>
                  </a:lnTo>
                  <a:lnTo>
                    <a:pt x="189" y="633"/>
                  </a:lnTo>
                  <a:lnTo>
                    <a:pt x="227" y="604"/>
                  </a:lnTo>
                  <a:lnTo>
                    <a:pt x="228" y="470"/>
                  </a:lnTo>
                  <a:lnTo>
                    <a:pt x="395" y="341"/>
                  </a:lnTo>
                  <a:lnTo>
                    <a:pt x="383" y="314"/>
                  </a:lnTo>
                  <a:lnTo>
                    <a:pt x="410" y="249"/>
                  </a:lnTo>
                  <a:lnTo>
                    <a:pt x="492" y="230"/>
                  </a:lnTo>
                  <a:lnTo>
                    <a:pt x="470" y="79"/>
                  </a:lnTo>
                  <a:lnTo>
                    <a:pt x="358" y="0"/>
                  </a:lnTo>
                  <a:lnTo>
                    <a:pt x="339" y="0"/>
                  </a:lnTo>
                  <a:lnTo>
                    <a:pt x="338" y="48"/>
                  </a:lnTo>
                  <a:lnTo>
                    <a:pt x="270" y="39"/>
                  </a:lnTo>
                  <a:lnTo>
                    <a:pt x="253" y="79"/>
                  </a:lnTo>
                  <a:lnTo>
                    <a:pt x="208" y="90"/>
                  </a:lnTo>
                  <a:lnTo>
                    <a:pt x="196" y="150"/>
                  </a:lnTo>
                  <a:lnTo>
                    <a:pt x="129" y="222"/>
                  </a:lnTo>
                  <a:lnTo>
                    <a:pt x="97" y="324"/>
                  </a:lnTo>
                  <a:lnTo>
                    <a:pt x="109" y="364"/>
                  </a:lnTo>
                  <a:lnTo>
                    <a:pt x="42" y="394"/>
                  </a:lnTo>
                  <a:lnTo>
                    <a:pt x="35" y="526"/>
                  </a:lnTo>
                  <a:lnTo>
                    <a:pt x="57" y="553"/>
                  </a:lnTo>
                  <a:lnTo>
                    <a:pt x="35" y="578"/>
                  </a:lnTo>
                  <a:lnTo>
                    <a:pt x="46" y="636"/>
                  </a:lnTo>
                  <a:lnTo>
                    <a:pt x="0" y="704"/>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599" name="Freeform 414"/>
            <p:cNvSpPr/>
            <p:nvPr/>
          </p:nvSpPr>
          <p:spPr bwMode="auto">
            <a:xfrm>
              <a:off x="2142" y="4581"/>
              <a:ext cx="127" cy="70"/>
            </a:xfrm>
            <a:custGeom>
              <a:avLst/>
              <a:gdLst>
                <a:gd name="T0" fmla="*/ 0 w 169"/>
                <a:gd name="T1" fmla="*/ 1 h 98"/>
                <a:gd name="T2" fmla="*/ 1 w 169"/>
                <a:gd name="T3" fmla="*/ 2 h 98"/>
                <a:gd name="T4" fmla="*/ 2 w 169"/>
                <a:gd name="T5" fmla="*/ 2 h 98"/>
                <a:gd name="T6" fmla="*/ 3 w 169"/>
                <a:gd name="T7" fmla="*/ 2 h 98"/>
                <a:gd name="T8" fmla="*/ 4 w 169"/>
                <a:gd name="T9" fmla="*/ 1 h 98"/>
                <a:gd name="T10" fmla="*/ 3 w 169"/>
                <a:gd name="T11" fmla="*/ 1 h 98"/>
                <a:gd name="T12" fmla="*/ 3 w 169"/>
                <a:gd name="T13" fmla="*/ 0 h 98"/>
                <a:gd name="T14" fmla="*/ 3 w 169"/>
                <a:gd name="T15" fmla="*/ 0 h 98"/>
                <a:gd name="T16" fmla="*/ 1 w 169"/>
                <a:gd name="T17" fmla="*/ 0 h 98"/>
                <a:gd name="T18" fmla="*/ 0 w 169"/>
                <a:gd name="T19" fmla="*/ 1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98"/>
                <a:gd name="T32" fmla="*/ 169 w 169"/>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98">
                  <a:moveTo>
                    <a:pt x="0" y="66"/>
                  </a:moveTo>
                  <a:lnTo>
                    <a:pt x="39" y="98"/>
                  </a:lnTo>
                  <a:lnTo>
                    <a:pt x="92" y="70"/>
                  </a:lnTo>
                  <a:lnTo>
                    <a:pt x="115" y="96"/>
                  </a:lnTo>
                  <a:lnTo>
                    <a:pt x="169" y="44"/>
                  </a:lnTo>
                  <a:lnTo>
                    <a:pt x="136" y="38"/>
                  </a:lnTo>
                  <a:lnTo>
                    <a:pt x="135" y="16"/>
                  </a:lnTo>
                  <a:lnTo>
                    <a:pt x="128" y="9"/>
                  </a:lnTo>
                  <a:lnTo>
                    <a:pt x="54" y="0"/>
                  </a:lnTo>
                  <a:lnTo>
                    <a:pt x="0" y="6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00" name="Freeform 415"/>
            <p:cNvSpPr/>
            <p:nvPr/>
          </p:nvSpPr>
          <p:spPr bwMode="auto">
            <a:xfrm>
              <a:off x="2993" y="4979"/>
              <a:ext cx="207" cy="173"/>
            </a:xfrm>
            <a:custGeom>
              <a:avLst/>
              <a:gdLst>
                <a:gd name="T0" fmla="*/ 0 w 273"/>
                <a:gd name="T1" fmla="*/ 5 h 244"/>
                <a:gd name="T2" fmla="*/ 0 w 273"/>
                <a:gd name="T3" fmla="*/ 5 h 244"/>
                <a:gd name="T4" fmla="*/ 1 w 273"/>
                <a:gd name="T5" fmla="*/ 3 h 244"/>
                <a:gd name="T6" fmla="*/ 1 w 273"/>
                <a:gd name="T7" fmla="*/ 3 h 244"/>
                <a:gd name="T8" fmla="*/ 1 w 273"/>
                <a:gd name="T9" fmla="*/ 1 h 244"/>
                <a:gd name="T10" fmla="*/ 1 w 273"/>
                <a:gd name="T11" fmla="*/ 0 h 244"/>
                <a:gd name="T12" fmla="*/ 6 w 273"/>
                <a:gd name="T13" fmla="*/ 0 h 244"/>
                <a:gd name="T14" fmla="*/ 5 w 273"/>
                <a:gd name="T15" fmla="*/ 1 h 244"/>
                <a:gd name="T16" fmla="*/ 5 w 273"/>
                <a:gd name="T17" fmla="*/ 3 h 244"/>
                <a:gd name="T18" fmla="*/ 3 w 273"/>
                <a:gd name="T19" fmla="*/ 4 h 244"/>
                <a:gd name="T20" fmla="*/ 1 w 273"/>
                <a:gd name="T21" fmla="*/ 6 h 244"/>
                <a:gd name="T22" fmla="*/ 0 w 273"/>
                <a:gd name="T23" fmla="*/ 5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44"/>
                <a:gd name="T38" fmla="*/ 273 w 273"/>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44">
                  <a:moveTo>
                    <a:pt x="0" y="225"/>
                  </a:moveTo>
                  <a:lnTo>
                    <a:pt x="5" y="199"/>
                  </a:lnTo>
                  <a:lnTo>
                    <a:pt x="43" y="147"/>
                  </a:lnTo>
                  <a:lnTo>
                    <a:pt x="22" y="126"/>
                  </a:lnTo>
                  <a:lnTo>
                    <a:pt x="21" y="64"/>
                  </a:lnTo>
                  <a:lnTo>
                    <a:pt x="43" y="12"/>
                  </a:lnTo>
                  <a:lnTo>
                    <a:pt x="273" y="0"/>
                  </a:lnTo>
                  <a:lnTo>
                    <a:pt x="231" y="37"/>
                  </a:lnTo>
                  <a:lnTo>
                    <a:pt x="215" y="135"/>
                  </a:lnTo>
                  <a:lnTo>
                    <a:pt x="122" y="191"/>
                  </a:lnTo>
                  <a:lnTo>
                    <a:pt x="38" y="244"/>
                  </a:lnTo>
                  <a:lnTo>
                    <a:pt x="0" y="22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01" name="Freeform 416"/>
            <p:cNvSpPr/>
            <p:nvPr/>
          </p:nvSpPr>
          <p:spPr bwMode="auto">
            <a:xfrm>
              <a:off x="4784" y="5543"/>
              <a:ext cx="231" cy="484"/>
            </a:xfrm>
            <a:custGeom>
              <a:avLst/>
              <a:gdLst>
                <a:gd name="T0" fmla="*/ 0 w 303"/>
                <a:gd name="T1" fmla="*/ 3 h 678"/>
                <a:gd name="T2" fmla="*/ 1 w 303"/>
                <a:gd name="T3" fmla="*/ 1 h 678"/>
                <a:gd name="T4" fmla="*/ 3 w 303"/>
                <a:gd name="T5" fmla="*/ 0 h 678"/>
                <a:gd name="T6" fmla="*/ 3 w 303"/>
                <a:gd name="T7" fmla="*/ 1 h 678"/>
                <a:gd name="T8" fmla="*/ 3 w 303"/>
                <a:gd name="T9" fmla="*/ 3 h 678"/>
                <a:gd name="T10" fmla="*/ 5 w 303"/>
                <a:gd name="T11" fmla="*/ 3 h 678"/>
                <a:gd name="T12" fmla="*/ 6 w 303"/>
                <a:gd name="T13" fmla="*/ 3 h 678"/>
                <a:gd name="T14" fmla="*/ 7 w 303"/>
                <a:gd name="T15" fmla="*/ 5 h 678"/>
                <a:gd name="T16" fmla="*/ 7 w 303"/>
                <a:gd name="T17" fmla="*/ 7 h 678"/>
                <a:gd name="T18" fmla="*/ 5 w 303"/>
                <a:gd name="T19" fmla="*/ 7 h 678"/>
                <a:gd name="T20" fmla="*/ 5 w 303"/>
                <a:gd name="T21" fmla="*/ 7 h 678"/>
                <a:gd name="T22" fmla="*/ 5 w 303"/>
                <a:gd name="T23" fmla="*/ 9 h 678"/>
                <a:gd name="T24" fmla="*/ 3 w 303"/>
                <a:gd name="T25" fmla="*/ 7 h 678"/>
                <a:gd name="T26" fmla="*/ 1 w 303"/>
                <a:gd name="T27" fmla="*/ 11 h 678"/>
                <a:gd name="T28" fmla="*/ 3 w 303"/>
                <a:gd name="T29" fmla="*/ 14 h 678"/>
                <a:gd name="T30" fmla="*/ 4 w 303"/>
                <a:gd name="T31" fmla="*/ 15 h 678"/>
                <a:gd name="T32" fmla="*/ 3 w 303"/>
                <a:gd name="T33" fmla="*/ 16 h 678"/>
                <a:gd name="T34" fmla="*/ 3 w 303"/>
                <a:gd name="T35" fmla="*/ 15 h 678"/>
                <a:gd name="T36" fmla="*/ 3 w 303"/>
                <a:gd name="T37" fmla="*/ 15 h 678"/>
                <a:gd name="T38" fmla="*/ 1 w 303"/>
                <a:gd name="T39" fmla="*/ 13 h 678"/>
                <a:gd name="T40" fmla="*/ 1 w 303"/>
                <a:gd name="T41" fmla="*/ 11 h 678"/>
                <a:gd name="T42" fmla="*/ 2 w 303"/>
                <a:gd name="T43" fmla="*/ 9 h 678"/>
                <a:gd name="T44" fmla="*/ 1 w 303"/>
                <a:gd name="T45" fmla="*/ 6 h 678"/>
                <a:gd name="T46" fmla="*/ 1 w 303"/>
                <a:gd name="T47" fmla="*/ 5 h 678"/>
                <a:gd name="T48" fmla="*/ 0 w 303"/>
                <a:gd name="T49" fmla="*/ 3 h 6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678"/>
                <a:gd name="T77" fmla="*/ 303 w 303"/>
                <a:gd name="T78" fmla="*/ 678 h 6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678">
                  <a:moveTo>
                    <a:pt x="0" y="109"/>
                  </a:moveTo>
                  <a:lnTo>
                    <a:pt x="22" y="56"/>
                  </a:lnTo>
                  <a:lnTo>
                    <a:pt x="105" y="0"/>
                  </a:lnTo>
                  <a:lnTo>
                    <a:pt x="141" y="53"/>
                  </a:lnTo>
                  <a:lnTo>
                    <a:pt x="130" y="144"/>
                  </a:lnTo>
                  <a:lnTo>
                    <a:pt x="228" y="105"/>
                  </a:lnTo>
                  <a:lnTo>
                    <a:pt x="265" y="144"/>
                  </a:lnTo>
                  <a:lnTo>
                    <a:pt x="303" y="234"/>
                  </a:lnTo>
                  <a:lnTo>
                    <a:pt x="293" y="290"/>
                  </a:lnTo>
                  <a:lnTo>
                    <a:pt x="217" y="287"/>
                  </a:lnTo>
                  <a:lnTo>
                    <a:pt x="192" y="311"/>
                  </a:lnTo>
                  <a:lnTo>
                    <a:pt x="204" y="406"/>
                  </a:lnTo>
                  <a:lnTo>
                    <a:pt x="106" y="324"/>
                  </a:lnTo>
                  <a:lnTo>
                    <a:pt x="66" y="472"/>
                  </a:lnTo>
                  <a:lnTo>
                    <a:pt x="113" y="605"/>
                  </a:lnTo>
                  <a:lnTo>
                    <a:pt x="179" y="652"/>
                  </a:lnTo>
                  <a:lnTo>
                    <a:pt x="144" y="678"/>
                  </a:lnTo>
                  <a:lnTo>
                    <a:pt x="135" y="637"/>
                  </a:lnTo>
                  <a:lnTo>
                    <a:pt x="106" y="637"/>
                  </a:lnTo>
                  <a:lnTo>
                    <a:pt x="31" y="562"/>
                  </a:lnTo>
                  <a:lnTo>
                    <a:pt x="43" y="477"/>
                  </a:lnTo>
                  <a:lnTo>
                    <a:pt x="83" y="397"/>
                  </a:lnTo>
                  <a:lnTo>
                    <a:pt x="29" y="267"/>
                  </a:lnTo>
                  <a:lnTo>
                    <a:pt x="45" y="207"/>
                  </a:lnTo>
                  <a:lnTo>
                    <a:pt x="0" y="10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02" name="Freeform 417"/>
            <p:cNvSpPr/>
            <p:nvPr/>
          </p:nvSpPr>
          <p:spPr bwMode="auto">
            <a:xfrm>
              <a:off x="3442" y="5362"/>
              <a:ext cx="151" cy="115"/>
            </a:xfrm>
            <a:custGeom>
              <a:avLst/>
              <a:gdLst>
                <a:gd name="T0" fmla="*/ 0 w 201"/>
                <a:gd name="T1" fmla="*/ 2 h 159"/>
                <a:gd name="T2" fmla="*/ 0 w 201"/>
                <a:gd name="T3" fmla="*/ 2 h 159"/>
                <a:gd name="T4" fmla="*/ 1 w 201"/>
                <a:gd name="T5" fmla="*/ 2 h 159"/>
                <a:gd name="T6" fmla="*/ 3 w 201"/>
                <a:gd name="T7" fmla="*/ 2 h 159"/>
                <a:gd name="T8" fmla="*/ 4 w 201"/>
                <a:gd name="T9" fmla="*/ 0 h 159"/>
                <a:gd name="T10" fmla="*/ 5 w 201"/>
                <a:gd name="T11" fmla="*/ 1 h 159"/>
                <a:gd name="T12" fmla="*/ 4 w 201"/>
                <a:gd name="T13" fmla="*/ 1 h 159"/>
                <a:gd name="T14" fmla="*/ 4 w 201"/>
                <a:gd name="T15" fmla="*/ 2 h 159"/>
                <a:gd name="T16" fmla="*/ 4 w 201"/>
                <a:gd name="T17" fmla="*/ 4 h 159"/>
                <a:gd name="T18" fmla="*/ 1 w 201"/>
                <a:gd name="T19" fmla="*/ 3 h 159"/>
                <a:gd name="T20" fmla="*/ 0 w 201"/>
                <a:gd name="T21" fmla="*/ 2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59"/>
                <a:gd name="T35" fmla="*/ 201 w 201"/>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59">
                  <a:moveTo>
                    <a:pt x="0" y="74"/>
                  </a:moveTo>
                  <a:lnTo>
                    <a:pt x="12" y="70"/>
                  </a:lnTo>
                  <a:lnTo>
                    <a:pt x="27" y="96"/>
                  </a:lnTo>
                  <a:lnTo>
                    <a:pt x="112" y="94"/>
                  </a:lnTo>
                  <a:lnTo>
                    <a:pt x="190" y="0"/>
                  </a:lnTo>
                  <a:lnTo>
                    <a:pt x="201" y="58"/>
                  </a:lnTo>
                  <a:lnTo>
                    <a:pt x="178" y="59"/>
                  </a:lnTo>
                  <a:lnTo>
                    <a:pt x="190" y="94"/>
                  </a:lnTo>
                  <a:lnTo>
                    <a:pt x="159" y="159"/>
                  </a:lnTo>
                  <a:lnTo>
                    <a:pt x="37" y="145"/>
                  </a:lnTo>
                  <a:lnTo>
                    <a:pt x="0" y="74"/>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03" name="Freeform 418"/>
            <p:cNvSpPr/>
            <p:nvPr/>
          </p:nvSpPr>
          <p:spPr bwMode="auto">
            <a:xfrm>
              <a:off x="2181" y="4982"/>
              <a:ext cx="111" cy="241"/>
            </a:xfrm>
            <a:custGeom>
              <a:avLst/>
              <a:gdLst>
                <a:gd name="T0" fmla="*/ 0 w 149"/>
                <a:gd name="T1" fmla="*/ 4 h 334"/>
                <a:gd name="T2" fmla="*/ 1 w 149"/>
                <a:gd name="T3" fmla="*/ 3 h 334"/>
                <a:gd name="T4" fmla="*/ 1 w 149"/>
                <a:gd name="T5" fmla="*/ 0 h 334"/>
                <a:gd name="T6" fmla="*/ 3 w 149"/>
                <a:gd name="T7" fmla="*/ 0 h 334"/>
                <a:gd name="T8" fmla="*/ 3 w 149"/>
                <a:gd name="T9" fmla="*/ 1 h 334"/>
                <a:gd name="T10" fmla="*/ 3 w 149"/>
                <a:gd name="T11" fmla="*/ 2 h 334"/>
                <a:gd name="T12" fmla="*/ 2 w 149"/>
                <a:gd name="T13" fmla="*/ 4 h 334"/>
                <a:gd name="T14" fmla="*/ 3 w 149"/>
                <a:gd name="T15" fmla="*/ 5 h 334"/>
                <a:gd name="T16" fmla="*/ 2 w 149"/>
                <a:gd name="T17" fmla="*/ 8 h 334"/>
                <a:gd name="T18" fmla="*/ 1 w 149"/>
                <a:gd name="T19" fmla="*/ 6 h 334"/>
                <a:gd name="T20" fmla="*/ 0 w 149"/>
                <a:gd name="T21" fmla="*/ 4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334"/>
                <a:gd name="T35" fmla="*/ 149 w 149"/>
                <a:gd name="T36" fmla="*/ 334 h 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334">
                  <a:moveTo>
                    <a:pt x="0" y="155"/>
                  </a:moveTo>
                  <a:lnTo>
                    <a:pt x="35" y="124"/>
                  </a:lnTo>
                  <a:lnTo>
                    <a:pt x="47" y="4"/>
                  </a:lnTo>
                  <a:lnTo>
                    <a:pt x="142" y="0"/>
                  </a:lnTo>
                  <a:lnTo>
                    <a:pt x="119" y="40"/>
                  </a:lnTo>
                  <a:lnTo>
                    <a:pt x="146" y="93"/>
                  </a:lnTo>
                  <a:lnTo>
                    <a:pt x="91" y="155"/>
                  </a:lnTo>
                  <a:lnTo>
                    <a:pt x="149" y="195"/>
                  </a:lnTo>
                  <a:lnTo>
                    <a:pt x="76" y="334"/>
                  </a:lnTo>
                  <a:lnTo>
                    <a:pt x="67" y="245"/>
                  </a:lnTo>
                  <a:lnTo>
                    <a:pt x="0" y="15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04" name="Freeform 419"/>
            <p:cNvSpPr/>
            <p:nvPr/>
          </p:nvSpPr>
          <p:spPr bwMode="auto">
            <a:xfrm>
              <a:off x="2720" y="4804"/>
              <a:ext cx="82" cy="68"/>
            </a:xfrm>
            <a:custGeom>
              <a:avLst/>
              <a:gdLst>
                <a:gd name="T0" fmla="*/ 0 w 107"/>
                <a:gd name="T1" fmla="*/ 1 h 93"/>
                <a:gd name="T2" fmla="*/ 0 w 107"/>
                <a:gd name="T3" fmla="*/ 0 h 93"/>
                <a:gd name="T4" fmla="*/ 2 w 107"/>
                <a:gd name="T5" fmla="*/ 0 h 93"/>
                <a:gd name="T6" fmla="*/ 3 w 107"/>
                <a:gd name="T7" fmla="*/ 1 h 93"/>
                <a:gd name="T8" fmla="*/ 1 w 107"/>
                <a:gd name="T9" fmla="*/ 1 h 93"/>
                <a:gd name="T10" fmla="*/ 0 w 107"/>
                <a:gd name="T11" fmla="*/ 2 h 93"/>
                <a:gd name="T12" fmla="*/ 1 w 107"/>
                <a:gd name="T13" fmla="*/ 2 h 93"/>
                <a:gd name="T14" fmla="*/ 0 w 107"/>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93"/>
                <a:gd name="T26" fmla="*/ 107 w 107"/>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93">
                  <a:moveTo>
                    <a:pt x="0" y="61"/>
                  </a:moveTo>
                  <a:lnTo>
                    <a:pt x="14" y="4"/>
                  </a:lnTo>
                  <a:lnTo>
                    <a:pt x="73" y="0"/>
                  </a:lnTo>
                  <a:lnTo>
                    <a:pt x="107" y="45"/>
                  </a:lnTo>
                  <a:lnTo>
                    <a:pt x="59" y="47"/>
                  </a:lnTo>
                  <a:lnTo>
                    <a:pt x="6" y="93"/>
                  </a:lnTo>
                  <a:lnTo>
                    <a:pt x="29" y="65"/>
                  </a:lnTo>
                  <a:lnTo>
                    <a:pt x="0" y="6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05" name="Freeform 420"/>
            <p:cNvSpPr/>
            <p:nvPr/>
          </p:nvSpPr>
          <p:spPr bwMode="auto">
            <a:xfrm>
              <a:off x="2731" y="4799"/>
              <a:ext cx="533" cy="226"/>
            </a:xfrm>
            <a:custGeom>
              <a:avLst/>
              <a:gdLst>
                <a:gd name="T0" fmla="*/ 0 w 703"/>
                <a:gd name="T1" fmla="*/ 3 h 317"/>
                <a:gd name="T2" fmla="*/ 1 w 703"/>
                <a:gd name="T3" fmla="*/ 4 h 317"/>
                <a:gd name="T4" fmla="*/ 0 w 703"/>
                <a:gd name="T5" fmla="*/ 5 h 317"/>
                <a:gd name="T6" fmla="*/ 1 w 703"/>
                <a:gd name="T7" fmla="*/ 5 h 317"/>
                <a:gd name="T8" fmla="*/ 1 w 703"/>
                <a:gd name="T9" fmla="*/ 6 h 317"/>
                <a:gd name="T10" fmla="*/ 2 w 703"/>
                <a:gd name="T11" fmla="*/ 6 h 317"/>
                <a:gd name="T12" fmla="*/ 1 w 703"/>
                <a:gd name="T13" fmla="*/ 6 h 317"/>
                <a:gd name="T14" fmla="*/ 2 w 703"/>
                <a:gd name="T15" fmla="*/ 6 h 317"/>
                <a:gd name="T16" fmla="*/ 3 w 703"/>
                <a:gd name="T17" fmla="*/ 7 h 317"/>
                <a:gd name="T18" fmla="*/ 4 w 703"/>
                <a:gd name="T19" fmla="*/ 6 h 317"/>
                <a:gd name="T20" fmla="*/ 6 w 703"/>
                <a:gd name="T21" fmla="*/ 7 h 317"/>
                <a:gd name="T22" fmla="*/ 9 w 703"/>
                <a:gd name="T23" fmla="*/ 6 h 317"/>
                <a:gd name="T24" fmla="*/ 9 w 703"/>
                <a:gd name="T25" fmla="*/ 7 h 317"/>
                <a:gd name="T26" fmla="*/ 9 w 703"/>
                <a:gd name="T27" fmla="*/ 6 h 317"/>
                <a:gd name="T28" fmla="*/ 15 w 703"/>
                <a:gd name="T29" fmla="*/ 6 h 317"/>
                <a:gd name="T30" fmla="*/ 16 w 703"/>
                <a:gd name="T31" fmla="*/ 6 h 317"/>
                <a:gd name="T32" fmla="*/ 16 w 703"/>
                <a:gd name="T33" fmla="*/ 3 h 317"/>
                <a:gd name="T34" fmla="*/ 16 w 703"/>
                <a:gd name="T35" fmla="*/ 3 h 317"/>
                <a:gd name="T36" fmla="*/ 15 w 703"/>
                <a:gd name="T37" fmla="*/ 1 h 317"/>
                <a:gd name="T38" fmla="*/ 13 w 703"/>
                <a:gd name="T39" fmla="*/ 1 h 317"/>
                <a:gd name="T40" fmla="*/ 11 w 703"/>
                <a:gd name="T41" fmla="*/ 1 h 317"/>
                <a:gd name="T42" fmla="*/ 8 w 703"/>
                <a:gd name="T43" fmla="*/ 0 h 317"/>
                <a:gd name="T44" fmla="*/ 6 w 703"/>
                <a:gd name="T45" fmla="*/ 0 h 317"/>
                <a:gd name="T46" fmla="*/ 4 w 703"/>
                <a:gd name="T47" fmla="*/ 1 h 317"/>
                <a:gd name="T48" fmla="*/ 3 w 703"/>
                <a:gd name="T49" fmla="*/ 1 h 317"/>
                <a:gd name="T50" fmla="*/ 3 w 703"/>
                <a:gd name="T51" fmla="*/ 2 h 317"/>
                <a:gd name="T52" fmla="*/ 0 w 703"/>
                <a:gd name="T53" fmla="*/ 3 h 3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3"/>
                <a:gd name="T82" fmla="*/ 0 h 317"/>
                <a:gd name="T83" fmla="*/ 703 w 703"/>
                <a:gd name="T84" fmla="*/ 317 h 3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3" h="317">
                  <a:moveTo>
                    <a:pt x="0" y="106"/>
                  </a:moveTo>
                  <a:lnTo>
                    <a:pt x="27" y="188"/>
                  </a:lnTo>
                  <a:lnTo>
                    <a:pt x="1" y="196"/>
                  </a:lnTo>
                  <a:lnTo>
                    <a:pt x="27" y="210"/>
                  </a:lnTo>
                  <a:lnTo>
                    <a:pt x="39" y="260"/>
                  </a:lnTo>
                  <a:lnTo>
                    <a:pt x="79" y="254"/>
                  </a:lnTo>
                  <a:lnTo>
                    <a:pt x="39" y="276"/>
                  </a:lnTo>
                  <a:lnTo>
                    <a:pt x="84" y="267"/>
                  </a:lnTo>
                  <a:lnTo>
                    <a:pt x="136" y="300"/>
                  </a:lnTo>
                  <a:lnTo>
                    <a:pt x="179" y="265"/>
                  </a:lnTo>
                  <a:lnTo>
                    <a:pt x="246" y="311"/>
                  </a:lnTo>
                  <a:lnTo>
                    <a:pt x="368" y="265"/>
                  </a:lnTo>
                  <a:lnTo>
                    <a:pt x="366" y="317"/>
                  </a:lnTo>
                  <a:lnTo>
                    <a:pt x="388" y="265"/>
                  </a:lnTo>
                  <a:lnTo>
                    <a:pt x="618" y="253"/>
                  </a:lnTo>
                  <a:lnTo>
                    <a:pt x="703" y="249"/>
                  </a:lnTo>
                  <a:lnTo>
                    <a:pt x="675" y="139"/>
                  </a:lnTo>
                  <a:lnTo>
                    <a:pt x="695" y="115"/>
                  </a:lnTo>
                  <a:lnTo>
                    <a:pt x="624" y="20"/>
                  </a:lnTo>
                  <a:lnTo>
                    <a:pt x="577" y="20"/>
                  </a:lnTo>
                  <a:lnTo>
                    <a:pt x="449" y="60"/>
                  </a:lnTo>
                  <a:lnTo>
                    <a:pt x="336" y="0"/>
                  </a:lnTo>
                  <a:lnTo>
                    <a:pt x="267" y="1"/>
                  </a:lnTo>
                  <a:lnTo>
                    <a:pt x="180" y="56"/>
                  </a:lnTo>
                  <a:lnTo>
                    <a:pt x="108" y="41"/>
                  </a:lnTo>
                  <a:lnTo>
                    <a:pt x="132" y="70"/>
                  </a:lnTo>
                  <a:lnTo>
                    <a:pt x="0" y="10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06" name="Freeform 421"/>
            <p:cNvSpPr/>
            <p:nvPr/>
          </p:nvSpPr>
          <p:spPr bwMode="auto">
            <a:xfrm>
              <a:off x="1677" y="4270"/>
              <a:ext cx="114" cy="148"/>
            </a:xfrm>
            <a:custGeom>
              <a:avLst/>
              <a:gdLst>
                <a:gd name="T0" fmla="*/ 0 w 152"/>
                <a:gd name="T1" fmla="*/ 4 h 209"/>
                <a:gd name="T2" fmla="*/ 0 w 152"/>
                <a:gd name="T3" fmla="*/ 4 h 209"/>
                <a:gd name="T4" fmla="*/ 0 w 152"/>
                <a:gd name="T5" fmla="*/ 5 h 209"/>
                <a:gd name="T6" fmla="*/ 3 w 152"/>
                <a:gd name="T7" fmla="*/ 4 h 209"/>
                <a:gd name="T8" fmla="*/ 3 w 152"/>
                <a:gd name="T9" fmla="*/ 1 h 209"/>
                <a:gd name="T10" fmla="*/ 3 w 152"/>
                <a:gd name="T11" fmla="*/ 1 h 209"/>
                <a:gd name="T12" fmla="*/ 2 w 152"/>
                <a:gd name="T13" fmla="*/ 1 h 209"/>
                <a:gd name="T14" fmla="*/ 2 w 152"/>
                <a:gd name="T15" fmla="*/ 1 h 209"/>
                <a:gd name="T16" fmla="*/ 2 w 152"/>
                <a:gd name="T17" fmla="*/ 0 h 209"/>
                <a:gd name="T18" fmla="*/ 2 w 152"/>
                <a:gd name="T19" fmla="*/ 0 h 209"/>
                <a:gd name="T20" fmla="*/ 1 w 152"/>
                <a:gd name="T21" fmla="*/ 1 h 209"/>
                <a:gd name="T22" fmla="*/ 0 w 152"/>
                <a:gd name="T23" fmla="*/ 1 h 209"/>
                <a:gd name="T24" fmla="*/ 1 w 152"/>
                <a:gd name="T25" fmla="*/ 2 h 209"/>
                <a:gd name="T26" fmla="*/ 0 w 152"/>
                <a:gd name="T27" fmla="*/ 3 h 209"/>
                <a:gd name="T28" fmla="*/ 1 w 152"/>
                <a:gd name="T29" fmla="*/ 3 h 209"/>
                <a:gd name="T30" fmla="*/ 0 w 152"/>
                <a:gd name="T31" fmla="*/ 4 h 209"/>
                <a:gd name="T32" fmla="*/ 1 w 152"/>
                <a:gd name="T33" fmla="*/ 3 h 209"/>
                <a:gd name="T34" fmla="*/ 0 w 152"/>
                <a:gd name="T35" fmla="*/ 4 h 2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2"/>
                <a:gd name="T55" fmla="*/ 0 h 209"/>
                <a:gd name="T56" fmla="*/ 152 w 152"/>
                <a:gd name="T57" fmla="*/ 209 h 2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2" h="209">
                  <a:moveTo>
                    <a:pt x="0" y="177"/>
                  </a:moveTo>
                  <a:lnTo>
                    <a:pt x="18" y="193"/>
                  </a:lnTo>
                  <a:lnTo>
                    <a:pt x="2" y="209"/>
                  </a:lnTo>
                  <a:lnTo>
                    <a:pt x="142" y="178"/>
                  </a:lnTo>
                  <a:lnTo>
                    <a:pt x="152" y="67"/>
                  </a:lnTo>
                  <a:lnTo>
                    <a:pt x="133" y="41"/>
                  </a:lnTo>
                  <a:lnTo>
                    <a:pt x="93" y="54"/>
                  </a:lnTo>
                  <a:lnTo>
                    <a:pt x="79" y="37"/>
                  </a:lnTo>
                  <a:lnTo>
                    <a:pt x="96" y="12"/>
                  </a:lnTo>
                  <a:lnTo>
                    <a:pt x="79" y="0"/>
                  </a:lnTo>
                  <a:lnTo>
                    <a:pt x="63" y="52"/>
                  </a:lnTo>
                  <a:lnTo>
                    <a:pt x="2" y="67"/>
                  </a:lnTo>
                  <a:lnTo>
                    <a:pt x="22" y="79"/>
                  </a:lnTo>
                  <a:lnTo>
                    <a:pt x="8" y="109"/>
                  </a:lnTo>
                  <a:lnTo>
                    <a:pt x="49" y="117"/>
                  </a:lnTo>
                  <a:lnTo>
                    <a:pt x="13" y="158"/>
                  </a:lnTo>
                  <a:lnTo>
                    <a:pt x="53" y="148"/>
                  </a:lnTo>
                  <a:lnTo>
                    <a:pt x="0" y="17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07" name="Freeform 422"/>
            <p:cNvSpPr/>
            <p:nvPr/>
          </p:nvSpPr>
          <p:spPr bwMode="auto">
            <a:xfrm>
              <a:off x="1738" y="4260"/>
              <a:ext cx="72" cy="58"/>
            </a:xfrm>
            <a:custGeom>
              <a:avLst/>
              <a:gdLst>
                <a:gd name="T0" fmla="*/ 0 w 97"/>
                <a:gd name="T1" fmla="*/ 1 h 82"/>
                <a:gd name="T2" fmla="*/ 0 w 97"/>
                <a:gd name="T3" fmla="*/ 1 h 82"/>
                <a:gd name="T4" fmla="*/ 1 w 97"/>
                <a:gd name="T5" fmla="*/ 1 h 82"/>
                <a:gd name="T6" fmla="*/ 2 w 97"/>
                <a:gd name="T7" fmla="*/ 2 h 82"/>
                <a:gd name="T8" fmla="*/ 2 w 97"/>
                <a:gd name="T9" fmla="*/ 1 h 82"/>
                <a:gd name="T10" fmla="*/ 2 w 97"/>
                <a:gd name="T11" fmla="*/ 0 h 82"/>
                <a:gd name="T12" fmla="*/ 1 w 97"/>
                <a:gd name="T13" fmla="*/ 0 h 82"/>
                <a:gd name="T14" fmla="*/ 0 w 97"/>
                <a:gd name="T15" fmla="*/ 1 h 82"/>
                <a:gd name="T16" fmla="*/ 0 w 97"/>
                <a:gd name="T17" fmla="*/ 1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82"/>
                <a:gd name="T29" fmla="*/ 97 w 9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82">
                  <a:moveTo>
                    <a:pt x="0" y="52"/>
                  </a:moveTo>
                  <a:lnTo>
                    <a:pt x="14" y="69"/>
                  </a:lnTo>
                  <a:lnTo>
                    <a:pt x="54" y="56"/>
                  </a:lnTo>
                  <a:lnTo>
                    <a:pt x="73" y="82"/>
                  </a:lnTo>
                  <a:lnTo>
                    <a:pt x="97" y="52"/>
                  </a:lnTo>
                  <a:lnTo>
                    <a:pt x="74" y="15"/>
                  </a:lnTo>
                  <a:lnTo>
                    <a:pt x="29" y="0"/>
                  </a:lnTo>
                  <a:lnTo>
                    <a:pt x="17" y="27"/>
                  </a:lnTo>
                  <a:lnTo>
                    <a:pt x="0" y="5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08" name="Freeform 423"/>
            <p:cNvSpPr/>
            <p:nvPr/>
          </p:nvSpPr>
          <p:spPr bwMode="auto">
            <a:xfrm>
              <a:off x="1770" y="4130"/>
              <a:ext cx="21" cy="23"/>
            </a:xfrm>
            <a:custGeom>
              <a:avLst/>
              <a:gdLst>
                <a:gd name="T0" fmla="*/ 0 w 26"/>
                <a:gd name="T1" fmla="*/ 1 h 35"/>
                <a:gd name="T2" fmla="*/ 0 w 26"/>
                <a:gd name="T3" fmla="*/ 0 h 35"/>
                <a:gd name="T4" fmla="*/ 1 w 26"/>
                <a:gd name="T5" fmla="*/ 0 h 35"/>
                <a:gd name="T6" fmla="*/ 0 w 26"/>
                <a:gd name="T7" fmla="*/ 1 h 35"/>
                <a:gd name="T8" fmla="*/ 0 60000 65536"/>
                <a:gd name="T9" fmla="*/ 0 60000 65536"/>
                <a:gd name="T10" fmla="*/ 0 60000 65536"/>
                <a:gd name="T11" fmla="*/ 0 60000 65536"/>
                <a:gd name="T12" fmla="*/ 0 w 26"/>
                <a:gd name="T13" fmla="*/ 0 h 35"/>
                <a:gd name="T14" fmla="*/ 26 w 26"/>
                <a:gd name="T15" fmla="*/ 35 h 35"/>
              </a:gdLst>
              <a:ahLst/>
              <a:cxnLst>
                <a:cxn ang="T8">
                  <a:pos x="T0" y="T1"/>
                </a:cxn>
                <a:cxn ang="T9">
                  <a:pos x="T2" y="T3"/>
                </a:cxn>
                <a:cxn ang="T10">
                  <a:pos x="T4" y="T5"/>
                </a:cxn>
                <a:cxn ang="T11">
                  <a:pos x="T6" y="T7"/>
                </a:cxn>
              </a:cxnLst>
              <a:rect l="T12" t="T13" r="T14" b="T15"/>
              <a:pathLst>
                <a:path w="26" h="35">
                  <a:moveTo>
                    <a:pt x="0" y="35"/>
                  </a:moveTo>
                  <a:lnTo>
                    <a:pt x="0" y="8"/>
                  </a:lnTo>
                  <a:lnTo>
                    <a:pt x="26" y="0"/>
                  </a:lnTo>
                  <a:lnTo>
                    <a:pt x="0" y="3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09" name="Freeform 424"/>
            <p:cNvSpPr/>
            <p:nvPr/>
          </p:nvSpPr>
          <p:spPr bwMode="auto">
            <a:xfrm>
              <a:off x="1778" y="4155"/>
              <a:ext cx="16" cy="18"/>
            </a:xfrm>
            <a:custGeom>
              <a:avLst/>
              <a:gdLst>
                <a:gd name="T0" fmla="*/ 0 w 22"/>
                <a:gd name="T1" fmla="*/ 0 h 24"/>
                <a:gd name="T2" fmla="*/ 0 w 22"/>
                <a:gd name="T3" fmla="*/ 0 h 24"/>
                <a:gd name="T4" fmla="*/ 1 w 22"/>
                <a:gd name="T5" fmla="*/ 1 h 24"/>
                <a:gd name="T6" fmla="*/ 0 w 22"/>
                <a:gd name="T7" fmla="*/ 0 h 24"/>
                <a:gd name="T8" fmla="*/ 0 60000 65536"/>
                <a:gd name="T9" fmla="*/ 0 60000 65536"/>
                <a:gd name="T10" fmla="*/ 0 60000 65536"/>
                <a:gd name="T11" fmla="*/ 0 60000 65536"/>
                <a:gd name="T12" fmla="*/ 0 w 22"/>
                <a:gd name="T13" fmla="*/ 0 h 24"/>
                <a:gd name="T14" fmla="*/ 22 w 22"/>
                <a:gd name="T15" fmla="*/ 24 h 24"/>
              </a:gdLst>
              <a:ahLst/>
              <a:cxnLst>
                <a:cxn ang="T8">
                  <a:pos x="T0" y="T1"/>
                </a:cxn>
                <a:cxn ang="T9">
                  <a:pos x="T2" y="T3"/>
                </a:cxn>
                <a:cxn ang="T10">
                  <a:pos x="T4" y="T5"/>
                </a:cxn>
                <a:cxn ang="T11">
                  <a:pos x="T6" y="T7"/>
                </a:cxn>
              </a:cxnLst>
              <a:rect l="T12" t="T13" r="T14" b="T15"/>
              <a:pathLst>
                <a:path w="22" h="24">
                  <a:moveTo>
                    <a:pt x="0" y="18"/>
                  </a:moveTo>
                  <a:lnTo>
                    <a:pt x="14" y="0"/>
                  </a:lnTo>
                  <a:lnTo>
                    <a:pt x="22" y="24"/>
                  </a:lnTo>
                  <a:lnTo>
                    <a:pt x="0" y="1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10" name="Freeform 425"/>
            <p:cNvSpPr/>
            <p:nvPr/>
          </p:nvSpPr>
          <p:spPr bwMode="auto">
            <a:xfrm>
              <a:off x="1794" y="4115"/>
              <a:ext cx="226" cy="373"/>
            </a:xfrm>
            <a:custGeom>
              <a:avLst/>
              <a:gdLst>
                <a:gd name="T0" fmla="*/ 0 w 297"/>
                <a:gd name="T1" fmla="*/ 3 h 521"/>
                <a:gd name="T2" fmla="*/ 0 w 297"/>
                <a:gd name="T3" fmla="*/ 1 h 521"/>
                <a:gd name="T4" fmla="*/ 1 w 297"/>
                <a:gd name="T5" fmla="*/ 0 h 521"/>
                <a:gd name="T6" fmla="*/ 3 w 297"/>
                <a:gd name="T7" fmla="*/ 0 h 521"/>
                <a:gd name="T8" fmla="*/ 2 w 297"/>
                <a:gd name="T9" fmla="*/ 1 h 521"/>
                <a:gd name="T10" fmla="*/ 4 w 297"/>
                <a:gd name="T11" fmla="*/ 2 h 521"/>
                <a:gd name="T12" fmla="*/ 3 w 297"/>
                <a:gd name="T13" fmla="*/ 4 h 521"/>
                <a:gd name="T14" fmla="*/ 4 w 297"/>
                <a:gd name="T15" fmla="*/ 4 h 521"/>
                <a:gd name="T16" fmla="*/ 5 w 297"/>
                <a:gd name="T17" fmla="*/ 7 h 521"/>
                <a:gd name="T18" fmla="*/ 5 w 297"/>
                <a:gd name="T19" fmla="*/ 7 h 521"/>
                <a:gd name="T20" fmla="*/ 6 w 297"/>
                <a:gd name="T21" fmla="*/ 8 h 521"/>
                <a:gd name="T22" fmla="*/ 5 w 297"/>
                <a:gd name="T23" fmla="*/ 8 h 521"/>
                <a:gd name="T24" fmla="*/ 7 w 297"/>
                <a:gd name="T25" fmla="*/ 9 h 521"/>
                <a:gd name="T26" fmla="*/ 6 w 297"/>
                <a:gd name="T27" fmla="*/ 10 h 521"/>
                <a:gd name="T28" fmla="*/ 7 w 297"/>
                <a:gd name="T29" fmla="*/ 11 h 521"/>
                <a:gd name="T30" fmla="*/ 0 w 297"/>
                <a:gd name="T31" fmla="*/ 12 h 521"/>
                <a:gd name="T32" fmla="*/ 3 w 297"/>
                <a:gd name="T33" fmla="*/ 10 h 521"/>
                <a:gd name="T34" fmla="*/ 2 w 297"/>
                <a:gd name="T35" fmla="*/ 10 h 521"/>
                <a:gd name="T36" fmla="*/ 1 w 297"/>
                <a:gd name="T37" fmla="*/ 9 h 521"/>
                <a:gd name="T38" fmla="*/ 2 w 297"/>
                <a:gd name="T39" fmla="*/ 9 h 521"/>
                <a:gd name="T40" fmla="*/ 1 w 297"/>
                <a:gd name="T41" fmla="*/ 8 h 521"/>
                <a:gd name="T42" fmla="*/ 3 w 297"/>
                <a:gd name="T43" fmla="*/ 7 h 521"/>
                <a:gd name="T44" fmla="*/ 3 w 297"/>
                <a:gd name="T45" fmla="*/ 6 h 521"/>
                <a:gd name="T46" fmla="*/ 2 w 297"/>
                <a:gd name="T47" fmla="*/ 6 h 521"/>
                <a:gd name="T48" fmla="*/ 3 w 297"/>
                <a:gd name="T49" fmla="*/ 5 h 521"/>
                <a:gd name="T50" fmla="*/ 1 w 297"/>
                <a:gd name="T51" fmla="*/ 6 h 521"/>
                <a:gd name="T52" fmla="*/ 1 w 297"/>
                <a:gd name="T53" fmla="*/ 4 h 521"/>
                <a:gd name="T54" fmla="*/ 0 w 297"/>
                <a:gd name="T55" fmla="*/ 5 h 521"/>
                <a:gd name="T56" fmla="*/ 1 w 297"/>
                <a:gd name="T57" fmla="*/ 3 h 521"/>
                <a:gd name="T58" fmla="*/ 0 w 297"/>
                <a:gd name="T59" fmla="*/ 3 h 5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7"/>
                <a:gd name="T91" fmla="*/ 0 h 521"/>
                <a:gd name="T92" fmla="*/ 297 w 297"/>
                <a:gd name="T93" fmla="*/ 521 h 5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7" h="521">
                  <a:moveTo>
                    <a:pt x="0" y="122"/>
                  </a:moveTo>
                  <a:lnTo>
                    <a:pt x="11" y="50"/>
                  </a:lnTo>
                  <a:lnTo>
                    <a:pt x="49" y="0"/>
                  </a:lnTo>
                  <a:lnTo>
                    <a:pt x="113" y="0"/>
                  </a:lnTo>
                  <a:lnTo>
                    <a:pt x="73" y="62"/>
                  </a:lnTo>
                  <a:lnTo>
                    <a:pt x="161" y="74"/>
                  </a:lnTo>
                  <a:lnTo>
                    <a:pt x="106" y="161"/>
                  </a:lnTo>
                  <a:lnTo>
                    <a:pt x="175" y="189"/>
                  </a:lnTo>
                  <a:lnTo>
                    <a:pt x="239" y="296"/>
                  </a:lnTo>
                  <a:lnTo>
                    <a:pt x="220" y="304"/>
                  </a:lnTo>
                  <a:lnTo>
                    <a:pt x="248" y="330"/>
                  </a:lnTo>
                  <a:lnTo>
                    <a:pt x="231" y="359"/>
                  </a:lnTo>
                  <a:lnTo>
                    <a:pt x="297" y="364"/>
                  </a:lnTo>
                  <a:lnTo>
                    <a:pt x="258" y="433"/>
                  </a:lnTo>
                  <a:lnTo>
                    <a:pt x="285" y="455"/>
                  </a:lnTo>
                  <a:lnTo>
                    <a:pt x="18" y="521"/>
                  </a:lnTo>
                  <a:lnTo>
                    <a:pt x="139" y="423"/>
                  </a:lnTo>
                  <a:lnTo>
                    <a:pt x="102" y="438"/>
                  </a:lnTo>
                  <a:lnTo>
                    <a:pt x="34" y="410"/>
                  </a:lnTo>
                  <a:lnTo>
                    <a:pt x="85" y="375"/>
                  </a:lnTo>
                  <a:lnTo>
                    <a:pt x="55" y="359"/>
                  </a:lnTo>
                  <a:lnTo>
                    <a:pt x="123" y="319"/>
                  </a:lnTo>
                  <a:lnTo>
                    <a:pt x="133" y="271"/>
                  </a:lnTo>
                  <a:lnTo>
                    <a:pt x="95" y="256"/>
                  </a:lnTo>
                  <a:lnTo>
                    <a:pt x="113" y="229"/>
                  </a:lnTo>
                  <a:lnTo>
                    <a:pt x="46" y="242"/>
                  </a:lnTo>
                  <a:lnTo>
                    <a:pt x="49" y="169"/>
                  </a:lnTo>
                  <a:lnTo>
                    <a:pt x="11" y="202"/>
                  </a:lnTo>
                  <a:lnTo>
                    <a:pt x="31" y="126"/>
                  </a:lnTo>
                  <a:lnTo>
                    <a:pt x="0" y="12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11" name="Freeform 426"/>
            <p:cNvSpPr/>
            <p:nvPr/>
          </p:nvSpPr>
          <p:spPr bwMode="auto">
            <a:xfrm>
              <a:off x="7397" y="3871"/>
              <a:ext cx="88" cy="30"/>
            </a:xfrm>
            <a:custGeom>
              <a:avLst/>
              <a:gdLst>
                <a:gd name="T0" fmla="*/ 0 w 116"/>
                <a:gd name="T1" fmla="*/ 0 h 42"/>
                <a:gd name="T2" fmla="*/ 2 w 116"/>
                <a:gd name="T3" fmla="*/ 0 h 42"/>
                <a:gd name="T4" fmla="*/ 3 w 116"/>
                <a:gd name="T5" fmla="*/ 1 h 42"/>
                <a:gd name="T6" fmla="*/ 2 w 116"/>
                <a:gd name="T7" fmla="*/ 1 h 42"/>
                <a:gd name="T8" fmla="*/ 0 w 116"/>
                <a:gd name="T9" fmla="*/ 0 h 42"/>
                <a:gd name="T10" fmla="*/ 0 60000 65536"/>
                <a:gd name="T11" fmla="*/ 0 60000 65536"/>
                <a:gd name="T12" fmla="*/ 0 60000 65536"/>
                <a:gd name="T13" fmla="*/ 0 60000 65536"/>
                <a:gd name="T14" fmla="*/ 0 60000 65536"/>
                <a:gd name="T15" fmla="*/ 0 w 116"/>
                <a:gd name="T16" fmla="*/ 0 h 42"/>
                <a:gd name="T17" fmla="*/ 116 w 116"/>
                <a:gd name="T18" fmla="*/ 42 h 42"/>
              </a:gdLst>
              <a:ahLst/>
              <a:cxnLst>
                <a:cxn ang="T10">
                  <a:pos x="T0" y="T1"/>
                </a:cxn>
                <a:cxn ang="T11">
                  <a:pos x="T2" y="T3"/>
                </a:cxn>
                <a:cxn ang="T12">
                  <a:pos x="T4" y="T5"/>
                </a:cxn>
                <a:cxn ang="T13">
                  <a:pos x="T6" y="T7"/>
                </a:cxn>
                <a:cxn ang="T14">
                  <a:pos x="T8" y="T9"/>
                </a:cxn>
              </a:cxnLst>
              <a:rect l="T15" t="T16" r="T17" b="T18"/>
              <a:pathLst>
                <a:path w="116" h="42">
                  <a:moveTo>
                    <a:pt x="0" y="14"/>
                  </a:moveTo>
                  <a:lnTo>
                    <a:pt x="71" y="0"/>
                  </a:lnTo>
                  <a:lnTo>
                    <a:pt x="116" y="21"/>
                  </a:lnTo>
                  <a:lnTo>
                    <a:pt x="92" y="42"/>
                  </a:lnTo>
                  <a:lnTo>
                    <a:pt x="0" y="14"/>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12" name="Freeform 427"/>
            <p:cNvSpPr/>
            <p:nvPr/>
          </p:nvSpPr>
          <p:spPr bwMode="auto">
            <a:xfrm>
              <a:off x="4919" y="5463"/>
              <a:ext cx="204" cy="471"/>
            </a:xfrm>
            <a:custGeom>
              <a:avLst/>
              <a:gdLst>
                <a:gd name="T0" fmla="*/ 0 w 268"/>
                <a:gd name="T1" fmla="*/ 1 h 659"/>
                <a:gd name="T2" fmla="*/ 1 w 268"/>
                <a:gd name="T3" fmla="*/ 2 h 659"/>
                <a:gd name="T4" fmla="*/ 2 w 268"/>
                <a:gd name="T5" fmla="*/ 3 h 659"/>
                <a:gd name="T6" fmla="*/ 1 w 268"/>
                <a:gd name="T7" fmla="*/ 4 h 659"/>
                <a:gd name="T8" fmla="*/ 4 w 268"/>
                <a:gd name="T9" fmla="*/ 6 h 659"/>
                <a:gd name="T10" fmla="*/ 5 w 268"/>
                <a:gd name="T11" fmla="*/ 9 h 659"/>
                <a:gd name="T12" fmla="*/ 5 w 268"/>
                <a:gd name="T13" fmla="*/ 11 h 659"/>
                <a:gd name="T14" fmla="*/ 2 w 268"/>
                <a:gd name="T15" fmla="*/ 13 h 659"/>
                <a:gd name="T16" fmla="*/ 3 w 268"/>
                <a:gd name="T17" fmla="*/ 15 h 659"/>
                <a:gd name="T18" fmla="*/ 3 w 268"/>
                <a:gd name="T19" fmla="*/ 14 h 659"/>
                <a:gd name="T20" fmla="*/ 4 w 268"/>
                <a:gd name="T21" fmla="*/ 14 h 659"/>
                <a:gd name="T22" fmla="*/ 4 w 268"/>
                <a:gd name="T23" fmla="*/ 13 h 659"/>
                <a:gd name="T24" fmla="*/ 6 w 268"/>
                <a:gd name="T25" fmla="*/ 12 h 659"/>
                <a:gd name="T26" fmla="*/ 6 w 268"/>
                <a:gd name="T27" fmla="*/ 8 h 659"/>
                <a:gd name="T28" fmla="*/ 3 w 268"/>
                <a:gd name="T29" fmla="*/ 5 h 659"/>
                <a:gd name="T30" fmla="*/ 3 w 268"/>
                <a:gd name="T31" fmla="*/ 3 h 659"/>
                <a:gd name="T32" fmla="*/ 5 w 268"/>
                <a:gd name="T33" fmla="*/ 2 h 659"/>
                <a:gd name="T34" fmla="*/ 3 w 268"/>
                <a:gd name="T35" fmla="*/ 0 h 659"/>
                <a:gd name="T36" fmla="*/ 0 w 268"/>
                <a:gd name="T37" fmla="*/ 1 h 6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8"/>
                <a:gd name="T58" fmla="*/ 0 h 659"/>
                <a:gd name="T59" fmla="*/ 268 w 268"/>
                <a:gd name="T60" fmla="*/ 659 h 6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8" h="659">
                  <a:moveTo>
                    <a:pt x="0" y="34"/>
                  </a:moveTo>
                  <a:lnTo>
                    <a:pt x="39" y="101"/>
                  </a:lnTo>
                  <a:lnTo>
                    <a:pt x="92" y="128"/>
                  </a:lnTo>
                  <a:lnTo>
                    <a:pt x="65" y="181"/>
                  </a:lnTo>
                  <a:lnTo>
                    <a:pt x="158" y="268"/>
                  </a:lnTo>
                  <a:lnTo>
                    <a:pt x="201" y="387"/>
                  </a:lnTo>
                  <a:lnTo>
                    <a:pt x="204" y="489"/>
                  </a:lnTo>
                  <a:lnTo>
                    <a:pt x="87" y="577"/>
                  </a:lnTo>
                  <a:lnTo>
                    <a:pt x="110" y="659"/>
                  </a:lnTo>
                  <a:lnTo>
                    <a:pt x="143" y="602"/>
                  </a:lnTo>
                  <a:lnTo>
                    <a:pt x="165" y="615"/>
                  </a:lnTo>
                  <a:lnTo>
                    <a:pt x="175" y="580"/>
                  </a:lnTo>
                  <a:lnTo>
                    <a:pt x="268" y="519"/>
                  </a:lnTo>
                  <a:lnTo>
                    <a:pt x="254" y="354"/>
                  </a:lnTo>
                  <a:lnTo>
                    <a:pt x="129" y="201"/>
                  </a:lnTo>
                  <a:lnTo>
                    <a:pt x="142" y="151"/>
                  </a:lnTo>
                  <a:lnTo>
                    <a:pt x="217" y="76"/>
                  </a:lnTo>
                  <a:lnTo>
                    <a:pt x="115" y="0"/>
                  </a:lnTo>
                  <a:lnTo>
                    <a:pt x="0" y="34"/>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13" name="Freeform 428"/>
            <p:cNvSpPr/>
            <p:nvPr/>
          </p:nvSpPr>
          <p:spPr bwMode="auto">
            <a:xfrm>
              <a:off x="3221" y="5598"/>
              <a:ext cx="279" cy="208"/>
            </a:xfrm>
            <a:custGeom>
              <a:avLst/>
              <a:gdLst>
                <a:gd name="T0" fmla="*/ 0 w 369"/>
                <a:gd name="T1" fmla="*/ 7 h 289"/>
                <a:gd name="T2" fmla="*/ 2 w 369"/>
                <a:gd name="T3" fmla="*/ 5 h 289"/>
                <a:gd name="T4" fmla="*/ 2 w 369"/>
                <a:gd name="T5" fmla="*/ 5 h 289"/>
                <a:gd name="T6" fmla="*/ 3 w 369"/>
                <a:gd name="T7" fmla="*/ 4 h 289"/>
                <a:gd name="T8" fmla="*/ 5 w 369"/>
                <a:gd name="T9" fmla="*/ 1 h 289"/>
                <a:gd name="T10" fmla="*/ 8 w 369"/>
                <a:gd name="T11" fmla="*/ 0 h 289"/>
                <a:gd name="T12" fmla="*/ 9 w 369"/>
                <a:gd name="T13" fmla="*/ 3 h 289"/>
                <a:gd name="T14" fmla="*/ 8 w 369"/>
                <a:gd name="T15" fmla="*/ 4 h 289"/>
                <a:gd name="T16" fmla="*/ 5 w 369"/>
                <a:gd name="T17" fmla="*/ 5 h 289"/>
                <a:gd name="T18" fmla="*/ 0 w 369"/>
                <a:gd name="T19" fmla="*/ 7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9"/>
                <a:gd name="T31" fmla="*/ 0 h 289"/>
                <a:gd name="T32" fmla="*/ 369 w 369"/>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9" h="289">
                  <a:moveTo>
                    <a:pt x="0" y="289"/>
                  </a:moveTo>
                  <a:lnTo>
                    <a:pt x="96" y="225"/>
                  </a:lnTo>
                  <a:lnTo>
                    <a:pt x="79" y="194"/>
                  </a:lnTo>
                  <a:lnTo>
                    <a:pt x="108" y="157"/>
                  </a:lnTo>
                  <a:lnTo>
                    <a:pt x="207" y="33"/>
                  </a:lnTo>
                  <a:lnTo>
                    <a:pt x="329" y="0"/>
                  </a:lnTo>
                  <a:lnTo>
                    <a:pt x="369" y="113"/>
                  </a:lnTo>
                  <a:lnTo>
                    <a:pt x="336" y="157"/>
                  </a:lnTo>
                  <a:lnTo>
                    <a:pt x="197" y="232"/>
                  </a:lnTo>
                  <a:lnTo>
                    <a:pt x="0" y="28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14" name="Freeform 429"/>
            <p:cNvSpPr/>
            <p:nvPr/>
          </p:nvSpPr>
          <p:spPr bwMode="auto">
            <a:xfrm>
              <a:off x="3200" y="5653"/>
              <a:ext cx="103" cy="153"/>
            </a:xfrm>
            <a:custGeom>
              <a:avLst/>
              <a:gdLst>
                <a:gd name="T0" fmla="*/ 0 w 137"/>
                <a:gd name="T1" fmla="*/ 1 h 211"/>
                <a:gd name="T2" fmla="*/ 1 w 137"/>
                <a:gd name="T3" fmla="*/ 5 h 211"/>
                <a:gd name="T4" fmla="*/ 3 w 137"/>
                <a:gd name="T5" fmla="*/ 3 h 211"/>
                <a:gd name="T6" fmla="*/ 3 w 137"/>
                <a:gd name="T7" fmla="*/ 3 h 211"/>
                <a:gd name="T8" fmla="*/ 3 w 137"/>
                <a:gd name="T9" fmla="*/ 2 h 211"/>
                <a:gd name="T10" fmla="*/ 3 w 137"/>
                <a:gd name="T11" fmla="*/ 1 h 211"/>
                <a:gd name="T12" fmla="*/ 1 w 137"/>
                <a:gd name="T13" fmla="*/ 0 h 211"/>
                <a:gd name="T14" fmla="*/ 0 w 137"/>
                <a:gd name="T15" fmla="*/ 1 h 211"/>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211"/>
                <a:gd name="T26" fmla="*/ 137 w 137"/>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211">
                  <a:moveTo>
                    <a:pt x="0" y="42"/>
                  </a:moveTo>
                  <a:lnTo>
                    <a:pt x="29" y="211"/>
                  </a:lnTo>
                  <a:lnTo>
                    <a:pt x="125" y="147"/>
                  </a:lnTo>
                  <a:lnTo>
                    <a:pt x="108" y="116"/>
                  </a:lnTo>
                  <a:lnTo>
                    <a:pt x="137" y="79"/>
                  </a:lnTo>
                  <a:lnTo>
                    <a:pt x="137" y="32"/>
                  </a:lnTo>
                  <a:lnTo>
                    <a:pt x="67" y="0"/>
                  </a:lnTo>
                  <a:lnTo>
                    <a:pt x="0" y="4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15" name="Freeform 430"/>
            <p:cNvSpPr/>
            <p:nvPr/>
          </p:nvSpPr>
          <p:spPr bwMode="auto">
            <a:xfrm>
              <a:off x="2365" y="4611"/>
              <a:ext cx="271" cy="231"/>
            </a:xfrm>
            <a:custGeom>
              <a:avLst/>
              <a:gdLst>
                <a:gd name="T0" fmla="*/ 0 w 356"/>
                <a:gd name="T1" fmla="*/ 2 h 323"/>
                <a:gd name="T2" fmla="*/ 0 w 356"/>
                <a:gd name="T3" fmla="*/ 1 h 323"/>
                <a:gd name="T4" fmla="*/ 2 w 356"/>
                <a:gd name="T5" fmla="*/ 0 h 323"/>
                <a:gd name="T6" fmla="*/ 4 w 356"/>
                <a:gd name="T7" fmla="*/ 1 h 323"/>
                <a:gd name="T8" fmla="*/ 6 w 356"/>
                <a:gd name="T9" fmla="*/ 1 h 323"/>
                <a:gd name="T10" fmla="*/ 8 w 356"/>
                <a:gd name="T11" fmla="*/ 3 h 323"/>
                <a:gd name="T12" fmla="*/ 8 w 356"/>
                <a:gd name="T13" fmla="*/ 6 h 323"/>
                <a:gd name="T14" fmla="*/ 8 w 356"/>
                <a:gd name="T15" fmla="*/ 7 h 323"/>
                <a:gd name="T16" fmla="*/ 7 w 356"/>
                <a:gd name="T17" fmla="*/ 7 h 323"/>
                <a:gd name="T18" fmla="*/ 6 w 356"/>
                <a:gd name="T19" fmla="*/ 5 h 323"/>
                <a:gd name="T20" fmla="*/ 5 w 356"/>
                <a:gd name="T21" fmla="*/ 6 h 323"/>
                <a:gd name="T22" fmla="*/ 2 w 356"/>
                <a:gd name="T23" fmla="*/ 4 h 323"/>
                <a:gd name="T24" fmla="*/ 1 w 356"/>
                <a:gd name="T25" fmla="*/ 2 h 323"/>
                <a:gd name="T26" fmla="*/ 0 w 356"/>
                <a:gd name="T27" fmla="*/ 3 h 323"/>
                <a:gd name="T28" fmla="*/ 0 w 356"/>
                <a:gd name="T29" fmla="*/ 2 h 3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6"/>
                <a:gd name="T46" fmla="*/ 0 h 323"/>
                <a:gd name="T47" fmla="*/ 356 w 356"/>
                <a:gd name="T48" fmla="*/ 323 h 3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6" h="323">
                  <a:moveTo>
                    <a:pt x="0" y="76"/>
                  </a:moveTo>
                  <a:lnTo>
                    <a:pt x="0" y="23"/>
                  </a:lnTo>
                  <a:lnTo>
                    <a:pt x="91" y="0"/>
                  </a:lnTo>
                  <a:lnTo>
                    <a:pt x="164" y="64"/>
                  </a:lnTo>
                  <a:lnTo>
                    <a:pt x="245" y="46"/>
                  </a:lnTo>
                  <a:lnTo>
                    <a:pt x="345" y="146"/>
                  </a:lnTo>
                  <a:lnTo>
                    <a:pt x="332" y="253"/>
                  </a:lnTo>
                  <a:lnTo>
                    <a:pt x="356" y="299"/>
                  </a:lnTo>
                  <a:lnTo>
                    <a:pt x="281" y="323"/>
                  </a:lnTo>
                  <a:lnTo>
                    <a:pt x="243" y="235"/>
                  </a:lnTo>
                  <a:lnTo>
                    <a:pt x="211" y="272"/>
                  </a:lnTo>
                  <a:lnTo>
                    <a:pt x="91" y="183"/>
                  </a:lnTo>
                  <a:lnTo>
                    <a:pt x="33" y="89"/>
                  </a:lnTo>
                  <a:lnTo>
                    <a:pt x="2" y="110"/>
                  </a:lnTo>
                  <a:lnTo>
                    <a:pt x="0" y="7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16" name="Freeform 431"/>
            <p:cNvSpPr/>
            <p:nvPr/>
          </p:nvSpPr>
          <p:spPr bwMode="auto">
            <a:xfrm>
              <a:off x="2301" y="6385"/>
              <a:ext cx="369" cy="393"/>
            </a:xfrm>
            <a:custGeom>
              <a:avLst/>
              <a:gdLst>
                <a:gd name="T0" fmla="*/ 0 w 485"/>
                <a:gd name="T1" fmla="*/ 12 h 550"/>
                <a:gd name="T2" fmla="*/ 1 w 485"/>
                <a:gd name="T3" fmla="*/ 12 h 550"/>
                <a:gd name="T4" fmla="*/ 9 w 485"/>
                <a:gd name="T5" fmla="*/ 13 h 550"/>
                <a:gd name="T6" fmla="*/ 11 w 485"/>
                <a:gd name="T7" fmla="*/ 12 h 550"/>
                <a:gd name="T8" fmla="*/ 9 w 485"/>
                <a:gd name="T9" fmla="*/ 11 h 550"/>
                <a:gd name="T10" fmla="*/ 9 w 485"/>
                <a:gd name="T11" fmla="*/ 7 h 550"/>
                <a:gd name="T12" fmla="*/ 11 w 485"/>
                <a:gd name="T13" fmla="*/ 7 h 550"/>
                <a:gd name="T14" fmla="*/ 11 w 485"/>
                <a:gd name="T15" fmla="*/ 5 h 550"/>
                <a:gd name="T16" fmla="*/ 9 w 485"/>
                <a:gd name="T17" fmla="*/ 5 h 550"/>
                <a:gd name="T18" fmla="*/ 9 w 485"/>
                <a:gd name="T19" fmla="*/ 2 h 550"/>
                <a:gd name="T20" fmla="*/ 8 w 485"/>
                <a:gd name="T21" fmla="*/ 1 h 550"/>
                <a:gd name="T22" fmla="*/ 7 w 485"/>
                <a:gd name="T23" fmla="*/ 1 h 550"/>
                <a:gd name="T24" fmla="*/ 7 w 485"/>
                <a:gd name="T25" fmla="*/ 2 h 550"/>
                <a:gd name="T26" fmla="*/ 5 w 485"/>
                <a:gd name="T27" fmla="*/ 2 h 550"/>
                <a:gd name="T28" fmla="*/ 4 w 485"/>
                <a:gd name="T29" fmla="*/ 0 h 550"/>
                <a:gd name="T30" fmla="*/ 1 w 485"/>
                <a:gd name="T31" fmla="*/ 1 h 550"/>
                <a:gd name="T32" fmla="*/ 2 w 485"/>
                <a:gd name="T33" fmla="*/ 5 h 550"/>
                <a:gd name="T34" fmla="*/ 0 w 485"/>
                <a:gd name="T35" fmla="*/ 12 h 5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5"/>
                <a:gd name="T55" fmla="*/ 0 h 550"/>
                <a:gd name="T56" fmla="*/ 485 w 485"/>
                <a:gd name="T57" fmla="*/ 550 h 5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5" h="550">
                  <a:moveTo>
                    <a:pt x="0" y="515"/>
                  </a:moveTo>
                  <a:lnTo>
                    <a:pt x="63" y="496"/>
                  </a:lnTo>
                  <a:lnTo>
                    <a:pt x="376" y="550"/>
                  </a:lnTo>
                  <a:lnTo>
                    <a:pt x="446" y="524"/>
                  </a:lnTo>
                  <a:lnTo>
                    <a:pt x="399" y="484"/>
                  </a:lnTo>
                  <a:lnTo>
                    <a:pt x="399" y="317"/>
                  </a:lnTo>
                  <a:lnTo>
                    <a:pt x="485" y="317"/>
                  </a:lnTo>
                  <a:lnTo>
                    <a:pt x="480" y="227"/>
                  </a:lnTo>
                  <a:lnTo>
                    <a:pt x="399" y="236"/>
                  </a:lnTo>
                  <a:lnTo>
                    <a:pt x="391" y="77"/>
                  </a:lnTo>
                  <a:lnTo>
                    <a:pt x="356" y="48"/>
                  </a:lnTo>
                  <a:lnTo>
                    <a:pt x="305" y="52"/>
                  </a:lnTo>
                  <a:lnTo>
                    <a:pt x="294" y="96"/>
                  </a:lnTo>
                  <a:lnTo>
                    <a:pt x="239" y="102"/>
                  </a:lnTo>
                  <a:lnTo>
                    <a:pt x="179" y="0"/>
                  </a:lnTo>
                  <a:lnTo>
                    <a:pt x="34" y="23"/>
                  </a:lnTo>
                  <a:lnTo>
                    <a:pt x="86" y="231"/>
                  </a:lnTo>
                  <a:lnTo>
                    <a:pt x="0" y="51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17" name="Freeform 432"/>
            <p:cNvSpPr/>
            <p:nvPr/>
          </p:nvSpPr>
          <p:spPr bwMode="auto">
            <a:xfrm>
              <a:off x="2311" y="6352"/>
              <a:ext cx="29" cy="33"/>
            </a:xfrm>
            <a:custGeom>
              <a:avLst/>
              <a:gdLst>
                <a:gd name="T0" fmla="*/ 0 w 40"/>
                <a:gd name="T1" fmla="*/ 0 h 48"/>
                <a:gd name="T2" fmla="*/ 0 w 40"/>
                <a:gd name="T3" fmla="*/ 1 h 48"/>
                <a:gd name="T4" fmla="*/ 1 w 40"/>
                <a:gd name="T5" fmla="*/ 0 h 48"/>
                <a:gd name="T6" fmla="*/ 0 w 40"/>
                <a:gd name="T7" fmla="*/ 0 h 48"/>
                <a:gd name="T8" fmla="*/ 0 60000 65536"/>
                <a:gd name="T9" fmla="*/ 0 60000 65536"/>
                <a:gd name="T10" fmla="*/ 0 60000 65536"/>
                <a:gd name="T11" fmla="*/ 0 60000 65536"/>
                <a:gd name="T12" fmla="*/ 0 w 40"/>
                <a:gd name="T13" fmla="*/ 0 h 48"/>
                <a:gd name="T14" fmla="*/ 40 w 40"/>
                <a:gd name="T15" fmla="*/ 48 h 48"/>
              </a:gdLst>
              <a:ahLst/>
              <a:cxnLst>
                <a:cxn ang="T8">
                  <a:pos x="T0" y="T1"/>
                </a:cxn>
                <a:cxn ang="T9">
                  <a:pos x="T2" y="T3"/>
                </a:cxn>
                <a:cxn ang="T10">
                  <a:pos x="T4" y="T5"/>
                </a:cxn>
                <a:cxn ang="T11">
                  <a:pos x="T6" y="T7"/>
                </a:cxn>
              </a:cxnLst>
              <a:rect l="T12" t="T13" r="T14" b="T15"/>
              <a:pathLst>
                <a:path w="40" h="48">
                  <a:moveTo>
                    <a:pt x="0" y="16"/>
                  </a:moveTo>
                  <a:lnTo>
                    <a:pt x="18" y="48"/>
                  </a:lnTo>
                  <a:lnTo>
                    <a:pt x="40" y="0"/>
                  </a:lnTo>
                  <a:lnTo>
                    <a:pt x="0" y="1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18" name="Freeform 433"/>
            <p:cNvSpPr/>
            <p:nvPr/>
          </p:nvSpPr>
          <p:spPr bwMode="auto">
            <a:xfrm>
              <a:off x="2542" y="6768"/>
              <a:ext cx="271" cy="293"/>
            </a:xfrm>
            <a:custGeom>
              <a:avLst/>
              <a:gdLst>
                <a:gd name="T0" fmla="*/ 0 w 358"/>
                <a:gd name="T1" fmla="*/ 7 h 410"/>
                <a:gd name="T2" fmla="*/ 0 w 358"/>
                <a:gd name="T3" fmla="*/ 5 h 410"/>
                <a:gd name="T4" fmla="*/ 1 w 358"/>
                <a:gd name="T5" fmla="*/ 4 h 410"/>
                <a:gd name="T6" fmla="*/ 1 w 358"/>
                <a:gd name="T7" fmla="*/ 1 h 410"/>
                <a:gd name="T8" fmla="*/ 3 w 358"/>
                <a:gd name="T9" fmla="*/ 0 h 410"/>
                <a:gd name="T10" fmla="*/ 3 w 358"/>
                <a:gd name="T11" fmla="*/ 1 h 410"/>
                <a:gd name="T12" fmla="*/ 5 w 358"/>
                <a:gd name="T13" fmla="*/ 0 h 410"/>
                <a:gd name="T14" fmla="*/ 7 w 358"/>
                <a:gd name="T15" fmla="*/ 4 h 410"/>
                <a:gd name="T16" fmla="*/ 8 w 358"/>
                <a:gd name="T17" fmla="*/ 5 h 410"/>
                <a:gd name="T18" fmla="*/ 5 w 358"/>
                <a:gd name="T19" fmla="*/ 8 h 410"/>
                <a:gd name="T20" fmla="*/ 3 w 358"/>
                <a:gd name="T21" fmla="*/ 8 h 410"/>
                <a:gd name="T22" fmla="*/ 2 w 358"/>
                <a:gd name="T23" fmla="*/ 9 h 410"/>
                <a:gd name="T24" fmla="*/ 1 w 358"/>
                <a:gd name="T25" fmla="*/ 9 h 410"/>
                <a:gd name="T26" fmla="*/ 1 w 358"/>
                <a:gd name="T27" fmla="*/ 8 h 410"/>
                <a:gd name="T28" fmla="*/ 0 w 358"/>
                <a:gd name="T29" fmla="*/ 7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410"/>
                <a:gd name="T47" fmla="*/ 358 w 358"/>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410">
                  <a:moveTo>
                    <a:pt x="0" y="314"/>
                  </a:moveTo>
                  <a:lnTo>
                    <a:pt x="0" y="191"/>
                  </a:lnTo>
                  <a:lnTo>
                    <a:pt x="40" y="188"/>
                  </a:lnTo>
                  <a:lnTo>
                    <a:pt x="40" y="30"/>
                  </a:lnTo>
                  <a:lnTo>
                    <a:pt x="115" y="12"/>
                  </a:lnTo>
                  <a:lnTo>
                    <a:pt x="138" y="39"/>
                  </a:lnTo>
                  <a:lnTo>
                    <a:pt x="201" y="0"/>
                  </a:lnTo>
                  <a:lnTo>
                    <a:pt x="306" y="169"/>
                  </a:lnTo>
                  <a:lnTo>
                    <a:pt x="358" y="197"/>
                  </a:lnTo>
                  <a:lnTo>
                    <a:pt x="216" y="353"/>
                  </a:lnTo>
                  <a:lnTo>
                    <a:pt x="131" y="353"/>
                  </a:lnTo>
                  <a:lnTo>
                    <a:pt x="86" y="408"/>
                  </a:lnTo>
                  <a:lnTo>
                    <a:pt x="32" y="410"/>
                  </a:lnTo>
                  <a:lnTo>
                    <a:pt x="34" y="360"/>
                  </a:lnTo>
                  <a:lnTo>
                    <a:pt x="0" y="314"/>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19" name="Freeform 434"/>
            <p:cNvSpPr/>
            <p:nvPr/>
          </p:nvSpPr>
          <p:spPr bwMode="auto">
            <a:xfrm>
              <a:off x="2808" y="6277"/>
              <a:ext cx="50" cy="60"/>
            </a:xfrm>
            <a:custGeom>
              <a:avLst/>
              <a:gdLst>
                <a:gd name="T0" fmla="*/ 0 w 69"/>
                <a:gd name="T1" fmla="*/ 0 h 88"/>
                <a:gd name="T2" fmla="*/ 0 w 69"/>
                <a:gd name="T3" fmla="*/ 1 h 88"/>
                <a:gd name="T4" fmla="*/ 1 w 69"/>
                <a:gd name="T5" fmla="*/ 2 h 88"/>
                <a:gd name="T6" fmla="*/ 1 w 69"/>
                <a:gd name="T7" fmla="*/ 1 h 88"/>
                <a:gd name="T8" fmla="*/ 1 w 69"/>
                <a:gd name="T9" fmla="*/ 0 h 88"/>
                <a:gd name="T10" fmla="*/ 0 w 69"/>
                <a:gd name="T11" fmla="*/ 0 h 88"/>
                <a:gd name="T12" fmla="*/ 0 60000 65536"/>
                <a:gd name="T13" fmla="*/ 0 60000 65536"/>
                <a:gd name="T14" fmla="*/ 0 60000 65536"/>
                <a:gd name="T15" fmla="*/ 0 60000 65536"/>
                <a:gd name="T16" fmla="*/ 0 60000 65536"/>
                <a:gd name="T17" fmla="*/ 0 60000 65536"/>
                <a:gd name="T18" fmla="*/ 0 w 69"/>
                <a:gd name="T19" fmla="*/ 0 h 88"/>
                <a:gd name="T20" fmla="*/ 69 w 69"/>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69" h="88">
                  <a:moveTo>
                    <a:pt x="0" y="15"/>
                  </a:moveTo>
                  <a:lnTo>
                    <a:pt x="8" y="45"/>
                  </a:lnTo>
                  <a:lnTo>
                    <a:pt x="27" y="88"/>
                  </a:lnTo>
                  <a:lnTo>
                    <a:pt x="69" y="35"/>
                  </a:lnTo>
                  <a:lnTo>
                    <a:pt x="66" y="0"/>
                  </a:lnTo>
                  <a:lnTo>
                    <a:pt x="0" y="1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20" name="Freeform 435"/>
            <p:cNvSpPr/>
            <p:nvPr/>
          </p:nvSpPr>
          <p:spPr bwMode="auto">
            <a:xfrm>
              <a:off x="2213" y="5801"/>
              <a:ext cx="220" cy="356"/>
            </a:xfrm>
            <a:custGeom>
              <a:avLst/>
              <a:gdLst>
                <a:gd name="T0" fmla="*/ 0 w 294"/>
                <a:gd name="T1" fmla="*/ 8 h 498"/>
                <a:gd name="T2" fmla="*/ 1 w 294"/>
                <a:gd name="T3" fmla="*/ 6 h 498"/>
                <a:gd name="T4" fmla="*/ 3 w 294"/>
                <a:gd name="T5" fmla="*/ 6 h 498"/>
                <a:gd name="T6" fmla="*/ 4 w 294"/>
                <a:gd name="T7" fmla="*/ 2 h 498"/>
                <a:gd name="T8" fmla="*/ 5 w 294"/>
                <a:gd name="T9" fmla="*/ 1 h 498"/>
                <a:gd name="T10" fmla="*/ 5 w 294"/>
                <a:gd name="T11" fmla="*/ 0 h 498"/>
                <a:gd name="T12" fmla="*/ 5 w 294"/>
                <a:gd name="T13" fmla="*/ 0 h 498"/>
                <a:gd name="T14" fmla="*/ 6 w 294"/>
                <a:gd name="T15" fmla="*/ 3 h 498"/>
                <a:gd name="T16" fmla="*/ 5 w 294"/>
                <a:gd name="T17" fmla="*/ 3 h 498"/>
                <a:gd name="T18" fmla="*/ 6 w 294"/>
                <a:gd name="T19" fmla="*/ 5 h 498"/>
                <a:gd name="T20" fmla="*/ 5 w 294"/>
                <a:gd name="T21" fmla="*/ 8 h 498"/>
                <a:gd name="T22" fmla="*/ 6 w 294"/>
                <a:gd name="T23" fmla="*/ 10 h 498"/>
                <a:gd name="T24" fmla="*/ 6 w 294"/>
                <a:gd name="T25" fmla="*/ 11 h 498"/>
                <a:gd name="T26" fmla="*/ 4 w 294"/>
                <a:gd name="T27" fmla="*/ 11 h 498"/>
                <a:gd name="T28" fmla="*/ 2 w 294"/>
                <a:gd name="T29" fmla="*/ 11 h 498"/>
                <a:gd name="T30" fmla="*/ 1 w 294"/>
                <a:gd name="T31" fmla="*/ 11 h 498"/>
                <a:gd name="T32" fmla="*/ 1 w 294"/>
                <a:gd name="T33" fmla="*/ 9 h 498"/>
                <a:gd name="T34" fmla="*/ 0 w 294"/>
                <a:gd name="T35" fmla="*/ 8 h 4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4"/>
                <a:gd name="T55" fmla="*/ 0 h 498"/>
                <a:gd name="T56" fmla="*/ 294 w 294"/>
                <a:gd name="T57" fmla="*/ 498 h 4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4" h="498">
                  <a:moveTo>
                    <a:pt x="0" y="355"/>
                  </a:moveTo>
                  <a:lnTo>
                    <a:pt x="38" y="263"/>
                  </a:lnTo>
                  <a:lnTo>
                    <a:pt x="109" y="275"/>
                  </a:lnTo>
                  <a:lnTo>
                    <a:pt x="192" y="81"/>
                  </a:lnTo>
                  <a:lnTo>
                    <a:pt x="231" y="46"/>
                  </a:lnTo>
                  <a:lnTo>
                    <a:pt x="214" y="8"/>
                  </a:lnTo>
                  <a:lnTo>
                    <a:pt x="235" y="0"/>
                  </a:lnTo>
                  <a:lnTo>
                    <a:pt x="260" y="123"/>
                  </a:lnTo>
                  <a:lnTo>
                    <a:pt x="214" y="142"/>
                  </a:lnTo>
                  <a:lnTo>
                    <a:pt x="265" y="238"/>
                  </a:lnTo>
                  <a:lnTo>
                    <a:pt x="235" y="352"/>
                  </a:lnTo>
                  <a:lnTo>
                    <a:pt x="294" y="437"/>
                  </a:lnTo>
                  <a:lnTo>
                    <a:pt x="287" y="498"/>
                  </a:lnTo>
                  <a:lnTo>
                    <a:pt x="185" y="471"/>
                  </a:lnTo>
                  <a:lnTo>
                    <a:pt x="107" y="470"/>
                  </a:lnTo>
                  <a:lnTo>
                    <a:pt x="45" y="471"/>
                  </a:lnTo>
                  <a:lnTo>
                    <a:pt x="44" y="388"/>
                  </a:lnTo>
                  <a:lnTo>
                    <a:pt x="0" y="35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21" name="Freeform 436"/>
            <p:cNvSpPr/>
            <p:nvPr/>
          </p:nvSpPr>
          <p:spPr bwMode="auto">
            <a:xfrm>
              <a:off x="2388" y="5856"/>
              <a:ext cx="377" cy="256"/>
            </a:xfrm>
            <a:custGeom>
              <a:avLst/>
              <a:gdLst>
                <a:gd name="T0" fmla="*/ 0 w 497"/>
                <a:gd name="T1" fmla="*/ 6 h 357"/>
                <a:gd name="T2" fmla="*/ 1 w 497"/>
                <a:gd name="T3" fmla="*/ 4 h 357"/>
                <a:gd name="T4" fmla="*/ 4 w 497"/>
                <a:gd name="T5" fmla="*/ 3 h 357"/>
                <a:gd name="T6" fmla="*/ 4 w 497"/>
                <a:gd name="T7" fmla="*/ 2 h 357"/>
                <a:gd name="T8" fmla="*/ 5 w 497"/>
                <a:gd name="T9" fmla="*/ 2 h 357"/>
                <a:gd name="T10" fmla="*/ 7 w 497"/>
                <a:gd name="T11" fmla="*/ 0 h 357"/>
                <a:gd name="T12" fmla="*/ 8 w 497"/>
                <a:gd name="T13" fmla="*/ 2 h 357"/>
                <a:gd name="T14" fmla="*/ 9 w 497"/>
                <a:gd name="T15" fmla="*/ 3 h 357"/>
                <a:gd name="T16" fmla="*/ 12 w 497"/>
                <a:gd name="T17" fmla="*/ 6 h 357"/>
                <a:gd name="T18" fmla="*/ 6 w 497"/>
                <a:gd name="T19" fmla="*/ 7 h 357"/>
                <a:gd name="T20" fmla="*/ 4 w 497"/>
                <a:gd name="T21" fmla="*/ 6 h 357"/>
                <a:gd name="T22" fmla="*/ 4 w 497"/>
                <a:gd name="T23" fmla="*/ 7 h 357"/>
                <a:gd name="T24" fmla="*/ 2 w 497"/>
                <a:gd name="T25" fmla="*/ 7 h 357"/>
                <a:gd name="T26" fmla="*/ 1 w 497"/>
                <a:gd name="T27" fmla="*/ 8 h 357"/>
                <a:gd name="T28" fmla="*/ 0 w 497"/>
                <a:gd name="T29" fmla="*/ 6 h 3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7"/>
                <a:gd name="T46" fmla="*/ 0 h 357"/>
                <a:gd name="T47" fmla="*/ 497 w 497"/>
                <a:gd name="T48" fmla="*/ 357 h 3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7" h="357">
                  <a:moveTo>
                    <a:pt x="0" y="272"/>
                  </a:moveTo>
                  <a:lnTo>
                    <a:pt x="30" y="158"/>
                  </a:lnTo>
                  <a:lnTo>
                    <a:pt x="157" y="130"/>
                  </a:lnTo>
                  <a:lnTo>
                    <a:pt x="169" y="93"/>
                  </a:lnTo>
                  <a:lnTo>
                    <a:pt x="226" y="80"/>
                  </a:lnTo>
                  <a:lnTo>
                    <a:pt x="311" y="0"/>
                  </a:lnTo>
                  <a:lnTo>
                    <a:pt x="340" y="95"/>
                  </a:lnTo>
                  <a:lnTo>
                    <a:pt x="405" y="130"/>
                  </a:lnTo>
                  <a:lnTo>
                    <a:pt x="497" y="258"/>
                  </a:lnTo>
                  <a:lnTo>
                    <a:pt x="266" y="295"/>
                  </a:lnTo>
                  <a:lnTo>
                    <a:pt x="188" y="258"/>
                  </a:lnTo>
                  <a:lnTo>
                    <a:pt x="157" y="322"/>
                  </a:lnTo>
                  <a:lnTo>
                    <a:pt x="91" y="322"/>
                  </a:lnTo>
                  <a:lnTo>
                    <a:pt x="59" y="357"/>
                  </a:lnTo>
                  <a:lnTo>
                    <a:pt x="0" y="27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22" name="Freeform 437"/>
            <p:cNvSpPr/>
            <p:nvPr/>
          </p:nvSpPr>
          <p:spPr bwMode="auto">
            <a:xfrm>
              <a:off x="2357" y="5453"/>
              <a:ext cx="308" cy="516"/>
            </a:xfrm>
            <a:custGeom>
              <a:avLst/>
              <a:gdLst>
                <a:gd name="T0" fmla="*/ 0 w 409"/>
                <a:gd name="T1" fmla="*/ 10 h 725"/>
                <a:gd name="T2" fmla="*/ 1 w 409"/>
                <a:gd name="T3" fmla="*/ 10 h 725"/>
                <a:gd name="T4" fmla="*/ 1 w 409"/>
                <a:gd name="T5" fmla="*/ 11 h 725"/>
                <a:gd name="T6" fmla="*/ 2 w 409"/>
                <a:gd name="T7" fmla="*/ 14 h 725"/>
                <a:gd name="T8" fmla="*/ 1 w 409"/>
                <a:gd name="T9" fmla="*/ 14 h 725"/>
                <a:gd name="T10" fmla="*/ 2 w 409"/>
                <a:gd name="T11" fmla="*/ 17 h 725"/>
                <a:gd name="T12" fmla="*/ 5 w 409"/>
                <a:gd name="T13" fmla="*/ 16 h 725"/>
                <a:gd name="T14" fmla="*/ 5 w 409"/>
                <a:gd name="T15" fmla="*/ 15 h 725"/>
                <a:gd name="T16" fmla="*/ 6 w 409"/>
                <a:gd name="T17" fmla="*/ 15 h 725"/>
                <a:gd name="T18" fmla="*/ 8 w 409"/>
                <a:gd name="T19" fmla="*/ 13 h 725"/>
                <a:gd name="T20" fmla="*/ 7 w 409"/>
                <a:gd name="T21" fmla="*/ 11 h 725"/>
                <a:gd name="T22" fmla="*/ 8 w 409"/>
                <a:gd name="T23" fmla="*/ 8 h 725"/>
                <a:gd name="T24" fmla="*/ 9 w 409"/>
                <a:gd name="T25" fmla="*/ 8 h 725"/>
                <a:gd name="T26" fmla="*/ 9 w 409"/>
                <a:gd name="T27" fmla="*/ 4 h 725"/>
                <a:gd name="T28" fmla="*/ 2 w 409"/>
                <a:gd name="T29" fmla="*/ 0 h 725"/>
                <a:gd name="T30" fmla="*/ 1 w 409"/>
                <a:gd name="T31" fmla="*/ 1 h 725"/>
                <a:gd name="T32" fmla="*/ 1 w 409"/>
                <a:gd name="T33" fmla="*/ 2 h 725"/>
                <a:gd name="T34" fmla="*/ 2 w 409"/>
                <a:gd name="T35" fmla="*/ 3 h 725"/>
                <a:gd name="T36" fmla="*/ 2 w 409"/>
                <a:gd name="T37" fmla="*/ 7 h 725"/>
                <a:gd name="T38" fmla="*/ 0 w 409"/>
                <a:gd name="T39" fmla="*/ 10 h 7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9"/>
                <a:gd name="T61" fmla="*/ 0 h 725"/>
                <a:gd name="T62" fmla="*/ 409 w 409"/>
                <a:gd name="T63" fmla="*/ 725 h 7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9" h="725">
                  <a:moveTo>
                    <a:pt x="0" y="416"/>
                  </a:moveTo>
                  <a:lnTo>
                    <a:pt x="60" y="451"/>
                  </a:lnTo>
                  <a:lnTo>
                    <a:pt x="45" y="487"/>
                  </a:lnTo>
                  <a:lnTo>
                    <a:pt x="70" y="610"/>
                  </a:lnTo>
                  <a:lnTo>
                    <a:pt x="24" y="629"/>
                  </a:lnTo>
                  <a:lnTo>
                    <a:pt x="75" y="725"/>
                  </a:lnTo>
                  <a:lnTo>
                    <a:pt x="202" y="697"/>
                  </a:lnTo>
                  <a:lnTo>
                    <a:pt x="214" y="660"/>
                  </a:lnTo>
                  <a:lnTo>
                    <a:pt x="271" y="647"/>
                  </a:lnTo>
                  <a:lnTo>
                    <a:pt x="356" y="567"/>
                  </a:lnTo>
                  <a:lnTo>
                    <a:pt x="326" y="478"/>
                  </a:lnTo>
                  <a:lnTo>
                    <a:pt x="368" y="361"/>
                  </a:lnTo>
                  <a:lnTo>
                    <a:pt x="408" y="352"/>
                  </a:lnTo>
                  <a:lnTo>
                    <a:pt x="409" y="184"/>
                  </a:lnTo>
                  <a:lnTo>
                    <a:pt x="103" y="0"/>
                  </a:lnTo>
                  <a:lnTo>
                    <a:pt x="64" y="21"/>
                  </a:lnTo>
                  <a:lnTo>
                    <a:pt x="64" y="90"/>
                  </a:lnTo>
                  <a:lnTo>
                    <a:pt x="103" y="140"/>
                  </a:lnTo>
                  <a:lnTo>
                    <a:pt x="75" y="298"/>
                  </a:lnTo>
                  <a:lnTo>
                    <a:pt x="0" y="41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23" name="Freeform 438"/>
            <p:cNvSpPr/>
            <p:nvPr/>
          </p:nvSpPr>
          <p:spPr bwMode="auto">
            <a:xfrm>
              <a:off x="2290" y="6087"/>
              <a:ext cx="218" cy="276"/>
            </a:xfrm>
            <a:custGeom>
              <a:avLst/>
              <a:gdLst>
                <a:gd name="T0" fmla="*/ 0 w 289"/>
                <a:gd name="T1" fmla="*/ 8 h 385"/>
                <a:gd name="T2" fmla="*/ 1 w 289"/>
                <a:gd name="T3" fmla="*/ 9 h 385"/>
                <a:gd name="T4" fmla="*/ 2 w 289"/>
                <a:gd name="T5" fmla="*/ 9 h 385"/>
                <a:gd name="T6" fmla="*/ 3 w 289"/>
                <a:gd name="T7" fmla="*/ 9 h 385"/>
                <a:gd name="T8" fmla="*/ 4 w 289"/>
                <a:gd name="T9" fmla="*/ 8 h 385"/>
                <a:gd name="T10" fmla="*/ 5 w 289"/>
                <a:gd name="T11" fmla="*/ 6 h 385"/>
                <a:gd name="T12" fmla="*/ 6 w 289"/>
                <a:gd name="T13" fmla="*/ 5 h 385"/>
                <a:gd name="T14" fmla="*/ 7 w 289"/>
                <a:gd name="T15" fmla="*/ 0 h 385"/>
                <a:gd name="T16" fmla="*/ 5 w 289"/>
                <a:gd name="T17" fmla="*/ 0 h 385"/>
                <a:gd name="T18" fmla="*/ 4 w 289"/>
                <a:gd name="T19" fmla="*/ 1 h 385"/>
                <a:gd name="T20" fmla="*/ 4 w 289"/>
                <a:gd name="T21" fmla="*/ 2 h 385"/>
                <a:gd name="T22" fmla="*/ 2 w 289"/>
                <a:gd name="T23" fmla="*/ 2 h 385"/>
                <a:gd name="T24" fmla="*/ 2 w 289"/>
                <a:gd name="T25" fmla="*/ 3 h 385"/>
                <a:gd name="T26" fmla="*/ 3 w 289"/>
                <a:gd name="T27" fmla="*/ 3 h 385"/>
                <a:gd name="T28" fmla="*/ 3 w 289"/>
                <a:gd name="T29" fmla="*/ 6 h 385"/>
                <a:gd name="T30" fmla="*/ 1 w 289"/>
                <a:gd name="T31" fmla="*/ 6 h 385"/>
                <a:gd name="T32" fmla="*/ 0 w 289"/>
                <a:gd name="T33" fmla="*/ 8 h 3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9"/>
                <a:gd name="T52" fmla="*/ 0 h 385"/>
                <a:gd name="T53" fmla="*/ 289 w 289"/>
                <a:gd name="T54" fmla="*/ 385 h 3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9" h="385">
                  <a:moveTo>
                    <a:pt x="0" y="335"/>
                  </a:moveTo>
                  <a:lnTo>
                    <a:pt x="30" y="385"/>
                  </a:lnTo>
                  <a:lnTo>
                    <a:pt x="70" y="369"/>
                  </a:lnTo>
                  <a:lnTo>
                    <a:pt x="130" y="372"/>
                  </a:lnTo>
                  <a:lnTo>
                    <a:pt x="183" y="333"/>
                  </a:lnTo>
                  <a:lnTo>
                    <a:pt x="199" y="257"/>
                  </a:lnTo>
                  <a:lnTo>
                    <a:pt x="251" y="192"/>
                  </a:lnTo>
                  <a:lnTo>
                    <a:pt x="289" y="0"/>
                  </a:lnTo>
                  <a:lnTo>
                    <a:pt x="223" y="0"/>
                  </a:lnTo>
                  <a:lnTo>
                    <a:pt x="191" y="35"/>
                  </a:lnTo>
                  <a:lnTo>
                    <a:pt x="184" y="96"/>
                  </a:lnTo>
                  <a:lnTo>
                    <a:pt x="82" y="69"/>
                  </a:lnTo>
                  <a:lnTo>
                    <a:pt x="78" y="110"/>
                  </a:lnTo>
                  <a:lnTo>
                    <a:pt x="121" y="111"/>
                  </a:lnTo>
                  <a:lnTo>
                    <a:pt x="107" y="264"/>
                  </a:lnTo>
                  <a:lnTo>
                    <a:pt x="59" y="246"/>
                  </a:lnTo>
                  <a:lnTo>
                    <a:pt x="0" y="33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24" name="Freeform 439"/>
            <p:cNvSpPr/>
            <p:nvPr/>
          </p:nvSpPr>
          <p:spPr bwMode="auto">
            <a:xfrm>
              <a:off x="2325" y="6041"/>
              <a:ext cx="547" cy="579"/>
            </a:xfrm>
            <a:custGeom>
              <a:avLst/>
              <a:gdLst>
                <a:gd name="T0" fmla="*/ 0 w 722"/>
                <a:gd name="T1" fmla="*/ 11 h 811"/>
                <a:gd name="T2" fmla="*/ 0 w 722"/>
                <a:gd name="T3" fmla="*/ 12 h 811"/>
                <a:gd name="T4" fmla="*/ 3 w 722"/>
                <a:gd name="T5" fmla="*/ 11 h 811"/>
                <a:gd name="T6" fmla="*/ 5 w 722"/>
                <a:gd name="T7" fmla="*/ 13 h 811"/>
                <a:gd name="T8" fmla="*/ 6 w 722"/>
                <a:gd name="T9" fmla="*/ 13 h 811"/>
                <a:gd name="T10" fmla="*/ 6 w 722"/>
                <a:gd name="T11" fmla="*/ 12 h 811"/>
                <a:gd name="T12" fmla="*/ 7 w 722"/>
                <a:gd name="T13" fmla="*/ 12 h 811"/>
                <a:gd name="T14" fmla="*/ 8 w 722"/>
                <a:gd name="T15" fmla="*/ 13 h 811"/>
                <a:gd name="T16" fmla="*/ 9 w 722"/>
                <a:gd name="T17" fmla="*/ 17 h 811"/>
                <a:gd name="T18" fmla="*/ 11 w 722"/>
                <a:gd name="T19" fmla="*/ 17 h 811"/>
                <a:gd name="T20" fmla="*/ 15 w 722"/>
                <a:gd name="T21" fmla="*/ 19 h 811"/>
                <a:gd name="T22" fmla="*/ 15 w 722"/>
                <a:gd name="T23" fmla="*/ 18 h 811"/>
                <a:gd name="T24" fmla="*/ 15 w 722"/>
                <a:gd name="T25" fmla="*/ 17 h 811"/>
                <a:gd name="T26" fmla="*/ 15 w 722"/>
                <a:gd name="T27" fmla="*/ 15 h 811"/>
                <a:gd name="T28" fmla="*/ 16 w 722"/>
                <a:gd name="T29" fmla="*/ 14 h 811"/>
                <a:gd name="T30" fmla="*/ 15 w 722"/>
                <a:gd name="T31" fmla="*/ 12 h 811"/>
                <a:gd name="T32" fmla="*/ 15 w 722"/>
                <a:gd name="T33" fmla="*/ 9 h 811"/>
                <a:gd name="T34" fmla="*/ 15 w 722"/>
                <a:gd name="T35" fmla="*/ 8 h 811"/>
                <a:gd name="T36" fmla="*/ 15 w 722"/>
                <a:gd name="T37" fmla="*/ 7 h 811"/>
                <a:gd name="T38" fmla="*/ 16 w 722"/>
                <a:gd name="T39" fmla="*/ 4 h 811"/>
                <a:gd name="T40" fmla="*/ 17 w 722"/>
                <a:gd name="T41" fmla="*/ 3 h 811"/>
                <a:gd name="T42" fmla="*/ 17 w 722"/>
                <a:gd name="T43" fmla="*/ 1 h 811"/>
                <a:gd name="T44" fmla="*/ 13 w 722"/>
                <a:gd name="T45" fmla="*/ 0 h 811"/>
                <a:gd name="T46" fmla="*/ 8 w 722"/>
                <a:gd name="T47" fmla="*/ 1 h 811"/>
                <a:gd name="T48" fmla="*/ 6 w 722"/>
                <a:gd name="T49" fmla="*/ 0 h 811"/>
                <a:gd name="T50" fmla="*/ 6 w 722"/>
                <a:gd name="T51" fmla="*/ 1 h 811"/>
                <a:gd name="T52" fmla="*/ 5 w 722"/>
                <a:gd name="T53" fmla="*/ 6 h 811"/>
                <a:gd name="T54" fmla="*/ 3 w 722"/>
                <a:gd name="T55" fmla="*/ 7 h 811"/>
                <a:gd name="T56" fmla="*/ 3 w 722"/>
                <a:gd name="T57" fmla="*/ 9 h 811"/>
                <a:gd name="T58" fmla="*/ 2 w 722"/>
                <a:gd name="T59" fmla="*/ 10 h 811"/>
                <a:gd name="T60" fmla="*/ 1 w 722"/>
                <a:gd name="T61" fmla="*/ 10 h 811"/>
                <a:gd name="T62" fmla="*/ 0 w 722"/>
                <a:gd name="T63" fmla="*/ 11 h 8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2"/>
                <a:gd name="T97" fmla="*/ 0 h 811"/>
                <a:gd name="T98" fmla="*/ 722 w 722"/>
                <a:gd name="T99" fmla="*/ 811 h 8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2" h="811">
                  <a:moveTo>
                    <a:pt x="0" y="481"/>
                  </a:moveTo>
                  <a:lnTo>
                    <a:pt x="1" y="504"/>
                  </a:lnTo>
                  <a:lnTo>
                    <a:pt x="146" y="481"/>
                  </a:lnTo>
                  <a:lnTo>
                    <a:pt x="206" y="583"/>
                  </a:lnTo>
                  <a:lnTo>
                    <a:pt x="261" y="577"/>
                  </a:lnTo>
                  <a:lnTo>
                    <a:pt x="272" y="533"/>
                  </a:lnTo>
                  <a:lnTo>
                    <a:pt x="323" y="529"/>
                  </a:lnTo>
                  <a:lnTo>
                    <a:pt x="358" y="558"/>
                  </a:lnTo>
                  <a:lnTo>
                    <a:pt x="366" y="717"/>
                  </a:lnTo>
                  <a:lnTo>
                    <a:pt x="447" y="708"/>
                  </a:lnTo>
                  <a:lnTo>
                    <a:pt x="666" y="811"/>
                  </a:lnTo>
                  <a:lnTo>
                    <a:pt x="664" y="763"/>
                  </a:lnTo>
                  <a:lnTo>
                    <a:pt x="620" y="742"/>
                  </a:lnTo>
                  <a:lnTo>
                    <a:pt x="626" y="628"/>
                  </a:lnTo>
                  <a:lnTo>
                    <a:pt x="695" y="586"/>
                  </a:lnTo>
                  <a:lnTo>
                    <a:pt x="655" y="509"/>
                  </a:lnTo>
                  <a:lnTo>
                    <a:pt x="645" y="374"/>
                  </a:lnTo>
                  <a:lnTo>
                    <a:pt x="637" y="344"/>
                  </a:lnTo>
                  <a:lnTo>
                    <a:pt x="666" y="284"/>
                  </a:lnTo>
                  <a:lnTo>
                    <a:pt x="695" y="174"/>
                  </a:lnTo>
                  <a:lnTo>
                    <a:pt x="722" y="132"/>
                  </a:lnTo>
                  <a:lnTo>
                    <a:pt x="709" y="67"/>
                  </a:lnTo>
                  <a:lnTo>
                    <a:pt x="581" y="0"/>
                  </a:lnTo>
                  <a:lnTo>
                    <a:pt x="350" y="37"/>
                  </a:lnTo>
                  <a:lnTo>
                    <a:pt x="272" y="0"/>
                  </a:lnTo>
                  <a:lnTo>
                    <a:pt x="241" y="64"/>
                  </a:lnTo>
                  <a:lnTo>
                    <a:pt x="203" y="256"/>
                  </a:lnTo>
                  <a:lnTo>
                    <a:pt x="151" y="321"/>
                  </a:lnTo>
                  <a:lnTo>
                    <a:pt x="135" y="397"/>
                  </a:lnTo>
                  <a:lnTo>
                    <a:pt x="82" y="436"/>
                  </a:lnTo>
                  <a:lnTo>
                    <a:pt x="22" y="433"/>
                  </a:lnTo>
                  <a:lnTo>
                    <a:pt x="0" y="48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25" name="Freeform 440"/>
            <p:cNvSpPr/>
            <p:nvPr/>
          </p:nvSpPr>
          <p:spPr bwMode="auto">
            <a:xfrm>
              <a:off x="2903" y="5034"/>
              <a:ext cx="66" cy="38"/>
            </a:xfrm>
            <a:custGeom>
              <a:avLst/>
              <a:gdLst>
                <a:gd name="T0" fmla="*/ 0 w 89"/>
                <a:gd name="T1" fmla="*/ 1 h 54"/>
                <a:gd name="T2" fmla="*/ 1 w 89"/>
                <a:gd name="T3" fmla="*/ 1 h 54"/>
                <a:gd name="T4" fmla="*/ 2 w 89"/>
                <a:gd name="T5" fmla="*/ 0 h 54"/>
                <a:gd name="T6" fmla="*/ 0 w 89"/>
                <a:gd name="T7" fmla="*/ 1 h 54"/>
                <a:gd name="T8" fmla="*/ 0 60000 65536"/>
                <a:gd name="T9" fmla="*/ 0 60000 65536"/>
                <a:gd name="T10" fmla="*/ 0 60000 65536"/>
                <a:gd name="T11" fmla="*/ 0 60000 65536"/>
                <a:gd name="T12" fmla="*/ 0 w 89"/>
                <a:gd name="T13" fmla="*/ 0 h 54"/>
                <a:gd name="T14" fmla="*/ 89 w 89"/>
                <a:gd name="T15" fmla="*/ 54 h 54"/>
              </a:gdLst>
              <a:ahLst/>
              <a:cxnLst>
                <a:cxn ang="T8">
                  <a:pos x="T0" y="T1"/>
                </a:cxn>
                <a:cxn ang="T9">
                  <a:pos x="T2" y="T3"/>
                </a:cxn>
                <a:cxn ang="T10">
                  <a:pos x="T4" y="T5"/>
                </a:cxn>
                <a:cxn ang="T11">
                  <a:pos x="T6" y="T7"/>
                </a:cxn>
              </a:cxnLst>
              <a:rect l="T12" t="T13" r="T14" b="T15"/>
              <a:pathLst>
                <a:path w="89" h="54">
                  <a:moveTo>
                    <a:pt x="0" y="30"/>
                  </a:moveTo>
                  <a:lnTo>
                    <a:pt x="32" y="54"/>
                  </a:lnTo>
                  <a:lnTo>
                    <a:pt x="89" y="0"/>
                  </a:lnTo>
                  <a:lnTo>
                    <a:pt x="0" y="3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26" name="Freeform 441"/>
            <p:cNvSpPr/>
            <p:nvPr/>
          </p:nvSpPr>
          <p:spPr bwMode="auto">
            <a:xfrm>
              <a:off x="1996" y="5811"/>
              <a:ext cx="77" cy="195"/>
            </a:xfrm>
            <a:custGeom>
              <a:avLst/>
              <a:gdLst>
                <a:gd name="T0" fmla="*/ 0 w 102"/>
                <a:gd name="T1" fmla="*/ 1 h 274"/>
                <a:gd name="T2" fmla="*/ 1 w 102"/>
                <a:gd name="T3" fmla="*/ 6 h 274"/>
                <a:gd name="T4" fmla="*/ 2 w 102"/>
                <a:gd name="T5" fmla="*/ 6 h 274"/>
                <a:gd name="T6" fmla="*/ 2 w 102"/>
                <a:gd name="T7" fmla="*/ 1 h 274"/>
                <a:gd name="T8" fmla="*/ 2 w 102"/>
                <a:gd name="T9" fmla="*/ 0 h 274"/>
                <a:gd name="T10" fmla="*/ 1 w 102"/>
                <a:gd name="T11" fmla="*/ 0 h 274"/>
                <a:gd name="T12" fmla="*/ 0 w 102"/>
                <a:gd name="T13" fmla="*/ 1 h 274"/>
                <a:gd name="T14" fmla="*/ 0 60000 65536"/>
                <a:gd name="T15" fmla="*/ 0 60000 65536"/>
                <a:gd name="T16" fmla="*/ 0 60000 65536"/>
                <a:gd name="T17" fmla="*/ 0 60000 65536"/>
                <a:gd name="T18" fmla="*/ 0 60000 65536"/>
                <a:gd name="T19" fmla="*/ 0 60000 65536"/>
                <a:gd name="T20" fmla="*/ 0 60000 65536"/>
                <a:gd name="T21" fmla="*/ 0 w 102"/>
                <a:gd name="T22" fmla="*/ 0 h 274"/>
                <a:gd name="T23" fmla="*/ 102 w 102"/>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274">
                  <a:moveTo>
                    <a:pt x="0" y="65"/>
                  </a:moveTo>
                  <a:lnTo>
                    <a:pt x="41" y="274"/>
                  </a:lnTo>
                  <a:lnTo>
                    <a:pt x="73" y="270"/>
                  </a:lnTo>
                  <a:lnTo>
                    <a:pt x="102" y="30"/>
                  </a:lnTo>
                  <a:lnTo>
                    <a:pt x="73" y="0"/>
                  </a:lnTo>
                  <a:lnTo>
                    <a:pt x="52" y="19"/>
                  </a:lnTo>
                  <a:lnTo>
                    <a:pt x="0" y="6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27" name="Freeform 442"/>
            <p:cNvSpPr/>
            <p:nvPr/>
          </p:nvSpPr>
          <p:spPr bwMode="auto">
            <a:xfrm>
              <a:off x="2240" y="6134"/>
              <a:ext cx="53" cy="40"/>
            </a:xfrm>
            <a:custGeom>
              <a:avLst/>
              <a:gdLst>
                <a:gd name="T0" fmla="*/ 0 w 69"/>
                <a:gd name="T1" fmla="*/ 2 h 52"/>
                <a:gd name="T2" fmla="*/ 0 w 69"/>
                <a:gd name="T3" fmla="*/ 0 h 52"/>
                <a:gd name="T4" fmla="*/ 2 w 69"/>
                <a:gd name="T5" fmla="*/ 0 h 52"/>
                <a:gd name="T6" fmla="*/ 2 w 69"/>
                <a:gd name="T7" fmla="*/ 1 h 52"/>
                <a:gd name="T8" fmla="*/ 0 w 69"/>
                <a:gd name="T9" fmla="*/ 2 h 52"/>
                <a:gd name="T10" fmla="*/ 0 60000 65536"/>
                <a:gd name="T11" fmla="*/ 0 60000 65536"/>
                <a:gd name="T12" fmla="*/ 0 60000 65536"/>
                <a:gd name="T13" fmla="*/ 0 60000 65536"/>
                <a:gd name="T14" fmla="*/ 0 60000 65536"/>
                <a:gd name="T15" fmla="*/ 0 w 69"/>
                <a:gd name="T16" fmla="*/ 0 h 52"/>
                <a:gd name="T17" fmla="*/ 69 w 69"/>
                <a:gd name="T18" fmla="*/ 52 h 52"/>
              </a:gdLst>
              <a:ahLst/>
              <a:cxnLst>
                <a:cxn ang="T10">
                  <a:pos x="T0" y="T1"/>
                </a:cxn>
                <a:cxn ang="T11">
                  <a:pos x="T2" y="T3"/>
                </a:cxn>
                <a:cxn ang="T12">
                  <a:pos x="T4" y="T5"/>
                </a:cxn>
                <a:cxn ang="T13">
                  <a:pos x="T6" y="T7"/>
                </a:cxn>
                <a:cxn ang="T14">
                  <a:pos x="T8" y="T9"/>
                </a:cxn>
              </a:cxnLst>
              <a:rect l="T15" t="T16" r="T17" b="T18"/>
              <a:pathLst>
                <a:path w="69" h="52">
                  <a:moveTo>
                    <a:pt x="0" y="52"/>
                  </a:moveTo>
                  <a:lnTo>
                    <a:pt x="7" y="1"/>
                  </a:lnTo>
                  <a:lnTo>
                    <a:pt x="69" y="0"/>
                  </a:lnTo>
                  <a:lnTo>
                    <a:pt x="69" y="46"/>
                  </a:lnTo>
                  <a:lnTo>
                    <a:pt x="0" y="5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28" name="Freeform 443"/>
            <p:cNvSpPr/>
            <p:nvPr/>
          </p:nvSpPr>
          <p:spPr bwMode="auto">
            <a:xfrm>
              <a:off x="2922" y="5628"/>
              <a:ext cx="435" cy="466"/>
            </a:xfrm>
            <a:custGeom>
              <a:avLst/>
              <a:gdLst>
                <a:gd name="T0" fmla="*/ 0 w 576"/>
                <a:gd name="T1" fmla="*/ 11 h 650"/>
                <a:gd name="T2" fmla="*/ 1 w 576"/>
                <a:gd name="T3" fmla="*/ 10 h 650"/>
                <a:gd name="T4" fmla="*/ 1 w 576"/>
                <a:gd name="T5" fmla="*/ 8 h 650"/>
                <a:gd name="T6" fmla="*/ 3 w 576"/>
                <a:gd name="T7" fmla="*/ 5 h 650"/>
                <a:gd name="T8" fmla="*/ 3 w 576"/>
                <a:gd name="T9" fmla="*/ 1 h 650"/>
                <a:gd name="T10" fmla="*/ 5 w 576"/>
                <a:gd name="T11" fmla="*/ 0 h 650"/>
                <a:gd name="T12" fmla="*/ 6 w 576"/>
                <a:gd name="T13" fmla="*/ 3 h 650"/>
                <a:gd name="T14" fmla="*/ 9 w 576"/>
                <a:gd name="T15" fmla="*/ 6 h 650"/>
                <a:gd name="T16" fmla="*/ 8 w 576"/>
                <a:gd name="T17" fmla="*/ 7 h 650"/>
                <a:gd name="T18" fmla="*/ 9 w 576"/>
                <a:gd name="T19" fmla="*/ 8 h 650"/>
                <a:gd name="T20" fmla="*/ 10 w 576"/>
                <a:gd name="T21" fmla="*/ 9 h 650"/>
                <a:gd name="T22" fmla="*/ 13 w 576"/>
                <a:gd name="T23" fmla="*/ 11 h 650"/>
                <a:gd name="T24" fmla="*/ 11 w 576"/>
                <a:gd name="T25" fmla="*/ 14 h 650"/>
                <a:gd name="T26" fmla="*/ 8 w 576"/>
                <a:gd name="T27" fmla="*/ 15 h 650"/>
                <a:gd name="T28" fmla="*/ 5 w 576"/>
                <a:gd name="T29" fmla="*/ 15 h 650"/>
                <a:gd name="T30" fmla="*/ 3 w 576"/>
                <a:gd name="T31" fmla="*/ 14 h 650"/>
                <a:gd name="T32" fmla="*/ 1 w 576"/>
                <a:gd name="T33" fmla="*/ 12 h 650"/>
                <a:gd name="T34" fmla="*/ 0 w 576"/>
                <a:gd name="T35" fmla="*/ 11 h 6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6"/>
                <a:gd name="T55" fmla="*/ 0 h 650"/>
                <a:gd name="T56" fmla="*/ 576 w 576"/>
                <a:gd name="T57" fmla="*/ 650 h 6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6" h="650">
                  <a:moveTo>
                    <a:pt x="0" y="454"/>
                  </a:moveTo>
                  <a:lnTo>
                    <a:pt x="43" y="422"/>
                  </a:lnTo>
                  <a:lnTo>
                    <a:pt x="51" y="342"/>
                  </a:lnTo>
                  <a:lnTo>
                    <a:pt x="121" y="232"/>
                  </a:lnTo>
                  <a:lnTo>
                    <a:pt x="152" y="43"/>
                  </a:lnTo>
                  <a:lnTo>
                    <a:pt x="211" y="0"/>
                  </a:lnTo>
                  <a:lnTo>
                    <a:pt x="255" y="131"/>
                  </a:lnTo>
                  <a:lnTo>
                    <a:pt x="380" y="241"/>
                  </a:lnTo>
                  <a:lnTo>
                    <a:pt x="336" y="308"/>
                  </a:lnTo>
                  <a:lnTo>
                    <a:pt x="379" y="324"/>
                  </a:lnTo>
                  <a:lnTo>
                    <a:pt x="423" y="404"/>
                  </a:lnTo>
                  <a:lnTo>
                    <a:pt x="576" y="449"/>
                  </a:lnTo>
                  <a:lnTo>
                    <a:pt x="459" y="581"/>
                  </a:lnTo>
                  <a:lnTo>
                    <a:pt x="340" y="630"/>
                  </a:lnTo>
                  <a:lnTo>
                    <a:pt x="229" y="650"/>
                  </a:lnTo>
                  <a:lnTo>
                    <a:pt x="109" y="602"/>
                  </a:lnTo>
                  <a:lnTo>
                    <a:pt x="65" y="510"/>
                  </a:lnTo>
                  <a:lnTo>
                    <a:pt x="0" y="454"/>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29" name="Freeform 444"/>
            <p:cNvSpPr/>
            <p:nvPr/>
          </p:nvSpPr>
          <p:spPr bwMode="auto">
            <a:xfrm>
              <a:off x="3176" y="5801"/>
              <a:ext cx="45" cy="60"/>
            </a:xfrm>
            <a:custGeom>
              <a:avLst/>
              <a:gdLst>
                <a:gd name="T0" fmla="*/ 0 w 60"/>
                <a:gd name="T1" fmla="*/ 1 h 83"/>
                <a:gd name="T2" fmla="*/ 1 w 60"/>
                <a:gd name="T3" fmla="*/ 2 h 83"/>
                <a:gd name="T4" fmla="*/ 1 w 60"/>
                <a:gd name="T5" fmla="*/ 1 h 83"/>
                <a:gd name="T6" fmla="*/ 1 w 60"/>
                <a:gd name="T7" fmla="*/ 1 h 83"/>
                <a:gd name="T8" fmla="*/ 1 w 60"/>
                <a:gd name="T9" fmla="*/ 1 h 83"/>
                <a:gd name="T10" fmla="*/ 1 w 60"/>
                <a:gd name="T11" fmla="*/ 0 h 83"/>
                <a:gd name="T12" fmla="*/ 0 w 60"/>
                <a:gd name="T13" fmla="*/ 1 h 83"/>
                <a:gd name="T14" fmla="*/ 0 60000 65536"/>
                <a:gd name="T15" fmla="*/ 0 60000 65536"/>
                <a:gd name="T16" fmla="*/ 0 60000 65536"/>
                <a:gd name="T17" fmla="*/ 0 60000 65536"/>
                <a:gd name="T18" fmla="*/ 0 60000 65536"/>
                <a:gd name="T19" fmla="*/ 0 60000 65536"/>
                <a:gd name="T20" fmla="*/ 0 60000 65536"/>
                <a:gd name="T21" fmla="*/ 0 w 60"/>
                <a:gd name="T22" fmla="*/ 0 h 83"/>
                <a:gd name="T23" fmla="*/ 60 w 60"/>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83">
                  <a:moveTo>
                    <a:pt x="0" y="67"/>
                  </a:moveTo>
                  <a:lnTo>
                    <a:pt x="43" y="83"/>
                  </a:lnTo>
                  <a:lnTo>
                    <a:pt x="56" y="58"/>
                  </a:lnTo>
                  <a:lnTo>
                    <a:pt x="30" y="52"/>
                  </a:lnTo>
                  <a:lnTo>
                    <a:pt x="60" y="32"/>
                  </a:lnTo>
                  <a:lnTo>
                    <a:pt x="44" y="0"/>
                  </a:lnTo>
                  <a:lnTo>
                    <a:pt x="0" y="6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30" name="Freeform 445"/>
            <p:cNvSpPr/>
            <p:nvPr/>
          </p:nvSpPr>
          <p:spPr bwMode="auto">
            <a:xfrm>
              <a:off x="2219" y="6134"/>
              <a:ext cx="162" cy="190"/>
            </a:xfrm>
            <a:custGeom>
              <a:avLst/>
              <a:gdLst>
                <a:gd name="T0" fmla="*/ 0 w 214"/>
                <a:gd name="T1" fmla="*/ 3 h 267"/>
                <a:gd name="T2" fmla="*/ 1 w 214"/>
                <a:gd name="T3" fmla="*/ 2 h 267"/>
                <a:gd name="T4" fmla="*/ 1 w 214"/>
                <a:gd name="T5" fmla="*/ 2 h 267"/>
                <a:gd name="T6" fmla="*/ 1 w 214"/>
                <a:gd name="T7" fmla="*/ 1 h 267"/>
                <a:gd name="T8" fmla="*/ 2 w 214"/>
                <a:gd name="T9" fmla="*/ 1 h 267"/>
                <a:gd name="T10" fmla="*/ 2 w 214"/>
                <a:gd name="T11" fmla="*/ 0 h 267"/>
                <a:gd name="T12" fmla="*/ 4 w 214"/>
                <a:gd name="T13" fmla="*/ 0 h 267"/>
                <a:gd name="T14" fmla="*/ 4 w 214"/>
                <a:gd name="T15" fmla="*/ 1 h 267"/>
                <a:gd name="T16" fmla="*/ 5 w 214"/>
                <a:gd name="T17" fmla="*/ 1 h 267"/>
                <a:gd name="T18" fmla="*/ 5 w 214"/>
                <a:gd name="T19" fmla="*/ 5 h 267"/>
                <a:gd name="T20" fmla="*/ 3 w 214"/>
                <a:gd name="T21" fmla="*/ 4 h 267"/>
                <a:gd name="T22" fmla="*/ 2 w 214"/>
                <a:gd name="T23" fmla="*/ 6 h 267"/>
                <a:gd name="T24" fmla="*/ 0 w 214"/>
                <a:gd name="T25" fmla="*/ 3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267"/>
                <a:gd name="T41" fmla="*/ 214 w 214"/>
                <a:gd name="T42" fmla="*/ 267 h 2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267">
                  <a:moveTo>
                    <a:pt x="0" y="125"/>
                  </a:moveTo>
                  <a:lnTo>
                    <a:pt x="25" y="83"/>
                  </a:lnTo>
                  <a:lnTo>
                    <a:pt x="41" y="88"/>
                  </a:lnTo>
                  <a:lnTo>
                    <a:pt x="28" y="52"/>
                  </a:lnTo>
                  <a:lnTo>
                    <a:pt x="97" y="46"/>
                  </a:lnTo>
                  <a:lnTo>
                    <a:pt x="97" y="0"/>
                  </a:lnTo>
                  <a:lnTo>
                    <a:pt x="175" y="1"/>
                  </a:lnTo>
                  <a:lnTo>
                    <a:pt x="171" y="42"/>
                  </a:lnTo>
                  <a:lnTo>
                    <a:pt x="214" y="43"/>
                  </a:lnTo>
                  <a:lnTo>
                    <a:pt x="200" y="196"/>
                  </a:lnTo>
                  <a:lnTo>
                    <a:pt x="152" y="178"/>
                  </a:lnTo>
                  <a:lnTo>
                    <a:pt x="93" y="267"/>
                  </a:lnTo>
                  <a:lnTo>
                    <a:pt x="0" y="12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31" name="Freeform 446"/>
            <p:cNvSpPr/>
            <p:nvPr/>
          </p:nvSpPr>
          <p:spPr bwMode="auto">
            <a:xfrm>
              <a:off x="1484" y="5773"/>
              <a:ext cx="88" cy="18"/>
            </a:xfrm>
            <a:custGeom>
              <a:avLst/>
              <a:gdLst>
                <a:gd name="T0" fmla="*/ 0 w 114"/>
                <a:gd name="T1" fmla="*/ 1 h 26"/>
                <a:gd name="T2" fmla="*/ 0 w 114"/>
                <a:gd name="T3" fmla="*/ 0 h 26"/>
                <a:gd name="T4" fmla="*/ 3 w 114"/>
                <a:gd name="T5" fmla="*/ 0 h 26"/>
                <a:gd name="T6" fmla="*/ 0 w 114"/>
                <a:gd name="T7" fmla="*/ 1 h 26"/>
                <a:gd name="T8" fmla="*/ 0 60000 65536"/>
                <a:gd name="T9" fmla="*/ 0 60000 65536"/>
                <a:gd name="T10" fmla="*/ 0 60000 65536"/>
                <a:gd name="T11" fmla="*/ 0 60000 65536"/>
                <a:gd name="T12" fmla="*/ 0 w 114"/>
                <a:gd name="T13" fmla="*/ 0 h 26"/>
                <a:gd name="T14" fmla="*/ 114 w 114"/>
                <a:gd name="T15" fmla="*/ 26 h 26"/>
              </a:gdLst>
              <a:ahLst/>
              <a:cxnLst>
                <a:cxn ang="T8">
                  <a:pos x="T0" y="T1"/>
                </a:cxn>
                <a:cxn ang="T9">
                  <a:pos x="T2" y="T3"/>
                </a:cxn>
                <a:cxn ang="T10">
                  <a:pos x="T4" y="T5"/>
                </a:cxn>
                <a:cxn ang="T11">
                  <a:pos x="T6" y="T7"/>
                </a:cxn>
              </a:cxnLst>
              <a:rect l="T12" t="T13" r="T14" b="T15"/>
              <a:pathLst>
                <a:path w="114" h="26">
                  <a:moveTo>
                    <a:pt x="0" y="26"/>
                  </a:moveTo>
                  <a:lnTo>
                    <a:pt x="7" y="0"/>
                  </a:lnTo>
                  <a:lnTo>
                    <a:pt x="114" y="9"/>
                  </a:lnTo>
                  <a:lnTo>
                    <a:pt x="0" y="2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32" name="Freeform 447"/>
            <p:cNvSpPr/>
            <p:nvPr/>
          </p:nvSpPr>
          <p:spPr bwMode="auto">
            <a:xfrm>
              <a:off x="1882" y="5851"/>
              <a:ext cx="122" cy="203"/>
            </a:xfrm>
            <a:custGeom>
              <a:avLst/>
              <a:gdLst>
                <a:gd name="T0" fmla="*/ 0 w 163"/>
                <a:gd name="T1" fmla="*/ 6 h 285"/>
                <a:gd name="T2" fmla="*/ 1 w 163"/>
                <a:gd name="T3" fmla="*/ 2 h 285"/>
                <a:gd name="T4" fmla="*/ 0 w 163"/>
                <a:gd name="T5" fmla="*/ 0 h 285"/>
                <a:gd name="T6" fmla="*/ 3 w 163"/>
                <a:gd name="T7" fmla="*/ 0 h 285"/>
                <a:gd name="T8" fmla="*/ 4 w 163"/>
                <a:gd name="T9" fmla="*/ 5 h 285"/>
                <a:gd name="T10" fmla="*/ 1 w 163"/>
                <a:gd name="T11" fmla="*/ 7 h 285"/>
                <a:gd name="T12" fmla="*/ 0 w 163"/>
                <a:gd name="T13" fmla="*/ 6 h 285"/>
                <a:gd name="T14" fmla="*/ 0 60000 65536"/>
                <a:gd name="T15" fmla="*/ 0 60000 65536"/>
                <a:gd name="T16" fmla="*/ 0 60000 65536"/>
                <a:gd name="T17" fmla="*/ 0 60000 65536"/>
                <a:gd name="T18" fmla="*/ 0 60000 65536"/>
                <a:gd name="T19" fmla="*/ 0 60000 65536"/>
                <a:gd name="T20" fmla="*/ 0 60000 65536"/>
                <a:gd name="T21" fmla="*/ 0 w 163"/>
                <a:gd name="T22" fmla="*/ 0 h 285"/>
                <a:gd name="T23" fmla="*/ 163 w 163"/>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285">
                  <a:moveTo>
                    <a:pt x="0" y="269"/>
                  </a:moveTo>
                  <a:lnTo>
                    <a:pt x="20" y="71"/>
                  </a:lnTo>
                  <a:lnTo>
                    <a:pt x="10" y="10"/>
                  </a:lnTo>
                  <a:lnTo>
                    <a:pt x="110" y="0"/>
                  </a:lnTo>
                  <a:lnTo>
                    <a:pt x="163" y="227"/>
                  </a:lnTo>
                  <a:lnTo>
                    <a:pt x="40" y="285"/>
                  </a:lnTo>
                  <a:lnTo>
                    <a:pt x="0" y="26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33" name="Freeform 448"/>
            <p:cNvSpPr/>
            <p:nvPr/>
          </p:nvSpPr>
          <p:spPr bwMode="auto">
            <a:xfrm>
              <a:off x="1534" y="5801"/>
              <a:ext cx="212" cy="170"/>
            </a:xfrm>
            <a:custGeom>
              <a:avLst/>
              <a:gdLst>
                <a:gd name="T0" fmla="*/ 0 w 281"/>
                <a:gd name="T1" fmla="*/ 2 h 238"/>
                <a:gd name="T2" fmla="*/ 1 w 281"/>
                <a:gd name="T3" fmla="*/ 1 h 238"/>
                <a:gd name="T4" fmla="*/ 1 w 281"/>
                <a:gd name="T5" fmla="*/ 0 h 238"/>
                <a:gd name="T6" fmla="*/ 3 w 281"/>
                <a:gd name="T7" fmla="*/ 0 h 238"/>
                <a:gd name="T8" fmla="*/ 4 w 281"/>
                <a:gd name="T9" fmla="*/ 1 h 238"/>
                <a:gd name="T10" fmla="*/ 5 w 281"/>
                <a:gd name="T11" fmla="*/ 0 h 238"/>
                <a:gd name="T12" fmla="*/ 6 w 281"/>
                <a:gd name="T13" fmla="*/ 3 h 238"/>
                <a:gd name="T14" fmla="*/ 7 w 281"/>
                <a:gd name="T15" fmla="*/ 5 h 238"/>
                <a:gd name="T16" fmla="*/ 6 w 281"/>
                <a:gd name="T17" fmla="*/ 4 h 238"/>
                <a:gd name="T18" fmla="*/ 6 w 281"/>
                <a:gd name="T19" fmla="*/ 5 h 238"/>
                <a:gd name="T20" fmla="*/ 5 w 281"/>
                <a:gd name="T21" fmla="*/ 5 h 238"/>
                <a:gd name="T22" fmla="*/ 5 w 281"/>
                <a:gd name="T23" fmla="*/ 5 h 238"/>
                <a:gd name="T24" fmla="*/ 4 w 281"/>
                <a:gd name="T25" fmla="*/ 4 h 238"/>
                <a:gd name="T26" fmla="*/ 3 w 281"/>
                <a:gd name="T27" fmla="*/ 3 h 238"/>
                <a:gd name="T28" fmla="*/ 2 w 281"/>
                <a:gd name="T29" fmla="*/ 4 h 238"/>
                <a:gd name="T30" fmla="*/ 0 w 281"/>
                <a:gd name="T31" fmla="*/ 2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1"/>
                <a:gd name="T49" fmla="*/ 0 h 238"/>
                <a:gd name="T50" fmla="*/ 281 w 281"/>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1" h="238">
                  <a:moveTo>
                    <a:pt x="0" y="79"/>
                  </a:moveTo>
                  <a:lnTo>
                    <a:pt x="46" y="44"/>
                  </a:lnTo>
                  <a:lnTo>
                    <a:pt x="49" y="0"/>
                  </a:lnTo>
                  <a:lnTo>
                    <a:pt x="140" y="9"/>
                  </a:lnTo>
                  <a:lnTo>
                    <a:pt x="167" y="32"/>
                  </a:lnTo>
                  <a:lnTo>
                    <a:pt x="231" y="6"/>
                  </a:lnTo>
                  <a:lnTo>
                    <a:pt x="269" y="113"/>
                  </a:lnTo>
                  <a:lnTo>
                    <a:pt x="281" y="193"/>
                  </a:lnTo>
                  <a:lnTo>
                    <a:pt x="258" y="186"/>
                  </a:lnTo>
                  <a:lnTo>
                    <a:pt x="252" y="231"/>
                  </a:lnTo>
                  <a:lnTo>
                    <a:pt x="211" y="238"/>
                  </a:lnTo>
                  <a:lnTo>
                    <a:pt x="208" y="193"/>
                  </a:lnTo>
                  <a:lnTo>
                    <a:pt x="187" y="190"/>
                  </a:lnTo>
                  <a:lnTo>
                    <a:pt x="147" y="124"/>
                  </a:lnTo>
                  <a:lnTo>
                    <a:pt x="71" y="161"/>
                  </a:lnTo>
                  <a:lnTo>
                    <a:pt x="0" y="7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34" name="Freeform 449"/>
            <p:cNvSpPr/>
            <p:nvPr/>
          </p:nvSpPr>
          <p:spPr bwMode="auto">
            <a:xfrm>
              <a:off x="3264" y="5260"/>
              <a:ext cx="48" cy="15"/>
            </a:xfrm>
            <a:custGeom>
              <a:avLst/>
              <a:gdLst>
                <a:gd name="T0" fmla="*/ 0 w 66"/>
                <a:gd name="T1" fmla="*/ 0 h 22"/>
                <a:gd name="T2" fmla="*/ 1 w 66"/>
                <a:gd name="T3" fmla="*/ 1 h 22"/>
                <a:gd name="T4" fmla="*/ 1 w 66"/>
                <a:gd name="T5" fmla="*/ 0 h 22"/>
                <a:gd name="T6" fmla="*/ 0 w 66"/>
                <a:gd name="T7" fmla="*/ 0 h 22"/>
                <a:gd name="T8" fmla="*/ 0 60000 65536"/>
                <a:gd name="T9" fmla="*/ 0 60000 65536"/>
                <a:gd name="T10" fmla="*/ 0 60000 65536"/>
                <a:gd name="T11" fmla="*/ 0 60000 65536"/>
                <a:gd name="T12" fmla="*/ 0 w 66"/>
                <a:gd name="T13" fmla="*/ 0 h 22"/>
                <a:gd name="T14" fmla="*/ 66 w 66"/>
                <a:gd name="T15" fmla="*/ 22 h 22"/>
              </a:gdLst>
              <a:ahLst/>
              <a:cxnLst>
                <a:cxn ang="T8">
                  <a:pos x="T0" y="T1"/>
                </a:cxn>
                <a:cxn ang="T9">
                  <a:pos x="T2" y="T3"/>
                </a:cxn>
                <a:cxn ang="T10">
                  <a:pos x="T4" y="T5"/>
                </a:cxn>
                <a:cxn ang="T11">
                  <a:pos x="T6" y="T7"/>
                </a:cxn>
              </a:cxnLst>
              <a:rect l="T12" t="T13" r="T14" b="T15"/>
              <a:pathLst>
                <a:path w="66" h="22">
                  <a:moveTo>
                    <a:pt x="0" y="0"/>
                  </a:moveTo>
                  <a:lnTo>
                    <a:pt x="32" y="22"/>
                  </a:lnTo>
                  <a:lnTo>
                    <a:pt x="66" y="6"/>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35" name="Freeform 450"/>
            <p:cNvSpPr/>
            <p:nvPr/>
          </p:nvSpPr>
          <p:spPr bwMode="auto">
            <a:xfrm>
              <a:off x="2951" y="5119"/>
              <a:ext cx="45" cy="135"/>
            </a:xfrm>
            <a:custGeom>
              <a:avLst/>
              <a:gdLst>
                <a:gd name="T0" fmla="*/ 0 w 61"/>
                <a:gd name="T1" fmla="*/ 2 h 188"/>
                <a:gd name="T2" fmla="*/ 1 w 61"/>
                <a:gd name="T3" fmla="*/ 5 h 188"/>
                <a:gd name="T4" fmla="*/ 1 w 61"/>
                <a:gd name="T5" fmla="*/ 4 h 188"/>
                <a:gd name="T6" fmla="*/ 1 w 61"/>
                <a:gd name="T7" fmla="*/ 2 h 188"/>
                <a:gd name="T8" fmla="*/ 1 w 61"/>
                <a:gd name="T9" fmla="*/ 2 h 188"/>
                <a:gd name="T10" fmla="*/ 1 w 61"/>
                <a:gd name="T11" fmla="*/ 1 h 188"/>
                <a:gd name="T12" fmla="*/ 1 w 61"/>
                <a:gd name="T13" fmla="*/ 1 h 188"/>
                <a:gd name="T14" fmla="*/ 1 w 61"/>
                <a:gd name="T15" fmla="*/ 0 h 188"/>
                <a:gd name="T16" fmla="*/ 1 w 61"/>
                <a:gd name="T17" fmla="*/ 0 h 188"/>
                <a:gd name="T18" fmla="*/ 0 w 61"/>
                <a:gd name="T19" fmla="*/ 2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88"/>
                <a:gd name="T32" fmla="*/ 61 w 61"/>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88">
                  <a:moveTo>
                    <a:pt x="0" y="95"/>
                  </a:moveTo>
                  <a:lnTo>
                    <a:pt x="31" y="188"/>
                  </a:lnTo>
                  <a:lnTo>
                    <a:pt x="37" y="185"/>
                  </a:lnTo>
                  <a:lnTo>
                    <a:pt x="55" y="85"/>
                  </a:lnTo>
                  <a:lnTo>
                    <a:pt x="30" y="92"/>
                  </a:lnTo>
                  <a:lnTo>
                    <a:pt x="37" y="47"/>
                  </a:lnTo>
                  <a:lnTo>
                    <a:pt x="56" y="26"/>
                  </a:lnTo>
                  <a:lnTo>
                    <a:pt x="61" y="0"/>
                  </a:lnTo>
                  <a:lnTo>
                    <a:pt x="38" y="3"/>
                  </a:lnTo>
                  <a:lnTo>
                    <a:pt x="0" y="9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36" name="Freeform 451"/>
            <p:cNvSpPr/>
            <p:nvPr/>
          </p:nvSpPr>
          <p:spPr bwMode="auto">
            <a:xfrm>
              <a:off x="1722" y="5866"/>
              <a:ext cx="172" cy="198"/>
            </a:xfrm>
            <a:custGeom>
              <a:avLst/>
              <a:gdLst>
                <a:gd name="T0" fmla="*/ 0 w 229"/>
                <a:gd name="T1" fmla="*/ 4 h 278"/>
                <a:gd name="T2" fmla="*/ 0 w 229"/>
                <a:gd name="T3" fmla="*/ 3 h 278"/>
                <a:gd name="T4" fmla="*/ 0 w 229"/>
                <a:gd name="T5" fmla="*/ 2 h 278"/>
                <a:gd name="T6" fmla="*/ 1 w 229"/>
                <a:gd name="T7" fmla="*/ 3 h 278"/>
                <a:gd name="T8" fmla="*/ 1 w 229"/>
                <a:gd name="T9" fmla="*/ 1 h 278"/>
                <a:gd name="T10" fmla="*/ 2 w 229"/>
                <a:gd name="T11" fmla="*/ 0 h 278"/>
                <a:gd name="T12" fmla="*/ 3 w 229"/>
                <a:gd name="T13" fmla="*/ 0 h 278"/>
                <a:gd name="T14" fmla="*/ 3 w 229"/>
                <a:gd name="T15" fmla="*/ 1 h 278"/>
                <a:gd name="T16" fmla="*/ 5 w 229"/>
                <a:gd name="T17" fmla="*/ 1 h 278"/>
                <a:gd name="T18" fmla="*/ 5 w 229"/>
                <a:gd name="T19" fmla="*/ 6 h 278"/>
                <a:gd name="T20" fmla="*/ 1 w 229"/>
                <a:gd name="T21" fmla="*/ 6 h 278"/>
                <a:gd name="T22" fmla="*/ 1 w 229"/>
                <a:gd name="T23" fmla="*/ 5 h 278"/>
                <a:gd name="T24" fmla="*/ 0 w 229"/>
                <a:gd name="T25" fmla="*/ 4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
                <a:gd name="T40" fmla="*/ 0 h 278"/>
                <a:gd name="T41" fmla="*/ 229 w 229"/>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 h="278">
                  <a:moveTo>
                    <a:pt x="0" y="184"/>
                  </a:moveTo>
                  <a:lnTo>
                    <a:pt x="4" y="142"/>
                  </a:lnTo>
                  <a:lnTo>
                    <a:pt x="10" y="97"/>
                  </a:lnTo>
                  <a:lnTo>
                    <a:pt x="33" y="104"/>
                  </a:lnTo>
                  <a:lnTo>
                    <a:pt x="21" y="24"/>
                  </a:lnTo>
                  <a:lnTo>
                    <a:pt x="89" y="0"/>
                  </a:lnTo>
                  <a:lnTo>
                    <a:pt x="127" y="16"/>
                  </a:lnTo>
                  <a:lnTo>
                    <a:pt x="150" y="42"/>
                  </a:lnTo>
                  <a:lnTo>
                    <a:pt x="229" y="51"/>
                  </a:lnTo>
                  <a:lnTo>
                    <a:pt x="209" y="249"/>
                  </a:lnTo>
                  <a:lnTo>
                    <a:pt x="35" y="278"/>
                  </a:lnTo>
                  <a:lnTo>
                    <a:pt x="38" y="216"/>
                  </a:lnTo>
                  <a:lnTo>
                    <a:pt x="0" y="184"/>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37" name="Freeform 452"/>
            <p:cNvSpPr/>
            <p:nvPr/>
          </p:nvSpPr>
          <p:spPr bwMode="auto">
            <a:xfrm>
              <a:off x="2972" y="5114"/>
              <a:ext cx="125" cy="148"/>
            </a:xfrm>
            <a:custGeom>
              <a:avLst/>
              <a:gdLst>
                <a:gd name="T0" fmla="*/ 0 w 166"/>
                <a:gd name="T1" fmla="*/ 2 h 207"/>
                <a:gd name="T2" fmla="*/ 0 w 166"/>
                <a:gd name="T3" fmla="*/ 1 h 207"/>
                <a:gd name="T4" fmla="*/ 1 w 166"/>
                <a:gd name="T5" fmla="*/ 1 h 207"/>
                <a:gd name="T6" fmla="*/ 1 w 166"/>
                <a:gd name="T7" fmla="*/ 1 h 207"/>
                <a:gd name="T8" fmla="*/ 3 w 166"/>
                <a:gd name="T9" fmla="*/ 0 h 207"/>
                <a:gd name="T10" fmla="*/ 4 w 166"/>
                <a:gd name="T11" fmla="*/ 1 h 207"/>
                <a:gd name="T12" fmla="*/ 2 w 166"/>
                <a:gd name="T13" fmla="*/ 2 h 207"/>
                <a:gd name="T14" fmla="*/ 3 w 166"/>
                <a:gd name="T15" fmla="*/ 3 h 207"/>
                <a:gd name="T16" fmla="*/ 2 w 166"/>
                <a:gd name="T17" fmla="*/ 4 h 207"/>
                <a:gd name="T18" fmla="*/ 1 w 166"/>
                <a:gd name="T19" fmla="*/ 5 h 207"/>
                <a:gd name="T20" fmla="*/ 0 w 166"/>
                <a:gd name="T21" fmla="*/ 5 h 207"/>
                <a:gd name="T22" fmla="*/ 1 w 166"/>
                <a:gd name="T23" fmla="*/ 2 h 207"/>
                <a:gd name="T24" fmla="*/ 0 w 166"/>
                <a:gd name="T25" fmla="*/ 2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207"/>
                <a:gd name="T41" fmla="*/ 166 w 16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207">
                  <a:moveTo>
                    <a:pt x="0" y="100"/>
                  </a:moveTo>
                  <a:lnTo>
                    <a:pt x="7" y="55"/>
                  </a:lnTo>
                  <a:lnTo>
                    <a:pt x="26" y="34"/>
                  </a:lnTo>
                  <a:lnTo>
                    <a:pt x="64" y="53"/>
                  </a:lnTo>
                  <a:lnTo>
                    <a:pt x="148" y="0"/>
                  </a:lnTo>
                  <a:lnTo>
                    <a:pt x="166" y="58"/>
                  </a:lnTo>
                  <a:lnTo>
                    <a:pt x="80" y="90"/>
                  </a:lnTo>
                  <a:lnTo>
                    <a:pt x="125" y="136"/>
                  </a:lnTo>
                  <a:lnTo>
                    <a:pt x="102" y="165"/>
                  </a:lnTo>
                  <a:lnTo>
                    <a:pt x="49" y="207"/>
                  </a:lnTo>
                  <a:lnTo>
                    <a:pt x="7" y="193"/>
                  </a:lnTo>
                  <a:lnTo>
                    <a:pt x="25" y="93"/>
                  </a:lnTo>
                  <a:lnTo>
                    <a:pt x="0" y="10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38" name="Freeform 453"/>
            <p:cNvSpPr/>
            <p:nvPr/>
          </p:nvSpPr>
          <p:spPr bwMode="auto">
            <a:xfrm>
              <a:off x="2951" y="6059"/>
              <a:ext cx="228" cy="291"/>
            </a:xfrm>
            <a:custGeom>
              <a:avLst/>
              <a:gdLst>
                <a:gd name="T0" fmla="*/ 0 w 303"/>
                <a:gd name="T1" fmla="*/ 1 h 407"/>
                <a:gd name="T2" fmla="*/ 1 w 303"/>
                <a:gd name="T3" fmla="*/ 3 h 407"/>
                <a:gd name="T4" fmla="*/ 0 w 303"/>
                <a:gd name="T5" fmla="*/ 4 h 407"/>
                <a:gd name="T6" fmla="*/ 1 w 303"/>
                <a:gd name="T7" fmla="*/ 5 h 407"/>
                <a:gd name="T8" fmla="*/ 0 w 303"/>
                <a:gd name="T9" fmla="*/ 6 h 407"/>
                <a:gd name="T10" fmla="*/ 5 w 303"/>
                <a:gd name="T11" fmla="*/ 9 h 407"/>
                <a:gd name="T12" fmla="*/ 7 w 303"/>
                <a:gd name="T13" fmla="*/ 7 h 407"/>
                <a:gd name="T14" fmla="*/ 6 w 303"/>
                <a:gd name="T15" fmla="*/ 5 h 407"/>
                <a:gd name="T16" fmla="*/ 6 w 303"/>
                <a:gd name="T17" fmla="*/ 2 h 407"/>
                <a:gd name="T18" fmla="*/ 7 w 303"/>
                <a:gd name="T19" fmla="*/ 1 h 407"/>
                <a:gd name="T20" fmla="*/ 4 w 303"/>
                <a:gd name="T21" fmla="*/ 1 h 407"/>
                <a:gd name="T22" fmla="*/ 2 w 303"/>
                <a:gd name="T23" fmla="*/ 0 h 407"/>
                <a:gd name="T24" fmla="*/ 0 w 303"/>
                <a:gd name="T25" fmla="*/ 1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07"/>
                <a:gd name="T41" fmla="*/ 303 w 303"/>
                <a:gd name="T42" fmla="*/ 407 h 4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07">
                  <a:moveTo>
                    <a:pt x="0" y="25"/>
                  </a:moveTo>
                  <a:lnTo>
                    <a:pt x="39" y="112"/>
                  </a:lnTo>
                  <a:lnTo>
                    <a:pt x="0" y="190"/>
                  </a:lnTo>
                  <a:lnTo>
                    <a:pt x="31" y="213"/>
                  </a:lnTo>
                  <a:lnTo>
                    <a:pt x="14" y="242"/>
                  </a:lnTo>
                  <a:lnTo>
                    <a:pt x="206" y="407"/>
                  </a:lnTo>
                  <a:lnTo>
                    <a:pt x="291" y="276"/>
                  </a:lnTo>
                  <a:lnTo>
                    <a:pt x="271" y="239"/>
                  </a:lnTo>
                  <a:lnTo>
                    <a:pt x="271" y="77"/>
                  </a:lnTo>
                  <a:lnTo>
                    <a:pt x="303" y="28"/>
                  </a:lnTo>
                  <a:lnTo>
                    <a:pt x="192" y="48"/>
                  </a:lnTo>
                  <a:lnTo>
                    <a:pt x="72" y="0"/>
                  </a:lnTo>
                  <a:lnTo>
                    <a:pt x="0" y="2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39" name="Freeform 454"/>
            <p:cNvSpPr/>
            <p:nvPr/>
          </p:nvSpPr>
          <p:spPr bwMode="auto">
            <a:xfrm>
              <a:off x="3312" y="5232"/>
              <a:ext cx="53" cy="48"/>
            </a:xfrm>
            <a:custGeom>
              <a:avLst/>
              <a:gdLst>
                <a:gd name="T0" fmla="*/ 0 w 70"/>
                <a:gd name="T1" fmla="*/ 1 h 67"/>
                <a:gd name="T2" fmla="*/ 1 w 70"/>
                <a:gd name="T3" fmla="*/ 0 h 67"/>
                <a:gd name="T4" fmla="*/ 2 w 70"/>
                <a:gd name="T5" fmla="*/ 1 h 67"/>
                <a:gd name="T6" fmla="*/ 0 w 70"/>
                <a:gd name="T7" fmla="*/ 1 h 67"/>
                <a:gd name="T8" fmla="*/ 0 60000 65536"/>
                <a:gd name="T9" fmla="*/ 0 60000 65536"/>
                <a:gd name="T10" fmla="*/ 0 60000 65536"/>
                <a:gd name="T11" fmla="*/ 0 60000 65536"/>
                <a:gd name="T12" fmla="*/ 0 w 70"/>
                <a:gd name="T13" fmla="*/ 0 h 67"/>
                <a:gd name="T14" fmla="*/ 70 w 70"/>
                <a:gd name="T15" fmla="*/ 67 h 67"/>
              </a:gdLst>
              <a:ahLst/>
              <a:cxnLst>
                <a:cxn ang="T8">
                  <a:pos x="T0" y="T1"/>
                </a:cxn>
                <a:cxn ang="T9">
                  <a:pos x="T2" y="T3"/>
                </a:cxn>
                <a:cxn ang="T10">
                  <a:pos x="T4" y="T5"/>
                </a:cxn>
                <a:cxn ang="T11">
                  <a:pos x="T6" y="T7"/>
                </a:cxn>
              </a:cxnLst>
              <a:rect l="T12" t="T13" r="T14" b="T15"/>
              <a:pathLst>
                <a:path w="70" h="67">
                  <a:moveTo>
                    <a:pt x="0" y="42"/>
                  </a:moveTo>
                  <a:lnTo>
                    <a:pt x="59" y="0"/>
                  </a:lnTo>
                  <a:lnTo>
                    <a:pt x="70" y="67"/>
                  </a:lnTo>
                  <a:lnTo>
                    <a:pt x="0" y="4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40" name="Freeform 455"/>
            <p:cNvSpPr/>
            <p:nvPr/>
          </p:nvSpPr>
          <p:spPr bwMode="auto">
            <a:xfrm>
              <a:off x="2980" y="5067"/>
              <a:ext cx="45" cy="55"/>
            </a:xfrm>
            <a:custGeom>
              <a:avLst/>
              <a:gdLst>
                <a:gd name="T0" fmla="*/ 0 w 61"/>
                <a:gd name="T1" fmla="*/ 2 h 76"/>
                <a:gd name="T2" fmla="*/ 1 w 61"/>
                <a:gd name="T3" fmla="*/ 2 h 76"/>
                <a:gd name="T4" fmla="*/ 1 w 61"/>
                <a:gd name="T5" fmla="*/ 1 h 76"/>
                <a:gd name="T6" fmla="*/ 1 w 61"/>
                <a:gd name="T7" fmla="*/ 0 h 76"/>
                <a:gd name="T8" fmla="*/ 0 w 61"/>
                <a:gd name="T9" fmla="*/ 2 h 76"/>
                <a:gd name="T10" fmla="*/ 0 60000 65536"/>
                <a:gd name="T11" fmla="*/ 0 60000 65536"/>
                <a:gd name="T12" fmla="*/ 0 60000 65536"/>
                <a:gd name="T13" fmla="*/ 0 60000 65536"/>
                <a:gd name="T14" fmla="*/ 0 60000 65536"/>
                <a:gd name="T15" fmla="*/ 0 w 61"/>
                <a:gd name="T16" fmla="*/ 0 h 76"/>
                <a:gd name="T17" fmla="*/ 61 w 61"/>
                <a:gd name="T18" fmla="*/ 76 h 76"/>
              </a:gdLst>
              <a:ahLst/>
              <a:cxnLst>
                <a:cxn ang="T10">
                  <a:pos x="T0" y="T1"/>
                </a:cxn>
                <a:cxn ang="T11">
                  <a:pos x="T2" y="T3"/>
                </a:cxn>
                <a:cxn ang="T12">
                  <a:pos x="T4" y="T5"/>
                </a:cxn>
                <a:cxn ang="T13">
                  <a:pos x="T6" y="T7"/>
                </a:cxn>
                <a:cxn ang="T14">
                  <a:pos x="T8" y="T9"/>
                </a:cxn>
              </a:cxnLst>
              <a:rect l="T15" t="T16" r="T17" b="T18"/>
              <a:pathLst>
                <a:path w="61" h="76">
                  <a:moveTo>
                    <a:pt x="0" y="76"/>
                  </a:moveTo>
                  <a:lnTo>
                    <a:pt x="23" y="73"/>
                  </a:lnTo>
                  <a:lnTo>
                    <a:pt x="61" y="21"/>
                  </a:lnTo>
                  <a:lnTo>
                    <a:pt x="40" y="0"/>
                  </a:lnTo>
                  <a:lnTo>
                    <a:pt x="0" y="7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41" name="Freeform 456"/>
            <p:cNvSpPr/>
            <p:nvPr/>
          </p:nvSpPr>
          <p:spPr bwMode="auto">
            <a:xfrm>
              <a:off x="1638" y="5939"/>
              <a:ext cx="114" cy="125"/>
            </a:xfrm>
            <a:custGeom>
              <a:avLst/>
              <a:gdLst>
                <a:gd name="T0" fmla="*/ 0 w 148"/>
                <a:gd name="T1" fmla="*/ 1 h 177"/>
                <a:gd name="T2" fmla="*/ 1 w 148"/>
                <a:gd name="T3" fmla="*/ 0 h 177"/>
                <a:gd name="T4" fmla="*/ 2 w 148"/>
                <a:gd name="T5" fmla="*/ 0 h 177"/>
                <a:gd name="T6" fmla="*/ 2 w 148"/>
                <a:gd name="T7" fmla="*/ 1 h 177"/>
                <a:gd name="T8" fmla="*/ 3 w 148"/>
                <a:gd name="T9" fmla="*/ 1 h 177"/>
                <a:gd name="T10" fmla="*/ 3 w 148"/>
                <a:gd name="T11" fmla="*/ 2 h 177"/>
                <a:gd name="T12" fmla="*/ 3 w 148"/>
                <a:gd name="T13" fmla="*/ 3 h 177"/>
                <a:gd name="T14" fmla="*/ 3 w 148"/>
                <a:gd name="T15" fmla="*/ 4 h 177"/>
                <a:gd name="T16" fmla="*/ 0 w 148"/>
                <a:gd name="T17" fmla="*/ 1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77"/>
                <a:gd name="T29" fmla="*/ 148 w 148"/>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77">
                  <a:moveTo>
                    <a:pt x="0" y="67"/>
                  </a:moveTo>
                  <a:lnTo>
                    <a:pt x="49" y="0"/>
                  </a:lnTo>
                  <a:lnTo>
                    <a:pt x="70" y="3"/>
                  </a:lnTo>
                  <a:lnTo>
                    <a:pt x="73" y="48"/>
                  </a:lnTo>
                  <a:lnTo>
                    <a:pt x="114" y="41"/>
                  </a:lnTo>
                  <a:lnTo>
                    <a:pt x="110" y="83"/>
                  </a:lnTo>
                  <a:lnTo>
                    <a:pt x="148" y="115"/>
                  </a:lnTo>
                  <a:lnTo>
                    <a:pt x="145" y="177"/>
                  </a:lnTo>
                  <a:lnTo>
                    <a:pt x="0" y="6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42" name="Freeform 457"/>
            <p:cNvSpPr/>
            <p:nvPr/>
          </p:nvSpPr>
          <p:spPr bwMode="auto">
            <a:xfrm>
              <a:off x="2237" y="5122"/>
              <a:ext cx="451" cy="464"/>
            </a:xfrm>
            <a:custGeom>
              <a:avLst/>
              <a:gdLst>
                <a:gd name="T0" fmla="*/ 0 w 597"/>
                <a:gd name="T1" fmla="*/ 8 h 646"/>
                <a:gd name="T2" fmla="*/ 0 w 597"/>
                <a:gd name="T3" fmla="*/ 3 h 646"/>
                <a:gd name="T4" fmla="*/ 2 w 597"/>
                <a:gd name="T5" fmla="*/ 0 h 646"/>
                <a:gd name="T6" fmla="*/ 5 w 597"/>
                <a:gd name="T7" fmla="*/ 1 h 646"/>
                <a:gd name="T8" fmla="*/ 6 w 597"/>
                <a:gd name="T9" fmla="*/ 2 h 646"/>
                <a:gd name="T10" fmla="*/ 8 w 597"/>
                <a:gd name="T11" fmla="*/ 3 h 646"/>
                <a:gd name="T12" fmla="*/ 9 w 597"/>
                <a:gd name="T13" fmla="*/ 3 h 646"/>
                <a:gd name="T14" fmla="*/ 9 w 597"/>
                <a:gd name="T15" fmla="*/ 1 h 646"/>
                <a:gd name="T16" fmla="*/ 10 w 597"/>
                <a:gd name="T17" fmla="*/ 0 h 646"/>
                <a:gd name="T18" fmla="*/ 14 w 597"/>
                <a:gd name="T19" fmla="*/ 2 h 646"/>
                <a:gd name="T20" fmla="*/ 13 w 597"/>
                <a:gd name="T21" fmla="*/ 3 h 646"/>
                <a:gd name="T22" fmla="*/ 14 w 597"/>
                <a:gd name="T23" fmla="*/ 12 h 646"/>
                <a:gd name="T24" fmla="*/ 14 w 597"/>
                <a:gd name="T25" fmla="*/ 15 h 646"/>
                <a:gd name="T26" fmla="*/ 13 w 597"/>
                <a:gd name="T27" fmla="*/ 15 h 646"/>
                <a:gd name="T28" fmla="*/ 13 w 597"/>
                <a:gd name="T29" fmla="*/ 15 h 646"/>
                <a:gd name="T30" fmla="*/ 6 w 597"/>
                <a:gd name="T31" fmla="*/ 11 h 646"/>
                <a:gd name="T32" fmla="*/ 5 w 597"/>
                <a:gd name="T33" fmla="*/ 11 h 646"/>
                <a:gd name="T34" fmla="*/ 2 w 597"/>
                <a:gd name="T35" fmla="*/ 11 h 646"/>
                <a:gd name="T36" fmla="*/ 0 w 597"/>
                <a:gd name="T37" fmla="*/ 8 h 6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7"/>
                <a:gd name="T58" fmla="*/ 0 h 646"/>
                <a:gd name="T59" fmla="*/ 597 w 597"/>
                <a:gd name="T60" fmla="*/ 646 h 6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7" h="646">
                  <a:moveTo>
                    <a:pt x="0" y="336"/>
                  </a:moveTo>
                  <a:lnTo>
                    <a:pt x="1" y="139"/>
                  </a:lnTo>
                  <a:lnTo>
                    <a:pt x="74" y="0"/>
                  </a:lnTo>
                  <a:lnTo>
                    <a:pt x="219" y="42"/>
                  </a:lnTo>
                  <a:lnTo>
                    <a:pt x="246" y="89"/>
                  </a:lnTo>
                  <a:lnTo>
                    <a:pt x="363" y="139"/>
                  </a:lnTo>
                  <a:lnTo>
                    <a:pt x="398" y="123"/>
                  </a:lnTo>
                  <a:lnTo>
                    <a:pt x="402" y="52"/>
                  </a:lnTo>
                  <a:lnTo>
                    <a:pt x="440" y="19"/>
                  </a:lnTo>
                  <a:lnTo>
                    <a:pt x="597" y="75"/>
                  </a:lnTo>
                  <a:lnTo>
                    <a:pt x="580" y="150"/>
                  </a:lnTo>
                  <a:lnTo>
                    <a:pt x="597" y="529"/>
                  </a:lnTo>
                  <a:lnTo>
                    <a:pt x="597" y="618"/>
                  </a:lnTo>
                  <a:lnTo>
                    <a:pt x="564" y="619"/>
                  </a:lnTo>
                  <a:lnTo>
                    <a:pt x="564" y="646"/>
                  </a:lnTo>
                  <a:lnTo>
                    <a:pt x="258" y="462"/>
                  </a:lnTo>
                  <a:lnTo>
                    <a:pt x="219" y="483"/>
                  </a:lnTo>
                  <a:lnTo>
                    <a:pt x="89" y="460"/>
                  </a:lnTo>
                  <a:lnTo>
                    <a:pt x="0" y="33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43" name="Freeform 458"/>
            <p:cNvSpPr/>
            <p:nvPr/>
          </p:nvSpPr>
          <p:spPr bwMode="auto">
            <a:xfrm>
              <a:off x="3211" y="6588"/>
              <a:ext cx="204" cy="439"/>
            </a:xfrm>
            <a:custGeom>
              <a:avLst/>
              <a:gdLst>
                <a:gd name="T0" fmla="*/ 0 w 270"/>
                <a:gd name="T1" fmla="*/ 10 h 616"/>
                <a:gd name="T2" fmla="*/ 1 w 270"/>
                <a:gd name="T3" fmla="*/ 13 h 616"/>
                <a:gd name="T4" fmla="*/ 2 w 270"/>
                <a:gd name="T5" fmla="*/ 14 h 616"/>
                <a:gd name="T6" fmla="*/ 4 w 270"/>
                <a:gd name="T7" fmla="*/ 13 h 616"/>
                <a:gd name="T8" fmla="*/ 6 w 270"/>
                <a:gd name="T9" fmla="*/ 3 h 616"/>
                <a:gd name="T10" fmla="*/ 6 w 270"/>
                <a:gd name="T11" fmla="*/ 4 h 616"/>
                <a:gd name="T12" fmla="*/ 5 w 270"/>
                <a:gd name="T13" fmla="*/ 0 h 616"/>
                <a:gd name="T14" fmla="*/ 4 w 270"/>
                <a:gd name="T15" fmla="*/ 1 h 616"/>
                <a:gd name="T16" fmla="*/ 4 w 270"/>
                <a:gd name="T17" fmla="*/ 3 h 616"/>
                <a:gd name="T18" fmla="*/ 3 w 270"/>
                <a:gd name="T19" fmla="*/ 4 h 616"/>
                <a:gd name="T20" fmla="*/ 1 w 270"/>
                <a:gd name="T21" fmla="*/ 4 h 616"/>
                <a:gd name="T22" fmla="*/ 1 w 270"/>
                <a:gd name="T23" fmla="*/ 5 h 616"/>
                <a:gd name="T24" fmla="*/ 1 w 270"/>
                <a:gd name="T25" fmla="*/ 8 h 616"/>
                <a:gd name="T26" fmla="*/ 0 w 270"/>
                <a:gd name="T27" fmla="*/ 10 h 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
                <a:gd name="T43" fmla="*/ 0 h 616"/>
                <a:gd name="T44" fmla="*/ 270 w 270"/>
                <a:gd name="T45" fmla="*/ 616 h 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 h="616">
                  <a:moveTo>
                    <a:pt x="0" y="441"/>
                  </a:moveTo>
                  <a:lnTo>
                    <a:pt x="26" y="567"/>
                  </a:lnTo>
                  <a:lnTo>
                    <a:pt x="76" y="616"/>
                  </a:lnTo>
                  <a:lnTo>
                    <a:pt x="161" y="567"/>
                  </a:lnTo>
                  <a:lnTo>
                    <a:pt x="254" y="144"/>
                  </a:lnTo>
                  <a:lnTo>
                    <a:pt x="270" y="161"/>
                  </a:lnTo>
                  <a:lnTo>
                    <a:pt x="232" y="0"/>
                  </a:lnTo>
                  <a:lnTo>
                    <a:pt x="182" y="68"/>
                  </a:lnTo>
                  <a:lnTo>
                    <a:pt x="182" y="115"/>
                  </a:lnTo>
                  <a:lnTo>
                    <a:pt x="122" y="165"/>
                  </a:lnTo>
                  <a:lnTo>
                    <a:pt x="47" y="186"/>
                  </a:lnTo>
                  <a:lnTo>
                    <a:pt x="29" y="240"/>
                  </a:lnTo>
                  <a:lnTo>
                    <a:pt x="47" y="348"/>
                  </a:lnTo>
                  <a:lnTo>
                    <a:pt x="0" y="44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44" name="Freeform 459"/>
            <p:cNvSpPr/>
            <p:nvPr/>
          </p:nvSpPr>
          <p:spPr bwMode="auto">
            <a:xfrm>
              <a:off x="2914" y="6500"/>
              <a:ext cx="96" cy="248"/>
            </a:xfrm>
            <a:custGeom>
              <a:avLst/>
              <a:gdLst>
                <a:gd name="T0" fmla="*/ 0 w 124"/>
                <a:gd name="T1" fmla="*/ 4 h 346"/>
                <a:gd name="T2" fmla="*/ 0 w 124"/>
                <a:gd name="T3" fmla="*/ 5 h 346"/>
                <a:gd name="T4" fmla="*/ 2 w 124"/>
                <a:gd name="T5" fmla="*/ 5 h 346"/>
                <a:gd name="T6" fmla="*/ 1 w 124"/>
                <a:gd name="T7" fmla="*/ 7 h 346"/>
                <a:gd name="T8" fmla="*/ 2 w 124"/>
                <a:gd name="T9" fmla="*/ 8 h 346"/>
                <a:gd name="T10" fmla="*/ 3 w 124"/>
                <a:gd name="T11" fmla="*/ 6 h 346"/>
                <a:gd name="T12" fmla="*/ 2 w 124"/>
                <a:gd name="T13" fmla="*/ 4 h 346"/>
                <a:gd name="T14" fmla="*/ 2 w 124"/>
                <a:gd name="T15" fmla="*/ 5 h 346"/>
                <a:gd name="T16" fmla="*/ 2 w 124"/>
                <a:gd name="T17" fmla="*/ 5 h 346"/>
                <a:gd name="T18" fmla="*/ 1 w 124"/>
                <a:gd name="T19" fmla="*/ 3 h 346"/>
                <a:gd name="T20" fmla="*/ 1 w 124"/>
                <a:gd name="T21" fmla="*/ 0 h 346"/>
                <a:gd name="T22" fmla="*/ 0 w 124"/>
                <a:gd name="T23" fmla="*/ 0 h 346"/>
                <a:gd name="T24" fmla="*/ 1 w 124"/>
                <a:gd name="T25" fmla="*/ 1 h 346"/>
                <a:gd name="T26" fmla="*/ 0 w 124"/>
                <a:gd name="T27" fmla="*/ 4 h 3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346"/>
                <a:gd name="T44" fmla="*/ 124 w 124"/>
                <a:gd name="T45" fmla="*/ 346 h 3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346">
                  <a:moveTo>
                    <a:pt x="0" y="189"/>
                  </a:moveTo>
                  <a:lnTo>
                    <a:pt x="16" y="209"/>
                  </a:lnTo>
                  <a:lnTo>
                    <a:pt x="64" y="228"/>
                  </a:lnTo>
                  <a:lnTo>
                    <a:pt x="61" y="292"/>
                  </a:lnTo>
                  <a:lnTo>
                    <a:pt x="100" y="346"/>
                  </a:lnTo>
                  <a:lnTo>
                    <a:pt x="124" y="248"/>
                  </a:lnTo>
                  <a:lnTo>
                    <a:pt x="84" y="182"/>
                  </a:lnTo>
                  <a:lnTo>
                    <a:pt x="95" y="219"/>
                  </a:lnTo>
                  <a:lnTo>
                    <a:pt x="72" y="217"/>
                  </a:lnTo>
                  <a:lnTo>
                    <a:pt x="47" y="128"/>
                  </a:lnTo>
                  <a:lnTo>
                    <a:pt x="46" y="9"/>
                  </a:lnTo>
                  <a:lnTo>
                    <a:pt x="10" y="0"/>
                  </a:lnTo>
                  <a:lnTo>
                    <a:pt x="38" y="58"/>
                  </a:lnTo>
                  <a:lnTo>
                    <a:pt x="0" y="18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45" name="Freeform 460"/>
            <p:cNvSpPr/>
            <p:nvPr/>
          </p:nvSpPr>
          <p:spPr bwMode="auto">
            <a:xfrm>
              <a:off x="1619" y="5403"/>
              <a:ext cx="470" cy="479"/>
            </a:xfrm>
            <a:custGeom>
              <a:avLst/>
              <a:gdLst>
                <a:gd name="T0" fmla="*/ 0 w 618"/>
                <a:gd name="T1" fmla="*/ 11 h 673"/>
                <a:gd name="T2" fmla="*/ 1 w 618"/>
                <a:gd name="T3" fmla="*/ 10 h 673"/>
                <a:gd name="T4" fmla="*/ 1 w 618"/>
                <a:gd name="T5" fmla="*/ 10 h 673"/>
                <a:gd name="T6" fmla="*/ 6 w 618"/>
                <a:gd name="T7" fmla="*/ 10 h 673"/>
                <a:gd name="T8" fmla="*/ 5 w 618"/>
                <a:gd name="T9" fmla="*/ 0 h 673"/>
                <a:gd name="T10" fmla="*/ 7 w 618"/>
                <a:gd name="T11" fmla="*/ 0 h 673"/>
                <a:gd name="T12" fmla="*/ 14 w 618"/>
                <a:gd name="T13" fmla="*/ 5 h 673"/>
                <a:gd name="T14" fmla="*/ 14 w 618"/>
                <a:gd name="T15" fmla="*/ 6 h 673"/>
                <a:gd name="T16" fmla="*/ 15 w 618"/>
                <a:gd name="T17" fmla="*/ 6 h 673"/>
                <a:gd name="T18" fmla="*/ 15 w 618"/>
                <a:gd name="T19" fmla="*/ 9 h 673"/>
                <a:gd name="T20" fmla="*/ 14 w 618"/>
                <a:gd name="T21" fmla="*/ 10 h 673"/>
                <a:gd name="T22" fmla="*/ 11 w 618"/>
                <a:gd name="T23" fmla="*/ 11 h 673"/>
                <a:gd name="T24" fmla="*/ 7 w 618"/>
                <a:gd name="T25" fmla="*/ 12 h 673"/>
                <a:gd name="T26" fmla="*/ 6 w 618"/>
                <a:gd name="T27" fmla="*/ 15 h 673"/>
                <a:gd name="T28" fmla="*/ 5 w 618"/>
                <a:gd name="T29" fmla="*/ 15 h 673"/>
                <a:gd name="T30" fmla="*/ 4 w 618"/>
                <a:gd name="T31" fmla="*/ 15 h 673"/>
                <a:gd name="T32" fmla="*/ 3 w 618"/>
                <a:gd name="T33" fmla="*/ 13 h 673"/>
                <a:gd name="T34" fmla="*/ 1 w 618"/>
                <a:gd name="T35" fmla="*/ 14 h 673"/>
                <a:gd name="T36" fmla="*/ 1 w 618"/>
                <a:gd name="T37" fmla="*/ 13 h 673"/>
                <a:gd name="T38" fmla="*/ 0 w 618"/>
                <a:gd name="T39" fmla="*/ 11 h 6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8"/>
                <a:gd name="T61" fmla="*/ 0 h 673"/>
                <a:gd name="T62" fmla="*/ 618 w 618"/>
                <a:gd name="T63" fmla="*/ 673 h 6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8" h="673">
                  <a:moveTo>
                    <a:pt x="0" y="468"/>
                  </a:moveTo>
                  <a:lnTo>
                    <a:pt x="26" y="418"/>
                  </a:lnTo>
                  <a:lnTo>
                    <a:pt x="56" y="450"/>
                  </a:lnTo>
                  <a:lnTo>
                    <a:pt x="248" y="435"/>
                  </a:lnTo>
                  <a:lnTo>
                    <a:pt x="208" y="0"/>
                  </a:lnTo>
                  <a:lnTo>
                    <a:pt x="279" y="0"/>
                  </a:lnTo>
                  <a:lnTo>
                    <a:pt x="583" y="236"/>
                  </a:lnTo>
                  <a:lnTo>
                    <a:pt x="585" y="275"/>
                  </a:lnTo>
                  <a:lnTo>
                    <a:pt x="617" y="271"/>
                  </a:lnTo>
                  <a:lnTo>
                    <a:pt x="618" y="409"/>
                  </a:lnTo>
                  <a:lnTo>
                    <a:pt x="591" y="439"/>
                  </a:lnTo>
                  <a:lnTo>
                    <a:pt x="467" y="458"/>
                  </a:lnTo>
                  <a:lnTo>
                    <a:pt x="310" y="537"/>
                  </a:lnTo>
                  <a:lnTo>
                    <a:pt x="261" y="665"/>
                  </a:lnTo>
                  <a:lnTo>
                    <a:pt x="223" y="649"/>
                  </a:lnTo>
                  <a:lnTo>
                    <a:pt x="155" y="673"/>
                  </a:lnTo>
                  <a:lnTo>
                    <a:pt x="117" y="566"/>
                  </a:lnTo>
                  <a:lnTo>
                    <a:pt x="53" y="592"/>
                  </a:lnTo>
                  <a:lnTo>
                    <a:pt x="26" y="569"/>
                  </a:lnTo>
                  <a:lnTo>
                    <a:pt x="0" y="46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46" name="Freeform 461"/>
            <p:cNvSpPr/>
            <p:nvPr/>
          </p:nvSpPr>
          <p:spPr bwMode="auto">
            <a:xfrm>
              <a:off x="1478" y="5325"/>
              <a:ext cx="353" cy="411"/>
            </a:xfrm>
            <a:custGeom>
              <a:avLst/>
              <a:gdLst>
                <a:gd name="T0" fmla="*/ 0 w 467"/>
                <a:gd name="T1" fmla="*/ 7 h 575"/>
                <a:gd name="T2" fmla="*/ 1 w 467"/>
                <a:gd name="T3" fmla="*/ 7 h 575"/>
                <a:gd name="T4" fmla="*/ 1 w 467"/>
                <a:gd name="T5" fmla="*/ 9 h 575"/>
                <a:gd name="T6" fmla="*/ 0 w 467"/>
                <a:gd name="T7" fmla="*/ 12 h 575"/>
                <a:gd name="T8" fmla="*/ 2 w 467"/>
                <a:gd name="T9" fmla="*/ 11 h 575"/>
                <a:gd name="T10" fmla="*/ 4 w 467"/>
                <a:gd name="T11" fmla="*/ 13 h 575"/>
                <a:gd name="T12" fmla="*/ 5 w 467"/>
                <a:gd name="T13" fmla="*/ 12 h 575"/>
                <a:gd name="T14" fmla="*/ 6 w 467"/>
                <a:gd name="T15" fmla="*/ 13 h 575"/>
                <a:gd name="T16" fmla="*/ 10 w 467"/>
                <a:gd name="T17" fmla="*/ 13 h 575"/>
                <a:gd name="T18" fmla="*/ 9 w 467"/>
                <a:gd name="T19" fmla="*/ 3 h 575"/>
                <a:gd name="T20" fmla="*/ 11 w 467"/>
                <a:gd name="T21" fmla="*/ 3 h 575"/>
                <a:gd name="T22" fmla="*/ 7 w 467"/>
                <a:gd name="T23" fmla="*/ 0 h 575"/>
                <a:gd name="T24" fmla="*/ 7 w 467"/>
                <a:gd name="T25" fmla="*/ 1 h 575"/>
                <a:gd name="T26" fmla="*/ 5 w 467"/>
                <a:gd name="T27" fmla="*/ 1 h 575"/>
                <a:gd name="T28" fmla="*/ 5 w 467"/>
                <a:gd name="T29" fmla="*/ 4 h 575"/>
                <a:gd name="T30" fmla="*/ 3 w 467"/>
                <a:gd name="T31" fmla="*/ 5 h 575"/>
                <a:gd name="T32" fmla="*/ 4 w 467"/>
                <a:gd name="T33" fmla="*/ 6 h 575"/>
                <a:gd name="T34" fmla="*/ 0 w 467"/>
                <a:gd name="T35" fmla="*/ 7 h 5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7"/>
                <a:gd name="T55" fmla="*/ 0 h 575"/>
                <a:gd name="T56" fmla="*/ 467 w 467"/>
                <a:gd name="T57" fmla="*/ 575 h 5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7" h="575">
                  <a:moveTo>
                    <a:pt x="0" y="288"/>
                  </a:moveTo>
                  <a:lnTo>
                    <a:pt x="30" y="320"/>
                  </a:lnTo>
                  <a:lnTo>
                    <a:pt x="36" y="408"/>
                  </a:lnTo>
                  <a:lnTo>
                    <a:pt x="13" y="515"/>
                  </a:lnTo>
                  <a:lnTo>
                    <a:pt x="101" y="492"/>
                  </a:lnTo>
                  <a:lnTo>
                    <a:pt x="188" y="575"/>
                  </a:lnTo>
                  <a:lnTo>
                    <a:pt x="214" y="525"/>
                  </a:lnTo>
                  <a:lnTo>
                    <a:pt x="244" y="557"/>
                  </a:lnTo>
                  <a:lnTo>
                    <a:pt x="436" y="542"/>
                  </a:lnTo>
                  <a:lnTo>
                    <a:pt x="396" y="107"/>
                  </a:lnTo>
                  <a:lnTo>
                    <a:pt x="467" y="107"/>
                  </a:lnTo>
                  <a:lnTo>
                    <a:pt x="322" y="0"/>
                  </a:lnTo>
                  <a:lnTo>
                    <a:pt x="317" y="58"/>
                  </a:lnTo>
                  <a:lnTo>
                    <a:pt x="197" y="54"/>
                  </a:lnTo>
                  <a:lnTo>
                    <a:pt x="196" y="176"/>
                  </a:lnTo>
                  <a:lnTo>
                    <a:pt x="152" y="199"/>
                  </a:lnTo>
                  <a:lnTo>
                    <a:pt x="156" y="270"/>
                  </a:lnTo>
                  <a:lnTo>
                    <a:pt x="0" y="28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47" name="Freeform 462"/>
            <p:cNvSpPr/>
            <p:nvPr/>
          </p:nvSpPr>
          <p:spPr bwMode="auto">
            <a:xfrm>
              <a:off x="1595" y="5034"/>
              <a:ext cx="337" cy="278"/>
            </a:xfrm>
            <a:custGeom>
              <a:avLst/>
              <a:gdLst>
                <a:gd name="T0" fmla="*/ 0 w 447"/>
                <a:gd name="T1" fmla="*/ 9 h 392"/>
                <a:gd name="T2" fmla="*/ 3 w 447"/>
                <a:gd name="T3" fmla="*/ 7 h 392"/>
                <a:gd name="T4" fmla="*/ 3 w 447"/>
                <a:gd name="T5" fmla="*/ 3 h 392"/>
                <a:gd name="T6" fmla="*/ 6 w 447"/>
                <a:gd name="T7" fmla="*/ 2 h 392"/>
                <a:gd name="T8" fmla="*/ 6 w 447"/>
                <a:gd name="T9" fmla="*/ 0 h 392"/>
                <a:gd name="T10" fmla="*/ 9 w 447"/>
                <a:gd name="T11" fmla="*/ 1 h 392"/>
                <a:gd name="T12" fmla="*/ 10 w 447"/>
                <a:gd name="T13" fmla="*/ 4 h 392"/>
                <a:gd name="T14" fmla="*/ 9 w 447"/>
                <a:gd name="T15" fmla="*/ 4 h 392"/>
                <a:gd name="T16" fmla="*/ 8 w 447"/>
                <a:gd name="T17" fmla="*/ 4 h 392"/>
                <a:gd name="T18" fmla="*/ 8 w 447"/>
                <a:gd name="T19" fmla="*/ 5 h 392"/>
                <a:gd name="T20" fmla="*/ 4 w 447"/>
                <a:gd name="T21" fmla="*/ 7 h 392"/>
                <a:gd name="T22" fmla="*/ 4 w 447"/>
                <a:gd name="T23" fmla="*/ 9 h 392"/>
                <a:gd name="T24" fmla="*/ 0 w 447"/>
                <a:gd name="T25" fmla="*/ 9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7"/>
                <a:gd name="T40" fmla="*/ 0 h 392"/>
                <a:gd name="T41" fmla="*/ 447 w 447"/>
                <a:gd name="T42" fmla="*/ 392 h 3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7" h="392">
                  <a:moveTo>
                    <a:pt x="0" y="387"/>
                  </a:moveTo>
                  <a:lnTo>
                    <a:pt x="109" y="311"/>
                  </a:lnTo>
                  <a:lnTo>
                    <a:pt x="149" y="157"/>
                  </a:lnTo>
                  <a:lnTo>
                    <a:pt x="242" y="77"/>
                  </a:lnTo>
                  <a:lnTo>
                    <a:pt x="273" y="0"/>
                  </a:lnTo>
                  <a:lnTo>
                    <a:pt x="409" y="26"/>
                  </a:lnTo>
                  <a:lnTo>
                    <a:pt x="447" y="172"/>
                  </a:lnTo>
                  <a:lnTo>
                    <a:pt x="387" y="175"/>
                  </a:lnTo>
                  <a:lnTo>
                    <a:pt x="352" y="192"/>
                  </a:lnTo>
                  <a:lnTo>
                    <a:pt x="359" y="230"/>
                  </a:lnTo>
                  <a:lnTo>
                    <a:pt x="184" y="317"/>
                  </a:lnTo>
                  <a:lnTo>
                    <a:pt x="163" y="392"/>
                  </a:lnTo>
                  <a:lnTo>
                    <a:pt x="0" y="38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48" name="Freeform 463"/>
            <p:cNvSpPr/>
            <p:nvPr/>
          </p:nvSpPr>
          <p:spPr bwMode="auto">
            <a:xfrm>
              <a:off x="2837" y="6533"/>
              <a:ext cx="302" cy="529"/>
            </a:xfrm>
            <a:custGeom>
              <a:avLst/>
              <a:gdLst>
                <a:gd name="T0" fmla="*/ 0 w 398"/>
                <a:gd name="T1" fmla="*/ 5 h 739"/>
                <a:gd name="T2" fmla="*/ 0 w 398"/>
                <a:gd name="T3" fmla="*/ 5 h 739"/>
                <a:gd name="T4" fmla="*/ 2 w 398"/>
                <a:gd name="T5" fmla="*/ 6 h 739"/>
                <a:gd name="T6" fmla="*/ 3 w 398"/>
                <a:gd name="T7" fmla="*/ 7 h 739"/>
                <a:gd name="T8" fmla="*/ 3 w 398"/>
                <a:gd name="T9" fmla="*/ 10 h 739"/>
                <a:gd name="T10" fmla="*/ 1 w 398"/>
                <a:gd name="T11" fmla="*/ 13 h 739"/>
                <a:gd name="T12" fmla="*/ 2 w 398"/>
                <a:gd name="T13" fmla="*/ 16 h 739"/>
                <a:gd name="T14" fmla="*/ 2 w 398"/>
                <a:gd name="T15" fmla="*/ 17 h 739"/>
                <a:gd name="T16" fmla="*/ 3 w 398"/>
                <a:gd name="T17" fmla="*/ 17 h 739"/>
                <a:gd name="T18" fmla="*/ 3 w 398"/>
                <a:gd name="T19" fmla="*/ 16 h 739"/>
                <a:gd name="T20" fmla="*/ 5 w 398"/>
                <a:gd name="T21" fmla="*/ 15 h 739"/>
                <a:gd name="T22" fmla="*/ 4 w 398"/>
                <a:gd name="T23" fmla="*/ 10 h 739"/>
                <a:gd name="T24" fmla="*/ 9 w 398"/>
                <a:gd name="T25" fmla="*/ 5 h 739"/>
                <a:gd name="T26" fmla="*/ 9 w 398"/>
                <a:gd name="T27" fmla="*/ 0 h 739"/>
                <a:gd name="T28" fmla="*/ 8 w 398"/>
                <a:gd name="T29" fmla="*/ 1 h 739"/>
                <a:gd name="T30" fmla="*/ 4 w 398"/>
                <a:gd name="T31" fmla="*/ 1 h 739"/>
                <a:gd name="T32" fmla="*/ 4 w 398"/>
                <a:gd name="T33" fmla="*/ 3 h 739"/>
                <a:gd name="T34" fmla="*/ 5 w 398"/>
                <a:gd name="T35" fmla="*/ 5 h 739"/>
                <a:gd name="T36" fmla="*/ 5 w 398"/>
                <a:gd name="T37" fmla="*/ 7 h 739"/>
                <a:gd name="T38" fmla="*/ 4 w 398"/>
                <a:gd name="T39" fmla="*/ 6 h 739"/>
                <a:gd name="T40" fmla="*/ 4 w 398"/>
                <a:gd name="T41" fmla="*/ 4 h 739"/>
                <a:gd name="T42" fmla="*/ 3 w 398"/>
                <a:gd name="T43" fmla="*/ 4 h 739"/>
                <a:gd name="T44" fmla="*/ 0 w 398"/>
                <a:gd name="T45" fmla="*/ 5 h 7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8"/>
                <a:gd name="T70" fmla="*/ 0 h 739"/>
                <a:gd name="T71" fmla="*/ 398 w 398"/>
                <a:gd name="T72" fmla="*/ 739 h 7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8" h="739">
                  <a:moveTo>
                    <a:pt x="0" y="206"/>
                  </a:moveTo>
                  <a:lnTo>
                    <a:pt x="8" y="230"/>
                  </a:lnTo>
                  <a:lnTo>
                    <a:pt x="102" y="263"/>
                  </a:lnTo>
                  <a:lnTo>
                    <a:pt x="113" y="310"/>
                  </a:lnTo>
                  <a:lnTo>
                    <a:pt x="105" y="428"/>
                  </a:lnTo>
                  <a:lnTo>
                    <a:pt x="57" y="549"/>
                  </a:lnTo>
                  <a:lnTo>
                    <a:pt x="73" y="693"/>
                  </a:lnTo>
                  <a:lnTo>
                    <a:pt x="77" y="739"/>
                  </a:lnTo>
                  <a:lnTo>
                    <a:pt x="104" y="739"/>
                  </a:lnTo>
                  <a:lnTo>
                    <a:pt x="104" y="689"/>
                  </a:lnTo>
                  <a:lnTo>
                    <a:pt x="205" y="622"/>
                  </a:lnTo>
                  <a:lnTo>
                    <a:pt x="175" y="428"/>
                  </a:lnTo>
                  <a:lnTo>
                    <a:pt x="396" y="229"/>
                  </a:lnTo>
                  <a:lnTo>
                    <a:pt x="398" y="0"/>
                  </a:lnTo>
                  <a:lnTo>
                    <a:pt x="342" y="39"/>
                  </a:lnTo>
                  <a:lnTo>
                    <a:pt x="188" y="52"/>
                  </a:lnTo>
                  <a:lnTo>
                    <a:pt x="187" y="134"/>
                  </a:lnTo>
                  <a:lnTo>
                    <a:pt x="227" y="200"/>
                  </a:lnTo>
                  <a:lnTo>
                    <a:pt x="203" y="298"/>
                  </a:lnTo>
                  <a:lnTo>
                    <a:pt x="164" y="244"/>
                  </a:lnTo>
                  <a:lnTo>
                    <a:pt x="167" y="180"/>
                  </a:lnTo>
                  <a:lnTo>
                    <a:pt x="119" y="161"/>
                  </a:lnTo>
                  <a:lnTo>
                    <a:pt x="0" y="20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49" name="Freeform 464"/>
            <p:cNvSpPr/>
            <p:nvPr/>
          </p:nvSpPr>
          <p:spPr bwMode="auto">
            <a:xfrm>
              <a:off x="1975" y="5453"/>
              <a:ext cx="459" cy="381"/>
            </a:xfrm>
            <a:custGeom>
              <a:avLst/>
              <a:gdLst>
                <a:gd name="T0" fmla="*/ 0 w 607"/>
                <a:gd name="T1" fmla="*/ 9 h 535"/>
                <a:gd name="T2" fmla="*/ 0 w 607"/>
                <a:gd name="T3" fmla="*/ 10 h 535"/>
                <a:gd name="T4" fmla="*/ 2 w 607"/>
                <a:gd name="T5" fmla="*/ 12 h 535"/>
                <a:gd name="T6" fmla="*/ 2 w 607"/>
                <a:gd name="T7" fmla="*/ 12 h 535"/>
                <a:gd name="T8" fmla="*/ 3 w 607"/>
                <a:gd name="T9" fmla="*/ 12 h 535"/>
                <a:gd name="T10" fmla="*/ 4 w 607"/>
                <a:gd name="T11" fmla="*/ 10 h 535"/>
                <a:gd name="T12" fmla="*/ 8 w 607"/>
                <a:gd name="T13" fmla="*/ 11 h 535"/>
                <a:gd name="T14" fmla="*/ 11 w 607"/>
                <a:gd name="T15" fmla="*/ 10 h 535"/>
                <a:gd name="T16" fmla="*/ 12 w 607"/>
                <a:gd name="T17" fmla="*/ 10 h 535"/>
                <a:gd name="T18" fmla="*/ 13 w 607"/>
                <a:gd name="T19" fmla="*/ 7 h 535"/>
                <a:gd name="T20" fmla="*/ 14 w 607"/>
                <a:gd name="T21" fmla="*/ 3 h 535"/>
                <a:gd name="T22" fmla="*/ 13 w 607"/>
                <a:gd name="T23" fmla="*/ 2 h 535"/>
                <a:gd name="T24" fmla="*/ 13 w 607"/>
                <a:gd name="T25" fmla="*/ 1 h 535"/>
                <a:gd name="T26" fmla="*/ 10 w 607"/>
                <a:gd name="T27" fmla="*/ 0 h 535"/>
                <a:gd name="T28" fmla="*/ 5 w 607"/>
                <a:gd name="T29" fmla="*/ 4 h 535"/>
                <a:gd name="T30" fmla="*/ 3 w 607"/>
                <a:gd name="T31" fmla="*/ 5 h 535"/>
                <a:gd name="T32" fmla="*/ 3 w 607"/>
                <a:gd name="T33" fmla="*/ 8 h 535"/>
                <a:gd name="T34" fmla="*/ 3 w 607"/>
                <a:gd name="T35" fmla="*/ 9 h 535"/>
                <a:gd name="T36" fmla="*/ 0 w 607"/>
                <a:gd name="T37" fmla="*/ 9 h 5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535"/>
                <a:gd name="T59" fmla="*/ 607 w 607"/>
                <a:gd name="T60" fmla="*/ 535 h 5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535">
                  <a:moveTo>
                    <a:pt x="0" y="389"/>
                  </a:moveTo>
                  <a:lnTo>
                    <a:pt x="8" y="431"/>
                  </a:lnTo>
                  <a:lnTo>
                    <a:pt x="79" y="524"/>
                  </a:lnTo>
                  <a:lnTo>
                    <a:pt x="100" y="505"/>
                  </a:lnTo>
                  <a:lnTo>
                    <a:pt x="129" y="535"/>
                  </a:lnTo>
                  <a:lnTo>
                    <a:pt x="178" y="442"/>
                  </a:lnTo>
                  <a:lnTo>
                    <a:pt x="349" y="489"/>
                  </a:lnTo>
                  <a:lnTo>
                    <a:pt x="498" y="440"/>
                  </a:lnTo>
                  <a:lnTo>
                    <a:pt x="504" y="418"/>
                  </a:lnTo>
                  <a:lnTo>
                    <a:pt x="579" y="300"/>
                  </a:lnTo>
                  <a:lnTo>
                    <a:pt x="607" y="142"/>
                  </a:lnTo>
                  <a:lnTo>
                    <a:pt x="568" y="92"/>
                  </a:lnTo>
                  <a:lnTo>
                    <a:pt x="568" y="23"/>
                  </a:lnTo>
                  <a:lnTo>
                    <a:pt x="438" y="0"/>
                  </a:lnTo>
                  <a:lnTo>
                    <a:pt x="209" y="185"/>
                  </a:lnTo>
                  <a:lnTo>
                    <a:pt x="150" y="202"/>
                  </a:lnTo>
                  <a:lnTo>
                    <a:pt x="151" y="340"/>
                  </a:lnTo>
                  <a:lnTo>
                    <a:pt x="124" y="370"/>
                  </a:lnTo>
                  <a:lnTo>
                    <a:pt x="0" y="38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50" name="Freeform 465"/>
            <p:cNvSpPr/>
            <p:nvPr/>
          </p:nvSpPr>
          <p:spPr bwMode="auto">
            <a:xfrm>
              <a:off x="2049" y="5763"/>
              <a:ext cx="337" cy="308"/>
            </a:xfrm>
            <a:custGeom>
              <a:avLst/>
              <a:gdLst>
                <a:gd name="T0" fmla="*/ 0 w 445"/>
                <a:gd name="T1" fmla="*/ 8 h 429"/>
                <a:gd name="T2" fmla="*/ 1 w 445"/>
                <a:gd name="T3" fmla="*/ 2 h 429"/>
                <a:gd name="T4" fmla="*/ 2 w 445"/>
                <a:gd name="T5" fmla="*/ 0 h 429"/>
                <a:gd name="T6" fmla="*/ 6 w 445"/>
                <a:gd name="T7" fmla="*/ 1 h 429"/>
                <a:gd name="T8" fmla="*/ 9 w 445"/>
                <a:gd name="T9" fmla="*/ 0 h 429"/>
                <a:gd name="T10" fmla="*/ 10 w 445"/>
                <a:gd name="T11" fmla="*/ 1 h 429"/>
                <a:gd name="T12" fmla="*/ 10 w 445"/>
                <a:gd name="T13" fmla="*/ 2 h 429"/>
                <a:gd name="T14" fmla="*/ 9 w 445"/>
                <a:gd name="T15" fmla="*/ 3 h 429"/>
                <a:gd name="T16" fmla="*/ 7 w 445"/>
                <a:gd name="T17" fmla="*/ 8 h 429"/>
                <a:gd name="T18" fmla="*/ 6 w 445"/>
                <a:gd name="T19" fmla="*/ 7 h 429"/>
                <a:gd name="T20" fmla="*/ 5 w 445"/>
                <a:gd name="T21" fmla="*/ 9 h 429"/>
                <a:gd name="T22" fmla="*/ 3 w 445"/>
                <a:gd name="T23" fmla="*/ 10 h 429"/>
                <a:gd name="T24" fmla="*/ 2 w 445"/>
                <a:gd name="T25" fmla="*/ 8 h 429"/>
                <a:gd name="T26" fmla="*/ 0 w 445"/>
                <a:gd name="T27" fmla="*/ 8 h 4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5"/>
                <a:gd name="T43" fmla="*/ 0 h 429"/>
                <a:gd name="T44" fmla="*/ 445 w 445"/>
                <a:gd name="T45" fmla="*/ 429 h 4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5" h="429">
                  <a:moveTo>
                    <a:pt x="0" y="335"/>
                  </a:moveTo>
                  <a:lnTo>
                    <a:pt x="29" y="95"/>
                  </a:lnTo>
                  <a:lnTo>
                    <a:pt x="78" y="2"/>
                  </a:lnTo>
                  <a:lnTo>
                    <a:pt x="249" y="49"/>
                  </a:lnTo>
                  <a:lnTo>
                    <a:pt x="398" y="0"/>
                  </a:lnTo>
                  <a:lnTo>
                    <a:pt x="428" y="57"/>
                  </a:lnTo>
                  <a:lnTo>
                    <a:pt x="445" y="95"/>
                  </a:lnTo>
                  <a:lnTo>
                    <a:pt x="406" y="130"/>
                  </a:lnTo>
                  <a:lnTo>
                    <a:pt x="323" y="324"/>
                  </a:lnTo>
                  <a:lnTo>
                    <a:pt x="252" y="312"/>
                  </a:lnTo>
                  <a:lnTo>
                    <a:pt x="214" y="404"/>
                  </a:lnTo>
                  <a:lnTo>
                    <a:pt x="128" y="429"/>
                  </a:lnTo>
                  <a:lnTo>
                    <a:pt x="78" y="347"/>
                  </a:lnTo>
                  <a:lnTo>
                    <a:pt x="0" y="33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51" name="Freeform 466"/>
            <p:cNvSpPr/>
            <p:nvPr/>
          </p:nvSpPr>
          <p:spPr bwMode="auto">
            <a:xfrm>
              <a:off x="1484" y="5801"/>
              <a:ext cx="88" cy="58"/>
            </a:xfrm>
            <a:custGeom>
              <a:avLst/>
              <a:gdLst>
                <a:gd name="T0" fmla="*/ 0 w 117"/>
                <a:gd name="T1" fmla="*/ 0 h 79"/>
                <a:gd name="T2" fmla="*/ 1 w 117"/>
                <a:gd name="T3" fmla="*/ 1 h 79"/>
                <a:gd name="T4" fmla="*/ 2 w 117"/>
                <a:gd name="T5" fmla="*/ 1 h 79"/>
                <a:gd name="T6" fmla="*/ 1 w 117"/>
                <a:gd name="T7" fmla="*/ 1 h 79"/>
                <a:gd name="T8" fmla="*/ 1 w 117"/>
                <a:gd name="T9" fmla="*/ 2 h 79"/>
                <a:gd name="T10" fmla="*/ 3 w 117"/>
                <a:gd name="T11" fmla="*/ 1 h 79"/>
                <a:gd name="T12" fmla="*/ 3 w 117"/>
                <a:gd name="T13" fmla="*/ 0 h 79"/>
                <a:gd name="T14" fmla="*/ 0 w 117"/>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79"/>
                <a:gd name="T26" fmla="*/ 117 w 117"/>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79">
                  <a:moveTo>
                    <a:pt x="0" y="9"/>
                  </a:moveTo>
                  <a:lnTo>
                    <a:pt x="38" y="44"/>
                  </a:lnTo>
                  <a:lnTo>
                    <a:pt x="72" y="33"/>
                  </a:lnTo>
                  <a:lnTo>
                    <a:pt x="54" y="44"/>
                  </a:lnTo>
                  <a:lnTo>
                    <a:pt x="68" y="79"/>
                  </a:lnTo>
                  <a:lnTo>
                    <a:pt x="114" y="44"/>
                  </a:lnTo>
                  <a:lnTo>
                    <a:pt x="117" y="0"/>
                  </a:lnTo>
                  <a:lnTo>
                    <a:pt x="0" y="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52" name="Freeform 467"/>
            <p:cNvSpPr/>
            <p:nvPr/>
          </p:nvSpPr>
          <p:spPr bwMode="auto">
            <a:xfrm>
              <a:off x="3436" y="5362"/>
              <a:ext cx="16" cy="55"/>
            </a:xfrm>
            <a:custGeom>
              <a:avLst/>
              <a:gdLst>
                <a:gd name="T0" fmla="*/ 0 w 22"/>
                <a:gd name="T1" fmla="*/ 1 h 74"/>
                <a:gd name="T2" fmla="*/ 0 w 22"/>
                <a:gd name="T3" fmla="*/ 2 h 74"/>
                <a:gd name="T4" fmla="*/ 1 w 22"/>
                <a:gd name="T5" fmla="*/ 2 h 74"/>
                <a:gd name="T6" fmla="*/ 0 w 22"/>
                <a:gd name="T7" fmla="*/ 0 h 74"/>
                <a:gd name="T8" fmla="*/ 0 w 22"/>
                <a:gd name="T9" fmla="*/ 1 h 74"/>
                <a:gd name="T10" fmla="*/ 0 60000 65536"/>
                <a:gd name="T11" fmla="*/ 0 60000 65536"/>
                <a:gd name="T12" fmla="*/ 0 60000 65536"/>
                <a:gd name="T13" fmla="*/ 0 60000 65536"/>
                <a:gd name="T14" fmla="*/ 0 60000 65536"/>
                <a:gd name="T15" fmla="*/ 0 w 22"/>
                <a:gd name="T16" fmla="*/ 0 h 74"/>
                <a:gd name="T17" fmla="*/ 22 w 22"/>
                <a:gd name="T18" fmla="*/ 74 h 74"/>
              </a:gdLst>
              <a:ahLst/>
              <a:cxnLst>
                <a:cxn ang="T10">
                  <a:pos x="T0" y="T1"/>
                </a:cxn>
                <a:cxn ang="T11">
                  <a:pos x="T2" y="T3"/>
                </a:cxn>
                <a:cxn ang="T12">
                  <a:pos x="T4" y="T5"/>
                </a:cxn>
                <a:cxn ang="T13">
                  <a:pos x="T6" y="T7"/>
                </a:cxn>
                <a:cxn ang="T14">
                  <a:pos x="T8" y="T9"/>
                </a:cxn>
              </a:cxnLst>
              <a:rect l="T15" t="T16" r="T17" b="T18"/>
              <a:pathLst>
                <a:path w="22" h="74">
                  <a:moveTo>
                    <a:pt x="0" y="61"/>
                  </a:moveTo>
                  <a:lnTo>
                    <a:pt x="10" y="74"/>
                  </a:lnTo>
                  <a:lnTo>
                    <a:pt x="22" y="70"/>
                  </a:lnTo>
                  <a:lnTo>
                    <a:pt x="12" y="0"/>
                  </a:lnTo>
                  <a:lnTo>
                    <a:pt x="0" y="61"/>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53" name="Freeform 468"/>
            <p:cNvSpPr/>
            <p:nvPr/>
          </p:nvSpPr>
          <p:spPr bwMode="auto">
            <a:xfrm>
              <a:off x="2808" y="6234"/>
              <a:ext cx="50" cy="53"/>
            </a:xfrm>
            <a:custGeom>
              <a:avLst/>
              <a:gdLst>
                <a:gd name="T0" fmla="*/ 0 w 66"/>
                <a:gd name="T1" fmla="*/ 2 h 72"/>
                <a:gd name="T2" fmla="*/ 1 w 66"/>
                <a:gd name="T3" fmla="*/ 0 h 72"/>
                <a:gd name="T4" fmla="*/ 1 w 66"/>
                <a:gd name="T5" fmla="*/ 0 h 72"/>
                <a:gd name="T6" fmla="*/ 1 w 66"/>
                <a:gd name="T7" fmla="*/ 1 h 72"/>
                <a:gd name="T8" fmla="*/ 0 w 66"/>
                <a:gd name="T9" fmla="*/ 2 h 72"/>
                <a:gd name="T10" fmla="*/ 0 60000 65536"/>
                <a:gd name="T11" fmla="*/ 0 60000 65536"/>
                <a:gd name="T12" fmla="*/ 0 60000 65536"/>
                <a:gd name="T13" fmla="*/ 0 60000 65536"/>
                <a:gd name="T14" fmla="*/ 0 60000 65536"/>
                <a:gd name="T15" fmla="*/ 0 w 66"/>
                <a:gd name="T16" fmla="*/ 0 h 72"/>
                <a:gd name="T17" fmla="*/ 66 w 66"/>
                <a:gd name="T18" fmla="*/ 72 h 72"/>
              </a:gdLst>
              <a:ahLst/>
              <a:cxnLst>
                <a:cxn ang="T10">
                  <a:pos x="T0" y="T1"/>
                </a:cxn>
                <a:cxn ang="T11">
                  <a:pos x="T2" y="T3"/>
                </a:cxn>
                <a:cxn ang="T12">
                  <a:pos x="T4" y="T5"/>
                </a:cxn>
                <a:cxn ang="T13">
                  <a:pos x="T6" y="T7"/>
                </a:cxn>
                <a:cxn ang="T14">
                  <a:pos x="T8" y="T9"/>
                </a:cxn>
              </a:cxnLst>
              <a:rect l="T15" t="T16" r="T17" b="T18"/>
              <a:pathLst>
                <a:path w="66" h="72">
                  <a:moveTo>
                    <a:pt x="0" y="72"/>
                  </a:moveTo>
                  <a:lnTo>
                    <a:pt x="29" y="12"/>
                  </a:lnTo>
                  <a:lnTo>
                    <a:pt x="56" y="0"/>
                  </a:lnTo>
                  <a:lnTo>
                    <a:pt x="66" y="57"/>
                  </a:lnTo>
                  <a:lnTo>
                    <a:pt x="0" y="7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54" name="Freeform 469"/>
            <p:cNvSpPr/>
            <p:nvPr/>
          </p:nvSpPr>
          <p:spPr bwMode="auto">
            <a:xfrm>
              <a:off x="1462" y="5676"/>
              <a:ext cx="178" cy="130"/>
            </a:xfrm>
            <a:custGeom>
              <a:avLst/>
              <a:gdLst>
                <a:gd name="T0" fmla="*/ 0 w 233"/>
                <a:gd name="T1" fmla="*/ 2 h 184"/>
                <a:gd name="T2" fmla="*/ 1 w 233"/>
                <a:gd name="T3" fmla="*/ 3 h 184"/>
                <a:gd name="T4" fmla="*/ 3 w 233"/>
                <a:gd name="T5" fmla="*/ 3 h 184"/>
                <a:gd name="T6" fmla="*/ 1 w 233"/>
                <a:gd name="T7" fmla="*/ 4 h 184"/>
                <a:gd name="T8" fmla="*/ 1 w 233"/>
                <a:gd name="T9" fmla="*/ 4 h 184"/>
                <a:gd name="T10" fmla="*/ 3 w 233"/>
                <a:gd name="T11" fmla="*/ 4 h 184"/>
                <a:gd name="T12" fmla="*/ 5 w 233"/>
                <a:gd name="T13" fmla="*/ 4 h 184"/>
                <a:gd name="T14" fmla="*/ 5 w 233"/>
                <a:gd name="T15" fmla="*/ 2 h 184"/>
                <a:gd name="T16" fmla="*/ 3 w 233"/>
                <a:gd name="T17" fmla="*/ 0 h 184"/>
                <a:gd name="T18" fmla="*/ 1 w 233"/>
                <a:gd name="T19" fmla="*/ 1 h 184"/>
                <a:gd name="T20" fmla="*/ 0 w 233"/>
                <a:gd name="T21" fmla="*/ 2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184"/>
                <a:gd name="T35" fmla="*/ 233 w 233"/>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184">
                  <a:moveTo>
                    <a:pt x="0" y="83"/>
                  </a:moveTo>
                  <a:lnTo>
                    <a:pt x="32" y="134"/>
                  </a:lnTo>
                  <a:lnTo>
                    <a:pt x="139" y="143"/>
                  </a:lnTo>
                  <a:lnTo>
                    <a:pt x="25" y="160"/>
                  </a:lnTo>
                  <a:lnTo>
                    <a:pt x="25" y="184"/>
                  </a:lnTo>
                  <a:lnTo>
                    <a:pt x="142" y="175"/>
                  </a:lnTo>
                  <a:lnTo>
                    <a:pt x="233" y="184"/>
                  </a:lnTo>
                  <a:lnTo>
                    <a:pt x="207" y="83"/>
                  </a:lnTo>
                  <a:lnTo>
                    <a:pt x="120" y="0"/>
                  </a:lnTo>
                  <a:lnTo>
                    <a:pt x="32" y="23"/>
                  </a:lnTo>
                  <a:lnTo>
                    <a:pt x="0" y="83"/>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55" name="Freeform 470"/>
            <p:cNvSpPr/>
            <p:nvPr/>
          </p:nvSpPr>
          <p:spPr bwMode="auto">
            <a:xfrm>
              <a:off x="1587" y="5891"/>
              <a:ext cx="90" cy="93"/>
            </a:xfrm>
            <a:custGeom>
              <a:avLst/>
              <a:gdLst>
                <a:gd name="T0" fmla="*/ 0 w 116"/>
                <a:gd name="T1" fmla="*/ 1 h 133"/>
                <a:gd name="T2" fmla="*/ 0 w 116"/>
                <a:gd name="T3" fmla="*/ 2 h 133"/>
                <a:gd name="T4" fmla="*/ 2 w 116"/>
                <a:gd name="T5" fmla="*/ 3 h 133"/>
                <a:gd name="T6" fmla="*/ 3 w 116"/>
                <a:gd name="T7" fmla="*/ 1 h 133"/>
                <a:gd name="T8" fmla="*/ 2 w 116"/>
                <a:gd name="T9" fmla="*/ 0 h 133"/>
                <a:gd name="T10" fmla="*/ 0 w 116"/>
                <a:gd name="T11" fmla="*/ 1 h 133"/>
                <a:gd name="T12" fmla="*/ 0 60000 65536"/>
                <a:gd name="T13" fmla="*/ 0 60000 65536"/>
                <a:gd name="T14" fmla="*/ 0 60000 65536"/>
                <a:gd name="T15" fmla="*/ 0 60000 65536"/>
                <a:gd name="T16" fmla="*/ 0 60000 65536"/>
                <a:gd name="T17" fmla="*/ 0 60000 65536"/>
                <a:gd name="T18" fmla="*/ 0 w 116"/>
                <a:gd name="T19" fmla="*/ 0 h 133"/>
                <a:gd name="T20" fmla="*/ 116 w 116"/>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16" h="133">
                  <a:moveTo>
                    <a:pt x="0" y="37"/>
                  </a:moveTo>
                  <a:lnTo>
                    <a:pt x="11" y="89"/>
                  </a:lnTo>
                  <a:lnTo>
                    <a:pt x="67" y="133"/>
                  </a:lnTo>
                  <a:lnTo>
                    <a:pt x="116" y="66"/>
                  </a:lnTo>
                  <a:lnTo>
                    <a:pt x="76" y="0"/>
                  </a:lnTo>
                  <a:lnTo>
                    <a:pt x="0" y="3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56" name="Freeform 471"/>
            <p:cNvSpPr/>
            <p:nvPr/>
          </p:nvSpPr>
          <p:spPr bwMode="auto">
            <a:xfrm>
              <a:off x="3155" y="5826"/>
              <a:ext cx="294" cy="431"/>
            </a:xfrm>
            <a:custGeom>
              <a:avLst/>
              <a:gdLst>
                <a:gd name="T0" fmla="*/ 0 w 390"/>
                <a:gd name="T1" fmla="*/ 13 h 602"/>
                <a:gd name="T2" fmla="*/ 0 w 390"/>
                <a:gd name="T3" fmla="*/ 9 h 602"/>
                <a:gd name="T4" fmla="*/ 1 w 390"/>
                <a:gd name="T5" fmla="*/ 8 h 602"/>
                <a:gd name="T6" fmla="*/ 3 w 390"/>
                <a:gd name="T7" fmla="*/ 7 h 602"/>
                <a:gd name="T8" fmla="*/ 6 w 390"/>
                <a:gd name="T9" fmla="*/ 4 h 602"/>
                <a:gd name="T10" fmla="*/ 3 w 390"/>
                <a:gd name="T11" fmla="*/ 3 h 602"/>
                <a:gd name="T12" fmla="*/ 2 w 390"/>
                <a:gd name="T13" fmla="*/ 1 h 602"/>
                <a:gd name="T14" fmla="*/ 2 w 390"/>
                <a:gd name="T15" fmla="*/ 1 h 602"/>
                <a:gd name="T16" fmla="*/ 3 w 390"/>
                <a:gd name="T17" fmla="*/ 2 h 602"/>
                <a:gd name="T18" fmla="*/ 9 w 390"/>
                <a:gd name="T19" fmla="*/ 0 h 602"/>
                <a:gd name="T20" fmla="*/ 9 w 390"/>
                <a:gd name="T21" fmla="*/ 2 h 602"/>
                <a:gd name="T22" fmla="*/ 6 w 390"/>
                <a:gd name="T23" fmla="*/ 8 h 602"/>
                <a:gd name="T24" fmla="*/ 1 w 390"/>
                <a:gd name="T25" fmla="*/ 14 h 602"/>
                <a:gd name="T26" fmla="*/ 0 w 390"/>
                <a:gd name="T27" fmla="*/ 13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0"/>
                <a:gd name="T43" fmla="*/ 0 h 602"/>
                <a:gd name="T44" fmla="*/ 390 w 390"/>
                <a:gd name="T45" fmla="*/ 602 h 6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0" h="602">
                  <a:moveTo>
                    <a:pt x="0" y="565"/>
                  </a:moveTo>
                  <a:lnTo>
                    <a:pt x="0" y="403"/>
                  </a:lnTo>
                  <a:lnTo>
                    <a:pt x="32" y="354"/>
                  </a:lnTo>
                  <a:lnTo>
                    <a:pt x="151" y="305"/>
                  </a:lnTo>
                  <a:lnTo>
                    <a:pt x="268" y="173"/>
                  </a:lnTo>
                  <a:lnTo>
                    <a:pt x="115" y="128"/>
                  </a:lnTo>
                  <a:lnTo>
                    <a:pt x="71" y="48"/>
                  </a:lnTo>
                  <a:lnTo>
                    <a:pt x="84" y="23"/>
                  </a:lnTo>
                  <a:lnTo>
                    <a:pt x="145" y="70"/>
                  </a:lnTo>
                  <a:lnTo>
                    <a:pt x="373" y="0"/>
                  </a:lnTo>
                  <a:lnTo>
                    <a:pt x="390" y="70"/>
                  </a:lnTo>
                  <a:lnTo>
                    <a:pt x="255" y="351"/>
                  </a:lnTo>
                  <a:lnTo>
                    <a:pt x="20" y="602"/>
                  </a:lnTo>
                  <a:lnTo>
                    <a:pt x="0" y="56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57" name="Freeform 472"/>
            <p:cNvSpPr/>
            <p:nvPr/>
          </p:nvSpPr>
          <p:spPr bwMode="auto">
            <a:xfrm>
              <a:off x="2694" y="6698"/>
              <a:ext cx="228" cy="228"/>
            </a:xfrm>
            <a:custGeom>
              <a:avLst/>
              <a:gdLst>
                <a:gd name="T0" fmla="*/ 0 w 301"/>
                <a:gd name="T1" fmla="*/ 2 h 319"/>
                <a:gd name="T2" fmla="*/ 1 w 301"/>
                <a:gd name="T3" fmla="*/ 2 h 319"/>
                <a:gd name="T4" fmla="*/ 3 w 301"/>
                <a:gd name="T5" fmla="*/ 1 h 319"/>
                <a:gd name="T6" fmla="*/ 3 w 301"/>
                <a:gd name="T7" fmla="*/ 0 h 319"/>
                <a:gd name="T8" fmla="*/ 5 w 301"/>
                <a:gd name="T9" fmla="*/ 0 h 319"/>
                <a:gd name="T10" fmla="*/ 7 w 301"/>
                <a:gd name="T11" fmla="*/ 1 h 319"/>
                <a:gd name="T12" fmla="*/ 7 w 301"/>
                <a:gd name="T13" fmla="*/ 2 h 319"/>
                <a:gd name="T14" fmla="*/ 7 w 301"/>
                <a:gd name="T15" fmla="*/ 5 h 319"/>
                <a:gd name="T16" fmla="*/ 6 w 301"/>
                <a:gd name="T17" fmla="*/ 7 h 319"/>
                <a:gd name="T18" fmla="*/ 4 w 301"/>
                <a:gd name="T19" fmla="*/ 7 h 319"/>
                <a:gd name="T20" fmla="*/ 3 w 301"/>
                <a:gd name="T21" fmla="*/ 6 h 319"/>
                <a:gd name="T22" fmla="*/ 0 w 301"/>
                <a:gd name="T23" fmla="*/ 2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1"/>
                <a:gd name="T37" fmla="*/ 0 h 319"/>
                <a:gd name="T38" fmla="*/ 301 w 301"/>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1" h="319">
                  <a:moveTo>
                    <a:pt x="0" y="99"/>
                  </a:moveTo>
                  <a:lnTo>
                    <a:pt x="66" y="100"/>
                  </a:lnTo>
                  <a:lnTo>
                    <a:pt x="133" y="41"/>
                  </a:lnTo>
                  <a:lnTo>
                    <a:pt x="135" y="14"/>
                  </a:lnTo>
                  <a:lnTo>
                    <a:pt x="196" y="0"/>
                  </a:lnTo>
                  <a:lnTo>
                    <a:pt x="290" y="33"/>
                  </a:lnTo>
                  <a:lnTo>
                    <a:pt x="301" y="80"/>
                  </a:lnTo>
                  <a:lnTo>
                    <a:pt x="293" y="198"/>
                  </a:lnTo>
                  <a:lnTo>
                    <a:pt x="245" y="319"/>
                  </a:lnTo>
                  <a:lnTo>
                    <a:pt x="157" y="296"/>
                  </a:lnTo>
                  <a:lnTo>
                    <a:pt x="105" y="268"/>
                  </a:lnTo>
                  <a:lnTo>
                    <a:pt x="0" y="9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58" name="Freeform 473"/>
            <p:cNvSpPr/>
            <p:nvPr/>
          </p:nvSpPr>
          <p:spPr bwMode="auto">
            <a:xfrm>
              <a:off x="2301" y="6738"/>
              <a:ext cx="393" cy="403"/>
            </a:xfrm>
            <a:custGeom>
              <a:avLst/>
              <a:gdLst>
                <a:gd name="T0" fmla="*/ 0 w 520"/>
                <a:gd name="T1" fmla="*/ 0 h 565"/>
                <a:gd name="T2" fmla="*/ 1 w 520"/>
                <a:gd name="T3" fmla="*/ 0 h 565"/>
                <a:gd name="T4" fmla="*/ 9 w 520"/>
                <a:gd name="T5" fmla="*/ 1 h 565"/>
                <a:gd name="T6" fmla="*/ 10 w 520"/>
                <a:gd name="T7" fmla="*/ 1 h 565"/>
                <a:gd name="T8" fmla="*/ 12 w 520"/>
                <a:gd name="T9" fmla="*/ 1 h 565"/>
                <a:gd name="T10" fmla="*/ 11 w 520"/>
                <a:gd name="T11" fmla="*/ 2 h 565"/>
                <a:gd name="T12" fmla="*/ 10 w 520"/>
                <a:gd name="T13" fmla="*/ 1 h 565"/>
                <a:gd name="T14" fmla="*/ 8 w 520"/>
                <a:gd name="T15" fmla="*/ 2 h 565"/>
                <a:gd name="T16" fmla="*/ 8 w 520"/>
                <a:gd name="T17" fmla="*/ 5 h 565"/>
                <a:gd name="T18" fmla="*/ 7 w 520"/>
                <a:gd name="T19" fmla="*/ 5 h 565"/>
                <a:gd name="T20" fmla="*/ 7 w 520"/>
                <a:gd name="T21" fmla="*/ 8 h 565"/>
                <a:gd name="T22" fmla="*/ 7 w 520"/>
                <a:gd name="T23" fmla="*/ 13 h 565"/>
                <a:gd name="T24" fmla="*/ 7 w 520"/>
                <a:gd name="T25" fmla="*/ 13 h 565"/>
                <a:gd name="T26" fmla="*/ 5 w 520"/>
                <a:gd name="T27" fmla="*/ 13 h 565"/>
                <a:gd name="T28" fmla="*/ 5 w 520"/>
                <a:gd name="T29" fmla="*/ 12 h 565"/>
                <a:gd name="T30" fmla="*/ 4 w 520"/>
                <a:gd name="T31" fmla="*/ 13 h 565"/>
                <a:gd name="T32" fmla="*/ 3 w 520"/>
                <a:gd name="T33" fmla="*/ 11 h 565"/>
                <a:gd name="T34" fmla="*/ 3 w 520"/>
                <a:gd name="T35" fmla="*/ 7 h 565"/>
                <a:gd name="T36" fmla="*/ 3 w 520"/>
                <a:gd name="T37" fmla="*/ 6 h 565"/>
                <a:gd name="T38" fmla="*/ 0 w 520"/>
                <a:gd name="T39" fmla="*/ 0 h 5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0"/>
                <a:gd name="T61" fmla="*/ 0 h 565"/>
                <a:gd name="T62" fmla="*/ 520 w 520"/>
                <a:gd name="T63" fmla="*/ 565 h 5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0" h="565">
                  <a:moveTo>
                    <a:pt x="0" y="19"/>
                  </a:moveTo>
                  <a:lnTo>
                    <a:pt x="63" y="0"/>
                  </a:lnTo>
                  <a:lnTo>
                    <a:pt x="376" y="54"/>
                  </a:lnTo>
                  <a:lnTo>
                    <a:pt x="446" y="28"/>
                  </a:lnTo>
                  <a:lnTo>
                    <a:pt x="520" y="42"/>
                  </a:lnTo>
                  <a:lnTo>
                    <a:pt x="457" y="81"/>
                  </a:lnTo>
                  <a:lnTo>
                    <a:pt x="434" y="54"/>
                  </a:lnTo>
                  <a:lnTo>
                    <a:pt x="359" y="72"/>
                  </a:lnTo>
                  <a:lnTo>
                    <a:pt x="359" y="230"/>
                  </a:lnTo>
                  <a:lnTo>
                    <a:pt x="319" y="233"/>
                  </a:lnTo>
                  <a:lnTo>
                    <a:pt x="319" y="356"/>
                  </a:lnTo>
                  <a:lnTo>
                    <a:pt x="319" y="537"/>
                  </a:lnTo>
                  <a:lnTo>
                    <a:pt x="286" y="565"/>
                  </a:lnTo>
                  <a:lnTo>
                    <a:pt x="236" y="565"/>
                  </a:lnTo>
                  <a:lnTo>
                    <a:pt x="210" y="525"/>
                  </a:lnTo>
                  <a:lnTo>
                    <a:pt x="188" y="547"/>
                  </a:lnTo>
                  <a:lnTo>
                    <a:pt x="137" y="486"/>
                  </a:lnTo>
                  <a:lnTo>
                    <a:pt x="113" y="288"/>
                  </a:lnTo>
                  <a:lnTo>
                    <a:pt x="113" y="264"/>
                  </a:lnTo>
                  <a:lnTo>
                    <a:pt x="0" y="19"/>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59" name="Freeform 474"/>
            <p:cNvSpPr/>
            <p:nvPr/>
          </p:nvSpPr>
          <p:spPr bwMode="auto">
            <a:xfrm>
              <a:off x="1478" y="5310"/>
              <a:ext cx="244" cy="221"/>
            </a:xfrm>
            <a:custGeom>
              <a:avLst/>
              <a:gdLst>
                <a:gd name="T0" fmla="*/ 0 w 322"/>
                <a:gd name="T1" fmla="*/ 7 h 310"/>
                <a:gd name="T2" fmla="*/ 4 w 322"/>
                <a:gd name="T3" fmla="*/ 0 h 310"/>
                <a:gd name="T4" fmla="*/ 7 w 322"/>
                <a:gd name="T5" fmla="*/ 0 h 310"/>
                <a:gd name="T6" fmla="*/ 7 w 322"/>
                <a:gd name="T7" fmla="*/ 1 h 310"/>
                <a:gd name="T8" fmla="*/ 7 w 322"/>
                <a:gd name="T9" fmla="*/ 2 h 310"/>
                <a:gd name="T10" fmla="*/ 5 w 322"/>
                <a:gd name="T11" fmla="*/ 2 h 310"/>
                <a:gd name="T12" fmla="*/ 5 w 322"/>
                <a:gd name="T13" fmla="*/ 5 h 310"/>
                <a:gd name="T14" fmla="*/ 3 w 322"/>
                <a:gd name="T15" fmla="*/ 5 h 310"/>
                <a:gd name="T16" fmla="*/ 4 w 322"/>
                <a:gd name="T17" fmla="*/ 7 h 310"/>
                <a:gd name="T18" fmla="*/ 0 w 322"/>
                <a:gd name="T19" fmla="*/ 7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310"/>
                <a:gd name="T32" fmla="*/ 322 w 322"/>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310">
                  <a:moveTo>
                    <a:pt x="0" y="310"/>
                  </a:moveTo>
                  <a:lnTo>
                    <a:pt x="154" y="0"/>
                  </a:lnTo>
                  <a:lnTo>
                    <a:pt x="317" y="5"/>
                  </a:lnTo>
                  <a:lnTo>
                    <a:pt x="322" y="22"/>
                  </a:lnTo>
                  <a:lnTo>
                    <a:pt x="317" y="80"/>
                  </a:lnTo>
                  <a:lnTo>
                    <a:pt x="197" y="76"/>
                  </a:lnTo>
                  <a:lnTo>
                    <a:pt x="196" y="198"/>
                  </a:lnTo>
                  <a:lnTo>
                    <a:pt x="152" y="221"/>
                  </a:lnTo>
                  <a:lnTo>
                    <a:pt x="156" y="292"/>
                  </a:lnTo>
                  <a:lnTo>
                    <a:pt x="0" y="31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60" name="Freeform 475"/>
            <p:cNvSpPr/>
            <p:nvPr/>
          </p:nvSpPr>
          <p:spPr bwMode="auto">
            <a:xfrm>
              <a:off x="2603" y="5465"/>
              <a:ext cx="478" cy="624"/>
            </a:xfrm>
            <a:custGeom>
              <a:avLst/>
              <a:gdLst>
                <a:gd name="T0" fmla="*/ 0 w 634"/>
                <a:gd name="T1" fmla="*/ 11 h 874"/>
                <a:gd name="T2" fmla="*/ 1 w 634"/>
                <a:gd name="T3" fmla="*/ 13 h 874"/>
                <a:gd name="T4" fmla="*/ 1 w 634"/>
                <a:gd name="T5" fmla="*/ 15 h 874"/>
                <a:gd name="T6" fmla="*/ 3 w 634"/>
                <a:gd name="T7" fmla="*/ 16 h 874"/>
                <a:gd name="T8" fmla="*/ 5 w 634"/>
                <a:gd name="T9" fmla="*/ 19 h 874"/>
                <a:gd name="T10" fmla="*/ 8 w 634"/>
                <a:gd name="T11" fmla="*/ 20 h 874"/>
                <a:gd name="T12" fmla="*/ 11 w 634"/>
                <a:gd name="T13" fmla="*/ 20 h 874"/>
                <a:gd name="T14" fmla="*/ 12 w 634"/>
                <a:gd name="T15" fmla="*/ 19 h 874"/>
                <a:gd name="T16" fmla="*/ 11 w 634"/>
                <a:gd name="T17" fmla="*/ 17 h 874"/>
                <a:gd name="T18" fmla="*/ 10 w 634"/>
                <a:gd name="T19" fmla="*/ 16 h 874"/>
                <a:gd name="T20" fmla="*/ 11 w 634"/>
                <a:gd name="T21" fmla="*/ 15 h 874"/>
                <a:gd name="T22" fmla="*/ 11 w 634"/>
                <a:gd name="T23" fmla="*/ 13 h 874"/>
                <a:gd name="T24" fmla="*/ 12 w 634"/>
                <a:gd name="T25" fmla="*/ 11 h 874"/>
                <a:gd name="T26" fmla="*/ 13 w 634"/>
                <a:gd name="T27" fmla="*/ 6 h 874"/>
                <a:gd name="T28" fmla="*/ 14 w 634"/>
                <a:gd name="T29" fmla="*/ 5 h 874"/>
                <a:gd name="T30" fmla="*/ 13 w 634"/>
                <a:gd name="T31" fmla="*/ 5 h 874"/>
                <a:gd name="T32" fmla="*/ 13 w 634"/>
                <a:gd name="T33" fmla="*/ 1 h 874"/>
                <a:gd name="T34" fmla="*/ 12 w 634"/>
                <a:gd name="T35" fmla="*/ 0 h 874"/>
                <a:gd name="T36" fmla="*/ 11 w 634"/>
                <a:gd name="T37" fmla="*/ 1 h 874"/>
                <a:gd name="T38" fmla="*/ 3 w 634"/>
                <a:gd name="T39" fmla="*/ 1 h 874"/>
                <a:gd name="T40" fmla="*/ 3 w 634"/>
                <a:gd name="T41" fmla="*/ 3 h 874"/>
                <a:gd name="T42" fmla="*/ 2 w 634"/>
                <a:gd name="T43" fmla="*/ 3 h 874"/>
                <a:gd name="T44" fmla="*/ 2 w 634"/>
                <a:gd name="T45" fmla="*/ 4 h 874"/>
                <a:gd name="T46" fmla="*/ 2 w 634"/>
                <a:gd name="T47" fmla="*/ 8 h 874"/>
                <a:gd name="T48" fmla="*/ 1 w 634"/>
                <a:gd name="T49" fmla="*/ 8 h 874"/>
                <a:gd name="T50" fmla="*/ 0 w 634"/>
                <a:gd name="T51" fmla="*/ 11 h 8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4"/>
                <a:gd name="T79" fmla="*/ 0 h 874"/>
                <a:gd name="T80" fmla="*/ 634 w 634"/>
                <a:gd name="T81" fmla="*/ 874 h 8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4" h="874">
                  <a:moveTo>
                    <a:pt x="0" y="460"/>
                  </a:moveTo>
                  <a:lnTo>
                    <a:pt x="30" y="549"/>
                  </a:lnTo>
                  <a:lnTo>
                    <a:pt x="59" y="644"/>
                  </a:lnTo>
                  <a:lnTo>
                    <a:pt x="124" y="679"/>
                  </a:lnTo>
                  <a:lnTo>
                    <a:pt x="216" y="807"/>
                  </a:lnTo>
                  <a:lnTo>
                    <a:pt x="344" y="874"/>
                  </a:lnTo>
                  <a:lnTo>
                    <a:pt x="460" y="857"/>
                  </a:lnTo>
                  <a:lnTo>
                    <a:pt x="532" y="832"/>
                  </a:lnTo>
                  <a:lnTo>
                    <a:pt x="488" y="740"/>
                  </a:lnTo>
                  <a:lnTo>
                    <a:pt x="423" y="684"/>
                  </a:lnTo>
                  <a:lnTo>
                    <a:pt x="466" y="652"/>
                  </a:lnTo>
                  <a:lnTo>
                    <a:pt x="474" y="572"/>
                  </a:lnTo>
                  <a:lnTo>
                    <a:pt x="544" y="462"/>
                  </a:lnTo>
                  <a:lnTo>
                    <a:pt x="575" y="273"/>
                  </a:lnTo>
                  <a:lnTo>
                    <a:pt x="634" y="230"/>
                  </a:lnTo>
                  <a:lnTo>
                    <a:pt x="587" y="192"/>
                  </a:lnTo>
                  <a:lnTo>
                    <a:pt x="570" y="50"/>
                  </a:lnTo>
                  <a:lnTo>
                    <a:pt x="521" y="0"/>
                  </a:lnTo>
                  <a:lnTo>
                    <a:pt x="460" y="59"/>
                  </a:lnTo>
                  <a:lnTo>
                    <a:pt x="116" y="49"/>
                  </a:lnTo>
                  <a:lnTo>
                    <a:pt x="116" y="138"/>
                  </a:lnTo>
                  <a:lnTo>
                    <a:pt x="83" y="139"/>
                  </a:lnTo>
                  <a:lnTo>
                    <a:pt x="83" y="166"/>
                  </a:lnTo>
                  <a:lnTo>
                    <a:pt x="82" y="334"/>
                  </a:lnTo>
                  <a:lnTo>
                    <a:pt x="42" y="343"/>
                  </a:lnTo>
                  <a:lnTo>
                    <a:pt x="0" y="46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61" name="Freeform 476"/>
            <p:cNvSpPr/>
            <p:nvPr/>
          </p:nvSpPr>
          <p:spPr bwMode="auto">
            <a:xfrm>
              <a:off x="2858" y="7029"/>
              <a:ext cx="37" cy="50"/>
            </a:xfrm>
            <a:custGeom>
              <a:avLst/>
              <a:gdLst>
                <a:gd name="T0" fmla="*/ 0 w 46"/>
                <a:gd name="T1" fmla="*/ 1 h 72"/>
                <a:gd name="T2" fmla="*/ 1 w 46"/>
                <a:gd name="T3" fmla="*/ 2 h 72"/>
                <a:gd name="T4" fmla="*/ 1 w 46"/>
                <a:gd name="T5" fmla="*/ 1 h 72"/>
                <a:gd name="T6" fmla="*/ 1 w 46"/>
                <a:gd name="T7" fmla="*/ 0 h 72"/>
                <a:gd name="T8" fmla="*/ 0 w 46"/>
                <a:gd name="T9" fmla="*/ 1 h 72"/>
                <a:gd name="T10" fmla="*/ 0 60000 65536"/>
                <a:gd name="T11" fmla="*/ 0 60000 65536"/>
                <a:gd name="T12" fmla="*/ 0 60000 65536"/>
                <a:gd name="T13" fmla="*/ 0 60000 65536"/>
                <a:gd name="T14" fmla="*/ 0 60000 65536"/>
                <a:gd name="T15" fmla="*/ 0 w 46"/>
                <a:gd name="T16" fmla="*/ 0 h 72"/>
                <a:gd name="T17" fmla="*/ 46 w 46"/>
                <a:gd name="T18" fmla="*/ 72 h 72"/>
              </a:gdLst>
              <a:ahLst/>
              <a:cxnLst>
                <a:cxn ang="T10">
                  <a:pos x="T0" y="T1"/>
                </a:cxn>
                <a:cxn ang="T11">
                  <a:pos x="T2" y="T3"/>
                </a:cxn>
                <a:cxn ang="T12">
                  <a:pos x="T4" y="T5"/>
                </a:cxn>
                <a:cxn ang="T13">
                  <a:pos x="T6" y="T7"/>
                </a:cxn>
                <a:cxn ang="T14">
                  <a:pos x="T8" y="T9"/>
                </a:cxn>
              </a:cxnLst>
              <a:rect l="T15" t="T16" r="T17" b="T18"/>
              <a:pathLst>
                <a:path w="46" h="72">
                  <a:moveTo>
                    <a:pt x="0" y="40"/>
                  </a:moveTo>
                  <a:lnTo>
                    <a:pt x="25" y="72"/>
                  </a:lnTo>
                  <a:lnTo>
                    <a:pt x="46" y="46"/>
                  </a:lnTo>
                  <a:lnTo>
                    <a:pt x="42" y="0"/>
                  </a:lnTo>
                  <a:lnTo>
                    <a:pt x="0" y="4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62" name="Freeform 477"/>
            <p:cNvSpPr/>
            <p:nvPr/>
          </p:nvSpPr>
          <p:spPr bwMode="auto">
            <a:xfrm>
              <a:off x="2826" y="6232"/>
              <a:ext cx="313" cy="341"/>
            </a:xfrm>
            <a:custGeom>
              <a:avLst/>
              <a:gdLst>
                <a:gd name="T0" fmla="*/ 0 w 409"/>
                <a:gd name="T1" fmla="*/ 3 h 475"/>
                <a:gd name="T2" fmla="*/ 0 w 409"/>
                <a:gd name="T3" fmla="*/ 6 h 475"/>
                <a:gd name="T4" fmla="*/ 1 w 409"/>
                <a:gd name="T5" fmla="*/ 8 h 475"/>
                <a:gd name="T6" fmla="*/ 3 w 409"/>
                <a:gd name="T7" fmla="*/ 9 h 475"/>
                <a:gd name="T8" fmla="*/ 4 w 409"/>
                <a:gd name="T9" fmla="*/ 9 h 475"/>
                <a:gd name="T10" fmla="*/ 5 w 409"/>
                <a:gd name="T11" fmla="*/ 11 h 475"/>
                <a:gd name="T12" fmla="*/ 8 w 409"/>
                <a:gd name="T13" fmla="*/ 11 h 475"/>
                <a:gd name="T14" fmla="*/ 10 w 409"/>
                <a:gd name="T15" fmla="*/ 10 h 475"/>
                <a:gd name="T16" fmla="*/ 8 w 409"/>
                <a:gd name="T17" fmla="*/ 5 h 475"/>
                <a:gd name="T18" fmla="*/ 9 w 409"/>
                <a:gd name="T19" fmla="*/ 4 h 475"/>
                <a:gd name="T20" fmla="*/ 4 w 409"/>
                <a:gd name="T21" fmla="*/ 0 h 475"/>
                <a:gd name="T22" fmla="*/ 3 w 409"/>
                <a:gd name="T23" fmla="*/ 2 h 475"/>
                <a:gd name="T24" fmla="*/ 2 w 409"/>
                <a:gd name="T25" fmla="*/ 1 h 475"/>
                <a:gd name="T26" fmla="*/ 2 w 409"/>
                <a:gd name="T27" fmla="*/ 2 h 475"/>
                <a:gd name="T28" fmla="*/ 2 w 409"/>
                <a:gd name="T29" fmla="*/ 0 h 475"/>
                <a:gd name="T30" fmla="*/ 1 w 409"/>
                <a:gd name="T31" fmla="*/ 0 h 475"/>
                <a:gd name="T32" fmla="*/ 1 w 409"/>
                <a:gd name="T33" fmla="*/ 1 h 475"/>
                <a:gd name="T34" fmla="*/ 1 w 409"/>
                <a:gd name="T35" fmla="*/ 2 h 475"/>
                <a:gd name="T36" fmla="*/ 0 w 409"/>
                <a:gd name="T37" fmla="*/ 3 h 4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9"/>
                <a:gd name="T58" fmla="*/ 0 h 475"/>
                <a:gd name="T59" fmla="*/ 409 w 409"/>
                <a:gd name="T60" fmla="*/ 475 h 4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9" h="475">
                  <a:moveTo>
                    <a:pt x="0" y="150"/>
                  </a:moveTo>
                  <a:lnTo>
                    <a:pt x="3" y="242"/>
                  </a:lnTo>
                  <a:lnTo>
                    <a:pt x="52" y="334"/>
                  </a:lnTo>
                  <a:lnTo>
                    <a:pt x="124" y="375"/>
                  </a:lnTo>
                  <a:lnTo>
                    <a:pt x="160" y="384"/>
                  </a:lnTo>
                  <a:lnTo>
                    <a:pt x="199" y="475"/>
                  </a:lnTo>
                  <a:lnTo>
                    <a:pt x="353" y="462"/>
                  </a:lnTo>
                  <a:lnTo>
                    <a:pt x="409" y="423"/>
                  </a:lnTo>
                  <a:lnTo>
                    <a:pt x="351" y="237"/>
                  </a:lnTo>
                  <a:lnTo>
                    <a:pt x="367" y="165"/>
                  </a:lnTo>
                  <a:lnTo>
                    <a:pt x="175" y="0"/>
                  </a:lnTo>
                  <a:lnTo>
                    <a:pt x="118" y="84"/>
                  </a:lnTo>
                  <a:lnTo>
                    <a:pt x="98" y="61"/>
                  </a:lnTo>
                  <a:lnTo>
                    <a:pt x="84" y="80"/>
                  </a:lnTo>
                  <a:lnTo>
                    <a:pt x="82" y="0"/>
                  </a:lnTo>
                  <a:lnTo>
                    <a:pt x="29" y="5"/>
                  </a:lnTo>
                  <a:lnTo>
                    <a:pt x="39" y="62"/>
                  </a:lnTo>
                  <a:lnTo>
                    <a:pt x="42" y="97"/>
                  </a:lnTo>
                  <a:lnTo>
                    <a:pt x="0" y="15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63" name="Freeform 478"/>
            <p:cNvSpPr/>
            <p:nvPr/>
          </p:nvSpPr>
          <p:spPr bwMode="auto">
            <a:xfrm>
              <a:off x="1964" y="5851"/>
              <a:ext cx="64" cy="163"/>
            </a:xfrm>
            <a:custGeom>
              <a:avLst/>
              <a:gdLst>
                <a:gd name="T0" fmla="*/ 0 w 82"/>
                <a:gd name="T1" fmla="*/ 0 h 227"/>
                <a:gd name="T2" fmla="*/ 1 w 82"/>
                <a:gd name="T3" fmla="*/ 0 h 227"/>
                <a:gd name="T4" fmla="*/ 2 w 82"/>
                <a:gd name="T5" fmla="*/ 5 h 227"/>
                <a:gd name="T6" fmla="*/ 1 w 82"/>
                <a:gd name="T7" fmla="*/ 5 h 227"/>
                <a:gd name="T8" fmla="*/ 0 w 82"/>
                <a:gd name="T9" fmla="*/ 0 h 227"/>
                <a:gd name="T10" fmla="*/ 0 60000 65536"/>
                <a:gd name="T11" fmla="*/ 0 60000 65536"/>
                <a:gd name="T12" fmla="*/ 0 60000 65536"/>
                <a:gd name="T13" fmla="*/ 0 60000 65536"/>
                <a:gd name="T14" fmla="*/ 0 60000 65536"/>
                <a:gd name="T15" fmla="*/ 0 w 82"/>
                <a:gd name="T16" fmla="*/ 0 h 227"/>
                <a:gd name="T17" fmla="*/ 82 w 82"/>
                <a:gd name="T18" fmla="*/ 227 h 227"/>
              </a:gdLst>
              <a:ahLst/>
              <a:cxnLst>
                <a:cxn ang="T10">
                  <a:pos x="T0" y="T1"/>
                </a:cxn>
                <a:cxn ang="T11">
                  <a:pos x="T2" y="T3"/>
                </a:cxn>
                <a:cxn ang="T12">
                  <a:pos x="T4" y="T5"/>
                </a:cxn>
                <a:cxn ang="T13">
                  <a:pos x="T6" y="T7"/>
                </a:cxn>
                <a:cxn ang="T14">
                  <a:pos x="T8" y="T9"/>
                </a:cxn>
              </a:cxnLst>
              <a:rect l="T15" t="T16" r="T17" b="T18"/>
              <a:pathLst>
                <a:path w="82" h="227">
                  <a:moveTo>
                    <a:pt x="0" y="0"/>
                  </a:moveTo>
                  <a:lnTo>
                    <a:pt x="41" y="10"/>
                  </a:lnTo>
                  <a:lnTo>
                    <a:pt x="82" y="219"/>
                  </a:lnTo>
                  <a:lnTo>
                    <a:pt x="53" y="227"/>
                  </a:lnTo>
                  <a:lnTo>
                    <a:pt x="0"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64" name="Freeform 479"/>
            <p:cNvSpPr/>
            <p:nvPr/>
          </p:nvSpPr>
          <p:spPr bwMode="auto">
            <a:xfrm>
              <a:off x="2829" y="6077"/>
              <a:ext cx="151" cy="168"/>
            </a:xfrm>
            <a:custGeom>
              <a:avLst/>
              <a:gdLst>
                <a:gd name="T0" fmla="*/ 0 w 198"/>
                <a:gd name="T1" fmla="*/ 5 h 234"/>
                <a:gd name="T2" fmla="*/ 1 w 198"/>
                <a:gd name="T3" fmla="*/ 5 h 234"/>
                <a:gd name="T4" fmla="*/ 2 w 198"/>
                <a:gd name="T5" fmla="*/ 5 h 234"/>
                <a:gd name="T6" fmla="*/ 2 w 198"/>
                <a:gd name="T7" fmla="*/ 4 h 234"/>
                <a:gd name="T8" fmla="*/ 4 w 198"/>
                <a:gd name="T9" fmla="*/ 4 h 234"/>
                <a:gd name="T10" fmla="*/ 5 w 198"/>
                <a:gd name="T11" fmla="*/ 2 h 234"/>
                <a:gd name="T12" fmla="*/ 4 w 198"/>
                <a:gd name="T13" fmla="*/ 0 h 234"/>
                <a:gd name="T14" fmla="*/ 1 w 198"/>
                <a:gd name="T15" fmla="*/ 0 h 234"/>
                <a:gd name="T16" fmla="*/ 1 w 198"/>
                <a:gd name="T17" fmla="*/ 2 h 234"/>
                <a:gd name="T18" fmla="*/ 1 w 198"/>
                <a:gd name="T19" fmla="*/ 3 h 234"/>
                <a:gd name="T20" fmla="*/ 0 w 198"/>
                <a:gd name="T21" fmla="*/ 5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234"/>
                <a:gd name="T35" fmla="*/ 198 w 198"/>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234">
                  <a:moveTo>
                    <a:pt x="0" y="234"/>
                  </a:moveTo>
                  <a:lnTo>
                    <a:pt x="27" y="222"/>
                  </a:lnTo>
                  <a:lnTo>
                    <a:pt x="80" y="217"/>
                  </a:lnTo>
                  <a:lnTo>
                    <a:pt x="82" y="186"/>
                  </a:lnTo>
                  <a:lnTo>
                    <a:pt x="159" y="165"/>
                  </a:lnTo>
                  <a:lnTo>
                    <a:pt x="198" y="87"/>
                  </a:lnTo>
                  <a:lnTo>
                    <a:pt x="159" y="0"/>
                  </a:lnTo>
                  <a:lnTo>
                    <a:pt x="43" y="17"/>
                  </a:lnTo>
                  <a:lnTo>
                    <a:pt x="56" y="82"/>
                  </a:lnTo>
                  <a:lnTo>
                    <a:pt x="29" y="124"/>
                  </a:lnTo>
                  <a:lnTo>
                    <a:pt x="0" y="234"/>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65" name="Freeform 480"/>
            <p:cNvSpPr/>
            <p:nvPr/>
          </p:nvSpPr>
          <p:spPr bwMode="auto">
            <a:xfrm>
              <a:off x="2678" y="5174"/>
              <a:ext cx="324" cy="333"/>
            </a:xfrm>
            <a:custGeom>
              <a:avLst/>
              <a:gdLst>
                <a:gd name="T0" fmla="*/ 0 w 429"/>
                <a:gd name="T1" fmla="*/ 2 h 464"/>
                <a:gd name="T2" fmla="*/ 0 w 429"/>
                <a:gd name="T3" fmla="*/ 11 h 464"/>
                <a:gd name="T4" fmla="*/ 8 w 429"/>
                <a:gd name="T5" fmla="*/ 11 h 464"/>
                <a:gd name="T6" fmla="*/ 10 w 429"/>
                <a:gd name="T7" fmla="*/ 9 h 464"/>
                <a:gd name="T8" fmla="*/ 10 w 429"/>
                <a:gd name="T9" fmla="*/ 9 h 464"/>
                <a:gd name="T10" fmla="*/ 7 w 429"/>
                <a:gd name="T11" fmla="*/ 2 h 464"/>
                <a:gd name="T12" fmla="*/ 8 w 429"/>
                <a:gd name="T13" fmla="*/ 4 h 464"/>
                <a:gd name="T14" fmla="*/ 9 w 429"/>
                <a:gd name="T15" fmla="*/ 3 h 464"/>
                <a:gd name="T16" fmla="*/ 8 w 429"/>
                <a:gd name="T17" fmla="*/ 0 h 464"/>
                <a:gd name="T18" fmla="*/ 7 w 429"/>
                <a:gd name="T19" fmla="*/ 1 h 464"/>
                <a:gd name="T20" fmla="*/ 7 w 429"/>
                <a:gd name="T21" fmla="*/ 0 h 464"/>
                <a:gd name="T22" fmla="*/ 5 w 429"/>
                <a:gd name="T23" fmla="*/ 0 h 464"/>
                <a:gd name="T24" fmla="*/ 4 w 429"/>
                <a:gd name="T25" fmla="*/ 1 h 464"/>
                <a:gd name="T26" fmla="*/ 0 w 429"/>
                <a:gd name="T27" fmla="*/ 0 h 464"/>
                <a:gd name="T28" fmla="*/ 0 w 429"/>
                <a:gd name="T29" fmla="*/ 2 h 4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9"/>
                <a:gd name="T46" fmla="*/ 0 h 464"/>
                <a:gd name="T47" fmla="*/ 429 w 429"/>
                <a:gd name="T48" fmla="*/ 464 h 4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9" h="464">
                  <a:moveTo>
                    <a:pt x="0" y="75"/>
                  </a:moveTo>
                  <a:lnTo>
                    <a:pt x="17" y="454"/>
                  </a:lnTo>
                  <a:lnTo>
                    <a:pt x="361" y="464"/>
                  </a:lnTo>
                  <a:lnTo>
                    <a:pt x="422" y="405"/>
                  </a:lnTo>
                  <a:lnTo>
                    <a:pt x="429" y="364"/>
                  </a:lnTo>
                  <a:lnTo>
                    <a:pt x="298" y="98"/>
                  </a:lnTo>
                  <a:lnTo>
                    <a:pt x="361" y="183"/>
                  </a:lnTo>
                  <a:lnTo>
                    <a:pt x="392" y="110"/>
                  </a:lnTo>
                  <a:lnTo>
                    <a:pt x="361" y="17"/>
                  </a:lnTo>
                  <a:lnTo>
                    <a:pt x="284" y="30"/>
                  </a:lnTo>
                  <a:lnTo>
                    <a:pt x="282" y="4"/>
                  </a:lnTo>
                  <a:lnTo>
                    <a:pt x="239" y="4"/>
                  </a:lnTo>
                  <a:lnTo>
                    <a:pt x="166" y="40"/>
                  </a:lnTo>
                  <a:lnTo>
                    <a:pt x="17" y="0"/>
                  </a:lnTo>
                  <a:lnTo>
                    <a:pt x="0" y="7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66" name="Freeform 481"/>
            <p:cNvSpPr/>
            <p:nvPr/>
          </p:nvSpPr>
          <p:spPr bwMode="auto">
            <a:xfrm>
              <a:off x="1818" y="5728"/>
              <a:ext cx="215" cy="173"/>
            </a:xfrm>
            <a:custGeom>
              <a:avLst/>
              <a:gdLst>
                <a:gd name="T0" fmla="*/ 0 w 285"/>
                <a:gd name="T1" fmla="*/ 5 h 242"/>
                <a:gd name="T2" fmla="*/ 1 w 285"/>
                <a:gd name="T3" fmla="*/ 5 h 242"/>
                <a:gd name="T4" fmla="*/ 2 w 285"/>
                <a:gd name="T5" fmla="*/ 6 h 242"/>
                <a:gd name="T6" fmla="*/ 2 w 285"/>
                <a:gd name="T7" fmla="*/ 4 h 242"/>
                <a:gd name="T8" fmla="*/ 5 w 285"/>
                <a:gd name="T9" fmla="*/ 4 h 242"/>
                <a:gd name="T10" fmla="*/ 5 w 285"/>
                <a:gd name="T11" fmla="*/ 4 h 242"/>
                <a:gd name="T12" fmla="*/ 7 w 285"/>
                <a:gd name="T13" fmla="*/ 3 h 242"/>
                <a:gd name="T14" fmla="*/ 5 w 285"/>
                <a:gd name="T15" fmla="*/ 1 h 242"/>
                <a:gd name="T16" fmla="*/ 5 w 285"/>
                <a:gd name="T17" fmla="*/ 0 h 242"/>
                <a:gd name="T18" fmla="*/ 1 w 285"/>
                <a:gd name="T19" fmla="*/ 2 h 242"/>
                <a:gd name="T20" fmla="*/ 0 w 285"/>
                <a:gd name="T21" fmla="*/ 5 h 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5"/>
                <a:gd name="T34" fmla="*/ 0 h 242"/>
                <a:gd name="T35" fmla="*/ 285 w 285"/>
                <a:gd name="T36" fmla="*/ 242 h 2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5" h="242">
                  <a:moveTo>
                    <a:pt x="0" y="207"/>
                  </a:moveTo>
                  <a:lnTo>
                    <a:pt x="23" y="233"/>
                  </a:lnTo>
                  <a:lnTo>
                    <a:pt x="102" y="242"/>
                  </a:lnTo>
                  <a:lnTo>
                    <a:pt x="92" y="181"/>
                  </a:lnTo>
                  <a:lnTo>
                    <a:pt x="192" y="171"/>
                  </a:lnTo>
                  <a:lnTo>
                    <a:pt x="233" y="181"/>
                  </a:lnTo>
                  <a:lnTo>
                    <a:pt x="285" y="135"/>
                  </a:lnTo>
                  <a:lnTo>
                    <a:pt x="214" y="42"/>
                  </a:lnTo>
                  <a:lnTo>
                    <a:pt x="206" y="0"/>
                  </a:lnTo>
                  <a:lnTo>
                    <a:pt x="49" y="79"/>
                  </a:lnTo>
                  <a:lnTo>
                    <a:pt x="0" y="207"/>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67" name="Freeform 482"/>
            <p:cNvSpPr/>
            <p:nvPr/>
          </p:nvSpPr>
          <p:spPr bwMode="auto">
            <a:xfrm>
              <a:off x="2603" y="6460"/>
              <a:ext cx="340" cy="308"/>
            </a:xfrm>
            <a:custGeom>
              <a:avLst/>
              <a:gdLst>
                <a:gd name="T0" fmla="*/ 0 w 450"/>
                <a:gd name="T1" fmla="*/ 5 h 434"/>
                <a:gd name="T2" fmla="*/ 0 w 450"/>
                <a:gd name="T3" fmla="*/ 9 h 434"/>
                <a:gd name="T4" fmla="*/ 1 w 450"/>
                <a:gd name="T5" fmla="*/ 10 h 434"/>
                <a:gd name="T6" fmla="*/ 3 w 450"/>
                <a:gd name="T7" fmla="*/ 10 h 434"/>
                <a:gd name="T8" fmla="*/ 4 w 450"/>
                <a:gd name="T9" fmla="*/ 10 h 434"/>
                <a:gd name="T10" fmla="*/ 6 w 450"/>
                <a:gd name="T11" fmla="*/ 9 h 434"/>
                <a:gd name="T12" fmla="*/ 6 w 450"/>
                <a:gd name="T13" fmla="*/ 8 h 434"/>
                <a:gd name="T14" fmla="*/ 7 w 450"/>
                <a:gd name="T15" fmla="*/ 8 h 434"/>
                <a:gd name="T16" fmla="*/ 7 w 450"/>
                <a:gd name="T17" fmla="*/ 7 h 434"/>
                <a:gd name="T18" fmla="*/ 10 w 450"/>
                <a:gd name="T19" fmla="*/ 6 h 434"/>
                <a:gd name="T20" fmla="*/ 9 w 450"/>
                <a:gd name="T21" fmla="*/ 6 h 434"/>
                <a:gd name="T22" fmla="*/ 10 w 450"/>
                <a:gd name="T23" fmla="*/ 3 h 434"/>
                <a:gd name="T24" fmla="*/ 10 w 450"/>
                <a:gd name="T25" fmla="*/ 1 h 434"/>
                <a:gd name="T26" fmla="*/ 8 w 450"/>
                <a:gd name="T27" fmla="*/ 0 h 434"/>
                <a:gd name="T28" fmla="*/ 8 w 450"/>
                <a:gd name="T29" fmla="*/ 0 h 434"/>
                <a:gd name="T30" fmla="*/ 6 w 450"/>
                <a:gd name="T31" fmla="*/ 1 h 434"/>
                <a:gd name="T32" fmla="*/ 6 w 450"/>
                <a:gd name="T33" fmla="*/ 3 h 434"/>
                <a:gd name="T34" fmla="*/ 7 w 450"/>
                <a:gd name="T35" fmla="*/ 4 h 434"/>
                <a:gd name="T36" fmla="*/ 7 w 450"/>
                <a:gd name="T37" fmla="*/ 5 h 434"/>
                <a:gd name="T38" fmla="*/ 2 w 450"/>
                <a:gd name="T39" fmla="*/ 3 h 434"/>
                <a:gd name="T40" fmla="*/ 2 w 450"/>
                <a:gd name="T41" fmla="*/ 5 h 434"/>
                <a:gd name="T42" fmla="*/ 0 w 450"/>
                <a:gd name="T43" fmla="*/ 5 h 4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0"/>
                <a:gd name="T67" fmla="*/ 0 h 434"/>
                <a:gd name="T68" fmla="*/ 450 w 450"/>
                <a:gd name="T69" fmla="*/ 434 h 4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0" h="434">
                  <a:moveTo>
                    <a:pt x="0" y="212"/>
                  </a:moveTo>
                  <a:lnTo>
                    <a:pt x="0" y="379"/>
                  </a:lnTo>
                  <a:lnTo>
                    <a:pt x="47" y="419"/>
                  </a:lnTo>
                  <a:lnTo>
                    <a:pt x="121" y="433"/>
                  </a:lnTo>
                  <a:lnTo>
                    <a:pt x="187" y="434"/>
                  </a:lnTo>
                  <a:lnTo>
                    <a:pt x="254" y="375"/>
                  </a:lnTo>
                  <a:lnTo>
                    <a:pt x="256" y="348"/>
                  </a:lnTo>
                  <a:lnTo>
                    <a:pt x="317" y="334"/>
                  </a:lnTo>
                  <a:lnTo>
                    <a:pt x="309" y="310"/>
                  </a:lnTo>
                  <a:lnTo>
                    <a:pt x="428" y="265"/>
                  </a:lnTo>
                  <a:lnTo>
                    <a:pt x="412" y="245"/>
                  </a:lnTo>
                  <a:lnTo>
                    <a:pt x="450" y="114"/>
                  </a:lnTo>
                  <a:lnTo>
                    <a:pt x="422" y="56"/>
                  </a:lnTo>
                  <a:lnTo>
                    <a:pt x="350" y="15"/>
                  </a:lnTo>
                  <a:lnTo>
                    <a:pt x="329" y="0"/>
                  </a:lnTo>
                  <a:lnTo>
                    <a:pt x="260" y="42"/>
                  </a:lnTo>
                  <a:lnTo>
                    <a:pt x="254" y="156"/>
                  </a:lnTo>
                  <a:lnTo>
                    <a:pt x="298" y="177"/>
                  </a:lnTo>
                  <a:lnTo>
                    <a:pt x="300" y="225"/>
                  </a:lnTo>
                  <a:lnTo>
                    <a:pt x="81" y="122"/>
                  </a:lnTo>
                  <a:lnTo>
                    <a:pt x="86" y="212"/>
                  </a:lnTo>
                  <a:lnTo>
                    <a:pt x="0" y="21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68" name="Freeform 483"/>
            <p:cNvSpPr/>
            <p:nvPr/>
          </p:nvSpPr>
          <p:spPr bwMode="auto">
            <a:xfrm>
              <a:off x="2444" y="6911"/>
              <a:ext cx="472" cy="416"/>
            </a:xfrm>
            <a:custGeom>
              <a:avLst/>
              <a:gdLst>
                <a:gd name="T0" fmla="*/ 0 w 624"/>
                <a:gd name="T1" fmla="*/ 7 h 583"/>
                <a:gd name="T2" fmla="*/ 1 w 624"/>
                <a:gd name="T3" fmla="*/ 7 h 583"/>
                <a:gd name="T4" fmla="*/ 1 w 624"/>
                <a:gd name="T5" fmla="*/ 7 h 583"/>
                <a:gd name="T6" fmla="*/ 2 w 624"/>
                <a:gd name="T7" fmla="*/ 7 h 583"/>
                <a:gd name="T8" fmla="*/ 3 w 624"/>
                <a:gd name="T9" fmla="*/ 7 h 583"/>
                <a:gd name="T10" fmla="*/ 3 w 624"/>
                <a:gd name="T11" fmla="*/ 3 h 583"/>
                <a:gd name="T12" fmla="*/ 4 w 624"/>
                <a:gd name="T13" fmla="*/ 4 h 583"/>
                <a:gd name="T14" fmla="*/ 4 w 624"/>
                <a:gd name="T15" fmla="*/ 5 h 583"/>
                <a:gd name="T16" fmla="*/ 5 w 624"/>
                <a:gd name="T17" fmla="*/ 5 h 583"/>
                <a:gd name="T18" fmla="*/ 6 w 624"/>
                <a:gd name="T19" fmla="*/ 4 h 583"/>
                <a:gd name="T20" fmla="*/ 8 w 624"/>
                <a:gd name="T21" fmla="*/ 4 h 583"/>
                <a:gd name="T22" fmla="*/ 11 w 624"/>
                <a:gd name="T23" fmla="*/ 0 h 583"/>
                <a:gd name="T24" fmla="*/ 13 w 624"/>
                <a:gd name="T25" fmla="*/ 1 h 583"/>
                <a:gd name="T26" fmla="*/ 14 w 624"/>
                <a:gd name="T27" fmla="*/ 4 h 583"/>
                <a:gd name="T28" fmla="*/ 13 w 624"/>
                <a:gd name="T29" fmla="*/ 5 h 583"/>
                <a:gd name="T30" fmla="*/ 13 w 624"/>
                <a:gd name="T31" fmla="*/ 5 h 583"/>
                <a:gd name="T32" fmla="*/ 14 w 624"/>
                <a:gd name="T33" fmla="*/ 5 h 583"/>
                <a:gd name="T34" fmla="*/ 15 w 624"/>
                <a:gd name="T35" fmla="*/ 5 h 583"/>
                <a:gd name="T36" fmla="*/ 14 w 624"/>
                <a:gd name="T37" fmla="*/ 7 h 583"/>
                <a:gd name="T38" fmla="*/ 12 w 624"/>
                <a:gd name="T39" fmla="*/ 10 h 583"/>
                <a:gd name="T40" fmla="*/ 9 w 624"/>
                <a:gd name="T41" fmla="*/ 13 h 583"/>
                <a:gd name="T42" fmla="*/ 7 w 624"/>
                <a:gd name="T43" fmla="*/ 13 h 583"/>
                <a:gd name="T44" fmla="*/ 2 w 624"/>
                <a:gd name="T45" fmla="*/ 13 h 583"/>
                <a:gd name="T46" fmla="*/ 1 w 624"/>
                <a:gd name="T47" fmla="*/ 12 h 583"/>
                <a:gd name="T48" fmla="*/ 1 w 624"/>
                <a:gd name="T49" fmla="*/ 11 h 583"/>
                <a:gd name="T50" fmla="*/ 0 w 624"/>
                <a:gd name="T51" fmla="*/ 7 h 5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4"/>
                <a:gd name="T79" fmla="*/ 0 h 583"/>
                <a:gd name="T80" fmla="*/ 624 w 624"/>
                <a:gd name="T81" fmla="*/ 583 h 5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4" h="583">
                  <a:moveTo>
                    <a:pt x="0" y="308"/>
                  </a:moveTo>
                  <a:lnTo>
                    <a:pt x="22" y="286"/>
                  </a:lnTo>
                  <a:lnTo>
                    <a:pt x="48" y="326"/>
                  </a:lnTo>
                  <a:lnTo>
                    <a:pt x="98" y="326"/>
                  </a:lnTo>
                  <a:lnTo>
                    <a:pt x="131" y="298"/>
                  </a:lnTo>
                  <a:lnTo>
                    <a:pt x="131" y="117"/>
                  </a:lnTo>
                  <a:lnTo>
                    <a:pt x="165" y="163"/>
                  </a:lnTo>
                  <a:lnTo>
                    <a:pt x="163" y="213"/>
                  </a:lnTo>
                  <a:lnTo>
                    <a:pt x="217" y="211"/>
                  </a:lnTo>
                  <a:lnTo>
                    <a:pt x="262" y="156"/>
                  </a:lnTo>
                  <a:lnTo>
                    <a:pt x="347" y="156"/>
                  </a:lnTo>
                  <a:lnTo>
                    <a:pt x="489" y="0"/>
                  </a:lnTo>
                  <a:lnTo>
                    <a:pt x="577" y="23"/>
                  </a:lnTo>
                  <a:lnTo>
                    <a:pt x="593" y="167"/>
                  </a:lnTo>
                  <a:lnTo>
                    <a:pt x="551" y="207"/>
                  </a:lnTo>
                  <a:lnTo>
                    <a:pt x="576" y="239"/>
                  </a:lnTo>
                  <a:lnTo>
                    <a:pt x="597" y="213"/>
                  </a:lnTo>
                  <a:lnTo>
                    <a:pt x="624" y="213"/>
                  </a:lnTo>
                  <a:lnTo>
                    <a:pt x="608" y="298"/>
                  </a:lnTo>
                  <a:lnTo>
                    <a:pt x="521" y="429"/>
                  </a:lnTo>
                  <a:lnTo>
                    <a:pt x="404" y="543"/>
                  </a:lnTo>
                  <a:lnTo>
                    <a:pt x="319" y="581"/>
                  </a:lnTo>
                  <a:lnTo>
                    <a:pt x="75" y="583"/>
                  </a:lnTo>
                  <a:lnTo>
                    <a:pt x="53" y="517"/>
                  </a:lnTo>
                  <a:lnTo>
                    <a:pt x="65" y="468"/>
                  </a:lnTo>
                  <a:lnTo>
                    <a:pt x="0" y="30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69" name="Freeform 484"/>
            <p:cNvSpPr/>
            <p:nvPr/>
          </p:nvSpPr>
          <p:spPr bwMode="auto">
            <a:xfrm>
              <a:off x="2747" y="7134"/>
              <a:ext cx="66" cy="75"/>
            </a:xfrm>
            <a:custGeom>
              <a:avLst/>
              <a:gdLst>
                <a:gd name="T0" fmla="*/ 0 w 86"/>
                <a:gd name="T1" fmla="*/ 1 h 106"/>
                <a:gd name="T2" fmla="*/ 1 w 86"/>
                <a:gd name="T3" fmla="*/ 2 h 106"/>
                <a:gd name="T4" fmla="*/ 2 w 86"/>
                <a:gd name="T5" fmla="*/ 1 h 106"/>
                <a:gd name="T6" fmla="*/ 1 w 86"/>
                <a:gd name="T7" fmla="*/ 0 h 106"/>
                <a:gd name="T8" fmla="*/ 0 w 86"/>
                <a:gd name="T9" fmla="*/ 1 h 106"/>
                <a:gd name="T10" fmla="*/ 0 60000 65536"/>
                <a:gd name="T11" fmla="*/ 0 60000 65536"/>
                <a:gd name="T12" fmla="*/ 0 60000 65536"/>
                <a:gd name="T13" fmla="*/ 0 60000 65536"/>
                <a:gd name="T14" fmla="*/ 0 60000 65536"/>
                <a:gd name="T15" fmla="*/ 0 w 86"/>
                <a:gd name="T16" fmla="*/ 0 h 106"/>
                <a:gd name="T17" fmla="*/ 86 w 86"/>
                <a:gd name="T18" fmla="*/ 106 h 106"/>
              </a:gdLst>
              <a:ahLst/>
              <a:cxnLst>
                <a:cxn ang="T10">
                  <a:pos x="T0" y="T1"/>
                </a:cxn>
                <a:cxn ang="T11">
                  <a:pos x="T2" y="T3"/>
                </a:cxn>
                <a:cxn ang="T12">
                  <a:pos x="T4" y="T5"/>
                </a:cxn>
                <a:cxn ang="T13">
                  <a:pos x="T6" y="T7"/>
                </a:cxn>
                <a:cxn ang="T14">
                  <a:pos x="T8" y="T9"/>
                </a:cxn>
              </a:cxnLst>
              <a:rect l="T15" t="T16" r="T17" b="T18"/>
              <a:pathLst>
                <a:path w="86" h="106">
                  <a:moveTo>
                    <a:pt x="0" y="52"/>
                  </a:moveTo>
                  <a:lnTo>
                    <a:pt x="33" y="106"/>
                  </a:lnTo>
                  <a:lnTo>
                    <a:pt x="86" y="52"/>
                  </a:lnTo>
                  <a:lnTo>
                    <a:pt x="61" y="0"/>
                  </a:lnTo>
                  <a:lnTo>
                    <a:pt x="0" y="5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70" name="Freeform 485"/>
            <p:cNvSpPr/>
            <p:nvPr/>
          </p:nvSpPr>
          <p:spPr bwMode="auto">
            <a:xfrm>
              <a:off x="2640" y="4250"/>
              <a:ext cx="228" cy="193"/>
            </a:xfrm>
            <a:custGeom>
              <a:avLst/>
              <a:gdLst>
                <a:gd name="T0" fmla="*/ 2 w 302"/>
                <a:gd name="T1" fmla="*/ 0 h 272"/>
                <a:gd name="T2" fmla="*/ 3 w 302"/>
                <a:gd name="T3" fmla="*/ 0 h 272"/>
                <a:gd name="T4" fmla="*/ 3 w 302"/>
                <a:gd name="T5" fmla="*/ 1 h 272"/>
                <a:gd name="T6" fmla="*/ 4 w 302"/>
                <a:gd name="T7" fmla="*/ 1 h 272"/>
                <a:gd name="T8" fmla="*/ 5 w 302"/>
                <a:gd name="T9" fmla="*/ 1 h 272"/>
                <a:gd name="T10" fmla="*/ 6 w 302"/>
                <a:gd name="T11" fmla="*/ 1 h 272"/>
                <a:gd name="T12" fmla="*/ 6 w 302"/>
                <a:gd name="T13" fmla="*/ 3 h 272"/>
                <a:gd name="T14" fmla="*/ 6 w 302"/>
                <a:gd name="T15" fmla="*/ 3 h 272"/>
                <a:gd name="T16" fmla="*/ 7 w 302"/>
                <a:gd name="T17" fmla="*/ 3 h 272"/>
                <a:gd name="T18" fmla="*/ 7 w 302"/>
                <a:gd name="T19" fmla="*/ 3 h 272"/>
                <a:gd name="T20" fmla="*/ 7 w 302"/>
                <a:gd name="T21" fmla="*/ 4 h 272"/>
                <a:gd name="T22" fmla="*/ 7 w 302"/>
                <a:gd name="T23" fmla="*/ 4 h 272"/>
                <a:gd name="T24" fmla="*/ 6 w 302"/>
                <a:gd name="T25" fmla="*/ 4 h 272"/>
                <a:gd name="T26" fmla="*/ 6 w 302"/>
                <a:gd name="T27" fmla="*/ 4 h 272"/>
                <a:gd name="T28" fmla="*/ 6 w 302"/>
                <a:gd name="T29" fmla="*/ 5 h 272"/>
                <a:gd name="T30" fmla="*/ 7 w 302"/>
                <a:gd name="T31" fmla="*/ 5 h 272"/>
                <a:gd name="T32" fmla="*/ 6 w 302"/>
                <a:gd name="T33" fmla="*/ 5 h 272"/>
                <a:gd name="T34" fmla="*/ 6 w 302"/>
                <a:gd name="T35" fmla="*/ 5 h 272"/>
                <a:gd name="T36" fmla="*/ 6 w 302"/>
                <a:gd name="T37" fmla="*/ 5 h 272"/>
                <a:gd name="T38" fmla="*/ 5 w 302"/>
                <a:gd name="T39" fmla="*/ 6 h 272"/>
                <a:gd name="T40" fmla="*/ 5 w 302"/>
                <a:gd name="T41" fmla="*/ 6 h 272"/>
                <a:gd name="T42" fmla="*/ 5 w 302"/>
                <a:gd name="T43" fmla="*/ 6 h 272"/>
                <a:gd name="T44" fmla="*/ 5 w 302"/>
                <a:gd name="T45" fmla="*/ 6 h 272"/>
                <a:gd name="T46" fmla="*/ 4 w 302"/>
                <a:gd name="T47" fmla="*/ 6 h 272"/>
                <a:gd name="T48" fmla="*/ 4 w 302"/>
                <a:gd name="T49" fmla="*/ 6 h 272"/>
                <a:gd name="T50" fmla="*/ 3 w 302"/>
                <a:gd name="T51" fmla="*/ 6 h 272"/>
                <a:gd name="T52" fmla="*/ 2 w 302"/>
                <a:gd name="T53" fmla="*/ 5 h 272"/>
                <a:gd name="T54" fmla="*/ 1 w 302"/>
                <a:gd name="T55" fmla="*/ 5 h 272"/>
                <a:gd name="T56" fmla="*/ 1 w 302"/>
                <a:gd name="T57" fmla="*/ 5 h 272"/>
                <a:gd name="T58" fmla="*/ 0 w 302"/>
                <a:gd name="T59" fmla="*/ 6 h 272"/>
                <a:gd name="T60" fmla="*/ 0 w 302"/>
                <a:gd name="T61" fmla="*/ 5 h 272"/>
                <a:gd name="T62" fmla="*/ 1 w 302"/>
                <a:gd name="T63" fmla="*/ 4 h 272"/>
                <a:gd name="T64" fmla="*/ 0 w 302"/>
                <a:gd name="T65" fmla="*/ 3 h 272"/>
                <a:gd name="T66" fmla="*/ 1 w 302"/>
                <a:gd name="T67" fmla="*/ 3 h 272"/>
                <a:gd name="T68" fmla="*/ 1 w 302"/>
                <a:gd name="T69" fmla="*/ 2 h 272"/>
                <a:gd name="T70" fmla="*/ 1 w 302"/>
                <a:gd name="T71" fmla="*/ 2 h 272"/>
                <a:gd name="T72" fmla="*/ 1 w 302"/>
                <a:gd name="T73" fmla="*/ 2 h 272"/>
                <a:gd name="T74" fmla="*/ 1 w 302"/>
                <a:gd name="T75" fmla="*/ 1 h 272"/>
                <a:gd name="T76" fmla="*/ 1 w 302"/>
                <a:gd name="T77" fmla="*/ 1 h 272"/>
                <a:gd name="T78" fmla="*/ 2 w 302"/>
                <a:gd name="T79" fmla="*/ 0 h 272"/>
                <a:gd name="T80" fmla="*/ 2 w 302"/>
                <a:gd name="T81" fmla="*/ 0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272"/>
                <a:gd name="T125" fmla="*/ 302 w 302"/>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272">
                  <a:moveTo>
                    <a:pt x="96" y="0"/>
                  </a:moveTo>
                  <a:lnTo>
                    <a:pt x="125" y="5"/>
                  </a:lnTo>
                  <a:lnTo>
                    <a:pt x="147" y="25"/>
                  </a:lnTo>
                  <a:lnTo>
                    <a:pt x="189" y="25"/>
                  </a:lnTo>
                  <a:lnTo>
                    <a:pt x="232" y="31"/>
                  </a:lnTo>
                  <a:lnTo>
                    <a:pt x="254" y="65"/>
                  </a:lnTo>
                  <a:lnTo>
                    <a:pt x="270" y="109"/>
                  </a:lnTo>
                  <a:lnTo>
                    <a:pt x="274" y="127"/>
                  </a:lnTo>
                  <a:lnTo>
                    <a:pt x="293" y="142"/>
                  </a:lnTo>
                  <a:lnTo>
                    <a:pt x="302" y="154"/>
                  </a:lnTo>
                  <a:lnTo>
                    <a:pt x="302" y="172"/>
                  </a:lnTo>
                  <a:lnTo>
                    <a:pt x="284" y="172"/>
                  </a:lnTo>
                  <a:lnTo>
                    <a:pt x="260" y="172"/>
                  </a:lnTo>
                  <a:lnTo>
                    <a:pt x="270" y="189"/>
                  </a:lnTo>
                  <a:lnTo>
                    <a:pt x="278" y="200"/>
                  </a:lnTo>
                  <a:lnTo>
                    <a:pt x="284" y="223"/>
                  </a:lnTo>
                  <a:lnTo>
                    <a:pt x="270" y="234"/>
                  </a:lnTo>
                  <a:lnTo>
                    <a:pt x="248" y="234"/>
                  </a:lnTo>
                  <a:lnTo>
                    <a:pt x="246" y="234"/>
                  </a:lnTo>
                  <a:lnTo>
                    <a:pt x="232" y="245"/>
                  </a:lnTo>
                  <a:lnTo>
                    <a:pt x="232" y="268"/>
                  </a:lnTo>
                  <a:lnTo>
                    <a:pt x="215" y="272"/>
                  </a:lnTo>
                  <a:lnTo>
                    <a:pt x="200" y="261"/>
                  </a:lnTo>
                  <a:lnTo>
                    <a:pt x="176" y="255"/>
                  </a:lnTo>
                  <a:lnTo>
                    <a:pt x="155" y="245"/>
                  </a:lnTo>
                  <a:lnTo>
                    <a:pt x="135" y="250"/>
                  </a:lnTo>
                  <a:lnTo>
                    <a:pt x="73" y="223"/>
                  </a:lnTo>
                  <a:lnTo>
                    <a:pt x="47" y="227"/>
                  </a:lnTo>
                  <a:lnTo>
                    <a:pt x="26" y="223"/>
                  </a:lnTo>
                  <a:lnTo>
                    <a:pt x="12" y="245"/>
                  </a:lnTo>
                  <a:lnTo>
                    <a:pt x="0" y="199"/>
                  </a:lnTo>
                  <a:lnTo>
                    <a:pt x="28" y="169"/>
                  </a:lnTo>
                  <a:lnTo>
                    <a:pt x="8" y="109"/>
                  </a:lnTo>
                  <a:lnTo>
                    <a:pt x="26" y="117"/>
                  </a:lnTo>
                  <a:lnTo>
                    <a:pt x="29" y="104"/>
                  </a:lnTo>
                  <a:lnTo>
                    <a:pt x="34" y="82"/>
                  </a:lnTo>
                  <a:lnTo>
                    <a:pt x="42" y="71"/>
                  </a:lnTo>
                  <a:lnTo>
                    <a:pt x="47" y="46"/>
                  </a:lnTo>
                  <a:lnTo>
                    <a:pt x="68" y="21"/>
                  </a:lnTo>
                  <a:lnTo>
                    <a:pt x="82" y="0"/>
                  </a:lnTo>
                  <a:lnTo>
                    <a:pt x="96" y="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71" name="Freeform 486"/>
            <p:cNvSpPr/>
            <p:nvPr/>
          </p:nvSpPr>
          <p:spPr bwMode="auto">
            <a:xfrm>
              <a:off x="2606" y="4388"/>
              <a:ext cx="509" cy="321"/>
            </a:xfrm>
            <a:custGeom>
              <a:avLst/>
              <a:gdLst>
                <a:gd name="T0" fmla="*/ 8 w 671"/>
                <a:gd name="T1" fmla="*/ 0 h 446"/>
                <a:gd name="T2" fmla="*/ 9 w 671"/>
                <a:gd name="T3" fmla="*/ 0 h 446"/>
                <a:gd name="T4" fmla="*/ 10 w 671"/>
                <a:gd name="T5" fmla="*/ 1 h 446"/>
                <a:gd name="T6" fmla="*/ 10 w 671"/>
                <a:gd name="T7" fmla="*/ 1 h 446"/>
                <a:gd name="T8" fmla="*/ 11 w 671"/>
                <a:gd name="T9" fmla="*/ 2 h 446"/>
                <a:gd name="T10" fmla="*/ 13 w 671"/>
                <a:gd name="T11" fmla="*/ 3 h 446"/>
                <a:gd name="T12" fmla="*/ 14 w 671"/>
                <a:gd name="T13" fmla="*/ 3 h 446"/>
                <a:gd name="T14" fmla="*/ 15 w 671"/>
                <a:gd name="T15" fmla="*/ 4 h 446"/>
                <a:gd name="T16" fmla="*/ 15 w 671"/>
                <a:gd name="T17" fmla="*/ 6 h 446"/>
                <a:gd name="T18" fmla="*/ 13 w 671"/>
                <a:gd name="T19" fmla="*/ 7 h 446"/>
                <a:gd name="T20" fmla="*/ 11 w 671"/>
                <a:gd name="T21" fmla="*/ 9 h 446"/>
                <a:gd name="T22" fmla="*/ 11 w 671"/>
                <a:gd name="T23" fmla="*/ 9 h 446"/>
                <a:gd name="T24" fmla="*/ 11 w 671"/>
                <a:gd name="T25" fmla="*/ 11 h 446"/>
                <a:gd name="T26" fmla="*/ 10 w 671"/>
                <a:gd name="T27" fmla="*/ 9 h 446"/>
                <a:gd name="T28" fmla="*/ 9 w 671"/>
                <a:gd name="T29" fmla="*/ 8 h 446"/>
                <a:gd name="T30" fmla="*/ 9 w 671"/>
                <a:gd name="T31" fmla="*/ 7 h 446"/>
                <a:gd name="T32" fmla="*/ 7 w 671"/>
                <a:gd name="T33" fmla="*/ 9 h 446"/>
                <a:gd name="T34" fmla="*/ 6 w 671"/>
                <a:gd name="T35" fmla="*/ 8 h 446"/>
                <a:gd name="T36" fmla="*/ 7 w 671"/>
                <a:gd name="T37" fmla="*/ 8 h 446"/>
                <a:gd name="T38" fmla="*/ 7 w 671"/>
                <a:gd name="T39" fmla="*/ 7 h 446"/>
                <a:gd name="T40" fmla="*/ 6 w 671"/>
                <a:gd name="T41" fmla="*/ 6 h 446"/>
                <a:gd name="T42" fmla="*/ 5 w 671"/>
                <a:gd name="T43" fmla="*/ 5 h 446"/>
                <a:gd name="T44" fmla="*/ 2 w 671"/>
                <a:gd name="T45" fmla="*/ 6 h 446"/>
                <a:gd name="T46" fmla="*/ 1 w 671"/>
                <a:gd name="T47" fmla="*/ 6 h 446"/>
                <a:gd name="T48" fmla="*/ 0 w 671"/>
                <a:gd name="T49" fmla="*/ 4 h 446"/>
                <a:gd name="T50" fmla="*/ 2 w 671"/>
                <a:gd name="T51" fmla="*/ 2 h 446"/>
                <a:gd name="T52" fmla="*/ 1 w 671"/>
                <a:gd name="T53" fmla="*/ 1 h 446"/>
                <a:gd name="T54" fmla="*/ 2 w 671"/>
                <a:gd name="T55" fmla="*/ 1 h 446"/>
                <a:gd name="T56" fmla="*/ 3 w 671"/>
                <a:gd name="T57" fmla="*/ 1 h 446"/>
                <a:gd name="T58" fmla="*/ 5 w 671"/>
                <a:gd name="T59" fmla="*/ 1 h 446"/>
                <a:gd name="T60" fmla="*/ 6 w 671"/>
                <a:gd name="T61" fmla="*/ 1 h 446"/>
                <a:gd name="T62" fmla="*/ 7 w 671"/>
                <a:gd name="T63" fmla="*/ 2 h 446"/>
                <a:gd name="T64" fmla="*/ 7 w 671"/>
                <a:gd name="T65" fmla="*/ 1 h 446"/>
                <a:gd name="T66" fmla="*/ 7 w 671"/>
                <a:gd name="T67" fmla="*/ 1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1"/>
                <a:gd name="T103" fmla="*/ 0 h 446"/>
                <a:gd name="T104" fmla="*/ 671 w 671"/>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1" h="446">
                  <a:moveTo>
                    <a:pt x="334" y="20"/>
                  </a:moveTo>
                  <a:lnTo>
                    <a:pt x="344" y="17"/>
                  </a:lnTo>
                  <a:lnTo>
                    <a:pt x="362" y="4"/>
                  </a:lnTo>
                  <a:lnTo>
                    <a:pt x="379" y="0"/>
                  </a:lnTo>
                  <a:lnTo>
                    <a:pt x="406" y="4"/>
                  </a:lnTo>
                  <a:lnTo>
                    <a:pt x="418" y="27"/>
                  </a:lnTo>
                  <a:lnTo>
                    <a:pt x="424" y="54"/>
                  </a:lnTo>
                  <a:lnTo>
                    <a:pt x="435" y="63"/>
                  </a:lnTo>
                  <a:lnTo>
                    <a:pt x="448" y="58"/>
                  </a:lnTo>
                  <a:lnTo>
                    <a:pt x="481" y="95"/>
                  </a:lnTo>
                  <a:lnTo>
                    <a:pt x="498" y="124"/>
                  </a:lnTo>
                  <a:lnTo>
                    <a:pt x="542" y="145"/>
                  </a:lnTo>
                  <a:lnTo>
                    <a:pt x="574" y="150"/>
                  </a:lnTo>
                  <a:lnTo>
                    <a:pt x="587" y="145"/>
                  </a:lnTo>
                  <a:lnTo>
                    <a:pt x="617" y="160"/>
                  </a:lnTo>
                  <a:lnTo>
                    <a:pt x="650" y="165"/>
                  </a:lnTo>
                  <a:lnTo>
                    <a:pt x="671" y="233"/>
                  </a:lnTo>
                  <a:lnTo>
                    <a:pt x="638" y="242"/>
                  </a:lnTo>
                  <a:lnTo>
                    <a:pt x="631" y="276"/>
                  </a:lnTo>
                  <a:lnTo>
                    <a:pt x="579" y="311"/>
                  </a:lnTo>
                  <a:lnTo>
                    <a:pt x="500" y="334"/>
                  </a:lnTo>
                  <a:lnTo>
                    <a:pt x="491" y="366"/>
                  </a:lnTo>
                  <a:lnTo>
                    <a:pt x="462" y="352"/>
                  </a:lnTo>
                  <a:lnTo>
                    <a:pt x="493" y="395"/>
                  </a:lnTo>
                  <a:lnTo>
                    <a:pt x="540" y="400"/>
                  </a:lnTo>
                  <a:lnTo>
                    <a:pt x="453" y="446"/>
                  </a:lnTo>
                  <a:lnTo>
                    <a:pt x="400" y="396"/>
                  </a:lnTo>
                  <a:lnTo>
                    <a:pt x="444" y="358"/>
                  </a:lnTo>
                  <a:lnTo>
                    <a:pt x="400" y="349"/>
                  </a:lnTo>
                  <a:lnTo>
                    <a:pt x="376" y="349"/>
                  </a:lnTo>
                  <a:lnTo>
                    <a:pt x="383" y="315"/>
                  </a:lnTo>
                  <a:lnTo>
                    <a:pt x="374" y="320"/>
                  </a:lnTo>
                  <a:lnTo>
                    <a:pt x="310" y="338"/>
                  </a:lnTo>
                  <a:lnTo>
                    <a:pt x="289" y="396"/>
                  </a:lnTo>
                  <a:lnTo>
                    <a:pt x="244" y="394"/>
                  </a:lnTo>
                  <a:lnTo>
                    <a:pt x="254" y="352"/>
                  </a:lnTo>
                  <a:lnTo>
                    <a:pt x="255" y="334"/>
                  </a:lnTo>
                  <a:lnTo>
                    <a:pt x="283" y="325"/>
                  </a:lnTo>
                  <a:lnTo>
                    <a:pt x="295" y="312"/>
                  </a:lnTo>
                  <a:lnTo>
                    <a:pt x="298" y="302"/>
                  </a:lnTo>
                  <a:lnTo>
                    <a:pt x="283" y="296"/>
                  </a:lnTo>
                  <a:lnTo>
                    <a:pt x="262" y="253"/>
                  </a:lnTo>
                  <a:lnTo>
                    <a:pt x="236" y="227"/>
                  </a:lnTo>
                  <a:lnTo>
                    <a:pt x="203" y="227"/>
                  </a:lnTo>
                  <a:lnTo>
                    <a:pt x="162" y="239"/>
                  </a:lnTo>
                  <a:lnTo>
                    <a:pt x="100" y="242"/>
                  </a:lnTo>
                  <a:lnTo>
                    <a:pt x="72" y="250"/>
                  </a:lnTo>
                  <a:lnTo>
                    <a:pt x="24" y="250"/>
                  </a:lnTo>
                  <a:lnTo>
                    <a:pt x="0" y="224"/>
                  </a:lnTo>
                  <a:lnTo>
                    <a:pt x="16" y="185"/>
                  </a:lnTo>
                  <a:lnTo>
                    <a:pt x="41" y="143"/>
                  </a:lnTo>
                  <a:lnTo>
                    <a:pt x="73" y="99"/>
                  </a:lnTo>
                  <a:lnTo>
                    <a:pt x="56" y="47"/>
                  </a:lnTo>
                  <a:lnTo>
                    <a:pt x="57" y="38"/>
                  </a:lnTo>
                  <a:lnTo>
                    <a:pt x="70" y="27"/>
                  </a:lnTo>
                  <a:lnTo>
                    <a:pt x="91" y="31"/>
                  </a:lnTo>
                  <a:lnTo>
                    <a:pt x="117" y="27"/>
                  </a:lnTo>
                  <a:lnTo>
                    <a:pt x="143" y="39"/>
                  </a:lnTo>
                  <a:lnTo>
                    <a:pt x="177" y="54"/>
                  </a:lnTo>
                  <a:lnTo>
                    <a:pt x="199" y="47"/>
                  </a:lnTo>
                  <a:lnTo>
                    <a:pt x="220" y="59"/>
                  </a:lnTo>
                  <a:lnTo>
                    <a:pt x="244" y="65"/>
                  </a:lnTo>
                  <a:lnTo>
                    <a:pt x="259" y="76"/>
                  </a:lnTo>
                  <a:lnTo>
                    <a:pt x="276" y="72"/>
                  </a:lnTo>
                  <a:lnTo>
                    <a:pt x="279" y="49"/>
                  </a:lnTo>
                  <a:lnTo>
                    <a:pt x="290" y="38"/>
                  </a:lnTo>
                  <a:lnTo>
                    <a:pt x="314" y="38"/>
                  </a:lnTo>
                  <a:lnTo>
                    <a:pt x="322" y="31"/>
                  </a:lnTo>
                  <a:lnTo>
                    <a:pt x="334" y="20"/>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72" name="Freeform 487"/>
            <p:cNvSpPr/>
            <p:nvPr/>
          </p:nvSpPr>
          <p:spPr bwMode="auto">
            <a:xfrm>
              <a:off x="2736" y="4551"/>
              <a:ext cx="98" cy="118"/>
            </a:xfrm>
            <a:custGeom>
              <a:avLst/>
              <a:gdLst>
                <a:gd name="T0" fmla="*/ 1 w 129"/>
                <a:gd name="T1" fmla="*/ 1 h 165"/>
                <a:gd name="T2" fmla="*/ 1 w 129"/>
                <a:gd name="T3" fmla="*/ 2 h 165"/>
                <a:gd name="T4" fmla="*/ 1 w 129"/>
                <a:gd name="T5" fmla="*/ 2 h 165"/>
                <a:gd name="T6" fmla="*/ 1 w 129"/>
                <a:gd name="T7" fmla="*/ 4 h 165"/>
                <a:gd name="T8" fmla="*/ 2 w 129"/>
                <a:gd name="T9" fmla="*/ 4 h 165"/>
                <a:gd name="T10" fmla="*/ 2 w 129"/>
                <a:gd name="T11" fmla="*/ 3 h 165"/>
                <a:gd name="T12" fmla="*/ 2 w 129"/>
                <a:gd name="T13" fmla="*/ 3 h 165"/>
                <a:gd name="T14" fmla="*/ 3 w 129"/>
                <a:gd name="T15" fmla="*/ 2 h 165"/>
                <a:gd name="T16" fmla="*/ 3 w 129"/>
                <a:gd name="T17" fmla="*/ 2 h 165"/>
                <a:gd name="T18" fmla="*/ 3 w 129"/>
                <a:gd name="T19" fmla="*/ 2 h 165"/>
                <a:gd name="T20" fmla="*/ 2 w 129"/>
                <a:gd name="T21" fmla="*/ 1 h 165"/>
                <a:gd name="T22" fmla="*/ 1 w 129"/>
                <a:gd name="T23" fmla="*/ 0 h 165"/>
                <a:gd name="T24" fmla="*/ 1 w 129"/>
                <a:gd name="T25" fmla="*/ 0 h 165"/>
                <a:gd name="T26" fmla="*/ 0 w 129"/>
                <a:gd name="T27" fmla="*/ 0 h 165"/>
                <a:gd name="T28" fmla="*/ 1 w 129"/>
                <a:gd name="T29" fmla="*/ 1 h 1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165"/>
                <a:gd name="T47" fmla="*/ 129 w 129"/>
                <a:gd name="T48" fmla="*/ 165 h 1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165">
                  <a:moveTo>
                    <a:pt x="29" y="45"/>
                  </a:moveTo>
                  <a:lnTo>
                    <a:pt x="46" y="69"/>
                  </a:lnTo>
                  <a:lnTo>
                    <a:pt x="53" y="87"/>
                  </a:lnTo>
                  <a:lnTo>
                    <a:pt x="61" y="164"/>
                  </a:lnTo>
                  <a:lnTo>
                    <a:pt x="73" y="165"/>
                  </a:lnTo>
                  <a:lnTo>
                    <a:pt x="83" y="125"/>
                  </a:lnTo>
                  <a:lnTo>
                    <a:pt x="84" y="106"/>
                  </a:lnTo>
                  <a:lnTo>
                    <a:pt x="121" y="93"/>
                  </a:lnTo>
                  <a:lnTo>
                    <a:pt x="129" y="76"/>
                  </a:lnTo>
                  <a:lnTo>
                    <a:pt x="115" y="71"/>
                  </a:lnTo>
                  <a:lnTo>
                    <a:pt x="93" y="27"/>
                  </a:lnTo>
                  <a:lnTo>
                    <a:pt x="65" y="3"/>
                  </a:lnTo>
                  <a:lnTo>
                    <a:pt x="32" y="0"/>
                  </a:lnTo>
                  <a:lnTo>
                    <a:pt x="0" y="6"/>
                  </a:lnTo>
                  <a:lnTo>
                    <a:pt x="29" y="45"/>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73" name="Freeform 488"/>
            <p:cNvSpPr/>
            <p:nvPr/>
          </p:nvSpPr>
          <p:spPr bwMode="auto">
            <a:xfrm>
              <a:off x="3084" y="4708"/>
              <a:ext cx="212" cy="105"/>
            </a:xfrm>
            <a:custGeom>
              <a:avLst/>
              <a:gdLst>
                <a:gd name="T0" fmla="*/ 0 w 282"/>
                <a:gd name="T1" fmla="*/ 0 h 147"/>
                <a:gd name="T2" fmla="*/ 1 w 282"/>
                <a:gd name="T3" fmla="*/ 0 h 147"/>
                <a:gd name="T4" fmla="*/ 3 w 282"/>
                <a:gd name="T5" fmla="*/ 1 h 147"/>
                <a:gd name="T6" fmla="*/ 4 w 282"/>
                <a:gd name="T7" fmla="*/ 1 h 147"/>
                <a:gd name="T8" fmla="*/ 4 w 282"/>
                <a:gd name="T9" fmla="*/ 1 h 147"/>
                <a:gd name="T10" fmla="*/ 5 w 282"/>
                <a:gd name="T11" fmla="*/ 1 h 147"/>
                <a:gd name="T12" fmla="*/ 5 w 282"/>
                <a:gd name="T13" fmla="*/ 1 h 147"/>
                <a:gd name="T14" fmla="*/ 6 w 282"/>
                <a:gd name="T15" fmla="*/ 2 h 147"/>
                <a:gd name="T16" fmla="*/ 6 w 282"/>
                <a:gd name="T17" fmla="*/ 2 h 147"/>
                <a:gd name="T18" fmla="*/ 6 w 282"/>
                <a:gd name="T19" fmla="*/ 2 h 147"/>
                <a:gd name="T20" fmla="*/ 7 w 282"/>
                <a:gd name="T21" fmla="*/ 3 h 147"/>
                <a:gd name="T22" fmla="*/ 6 w 282"/>
                <a:gd name="T23" fmla="*/ 3 h 147"/>
                <a:gd name="T24" fmla="*/ 6 w 282"/>
                <a:gd name="T25" fmla="*/ 3 h 147"/>
                <a:gd name="T26" fmla="*/ 5 w 282"/>
                <a:gd name="T27" fmla="*/ 3 h 147"/>
                <a:gd name="T28" fmla="*/ 5 w 282"/>
                <a:gd name="T29" fmla="*/ 3 h 147"/>
                <a:gd name="T30" fmla="*/ 5 w 282"/>
                <a:gd name="T31" fmla="*/ 3 h 147"/>
                <a:gd name="T32" fmla="*/ 4 w 282"/>
                <a:gd name="T33" fmla="*/ 3 h 147"/>
                <a:gd name="T34" fmla="*/ 3 w 282"/>
                <a:gd name="T35" fmla="*/ 3 h 147"/>
                <a:gd name="T36" fmla="*/ 3 w 282"/>
                <a:gd name="T37" fmla="*/ 3 h 147"/>
                <a:gd name="T38" fmla="*/ 3 w 282"/>
                <a:gd name="T39" fmla="*/ 2 h 147"/>
                <a:gd name="T40" fmla="*/ 1 w 282"/>
                <a:gd name="T41" fmla="*/ 1 h 147"/>
                <a:gd name="T42" fmla="*/ 0 w 282"/>
                <a:gd name="T43" fmla="*/ 0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2"/>
                <a:gd name="T67" fmla="*/ 0 h 147"/>
                <a:gd name="T68" fmla="*/ 282 w 282"/>
                <a:gd name="T69" fmla="*/ 147 h 1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2" h="147">
                  <a:moveTo>
                    <a:pt x="0" y="8"/>
                  </a:moveTo>
                  <a:lnTo>
                    <a:pt x="68" y="0"/>
                  </a:lnTo>
                  <a:lnTo>
                    <a:pt x="130" y="31"/>
                  </a:lnTo>
                  <a:lnTo>
                    <a:pt x="160" y="63"/>
                  </a:lnTo>
                  <a:lnTo>
                    <a:pt x="192" y="63"/>
                  </a:lnTo>
                  <a:lnTo>
                    <a:pt x="214" y="50"/>
                  </a:lnTo>
                  <a:lnTo>
                    <a:pt x="235" y="43"/>
                  </a:lnTo>
                  <a:lnTo>
                    <a:pt x="249" y="78"/>
                  </a:lnTo>
                  <a:lnTo>
                    <a:pt x="278" y="86"/>
                  </a:lnTo>
                  <a:lnTo>
                    <a:pt x="275" y="100"/>
                  </a:lnTo>
                  <a:lnTo>
                    <a:pt x="282" y="125"/>
                  </a:lnTo>
                  <a:lnTo>
                    <a:pt x="278" y="144"/>
                  </a:lnTo>
                  <a:lnTo>
                    <a:pt x="249" y="115"/>
                  </a:lnTo>
                  <a:lnTo>
                    <a:pt x="235" y="105"/>
                  </a:lnTo>
                  <a:lnTo>
                    <a:pt x="215" y="105"/>
                  </a:lnTo>
                  <a:lnTo>
                    <a:pt x="208" y="139"/>
                  </a:lnTo>
                  <a:lnTo>
                    <a:pt x="187" y="130"/>
                  </a:lnTo>
                  <a:lnTo>
                    <a:pt x="152" y="147"/>
                  </a:lnTo>
                  <a:lnTo>
                    <a:pt x="110" y="142"/>
                  </a:lnTo>
                  <a:lnTo>
                    <a:pt x="109" y="86"/>
                  </a:lnTo>
                  <a:lnTo>
                    <a:pt x="39" y="35"/>
                  </a:lnTo>
                  <a:lnTo>
                    <a:pt x="0" y="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74" name="Freeform 489"/>
            <p:cNvSpPr/>
            <p:nvPr/>
          </p:nvSpPr>
          <p:spPr bwMode="auto">
            <a:xfrm>
              <a:off x="3243" y="4771"/>
              <a:ext cx="178" cy="158"/>
            </a:xfrm>
            <a:custGeom>
              <a:avLst/>
              <a:gdLst>
                <a:gd name="T0" fmla="*/ 2 w 234"/>
                <a:gd name="T1" fmla="*/ 0 h 221"/>
                <a:gd name="T2" fmla="*/ 2 w 234"/>
                <a:gd name="T3" fmla="*/ 0 h 221"/>
                <a:gd name="T4" fmla="*/ 3 w 234"/>
                <a:gd name="T5" fmla="*/ 0 h 221"/>
                <a:gd name="T6" fmla="*/ 4 w 234"/>
                <a:gd name="T7" fmla="*/ 1 h 221"/>
                <a:gd name="T8" fmla="*/ 5 w 234"/>
                <a:gd name="T9" fmla="*/ 2 h 221"/>
                <a:gd name="T10" fmla="*/ 5 w 234"/>
                <a:gd name="T11" fmla="*/ 3 h 221"/>
                <a:gd name="T12" fmla="*/ 5 w 234"/>
                <a:gd name="T13" fmla="*/ 3 h 221"/>
                <a:gd name="T14" fmla="*/ 5 w 234"/>
                <a:gd name="T15" fmla="*/ 4 h 221"/>
                <a:gd name="T16" fmla="*/ 5 w 234"/>
                <a:gd name="T17" fmla="*/ 4 h 221"/>
                <a:gd name="T18" fmla="*/ 4 w 234"/>
                <a:gd name="T19" fmla="*/ 5 h 221"/>
                <a:gd name="T20" fmla="*/ 4 w 234"/>
                <a:gd name="T21" fmla="*/ 5 h 221"/>
                <a:gd name="T22" fmla="*/ 3 w 234"/>
                <a:gd name="T23" fmla="*/ 4 h 221"/>
                <a:gd name="T24" fmla="*/ 3 w 234"/>
                <a:gd name="T25" fmla="*/ 4 h 221"/>
                <a:gd name="T26" fmla="*/ 2 w 234"/>
                <a:gd name="T27" fmla="*/ 5 h 221"/>
                <a:gd name="T28" fmla="*/ 1 w 234"/>
                <a:gd name="T29" fmla="*/ 5 h 221"/>
                <a:gd name="T30" fmla="*/ 1 w 234"/>
                <a:gd name="T31" fmla="*/ 4 h 221"/>
                <a:gd name="T32" fmla="*/ 1 w 234"/>
                <a:gd name="T33" fmla="*/ 4 h 221"/>
                <a:gd name="T34" fmla="*/ 1 w 234"/>
                <a:gd name="T35" fmla="*/ 3 h 221"/>
                <a:gd name="T36" fmla="*/ 1 w 234"/>
                <a:gd name="T37" fmla="*/ 4 h 221"/>
                <a:gd name="T38" fmla="*/ 2 w 234"/>
                <a:gd name="T39" fmla="*/ 4 h 221"/>
                <a:gd name="T40" fmla="*/ 3 w 234"/>
                <a:gd name="T41" fmla="*/ 4 h 221"/>
                <a:gd name="T42" fmla="*/ 1 w 234"/>
                <a:gd name="T43" fmla="*/ 3 h 221"/>
                <a:gd name="T44" fmla="*/ 1 w 234"/>
                <a:gd name="T45" fmla="*/ 2 h 221"/>
                <a:gd name="T46" fmla="*/ 1 w 234"/>
                <a:gd name="T47" fmla="*/ 2 h 221"/>
                <a:gd name="T48" fmla="*/ 1 w 234"/>
                <a:gd name="T49" fmla="*/ 1 h 221"/>
                <a:gd name="T50" fmla="*/ 1 w 234"/>
                <a:gd name="T51" fmla="*/ 1 h 221"/>
                <a:gd name="T52" fmla="*/ 0 w 234"/>
                <a:gd name="T53" fmla="*/ 1 h 221"/>
                <a:gd name="T54" fmla="*/ 0 w 234"/>
                <a:gd name="T55" fmla="*/ 1 h 221"/>
                <a:gd name="T56" fmla="*/ 0 w 234"/>
                <a:gd name="T57" fmla="*/ 0 h 221"/>
                <a:gd name="T58" fmla="*/ 1 w 234"/>
                <a:gd name="T59" fmla="*/ 0 h 221"/>
                <a:gd name="T60" fmla="*/ 1 w 234"/>
                <a:gd name="T61" fmla="*/ 1 h 221"/>
                <a:gd name="T62" fmla="*/ 2 w 234"/>
                <a:gd name="T63" fmla="*/ 1 h 221"/>
                <a:gd name="T64" fmla="*/ 2 w 234"/>
                <a:gd name="T65" fmla="*/ 1 h 221"/>
                <a:gd name="T66" fmla="*/ 1 w 234"/>
                <a:gd name="T67" fmla="*/ 0 h 221"/>
                <a:gd name="T68" fmla="*/ 2 w 234"/>
                <a:gd name="T69" fmla="*/ 0 h 221"/>
                <a:gd name="T70" fmla="*/ 2 w 234"/>
                <a:gd name="T71" fmla="*/ 0 h 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4"/>
                <a:gd name="T109" fmla="*/ 0 h 221"/>
                <a:gd name="T110" fmla="*/ 234 w 234"/>
                <a:gd name="T111" fmla="*/ 221 h 2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4" h="221">
                  <a:moveTo>
                    <a:pt x="89" y="8"/>
                  </a:moveTo>
                  <a:lnTo>
                    <a:pt x="103" y="8"/>
                  </a:lnTo>
                  <a:lnTo>
                    <a:pt x="137" y="19"/>
                  </a:lnTo>
                  <a:lnTo>
                    <a:pt x="171" y="49"/>
                  </a:lnTo>
                  <a:lnTo>
                    <a:pt x="193" y="83"/>
                  </a:lnTo>
                  <a:lnTo>
                    <a:pt x="234" y="125"/>
                  </a:lnTo>
                  <a:lnTo>
                    <a:pt x="211" y="134"/>
                  </a:lnTo>
                  <a:lnTo>
                    <a:pt x="199" y="160"/>
                  </a:lnTo>
                  <a:lnTo>
                    <a:pt x="196" y="172"/>
                  </a:lnTo>
                  <a:lnTo>
                    <a:pt x="185" y="221"/>
                  </a:lnTo>
                  <a:lnTo>
                    <a:pt x="153" y="207"/>
                  </a:lnTo>
                  <a:lnTo>
                    <a:pt x="143" y="165"/>
                  </a:lnTo>
                  <a:lnTo>
                    <a:pt x="114" y="181"/>
                  </a:lnTo>
                  <a:lnTo>
                    <a:pt x="79" y="206"/>
                  </a:lnTo>
                  <a:lnTo>
                    <a:pt x="59" y="200"/>
                  </a:lnTo>
                  <a:lnTo>
                    <a:pt x="42" y="180"/>
                  </a:lnTo>
                  <a:lnTo>
                    <a:pt x="34" y="160"/>
                  </a:lnTo>
                  <a:lnTo>
                    <a:pt x="46" y="141"/>
                  </a:lnTo>
                  <a:lnTo>
                    <a:pt x="56" y="156"/>
                  </a:lnTo>
                  <a:lnTo>
                    <a:pt x="98" y="179"/>
                  </a:lnTo>
                  <a:lnTo>
                    <a:pt x="108" y="158"/>
                  </a:lnTo>
                  <a:lnTo>
                    <a:pt x="68" y="123"/>
                  </a:lnTo>
                  <a:lnTo>
                    <a:pt x="53" y="94"/>
                  </a:lnTo>
                  <a:lnTo>
                    <a:pt x="41" y="83"/>
                  </a:lnTo>
                  <a:lnTo>
                    <a:pt x="41" y="65"/>
                  </a:lnTo>
                  <a:lnTo>
                    <a:pt x="27" y="58"/>
                  </a:lnTo>
                  <a:lnTo>
                    <a:pt x="0" y="54"/>
                  </a:lnTo>
                  <a:lnTo>
                    <a:pt x="6" y="33"/>
                  </a:lnTo>
                  <a:lnTo>
                    <a:pt x="8" y="19"/>
                  </a:lnTo>
                  <a:lnTo>
                    <a:pt x="30" y="19"/>
                  </a:lnTo>
                  <a:lnTo>
                    <a:pt x="41" y="29"/>
                  </a:lnTo>
                  <a:lnTo>
                    <a:pt x="70" y="58"/>
                  </a:lnTo>
                  <a:lnTo>
                    <a:pt x="74" y="39"/>
                  </a:lnTo>
                  <a:lnTo>
                    <a:pt x="67" y="16"/>
                  </a:lnTo>
                  <a:lnTo>
                    <a:pt x="70" y="0"/>
                  </a:lnTo>
                  <a:lnTo>
                    <a:pt x="89" y="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75" name="Freeform 490"/>
            <p:cNvSpPr/>
            <p:nvPr/>
          </p:nvSpPr>
          <p:spPr bwMode="auto">
            <a:xfrm>
              <a:off x="3206" y="4801"/>
              <a:ext cx="119" cy="98"/>
            </a:xfrm>
            <a:custGeom>
              <a:avLst/>
              <a:gdLst>
                <a:gd name="T0" fmla="*/ 0 w 156"/>
                <a:gd name="T1" fmla="*/ 0 h 135"/>
                <a:gd name="T2" fmla="*/ 0 w 156"/>
                <a:gd name="T3" fmla="*/ 1 h 135"/>
                <a:gd name="T4" fmla="*/ 1 w 156"/>
                <a:gd name="T5" fmla="*/ 2 h 135"/>
                <a:gd name="T6" fmla="*/ 2 w 156"/>
                <a:gd name="T7" fmla="*/ 3 h 135"/>
                <a:gd name="T8" fmla="*/ 2 w 156"/>
                <a:gd name="T9" fmla="*/ 2 h 135"/>
                <a:gd name="T10" fmla="*/ 2 w 156"/>
                <a:gd name="T11" fmla="*/ 3 h 135"/>
                <a:gd name="T12" fmla="*/ 3 w 156"/>
                <a:gd name="T13" fmla="*/ 3 h 135"/>
                <a:gd name="T14" fmla="*/ 3 w 156"/>
                <a:gd name="T15" fmla="*/ 3 h 135"/>
                <a:gd name="T16" fmla="*/ 4 w 156"/>
                <a:gd name="T17" fmla="*/ 3 h 135"/>
                <a:gd name="T18" fmla="*/ 3 w 156"/>
                <a:gd name="T19" fmla="*/ 2 h 135"/>
                <a:gd name="T20" fmla="*/ 3 w 156"/>
                <a:gd name="T21" fmla="*/ 1 h 135"/>
                <a:gd name="T22" fmla="*/ 2 w 156"/>
                <a:gd name="T23" fmla="*/ 1 h 135"/>
                <a:gd name="T24" fmla="*/ 2 w 156"/>
                <a:gd name="T25" fmla="*/ 1 h 135"/>
                <a:gd name="T26" fmla="*/ 2 w 156"/>
                <a:gd name="T27" fmla="*/ 0 h 135"/>
                <a:gd name="T28" fmla="*/ 1 w 156"/>
                <a:gd name="T29" fmla="*/ 0 h 135"/>
                <a:gd name="T30" fmla="*/ 1 w 156"/>
                <a:gd name="T31" fmla="*/ 0 h 135"/>
                <a:gd name="T32" fmla="*/ 0 w 156"/>
                <a:gd name="T33" fmla="*/ 0 h 135"/>
                <a:gd name="T34" fmla="*/ 0 w 156"/>
                <a:gd name="T35" fmla="*/ 0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35"/>
                <a:gd name="T56" fmla="*/ 156 w 156"/>
                <a:gd name="T57" fmla="*/ 135 h 1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35">
                  <a:moveTo>
                    <a:pt x="0" y="18"/>
                  </a:moveTo>
                  <a:lnTo>
                    <a:pt x="16" y="40"/>
                  </a:lnTo>
                  <a:lnTo>
                    <a:pt x="40" y="74"/>
                  </a:lnTo>
                  <a:lnTo>
                    <a:pt x="77" y="117"/>
                  </a:lnTo>
                  <a:lnTo>
                    <a:pt x="99" y="91"/>
                  </a:lnTo>
                  <a:lnTo>
                    <a:pt x="100" y="114"/>
                  </a:lnTo>
                  <a:lnTo>
                    <a:pt x="117" y="117"/>
                  </a:lnTo>
                  <a:lnTo>
                    <a:pt x="145" y="135"/>
                  </a:lnTo>
                  <a:lnTo>
                    <a:pt x="156" y="114"/>
                  </a:lnTo>
                  <a:lnTo>
                    <a:pt x="116" y="79"/>
                  </a:lnTo>
                  <a:lnTo>
                    <a:pt x="104" y="52"/>
                  </a:lnTo>
                  <a:lnTo>
                    <a:pt x="89" y="39"/>
                  </a:lnTo>
                  <a:lnTo>
                    <a:pt x="89" y="21"/>
                  </a:lnTo>
                  <a:lnTo>
                    <a:pt x="75" y="14"/>
                  </a:lnTo>
                  <a:lnTo>
                    <a:pt x="47" y="9"/>
                  </a:lnTo>
                  <a:lnTo>
                    <a:pt x="26" y="0"/>
                  </a:lnTo>
                  <a:lnTo>
                    <a:pt x="5" y="4"/>
                  </a:lnTo>
                  <a:lnTo>
                    <a:pt x="0" y="1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76" name="Freeform 491"/>
            <p:cNvSpPr/>
            <p:nvPr/>
          </p:nvSpPr>
          <p:spPr bwMode="auto">
            <a:xfrm>
              <a:off x="3272" y="4260"/>
              <a:ext cx="1207" cy="569"/>
            </a:xfrm>
            <a:custGeom>
              <a:avLst/>
              <a:gdLst>
                <a:gd name="T0" fmla="*/ 35 w 1596"/>
                <a:gd name="T1" fmla="*/ 8 h 795"/>
                <a:gd name="T2" fmla="*/ 31 w 1596"/>
                <a:gd name="T3" fmla="*/ 7 h 795"/>
                <a:gd name="T4" fmla="*/ 30 w 1596"/>
                <a:gd name="T5" fmla="*/ 6 h 795"/>
                <a:gd name="T6" fmla="*/ 29 w 1596"/>
                <a:gd name="T7" fmla="*/ 6 h 795"/>
                <a:gd name="T8" fmla="*/ 27 w 1596"/>
                <a:gd name="T9" fmla="*/ 5 h 795"/>
                <a:gd name="T10" fmla="*/ 24 w 1596"/>
                <a:gd name="T11" fmla="*/ 3 h 795"/>
                <a:gd name="T12" fmla="*/ 20 w 1596"/>
                <a:gd name="T13" fmla="*/ 2 h 795"/>
                <a:gd name="T14" fmla="*/ 17 w 1596"/>
                <a:gd name="T15" fmla="*/ 1 h 795"/>
                <a:gd name="T16" fmla="*/ 15 w 1596"/>
                <a:gd name="T17" fmla="*/ 1 h 795"/>
                <a:gd name="T18" fmla="*/ 12 w 1596"/>
                <a:gd name="T19" fmla="*/ 1 h 795"/>
                <a:gd name="T20" fmla="*/ 9 w 1596"/>
                <a:gd name="T21" fmla="*/ 1 h 795"/>
                <a:gd name="T22" fmla="*/ 9 w 1596"/>
                <a:gd name="T23" fmla="*/ 4 h 795"/>
                <a:gd name="T24" fmla="*/ 10 w 1596"/>
                <a:gd name="T25" fmla="*/ 5 h 795"/>
                <a:gd name="T26" fmla="*/ 10 w 1596"/>
                <a:gd name="T27" fmla="*/ 6 h 795"/>
                <a:gd name="T28" fmla="*/ 9 w 1596"/>
                <a:gd name="T29" fmla="*/ 6 h 795"/>
                <a:gd name="T30" fmla="*/ 7 w 1596"/>
                <a:gd name="T31" fmla="*/ 5 h 795"/>
                <a:gd name="T32" fmla="*/ 6 w 1596"/>
                <a:gd name="T33" fmla="*/ 6 h 795"/>
                <a:gd name="T34" fmla="*/ 5 w 1596"/>
                <a:gd name="T35" fmla="*/ 5 h 795"/>
                <a:gd name="T36" fmla="*/ 2 w 1596"/>
                <a:gd name="T37" fmla="*/ 5 h 795"/>
                <a:gd name="T38" fmla="*/ 1 w 1596"/>
                <a:gd name="T39" fmla="*/ 6 h 795"/>
                <a:gd name="T40" fmla="*/ 1 w 1596"/>
                <a:gd name="T41" fmla="*/ 7 h 795"/>
                <a:gd name="T42" fmla="*/ 0 w 1596"/>
                <a:gd name="T43" fmla="*/ 7 h 795"/>
                <a:gd name="T44" fmla="*/ 0 w 1596"/>
                <a:gd name="T45" fmla="*/ 9 h 795"/>
                <a:gd name="T46" fmla="*/ 1 w 1596"/>
                <a:gd name="T47" fmla="*/ 10 h 795"/>
                <a:gd name="T48" fmla="*/ 2 w 1596"/>
                <a:gd name="T49" fmla="*/ 10 h 795"/>
                <a:gd name="T50" fmla="*/ 3 w 1596"/>
                <a:gd name="T51" fmla="*/ 12 h 795"/>
                <a:gd name="T52" fmla="*/ 7 w 1596"/>
                <a:gd name="T53" fmla="*/ 11 h 795"/>
                <a:gd name="T54" fmla="*/ 6 w 1596"/>
                <a:gd name="T55" fmla="*/ 13 h 795"/>
                <a:gd name="T56" fmla="*/ 4 w 1596"/>
                <a:gd name="T57" fmla="*/ 15 h 795"/>
                <a:gd name="T58" fmla="*/ 7 w 1596"/>
                <a:gd name="T59" fmla="*/ 17 h 795"/>
                <a:gd name="T60" fmla="*/ 8 w 1596"/>
                <a:gd name="T61" fmla="*/ 17 h 795"/>
                <a:gd name="T62" fmla="*/ 9 w 1596"/>
                <a:gd name="T63" fmla="*/ 17 h 795"/>
                <a:gd name="T64" fmla="*/ 9 w 1596"/>
                <a:gd name="T65" fmla="*/ 13 h 795"/>
                <a:gd name="T66" fmla="*/ 11 w 1596"/>
                <a:gd name="T67" fmla="*/ 12 h 795"/>
                <a:gd name="T68" fmla="*/ 11 w 1596"/>
                <a:gd name="T69" fmla="*/ 11 h 795"/>
                <a:gd name="T70" fmla="*/ 12 w 1596"/>
                <a:gd name="T71" fmla="*/ 11 h 795"/>
                <a:gd name="T72" fmla="*/ 13 w 1596"/>
                <a:gd name="T73" fmla="*/ 12 h 795"/>
                <a:gd name="T74" fmla="*/ 13 w 1596"/>
                <a:gd name="T75" fmla="*/ 13 h 795"/>
                <a:gd name="T76" fmla="*/ 14 w 1596"/>
                <a:gd name="T77" fmla="*/ 15 h 795"/>
                <a:gd name="T78" fmla="*/ 17 w 1596"/>
                <a:gd name="T79" fmla="*/ 15 h 795"/>
                <a:gd name="T80" fmla="*/ 17 w 1596"/>
                <a:gd name="T81" fmla="*/ 17 h 795"/>
                <a:gd name="T82" fmla="*/ 18 w 1596"/>
                <a:gd name="T83" fmla="*/ 19 h 795"/>
                <a:gd name="T84" fmla="*/ 21 w 1596"/>
                <a:gd name="T85" fmla="*/ 18 h 795"/>
                <a:gd name="T86" fmla="*/ 23 w 1596"/>
                <a:gd name="T87" fmla="*/ 18 h 795"/>
                <a:gd name="T88" fmla="*/ 23 w 1596"/>
                <a:gd name="T89" fmla="*/ 17 h 795"/>
                <a:gd name="T90" fmla="*/ 23 w 1596"/>
                <a:gd name="T91" fmla="*/ 16 h 795"/>
                <a:gd name="T92" fmla="*/ 25 w 1596"/>
                <a:gd name="T93" fmla="*/ 17 h 795"/>
                <a:gd name="T94" fmla="*/ 27 w 1596"/>
                <a:gd name="T95" fmla="*/ 16 h 795"/>
                <a:gd name="T96" fmla="*/ 31 w 1596"/>
                <a:gd name="T97" fmla="*/ 17 h 795"/>
                <a:gd name="T98" fmla="*/ 31 w 1596"/>
                <a:gd name="T99" fmla="*/ 14 h 795"/>
                <a:gd name="T100" fmla="*/ 34 w 1596"/>
                <a:gd name="T101" fmla="*/ 11 h 7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96"/>
                <a:gd name="T154" fmla="*/ 0 h 795"/>
                <a:gd name="T155" fmla="*/ 1596 w 1596"/>
                <a:gd name="T156" fmla="*/ 795 h 7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96" h="795">
                  <a:moveTo>
                    <a:pt x="1561" y="408"/>
                  </a:moveTo>
                  <a:lnTo>
                    <a:pt x="1596" y="391"/>
                  </a:lnTo>
                  <a:lnTo>
                    <a:pt x="1516" y="328"/>
                  </a:lnTo>
                  <a:lnTo>
                    <a:pt x="1467" y="354"/>
                  </a:lnTo>
                  <a:lnTo>
                    <a:pt x="1395" y="331"/>
                  </a:lnTo>
                  <a:lnTo>
                    <a:pt x="1358" y="311"/>
                  </a:lnTo>
                  <a:lnTo>
                    <a:pt x="1327" y="311"/>
                  </a:lnTo>
                  <a:lnTo>
                    <a:pt x="1310" y="272"/>
                  </a:lnTo>
                  <a:lnTo>
                    <a:pt x="1297" y="246"/>
                  </a:lnTo>
                  <a:lnTo>
                    <a:pt x="1273" y="246"/>
                  </a:lnTo>
                  <a:lnTo>
                    <a:pt x="1247" y="246"/>
                  </a:lnTo>
                  <a:lnTo>
                    <a:pt x="1226" y="257"/>
                  </a:lnTo>
                  <a:lnTo>
                    <a:pt x="1186" y="212"/>
                  </a:lnTo>
                  <a:lnTo>
                    <a:pt x="1171" y="220"/>
                  </a:lnTo>
                  <a:lnTo>
                    <a:pt x="1150" y="230"/>
                  </a:lnTo>
                  <a:lnTo>
                    <a:pt x="1133" y="239"/>
                  </a:lnTo>
                  <a:lnTo>
                    <a:pt x="1098" y="207"/>
                  </a:lnTo>
                  <a:lnTo>
                    <a:pt x="1017" y="134"/>
                  </a:lnTo>
                  <a:lnTo>
                    <a:pt x="958" y="89"/>
                  </a:lnTo>
                  <a:lnTo>
                    <a:pt x="919" y="50"/>
                  </a:lnTo>
                  <a:lnTo>
                    <a:pt x="852" y="97"/>
                  </a:lnTo>
                  <a:lnTo>
                    <a:pt x="841" y="62"/>
                  </a:lnTo>
                  <a:lnTo>
                    <a:pt x="750" y="58"/>
                  </a:lnTo>
                  <a:lnTo>
                    <a:pt x="739" y="58"/>
                  </a:lnTo>
                  <a:lnTo>
                    <a:pt x="696" y="0"/>
                  </a:lnTo>
                  <a:lnTo>
                    <a:pt x="654" y="8"/>
                  </a:lnTo>
                  <a:lnTo>
                    <a:pt x="623" y="31"/>
                  </a:lnTo>
                  <a:lnTo>
                    <a:pt x="566" y="44"/>
                  </a:lnTo>
                  <a:lnTo>
                    <a:pt x="546" y="32"/>
                  </a:lnTo>
                  <a:lnTo>
                    <a:pt x="516" y="67"/>
                  </a:lnTo>
                  <a:lnTo>
                    <a:pt x="492" y="62"/>
                  </a:lnTo>
                  <a:lnTo>
                    <a:pt x="409" y="70"/>
                  </a:lnTo>
                  <a:lnTo>
                    <a:pt x="395" y="67"/>
                  </a:lnTo>
                  <a:lnTo>
                    <a:pt x="384" y="75"/>
                  </a:lnTo>
                  <a:lnTo>
                    <a:pt x="417" y="119"/>
                  </a:lnTo>
                  <a:lnTo>
                    <a:pt x="395" y="159"/>
                  </a:lnTo>
                  <a:lnTo>
                    <a:pt x="396" y="189"/>
                  </a:lnTo>
                  <a:lnTo>
                    <a:pt x="396" y="204"/>
                  </a:lnTo>
                  <a:lnTo>
                    <a:pt x="441" y="204"/>
                  </a:lnTo>
                  <a:lnTo>
                    <a:pt x="454" y="230"/>
                  </a:lnTo>
                  <a:lnTo>
                    <a:pt x="454" y="257"/>
                  </a:lnTo>
                  <a:lnTo>
                    <a:pt x="441" y="263"/>
                  </a:lnTo>
                  <a:lnTo>
                    <a:pt x="425" y="246"/>
                  </a:lnTo>
                  <a:lnTo>
                    <a:pt x="405" y="257"/>
                  </a:lnTo>
                  <a:lnTo>
                    <a:pt x="395" y="269"/>
                  </a:lnTo>
                  <a:lnTo>
                    <a:pt x="361" y="246"/>
                  </a:lnTo>
                  <a:lnTo>
                    <a:pt x="351" y="224"/>
                  </a:lnTo>
                  <a:lnTo>
                    <a:pt x="322" y="235"/>
                  </a:lnTo>
                  <a:lnTo>
                    <a:pt x="322" y="243"/>
                  </a:lnTo>
                  <a:lnTo>
                    <a:pt x="302" y="224"/>
                  </a:lnTo>
                  <a:lnTo>
                    <a:pt x="273" y="246"/>
                  </a:lnTo>
                  <a:lnTo>
                    <a:pt x="240" y="257"/>
                  </a:lnTo>
                  <a:lnTo>
                    <a:pt x="229" y="246"/>
                  </a:lnTo>
                  <a:lnTo>
                    <a:pt x="221" y="224"/>
                  </a:lnTo>
                  <a:lnTo>
                    <a:pt x="176" y="220"/>
                  </a:lnTo>
                  <a:lnTo>
                    <a:pt x="103" y="216"/>
                  </a:lnTo>
                  <a:lnTo>
                    <a:pt x="85" y="220"/>
                  </a:lnTo>
                  <a:lnTo>
                    <a:pt x="81" y="235"/>
                  </a:lnTo>
                  <a:lnTo>
                    <a:pt x="69" y="230"/>
                  </a:lnTo>
                  <a:lnTo>
                    <a:pt x="54" y="254"/>
                  </a:lnTo>
                  <a:lnTo>
                    <a:pt x="43" y="272"/>
                  </a:lnTo>
                  <a:lnTo>
                    <a:pt x="43" y="281"/>
                  </a:lnTo>
                  <a:lnTo>
                    <a:pt x="51" y="299"/>
                  </a:lnTo>
                  <a:lnTo>
                    <a:pt x="39" y="304"/>
                  </a:lnTo>
                  <a:lnTo>
                    <a:pt x="28" y="272"/>
                  </a:lnTo>
                  <a:lnTo>
                    <a:pt x="7" y="276"/>
                  </a:lnTo>
                  <a:lnTo>
                    <a:pt x="0" y="318"/>
                  </a:lnTo>
                  <a:lnTo>
                    <a:pt x="0" y="343"/>
                  </a:lnTo>
                  <a:lnTo>
                    <a:pt x="0" y="366"/>
                  </a:lnTo>
                  <a:lnTo>
                    <a:pt x="11" y="387"/>
                  </a:lnTo>
                  <a:lnTo>
                    <a:pt x="20" y="399"/>
                  </a:lnTo>
                  <a:lnTo>
                    <a:pt x="20" y="424"/>
                  </a:lnTo>
                  <a:lnTo>
                    <a:pt x="39" y="422"/>
                  </a:lnTo>
                  <a:lnTo>
                    <a:pt x="62" y="403"/>
                  </a:lnTo>
                  <a:lnTo>
                    <a:pt x="74" y="422"/>
                  </a:lnTo>
                  <a:lnTo>
                    <a:pt x="91" y="445"/>
                  </a:lnTo>
                  <a:lnTo>
                    <a:pt x="103" y="468"/>
                  </a:lnTo>
                  <a:lnTo>
                    <a:pt x="121" y="512"/>
                  </a:lnTo>
                  <a:lnTo>
                    <a:pt x="157" y="501"/>
                  </a:lnTo>
                  <a:lnTo>
                    <a:pt x="209" y="489"/>
                  </a:lnTo>
                  <a:lnTo>
                    <a:pt x="291" y="477"/>
                  </a:lnTo>
                  <a:lnTo>
                    <a:pt x="312" y="506"/>
                  </a:lnTo>
                  <a:lnTo>
                    <a:pt x="316" y="562"/>
                  </a:lnTo>
                  <a:lnTo>
                    <a:pt x="273" y="573"/>
                  </a:lnTo>
                  <a:lnTo>
                    <a:pt x="240" y="581"/>
                  </a:lnTo>
                  <a:lnTo>
                    <a:pt x="248" y="621"/>
                  </a:lnTo>
                  <a:lnTo>
                    <a:pt x="191" y="621"/>
                  </a:lnTo>
                  <a:lnTo>
                    <a:pt x="240" y="699"/>
                  </a:lnTo>
                  <a:lnTo>
                    <a:pt x="262" y="706"/>
                  </a:lnTo>
                  <a:lnTo>
                    <a:pt x="284" y="710"/>
                  </a:lnTo>
                  <a:lnTo>
                    <a:pt x="298" y="744"/>
                  </a:lnTo>
                  <a:lnTo>
                    <a:pt x="311" y="731"/>
                  </a:lnTo>
                  <a:lnTo>
                    <a:pt x="352" y="723"/>
                  </a:lnTo>
                  <a:lnTo>
                    <a:pt x="378" y="736"/>
                  </a:lnTo>
                  <a:lnTo>
                    <a:pt x="395" y="753"/>
                  </a:lnTo>
                  <a:lnTo>
                    <a:pt x="406" y="736"/>
                  </a:lnTo>
                  <a:lnTo>
                    <a:pt x="435" y="741"/>
                  </a:lnTo>
                  <a:lnTo>
                    <a:pt x="386" y="565"/>
                  </a:lnTo>
                  <a:lnTo>
                    <a:pt x="405" y="556"/>
                  </a:lnTo>
                  <a:lnTo>
                    <a:pt x="469" y="518"/>
                  </a:lnTo>
                  <a:lnTo>
                    <a:pt x="480" y="515"/>
                  </a:lnTo>
                  <a:lnTo>
                    <a:pt x="471" y="501"/>
                  </a:lnTo>
                  <a:lnTo>
                    <a:pt x="484" y="508"/>
                  </a:lnTo>
                  <a:lnTo>
                    <a:pt x="484" y="489"/>
                  </a:lnTo>
                  <a:lnTo>
                    <a:pt x="492" y="477"/>
                  </a:lnTo>
                  <a:lnTo>
                    <a:pt x="498" y="483"/>
                  </a:lnTo>
                  <a:lnTo>
                    <a:pt x="513" y="483"/>
                  </a:lnTo>
                  <a:lnTo>
                    <a:pt x="527" y="493"/>
                  </a:lnTo>
                  <a:lnTo>
                    <a:pt x="544" y="470"/>
                  </a:lnTo>
                  <a:lnTo>
                    <a:pt x="558" y="477"/>
                  </a:lnTo>
                  <a:lnTo>
                    <a:pt x="544" y="508"/>
                  </a:lnTo>
                  <a:lnTo>
                    <a:pt x="554" y="550"/>
                  </a:lnTo>
                  <a:lnTo>
                    <a:pt x="584" y="575"/>
                  </a:lnTo>
                  <a:lnTo>
                    <a:pt x="584" y="581"/>
                  </a:lnTo>
                  <a:lnTo>
                    <a:pt x="575" y="602"/>
                  </a:lnTo>
                  <a:lnTo>
                    <a:pt x="577" y="611"/>
                  </a:lnTo>
                  <a:lnTo>
                    <a:pt x="621" y="629"/>
                  </a:lnTo>
                  <a:lnTo>
                    <a:pt x="632" y="656"/>
                  </a:lnTo>
                  <a:lnTo>
                    <a:pt x="671" y="639"/>
                  </a:lnTo>
                  <a:lnTo>
                    <a:pt x="717" y="629"/>
                  </a:lnTo>
                  <a:lnTo>
                    <a:pt x="750" y="708"/>
                  </a:lnTo>
                  <a:lnTo>
                    <a:pt x="763" y="745"/>
                  </a:lnTo>
                  <a:lnTo>
                    <a:pt x="751" y="754"/>
                  </a:lnTo>
                  <a:lnTo>
                    <a:pt x="746" y="768"/>
                  </a:lnTo>
                  <a:lnTo>
                    <a:pt x="779" y="779"/>
                  </a:lnTo>
                  <a:lnTo>
                    <a:pt x="789" y="795"/>
                  </a:lnTo>
                  <a:lnTo>
                    <a:pt x="835" y="779"/>
                  </a:lnTo>
                  <a:lnTo>
                    <a:pt x="848" y="795"/>
                  </a:lnTo>
                  <a:lnTo>
                    <a:pt x="882" y="776"/>
                  </a:lnTo>
                  <a:lnTo>
                    <a:pt x="904" y="771"/>
                  </a:lnTo>
                  <a:lnTo>
                    <a:pt x="930" y="777"/>
                  </a:lnTo>
                  <a:lnTo>
                    <a:pt x="989" y="777"/>
                  </a:lnTo>
                  <a:lnTo>
                    <a:pt x="977" y="764"/>
                  </a:lnTo>
                  <a:lnTo>
                    <a:pt x="977" y="741"/>
                  </a:lnTo>
                  <a:lnTo>
                    <a:pt x="984" y="726"/>
                  </a:lnTo>
                  <a:lnTo>
                    <a:pt x="984" y="714"/>
                  </a:lnTo>
                  <a:lnTo>
                    <a:pt x="967" y="702"/>
                  </a:lnTo>
                  <a:lnTo>
                    <a:pt x="1004" y="698"/>
                  </a:lnTo>
                  <a:lnTo>
                    <a:pt x="1039" y="702"/>
                  </a:lnTo>
                  <a:lnTo>
                    <a:pt x="1047" y="714"/>
                  </a:lnTo>
                  <a:lnTo>
                    <a:pt x="1071" y="708"/>
                  </a:lnTo>
                  <a:lnTo>
                    <a:pt x="1055" y="673"/>
                  </a:lnTo>
                  <a:lnTo>
                    <a:pt x="1073" y="669"/>
                  </a:lnTo>
                  <a:lnTo>
                    <a:pt x="1166" y="683"/>
                  </a:lnTo>
                  <a:lnTo>
                    <a:pt x="1241" y="691"/>
                  </a:lnTo>
                  <a:lnTo>
                    <a:pt x="1297" y="719"/>
                  </a:lnTo>
                  <a:lnTo>
                    <a:pt x="1327" y="719"/>
                  </a:lnTo>
                  <a:lnTo>
                    <a:pt x="1336" y="753"/>
                  </a:lnTo>
                  <a:lnTo>
                    <a:pt x="1358" y="683"/>
                  </a:lnTo>
                  <a:lnTo>
                    <a:pt x="1327" y="607"/>
                  </a:lnTo>
                  <a:lnTo>
                    <a:pt x="1422" y="581"/>
                  </a:lnTo>
                  <a:lnTo>
                    <a:pt x="1436" y="539"/>
                  </a:lnTo>
                  <a:lnTo>
                    <a:pt x="1448" y="477"/>
                  </a:lnTo>
                  <a:lnTo>
                    <a:pt x="1545" y="483"/>
                  </a:lnTo>
                  <a:lnTo>
                    <a:pt x="1561" y="408"/>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77" name="Freeform 492"/>
            <p:cNvSpPr/>
            <p:nvPr/>
          </p:nvSpPr>
          <p:spPr bwMode="auto">
            <a:xfrm>
              <a:off x="3561" y="4626"/>
              <a:ext cx="531" cy="353"/>
            </a:xfrm>
            <a:custGeom>
              <a:avLst/>
              <a:gdLst>
                <a:gd name="T0" fmla="*/ 1 w 697"/>
                <a:gd name="T1" fmla="*/ 5 h 492"/>
                <a:gd name="T2" fmla="*/ 2 w 697"/>
                <a:gd name="T3" fmla="*/ 4 h 492"/>
                <a:gd name="T4" fmla="*/ 2 w 697"/>
                <a:gd name="T5" fmla="*/ 4 h 492"/>
                <a:gd name="T6" fmla="*/ 3 w 697"/>
                <a:gd name="T7" fmla="*/ 4 h 492"/>
                <a:gd name="T8" fmla="*/ 4 w 697"/>
                <a:gd name="T9" fmla="*/ 4 h 492"/>
                <a:gd name="T10" fmla="*/ 4 w 697"/>
                <a:gd name="T11" fmla="*/ 5 h 492"/>
                <a:gd name="T12" fmla="*/ 4 w 697"/>
                <a:gd name="T13" fmla="*/ 5 h 492"/>
                <a:gd name="T14" fmla="*/ 5 w 697"/>
                <a:gd name="T15" fmla="*/ 7 h 492"/>
                <a:gd name="T16" fmla="*/ 5 w 697"/>
                <a:gd name="T17" fmla="*/ 6 h 492"/>
                <a:gd name="T18" fmla="*/ 6 w 697"/>
                <a:gd name="T19" fmla="*/ 7 h 492"/>
                <a:gd name="T20" fmla="*/ 8 w 697"/>
                <a:gd name="T21" fmla="*/ 8 h 492"/>
                <a:gd name="T22" fmla="*/ 9 w 697"/>
                <a:gd name="T23" fmla="*/ 9 h 492"/>
                <a:gd name="T24" fmla="*/ 10 w 697"/>
                <a:gd name="T25" fmla="*/ 10 h 492"/>
                <a:gd name="T26" fmla="*/ 11 w 697"/>
                <a:gd name="T27" fmla="*/ 11 h 492"/>
                <a:gd name="T28" fmla="*/ 12 w 697"/>
                <a:gd name="T29" fmla="*/ 10 h 492"/>
                <a:gd name="T30" fmla="*/ 12 w 697"/>
                <a:gd name="T31" fmla="*/ 9 h 492"/>
                <a:gd name="T32" fmla="*/ 11 w 697"/>
                <a:gd name="T33" fmla="*/ 7 h 492"/>
                <a:gd name="T34" fmla="*/ 12 w 697"/>
                <a:gd name="T35" fmla="*/ 7 h 492"/>
                <a:gd name="T36" fmla="*/ 14 w 697"/>
                <a:gd name="T37" fmla="*/ 7 h 492"/>
                <a:gd name="T38" fmla="*/ 16 w 697"/>
                <a:gd name="T39" fmla="*/ 7 h 492"/>
                <a:gd name="T40" fmla="*/ 16 w 697"/>
                <a:gd name="T41" fmla="*/ 6 h 492"/>
                <a:gd name="T42" fmla="*/ 13 w 697"/>
                <a:gd name="T43" fmla="*/ 6 h 492"/>
                <a:gd name="T44" fmla="*/ 12 w 697"/>
                <a:gd name="T45" fmla="*/ 6 h 492"/>
                <a:gd name="T46" fmla="*/ 11 w 697"/>
                <a:gd name="T47" fmla="*/ 7 h 492"/>
                <a:gd name="T48" fmla="*/ 10 w 697"/>
                <a:gd name="T49" fmla="*/ 6 h 492"/>
                <a:gd name="T50" fmla="*/ 9 w 697"/>
                <a:gd name="T51" fmla="*/ 7 h 492"/>
                <a:gd name="T52" fmla="*/ 9 w 697"/>
                <a:gd name="T53" fmla="*/ 6 h 492"/>
                <a:gd name="T54" fmla="*/ 9 w 697"/>
                <a:gd name="T55" fmla="*/ 5 h 492"/>
                <a:gd name="T56" fmla="*/ 9 w 697"/>
                <a:gd name="T57" fmla="*/ 4 h 492"/>
                <a:gd name="T58" fmla="*/ 6 w 697"/>
                <a:gd name="T59" fmla="*/ 3 h 492"/>
                <a:gd name="T60" fmla="*/ 5 w 697"/>
                <a:gd name="T61" fmla="*/ 2 h 492"/>
                <a:gd name="T62" fmla="*/ 3 w 697"/>
                <a:gd name="T63" fmla="*/ 3 h 492"/>
                <a:gd name="T64" fmla="*/ 2 w 697"/>
                <a:gd name="T65" fmla="*/ 1 h 492"/>
                <a:gd name="T66" fmla="*/ 2 w 697"/>
                <a:gd name="T67" fmla="*/ 0 h 492"/>
                <a:gd name="T68" fmla="*/ 1 w 697"/>
                <a:gd name="T69" fmla="*/ 5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7"/>
                <a:gd name="T106" fmla="*/ 0 h 492"/>
                <a:gd name="T107" fmla="*/ 697 w 697"/>
                <a:gd name="T108" fmla="*/ 492 h 4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7" h="492">
                  <a:moveTo>
                    <a:pt x="49" y="226"/>
                  </a:moveTo>
                  <a:lnTo>
                    <a:pt x="65" y="221"/>
                  </a:lnTo>
                  <a:lnTo>
                    <a:pt x="72" y="202"/>
                  </a:lnTo>
                  <a:lnTo>
                    <a:pt x="81" y="184"/>
                  </a:lnTo>
                  <a:lnTo>
                    <a:pt x="98" y="193"/>
                  </a:lnTo>
                  <a:lnTo>
                    <a:pt x="94" y="168"/>
                  </a:lnTo>
                  <a:lnTo>
                    <a:pt x="112" y="158"/>
                  </a:lnTo>
                  <a:lnTo>
                    <a:pt x="124" y="176"/>
                  </a:lnTo>
                  <a:lnTo>
                    <a:pt x="141" y="176"/>
                  </a:lnTo>
                  <a:lnTo>
                    <a:pt x="158" y="187"/>
                  </a:lnTo>
                  <a:lnTo>
                    <a:pt x="168" y="193"/>
                  </a:lnTo>
                  <a:lnTo>
                    <a:pt x="168" y="199"/>
                  </a:lnTo>
                  <a:lnTo>
                    <a:pt x="169" y="214"/>
                  </a:lnTo>
                  <a:lnTo>
                    <a:pt x="189" y="221"/>
                  </a:lnTo>
                  <a:lnTo>
                    <a:pt x="189" y="244"/>
                  </a:lnTo>
                  <a:lnTo>
                    <a:pt x="205" y="276"/>
                  </a:lnTo>
                  <a:lnTo>
                    <a:pt x="225" y="280"/>
                  </a:lnTo>
                  <a:lnTo>
                    <a:pt x="230" y="272"/>
                  </a:lnTo>
                  <a:lnTo>
                    <a:pt x="251" y="258"/>
                  </a:lnTo>
                  <a:lnTo>
                    <a:pt x="270" y="276"/>
                  </a:lnTo>
                  <a:lnTo>
                    <a:pt x="290" y="306"/>
                  </a:lnTo>
                  <a:lnTo>
                    <a:pt x="325" y="344"/>
                  </a:lnTo>
                  <a:lnTo>
                    <a:pt x="383" y="360"/>
                  </a:lnTo>
                  <a:lnTo>
                    <a:pt x="386" y="384"/>
                  </a:lnTo>
                  <a:lnTo>
                    <a:pt x="423" y="400"/>
                  </a:lnTo>
                  <a:lnTo>
                    <a:pt x="440" y="425"/>
                  </a:lnTo>
                  <a:lnTo>
                    <a:pt x="427" y="491"/>
                  </a:lnTo>
                  <a:lnTo>
                    <a:pt x="459" y="492"/>
                  </a:lnTo>
                  <a:lnTo>
                    <a:pt x="485" y="457"/>
                  </a:lnTo>
                  <a:lnTo>
                    <a:pt x="498" y="440"/>
                  </a:lnTo>
                  <a:lnTo>
                    <a:pt x="507" y="421"/>
                  </a:lnTo>
                  <a:lnTo>
                    <a:pt x="501" y="387"/>
                  </a:lnTo>
                  <a:lnTo>
                    <a:pt x="473" y="373"/>
                  </a:lnTo>
                  <a:lnTo>
                    <a:pt x="481" y="314"/>
                  </a:lnTo>
                  <a:lnTo>
                    <a:pt x="505" y="290"/>
                  </a:lnTo>
                  <a:lnTo>
                    <a:pt x="527" y="298"/>
                  </a:lnTo>
                  <a:lnTo>
                    <a:pt x="579" y="287"/>
                  </a:lnTo>
                  <a:lnTo>
                    <a:pt x="586" y="311"/>
                  </a:lnTo>
                  <a:lnTo>
                    <a:pt x="614" y="310"/>
                  </a:lnTo>
                  <a:lnTo>
                    <a:pt x="680" y="306"/>
                  </a:lnTo>
                  <a:lnTo>
                    <a:pt x="697" y="276"/>
                  </a:lnTo>
                  <a:lnTo>
                    <a:pt x="680" y="261"/>
                  </a:lnTo>
                  <a:lnTo>
                    <a:pt x="637" y="261"/>
                  </a:lnTo>
                  <a:lnTo>
                    <a:pt x="566" y="261"/>
                  </a:lnTo>
                  <a:lnTo>
                    <a:pt x="538" y="261"/>
                  </a:lnTo>
                  <a:lnTo>
                    <a:pt x="510" y="256"/>
                  </a:lnTo>
                  <a:lnTo>
                    <a:pt x="462" y="280"/>
                  </a:lnTo>
                  <a:lnTo>
                    <a:pt x="457" y="276"/>
                  </a:lnTo>
                  <a:lnTo>
                    <a:pt x="449" y="264"/>
                  </a:lnTo>
                  <a:lnTo>
                    <a:pt x="426" y="272"/>
                  </a:lnTo>
                  <a:lnTo>
                    <a:pt x="403" y="280"/>
                  </a:lnTo>
                  <a:lnTo>
                    <a:pt x="398" y="275"/>
                  </a:lnTo>
                  <a:lnTo>
                    <a:pt x="394" y="264"/>
                  </a:lnTo>
                  <a:lnTo>
                    <a:pt x="365" y="256"/>
                  </a:lnTo>
                  <a:lnTo>
                    <a:pt x="360" y="253"/>
                  </a:lnTo>
                  <a:lnTo>
                    <a:pt x="364" y="239"/>
                  </a:lnTo>
                  <a:lnTo>
                    <a:pt x="378" y="230"/>
                  </a:lnTo>
                  <a:lnTo>
                    <a:pt x="360" y="183"/>
                  </a:lnTo>
                  <a:lnTo>
                    <a:pt x="331" y="114"/>
                  </a:lnTo>
                  <a:lnTo>
                    <a:pt x="247" y="137"/>
                  </a:lnTo>
                  <a:lnTo>
                    <a:pt x="230" y="114"/>
                  </a:lnTo>
                  <a:lnTo>
                    <a:pt x="191" y="96"/>
                  </a:lnTo>
                  <a:lnTo>
                    <a:pt x="158" y="123"/>
                  </a:lnTo>
                  <a:lnTo>
                    <a:pt x="126" y="116"/>
                  </a:lnTo>
                  <a:lnTo>
                    <a:pt x="89" y="87"/>
                  </a:lnTo>
                  <a:lnTo>
                    <a:pt x="83" y="51"/>
                  </a:lnTo>
                  <a:lnTo>
                    <a:pt x="85" y="26"/>
                  </a:lnTo>
                  <a:lnTo>
                    <a:pt x="83" y="0"/>
                  </a:lnTo>
                  <a:lnTo>
                    <a:pt x="0" y="51"/>
                  </a:lnTo>
                  <a:lnTo>
                    <a:pt x="49" y="22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78" name="Freeform 493"/>
            <p:cNvSpPr/>
            <p:nvPr/>
          </p:nvSpPr>
          <p:spPr bwMode="auto">
            <a:xfrm>
              <a:off x="3495" y="4741"/>
              <a:ext cx="403" cy="308"/>
            </a:xfrm>
            <a:custGeom>
              <a:avLst/>
              <a:gdLst>
                <a:gd name="T0" fmla="*/ 0 w 534"/>
                <a:gd name="T1" fmla="*/ 1 h 433"/>
                <a:gd name="T2" fmla="*/ 0 w 534"/>
                <a:gd name="T3" fmla="*/ 3 h 433"/>
                <a:gd name="T4" fmla="*/ 1 w 534"/>
                <a:gd name="T5" fmla="*/ 2 h 433"/>
                <a:gd name="T6" fmla="*/ 2 w 534"/>
                <a:gd name="T7" fmla="*/ 3 h 433"/>
                <a:gd name="T8" fmla="*/ 1 w 534"/>
                <a:gd name="T9" fmla="*/ 3 h 433"/>
                <a:gd name="T10" fmla="*/ 0 w 534"/>
                <a:gd name="T11" fmla="*/ 3 h 433"/>
                <a:gd name="T12" fmla="*/ 0 w 534"/>
                <a:gd name="T13" fmla="*/ 4 h 433"/>
                <a:gd name="T14" fmla="*/ 0 w 534"/>
                <a:gd name="T15" fmla="*/ 4 h 433"/>
                <a:gd name="T16" fmla="*/ 1 w 534"/>
                <a:gd name="T17" fmla="*/ 5 h 433"/>
                <a:gd name="T18" fmla="*/ 1 w 534"/>
                <a:gd name="T19" fmla="*/ 5 h 433"/>
                <a:gd name="T20" fmla="*/ 1 w 534"/>
                <a:gd name="T21" fmla="*/ 5 h 433"/>
                <a:gd name="T22" fmla="*/ 1 w 534"/>
                <a:gd name="T23" fmla="*/ 7 h 433"/>
                <a:gd name="T24" fmla="*/ 3 w 534"/>
                <a:gd name="T25" fmla="*/ 7 h 433"/>
                <a:gd name="T26" fmla="*/ 4 w 534"/>
                <a:gd name="T27" fmla="*/ 6 h 433"/>
                <a:gd name="T28" fmla="*/ 6 w 534"/>
                <a:gd name="T29" fmla="*/ 7 h 433"/>
                <a:gd name="T30" fmla="*/ 7 w 534"/>
                <a:gd name="T31" fmla="*/ 8 h 433"/>
                <a:gd name="T32" fmla="*/ 7 w 534"/>
                <a:gd name="T33" fmla="*/ 9 h 433"/>
                <a:gd name="T34" fmla="*/ 7 w 534"/>
                <a:gd name="T35" fmla="*/ 9 h 433"/>
                <a:gd name="T36" fmla="*/ 9 w 534"/>
                <a:gd name="T37" fmla="*/ 10 h 433"/>
                <a:gd name="T38" fmla="*/ 11 w 534"/>
                <a:gd name="T39" fmla="*/ 7 h 433"/>
                <a:gd name="T40" fmla="*/ 12 w 534"/>
                <a:gd name="T41" fmla="*/ 7 h 433"/>
                <a:gd name="T42" fmla="*/ 12 w 534"/>
                <a:gd name="T43" fmla="*/ 7 h 433"/>
                <a:gd name="T44" fmla="*/ 12 w 534"/>
                <a:gd name="T45" fmla="*/ 6 h 433"/>
                <a:gd name="T46" fmla="*/ 12 w 534"/>
                <a:gd name="T47" fmla="*/ 5 h 433"/>
                <a:gd name="T48" fmla="*/ 11 w 534"/>
                <a:gd name="T49" fmla="*/ 5 h 433"/>
                <a:gd name="T50" fmla="*/ 11 w 534"/>
                <a:gd name="T51" fmla="*/ 5 h 433"/>
                <a:gd name="T52" fmla="*/ 10 w 534"/>
                <a:gd name="T53" fmla="*/ 4 h 433"/>
                <a:gd name="T54" fmla="*/ 9 w 534"/>
                <a:gd name="T55" fmla="*/ 3 h 433"/>
                <a:gd name="T56" fmla="*/ 9 w 534"/>
                <a:gd name="T57" fmla="*/ 3 h 433"/>
                <a:gd name="T58" fmla="*/ 8 w 534"/>
                <a:gd name="T59" fmla="*/ 2 h 433"/>
                <a:gd name="T60" fmla="*/ 7 w 534"/>
                <a:gd name="T61" fmla="*/ 3 h 433"/>
                <a:gd name="T62" fmla="*/ 7 w 534"/>
                <a:gd name="T63" fmla="*/ 3 h 433"/>
                <a:gd name="T64" fmla="*/ 7 w 534"/>
                <a:gd name="T65" fmla="*/ 3 h 433"/>
                <a:gd name="T66" fmla="*/ 7 w 534"/>
                <a:gd name="T67" fmla="*/ 2 h 433"/>
                <a:gd name="T68" fmla="*/ 7 w 534"/>
                <a:gd name="T69" fmla="*/ 1 h 433"/>
                <a:gd name="T70" fmla="*/ 6 w 534"/>
                <a:gd name="T71" fmla="*/ 1 h 433"/>
                <a:gd name="T72" fmla="*/ 6 w 534"/>
                <a:gd name="T73" fmla="*/ 1 h 433"/>
                <a:gd name="T74" fmla="*/ 5 w 534"/>
                <a:gd name="T75" fmla="*/ 0 h 433"/>
                <a:gd name="T76" fmla="*/ 5 w 534"/>
                <a:gd name="T77" fmla="*/ 0 h 433"/>
                <a:gd name="T78" fmla="*/ 5 w 534"/>
                <a:gd name="T79" fmla="*/ 0 h 433"/>
                <a:gd name="T80" fmla="*/ 4 w 534"/>
                <a:gd name="T81" fmla="*/ 0 h 433"/>
                <a:gd name="T82" fmla="*/ 5 w 534"/>
                <a:gd name="T83" fmla="*/ 1 h 433"/>
                <a:gd name="T84" fmla="*/ 4 w 534"/>
                <a:gd name="T85" fmla="*/ 1 h 433"/>
                <a:gd name="T86" fmla="*/ 4 w 534"/>
                <a:gd name="T87" fmla="*/ 1 h 433"/>
                <a:gd name="T88" fmla="*/ 4 w 534"/>
                <a:gd name="T89" fmla="*/ 1 h 433"/>
                <a:gd name="T90" fmla="*/ 3 w 534"/>
                <a:gd name="T91" fmla="*/ 1 h 433"/>
                <a:gd name="T92" fmla="*/ 3 w 534"/>
                <a:gd name="T93" fmla="*/ 1 h 433"/>
                <a:gd name="T94" fmla="*/ 2 w 534"/>
                <a:gd name="T95" fmla="*/ 2 h 433"/>
                <a:gd name="T96" fmla="*/ 2 w 534"/>
                <a:gd name="T97" fmla="*/ 1 h 433"/>
                <a:gd name="T98" fmla="*/ 1 w 534"/>
                <a:gd name="T99" fmla="*/ 1 h 433"/>
                <a:gd name="T100" fmla="*/ 0 w 534"/>
                <a:gd name="T101" fmla="*/ 1 h 4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33"/>
                <a:gd name="T155" fmla="*/ 534 w 534"/>
                <a:gd name="T156" fmla="*/ 433 h 4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33">
                  <a:moveTo>
                    <a:pt x="0" y="63"/>
                  </a:moveTo>
                  <a:lnTo>
                    <a:pt x="4" y="118"/>
                  </a:lnTo>
                  <a:lnTo>
                    <a:pt x="32" y="86"/>
                  </a:lnTo>
                  <a:lnTo>
                    <a:pt x="72" y="129"/>
                  </a:lnTo>
                  <a:lnTo>
                    <a:pt x="53" y="156"/>
                  </a:lnTo>
                  <a:lnTo>
                    <a:pt x="7" y="130"/>
                  </a:lnTo>
                  <a:lnTo>
                    <a:pt x="1" y="168"/>
                  </a:lnTo>
                  <a:lnTo>
                    <a:pt x="7" y="191"/>
                  </a:lnTo>
                  <a:lnTo>
                    <a:pt x="32" y="196"/>
                  </a:lnTo>
                  <a:lnTo>
                    <a:pt x="22" y="221"/>
                  </a:lnTo>
                  <a:lnTo>
                    <a:pt x="41" y="238"/>
                  </a:lnTo>
                  <a:lnTo>
                    <a:pt x="41" y="314"/>
                  </a:lnTo>
                  <a:lnTo>
                    <a:pt x="115" y="292"/>
                  </a:lnTo>
                  <a:lnTo>
                    <a:pt x="157" y="269"/>
                  </a:lnTo>
                  <a:lnTo>
                    <a:pt x="250" y="320"/>
                  </a:lnTo>
                  <a:lnTo>
                    <a:pt x="311" y="352"/>
                  </a:lnTo>
                  <a:lnTo>
                    <a:pt x="322" y="366"/>
                  </a:lnTo>
                  <a:lnTo>
                    <a:pt x="328" y="405"/>
                  </a:lnTo>
                  <a:lnTo>
                    <a:pt x="382" y="433"/>
                  </a:lnTo>
                  <a:lnTo>
                    <a:pt x="466" y="329"/>
                  </a:lnTo>
                  <a:lnTo>
                    <a:pt x="519" y="329"/>
                  </a:lnTo>
                  <a:lnTo>
                    <a:pt x="528" y="286"/>
                  </a:lnTo>
                  <a:lnTo>
                    <a:pt x="534" y="268"/>
                  </a:lnTo>
                  <a:lnTo>
                    <a:pt x="517" y="240"/>
                  </a:lnTo>
                  <a:lnTo>
                    <a:pt x="478" y="223"/>
                  </a:lnTo>
                  <a:lnTo>
                    <a:pt x="472" y="202"/>
                  </a:lnTo>
                  <a:lnTo>
                    <a:pt x="417" y="186"/>
                  </a:lnTo>
                  <a:lnTo>
                    <a:pt x="382" y="148"/>
                  </a:lnTo>
                  <a:lnTo>
                    <a:pt x="371" y="122"/>
                  </a:lnTo>
                  <a:lnTo>
                    <a:pt x="343" y="98"/>
                  </a:lnTo>
                  <a:lnTo>
                    <a:pt x="327" y="113"/>
                  </a:lnTo>
                  <a:lnTo>
                    <a:pt x="317" y="122"/>
                  </a:lnTo>
                  <a:lnTo>
                    <a:pt x="297" y="118"/>
                  </a:lnTo>
                  <a:lnTo>
                    <a:pt x="281" y="86"/>
                  </a:lnTo>
                  <a:lnTo>
                    <a:pt x="281" y="63"/>
                  </a:lnTo>
                  <a:lnTo>
                    <a:pt x="261" y="56"/>
                  </a:lnTo>
                  <a:lnTo>
                    <a:pt x="256" y="35"/>
                  </a:lnTo>
                  <a:lnTo>
                    <a:pt x="233" y="18"/>
                  </a:lnTo>
                  <a:lnTo>
                    <a:pt x="216" y="18"/>
                  </a:lnTo>
                  <a:lnTo>
                    <a:pt x="204" y="0"/>
                  </a:lnTo>
                  <a:lnTo>
                    <a:pt x="186" y="10"/>
                  </a:lnTo>
                  <a:lnTo>
                    <a:pt x="192" y="35"/>
                  </a:lnTo>
                  <a:lnTo>
                    <a:pt x="182" y="31"/>
                  </a:lnTo>
                  <a:lnTo>
                    <a:pt x="173" y="26"/>
                  </a:lnTo>
                  <a:lnTo>
                    <a:pt x="157" y="63"/>
                  </a:lnTo>
                  <a:lnTo>
                    <a:pt x="136" y="68"/>
                  </a:lnTo>
                  <a:lnTo>
                    <a:pt x="115" y="61"/>
                  </a:lnTo>
                  <a:lnTo>
                    <a:pt x="101" y="80"/>
                  </a:lnTo>
                  <a:lnTo>
                    <a:pt x="84" y="63"/>
                  </a:lnTo>
                  <a:lnTo>
                    <a:pt x="57" y="46"/>
                  </a:lnTo>
                  <a:lnTo>
                    <a:pt x="0" y="63"/>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79" name="Freeform 494"/>
            <p:cNvSpPr/>
            <p:nvPr/>
          </p:nvSpPr>
          <p:spPr bwMode="auto">
            <a:xfrm>
              <a:off x="3946" y="4738"/>
              <a:ext cx="337" cy="155"/>
            </a:xfrm>
            <a:custGeom>
              <a:avLst/>
              <a:gdLst>
                <a:gd name="T0" fmla="*/ 3 w 444"/>
                <a:gd name="T1" fmla="*/ 3 h 219"/>
                <a:gd name="T2" fmla="*/ 2 w 444"/>
                <a:gd name="T3" fmla="*/ 3 h 219"/>
                <a:gd name="T4" fmla="*/ 0 w 444"/>
                <a:gd name="T5" fmla="*/ 4 h 219"/>
                <a:gd name="T6" fmla="*/ 0 w 444"/>
                <a:gd name="T7" fmla="*/ 4 h 219"/>
                <a:gd name="T8" fmla="*/ 0 w 444"/>
                <a:gd name="T9" fmla="*/ 5 h 219"/>
                <a:gd name="T10" fmla="*/ 1 w 444"/>
                <a:gd name="T11" fmla="*/ 5 h 219"/>
                <a:gd name="T12" fmla="*/ 3 w 444"/>
                <a:gd name="T13" fmla="*/ 5 h 219"/>
                <a:gd name="T14" fmla="*/ 4 w 444"/>
                <a:gd name="T15" fmla="*/ 5 h 219"/>
                <a:gd name="T16" fmla="*/ 5 w 444"/>
                <a:gd name="T17" fmla="*/ 5 h 219"/>
                <a:gd name="T18" fmla="*/ 5 w 444"/>
                <a:gd name="T19" fmla="*/ 4 h 219"/>
                <a:gd name="T20" fmla="*/ 6 w 444"/>
                <a:gd name="T21" fmla="*/ 4 h 219"/>
                <a:gd name="T22" fmla="*/ 7 w 444"/>
                <a:gd name="T23" fmla="*/ 4 h 219"/>
                <a:gd name="T24" fmla="*/ 7 w 444"/>
                <a:gd name="T25" fmla="*/ 4 h 219"/>
                <a:gd name="T26" fmla="*/ 9 w 444"/>
                <a:gd name="T27" fmla="*/ 3 h 219"/>
                <a:gd name="T28" fmla="*/ 10 w 444"/>
                <a:gd name="T29" fmla="*/ 2 h 219"/>
                <a:gd name="T30" fmla="*/ 10 w 444"/>
                <a:gd name="T31" fmla="*/ 2 h 219"/>
                <a:gd name="T32" fmla="*/ 10 w 444"/>
                <a:gd name="T33" fmla="*/ 1 h 219"/>
                <a:gd name="T34" fmla="*/ 9 w 444"/>
                <a:gd name="T35" fmla="*/ 1 h 219"/>
                <a:gd name="T36" fmla="*/ 9 w 444"/>
                <a:gd name="T37" fmla="*/ 1 h 219"/>
                <a:gd name="T38" fmla="*/ 8 w 444"/>
                <a:gd name="T39" fmla="*/ 1 h 219"/>
                <a:gd name="T40" fmla="*/ 7 w 444"/>
                <a:gd name="T41" fmla="*/ 0 h 219"/>
                <a:gd name="T42" fmla="*/ 4 w 444"/>
                <a:gd name="T43" fmla="*/ 0 h 219"/>
                <a:gd name="T44" fmla="*/ 4 w 444"/>
                <a:gd name="T45" fmla="*/ 0 h 219"/>
                <a:gd name="T46" fmla="*/ 4 w 444"/>
                <a:gd name="T47" fmla="*/ 1 h 219"/>
                <a:gd name="T48" fmla="*/ 4 w 444"/>
                <a:gd name="T49" fmla="*/ 1 h 219"/>
                <a:gd name="T50" fmla="*/ 4 w 444"/>
                <a:gd name="T51" fmla="*/ 1 h 219"/>
                <a:gd name="T52" fmla="*/ 3 w 444"/>
                <a:gd name="T53" fmla="*/ 1 h 219"/>
                <a:gd name="T54" fmla="*/ 3 w 444"/>
                <a:gd name="T55" fmla="*/ 1 h 219"/>
                <a:gd name="T56" fmla="*/ 2 w 444"/>
                <a:gd name="T57" fmla="*/ 1 h 219"/>
                <a:gd name="T58" fmla="*/ 2 w 444"/>
                <a:gd name="T59" fmla="*/ 1 h 219"/>
                <a:gd name="T60" fmla="*/ 2 w 444"/>
                <a:gd name="T61" fmla="*/ 1 h 219"/>
                <a:gd name="T62" fmla="*/ 2 w 444"/>
                <a:gd name="T63" fmla="*/ 2 h 219"/>
                <a:gd name="T64" fmla="*/ 2 w 444"/>
                <a:gd name="T65" fmla="*/ 2 h 219"/>
                <a:gd name="T66" fmla="*/ 2 w 444"/>
                <a:gd name="T67" fmla="*/ 3 h 219"/>
                <a:gd name="T68" fmla="*/ 4 w 444"/>
                <a:gd name="T69" fmla="*/ 3 h 219"/>
                <a:gd name="T70" fmla="*/ 4 w 444"/>
                <a:gd name="T71" fmla="*/ 2 h 219"/>
                <a:gd name="T72" fmla="*/ 5 w 444"/>
                <a:gd name="T73" fmla="*/ 3 h 219"/>
                <a:gd name="T74" fmla="*/ 4 w 444"/>
                <a:gd name="T75" fmla="*/ 3 h 219"/>
                <a:gd name="T76" fmla="*/ 4 w 444"/>
                <a:gd name="T77" fmla="*/ 3 h 219"/>
                <a:gd name="T78" fmla="*/ 3 w 444"/>
                <a:gd name="T79" fmla="*/ 3 h 219"/>
                <a:gd name="T80" fmla="*/ 3 w 444"/>
                <a:gd name="T81" fmla="*/ 3 h 219"/>
                <a:gd name="T82" fmla="*/ 3 w 444"/>
                <a:gd name="T83" fmla="*/ 3 h 2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4"/>
                <a:gd name="T127" fmla="*/ 0 h 219"/>
                <a:gd name="T128" fmla="*/ 444 w 444"/>
                <a:gd name="T129" fmla="*/ 219 h 2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4" h="219">
                  <a:moveTo>
                    <a:pt x="113" y="156"/>
                  </a:moveTo>
                  <a:lnTo>
                    <a:pt x="81" y="156"/>
                  </a:lnTo>
                  <a:lnTo>
                    <a:pt x="16" y="165"/>
                  </a:lnTo>
                  <a:lnTo>
                    <a:pt x="0" y="190"/>
                  </a:lnTo>
                  <a:lnTo>
                    <a:pt x="16" y="200"/>
                  </a:lnTo>
                  <a:lnTo>
                    <a:pt x="29" y="207"/>
                  </a:lnTo>
                  <a:lnTo>
                    <a:pt x="118" y="206"/>
                  </a:lnTo>
                  <a:lnTo>
                    <a:pt x="179" y="206"/>
                  </a:lnTo>
                  <a:lnTo>
                    <a:pt x="207" y="219"/>
                  </a:lnTo>
                  <a:lnTo>
                    <a:pt x="216" y="192"/>
                  </a:lnTo>
                  <a:lnTo>
                    <a:pt x="242" y="190"/>
                  </a:lnTo>
                  <a:lnTo>
                    <a:pt x="278" y="180"/>
                  </a:lnTo>
                  <a:lnTo>
                    <a:pt x="309" y="172"/>
                  </a:lnTo>
                  <a:lnTo>
                    <a:pt x="363" y="136"/>
                  </a:lnTo>
                  <a:lnTo>
                    <a:pt x="423" y="102"/>
                  </a:lnTo>
                  <a:lnTo>
                    <a:pt x="444" y="84"/>
                  </a:lnTo>
                  <a:lnTo>
                    <a:pt x="436" y="50"/>
                  </a:lnTo>
                  <a:lnTo>
                    <a:pt x="406" y="50"/>
                  </a:lnTo>
                  <a:lnTo>
                    <a:pt x="382" y="35"/>
                  </a:lnTo>
                  <a:lnTo>
                    <a:pt x="349" y="22"/>
                  </a:lnTo>
                  <a:lnTo>
                    <a:pt x="275" y="14"/>
                  </a:lnTo>
                  <a:lnTo>
                    <a:pt x="182" y="0"/>
                  </a:lnTo>
                  <a:lnTo>
                    <a:pt x="165" y="4"/>
                  </a:lnTo>
                  <a:lnTo>
                    <a:pt x="171" y="22"/>
                  </a:lnTo>
                  <a:lnTo>
                    <a:pt x="180" y="39"/>
                  </a:lnTo>
                  <a:lnTo>
                    <a:pt x="156" y="45"/>
                  </a:lnTo>
                  <a:lnTo>
                    <a:pt x="148" y="33"/>
                  </a:lnTo>
                  <a:lnTo>
                    <a:pt x="117" y="29"/>
                  </a:lnTo>
                  <a:lnTo>
                    <a:pt x="76" y="33"/>
                  </a:lnTo>
                  <a:lnTo>
                    <a:pt x="93" y="45"/>
                  </a:lnTo>
                  <a:lnTo>
                    <a:pt x="93" y="57"/>
                  </a:lnTo>
                  <a:lnTo>
                    <a:pt x="86" y="72"/>
                  </a:lnTo>
                  <a:lnTo>
                    <a:pt x="86" y="95"/>
                  </a:lnTo>
                  <a:lnTo>
                    <a:pt x="98" y="108"/>
                  </a:lnTo>
                  <a:lnTo>
                    <a:pt x="156" y="108"/>
                  </a:lnTo>
                  <a:lnTo>
                    <a:pt x="174" y="107"/>
                  </a:lnTo>
                  <a:lnTo>
                    <a:pt x="192" y="126"/>
                  </a:lnTo>
                  <a:lnTo>
                    <a:pt x="173" y="153"/>
                  </a:lnTo>
                  <a:lnTo>
                    <a:pt x="154" y="153"/>
                  </a:lnTo>
                  <a:lnTo>
                    <a:pt x="132" y="152"/>
                  </a:lnTo>
                  <a:lnTo>
                    <a:pt x="123" y="153"/>
                  </a:lnTo>
                  <a:lnTo>
                    <a:pt x="113" y="156"/>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80" name="Freeform 495"/>
            <p:cNvSpPr/>
            <p:nvPr/>
          </p:nvSpPr>
          <p:spPr bwMode="auto">
            <a:xfrm>
              <a:off x="3911" y="4831"/>
              <a:ext cx="215" cy="163"/>
            </a:xfrm>
            <a:custGeom>
              <a:avLst/>
              <a:gdLst>
                <a:gd name="T0" fmla="*/ 0 w 285"/>
                <a:gd name="T1" fmla="*/ 5 h 227"/>
                <a:gd name="T2" fmla="*/ 0 w 285"/>
                <a:gd name="T3" fmla="*/ 5 h 227"/>
                <a:gd name="T4" fmla="*/ 1 w 285"/>
                <a:gd name="T5" fmla="*/ 5 h 227"/>
                <a:gd name="T6" fmla="*/ 2 w 285"/>
                <a:gd name="T7" fmla="*/ 5 h 227"/>
                <a:gd name="T8" fmla="*/ 3 w 285"/>
                <a:gd name="T9" fmla="*/ 3 h 227"/>
                <a:gd name="T10" fmla="*/ 3 w 285"/>
                <a:gd name="T11" fmla="*/ 4 h 227"/>
                <a:gd name="T12" fmla="*/ 4 w 285"/>
                <a:gd name="T13" fmla="*/ 5 h 227"/>
                <a:gd name="T14" fmla="*/ 5 w 285"/>
                <a:gd name="T15" fmla="*/ 5 h 227"/>
                <a:gd name="T16" fmla="*/ 6 w 285"/>
                <a:gd name="T17" fmla="*/ 5 h 227"/>
                <a:gd name="T18" fmla="*/ 7 w 285"/>
                <a:gd name="T19" fmla="*/ 5 h 227"/>
                <a:gd name="T20" fmla="*/ 7 w 285"/>
                <a:gd name="T21" fmla="*/ 3 h 227"/>
                <a:gd name="T22" fmla="*/ 6 w 285"/>
                <a:gd name="T23" fmla="*/ 3 h 227"/>
                <a:gd name="T24" fmla="*/ 6 w 285"/>
                <a:gd name="T25" fmla="*/ 3 h 227"/>
                <a:gd name="T26" fmla="*/ 6 w 285"/>
                <a:gd name="T27" fmla="*/ 2 h 227"/>
                <a:gd name="T28" fmla="*/ 5 w 285"/>
                <a:gd name="T29" fmla="*/ 2 h 227"/>
                <a:gd name="T30" fmla="*/ 5 w 285"/>
                <a:gd name="T31" fmla="*/ 2 h 227"/>
                <a:gd name="T32" fmla="*/ 3 w 285"/>
                <a:gd name="T33" fmla="*/ 2 h 227"/>
                <a:gd name="T34" fmla="*/ 3 w 285"/>
                <a:gd name="T35" fmla="*/ 2 h 227"/>
                <a:gd name="T36" fmla="*/ 2 w 285"/>
                <a:gd name="T37" fmla="*/ 2 h 227"/>
                <a:gd name="T38" fmla="*/ 1 w 285"/>
                <a:gd name="T39" fmla="*/ 1 h 227"/>
                <a:gd name="T40" fmla="*/ 1 w 285"/>
                <a:gd name="T41" fmla="*/ 1 h 227"/>
                <a:gd name="T42" fmla="*/ 1 w 285"/>
                <a:gd name="T43" fmla="*/ 1 h 227"/>
                <a:gd name="T44" fmla="*/ 1 w 285"/>
                <a:gd name="T45" fmla="*/ 1 h 227"/>
                <a:gd name="T46" fmla="*/ 3 w 285"/>
                <a:gd name="T47" fmla="*/ 1 h 227"/>
                <a:gd name="T48" fmla="*/ 3 w 285"/>
                <a:gd name="T49" fmla="*/ 0 h 227"/>
                <a:gd name="T50" fmla="*/ 2 w 285"/>
                <a:gd name="T51" fmla="*/ 0 h 227"/>
                <a:gd name="T52" fmla="*/ 1 w 285"/>
                <a:gd name="T53" fmla="*/ 0 h 227"/>
                <a:gd name="T54" fmla="*/ 0 w 285"/>
                <a:gd name="T55" fmla="*/ 1 h 227"/>
                <a:gd name="T56" fmla="*/ 0 w 285"/>
                <a:gd name="T57" fmla="*/ 2 h 227"/>
                <a:gd name="T58" fmla="*/ 0 w 285"/>
                <a:gd name="T59" fmla="*/ 2 h 227"/>
                <a:gd name="T60" fmla="*/ 0 w 285"/>
                <a:gd name="T61" fmla="*/ 2 h 227"/>
                <a:gd name="T62" fmla="*/ 1 w 285"/>
                <a:gd name="T63" fmla="*/ 2 h 227"/>
                <a:gd name="T64" fmla="*/ 1 w 285"/>
                <a:gd name="T65" fmla="*/ 3 h 227"/>
                <a:gd name="T66" fmla="*/ 1 w 285"/>
                <a:gd name="T67" fmla="*/ 4 h 227"/>
                <a:gd name="T68" fmla="*/ 1 w 285"/>
                <a:gd name="T69" fmla="*/ 4 h 227"/>
                <a:gd name="T70" fmla="*/ 1 w 285"/>
                <a:gd name="T71" fmla="*/ 4 h 227"/>
                <a:gd name="T72" fmla="*/ 0 w 285"/>
                <a:gd name="T73" fmla="*/ 5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227"/>
                <a:gd name="T113" fmla="*/ 285 w 285"/>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227">
                  <a:moveTo>
                    <a:pt x="0" y="192"/>
                  </a:moveTo>
                  <a:lnTo>
                    <a:pt x="4" y="201"/>
                  </a:lnTo>
                  <a:lnTo>
                    <a:pt x="27" y="205"/>
                  </a:lnTo>
                  <a:lnTo>
                    <a:pt x="76" y="207"/>
                  </a:lnTo>
                  <a:lnTo>
                    <a:pt x="135" y="138"/>
                  </a:lnTo>
                  <a:lnTo>
                    <a:pt x="150" y="181"/>
                  </a:lnTo>
                  <a:lnTo>
                    <a:pt x="166" y="227"/>
                  </a:lnTo>
                  <a:lnTo>
                    <a:pt x="206" y="209"/>
                  </a:lnTo>
                  <a:lnTo>
                    <a:pt x="243" y="191"/>
                  </a:lnTo>
                  <a:lnTo>
                    <a:pt x="285" y="205"/>
                  </a:lnTo>
                  <a:lnTo>
                    <a:pt x="285" y="139"/>
                  </a:lnTo>
                  <a:lnTo>
                    <a:pt x="258" y="127"/>
                  </a:lnTo>
                  <a:lnTo>
                    <a:pt x="242" y="128"/>
                  </a:lnTo>
                  <a:lnTo>
                    <a:pt x="253" y="85"/>
                  </a:lnTo>
                  <a:lnTo>
                    <a:pt x="218" y="76"/>
                  </a:lnTo>
                  <a:lnTo>
                    <a:pt x="192" y="73"/>
                  </a:lnTo>
                  <a:lnTo>
                    <a:pt x="151" y="73"/>
                  </a:lnTo>
                  <a:lnTo>
                    <a:pt x="121" y="73"/>
                  </a:lnTo>
                  <a:lnTo>
                    <a:pt x="81" y="73"/>
                  </a:lnTo>
                  <a:lnTo>
                    <a:pt x="49" y="66"/>
                  </a:lnTo>
                  <a:lnTo>
                    <a:pt x="45" y="59"/>
                  </a:lnTo>
                  <a:lnTo>
                    <a:pt x="50" y="44"/>
                  </a:lnTo>
                  <a:lnTo>
                    <a:pt x="65" y="32"/>
                  </a:lnTo>
                  <a:lnTo>
                    <a:pt x="119" y="21"/>
                  </a:lnTo>
                  <a:lnTo>
                    <a:pt x="117" y="0"/>
                  </a:lnTo>
                  <a:lnTo>
                    <a:pt x="73" y="7"/>
                  </a:lnTo>
                  <a:lnTo>
                    <a:pt x="40" y="4"/>
                  </a:lnTo>
                  <a:lnTo>
                    <a:pt x="19" y="27"/>
                  </a:lnTo>
                  <a:lnTo>
                    <a:pt x="9" y="73"/>
                  </a:lnTo>
                  <a:lnTo>
                    <a:pt x="11" y="84"/>
                  </a:lnTo>
                  <a:lnTo>
                    <a:pt x="8" y="86"/>
                  </a:lnTo>
                  <a:lnTo>
                    <a:pt x="34" y="97"/>
                  </a:lnTo>
                  <a:lnTo>
                    <a:pt x="47" y="122"/>
                  </a:lnTo>
                  <a:lnTo>
                    <a:pt x="39" y="153"/>
                  </a:lnTo>
                  <a:lnTo>
                    <a:pt x="32" y="155"/>
                  </a:lnTo>
                  <a:lnTo>
                    <a:pt x="25" y="166"/>
                  </a:lnTo>
                  <a:lnTo>
                    <a:pt x="0" y="192"/>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sp>
          <p:nvSpPr>
            <p:cNvPr id="681" name="Freeform 496"/>
            <p:cNvSpPr/>
            <p:nvPr/>
          </p:nvSpPr>
          <p:spPr bwMode="auto">
            <a:xfrm>
              <a:off x="5288" y="5475"/>
              <a:ext cx="16" cy="25"/>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grp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Narrow" panose="020B0606020202030204" pitchFamily="34" charset="0"/>
                <a:cs typeface="Arial" panose="020B0604020202020204" pitchFamily="34" charset="0"/>
              </a:endParaRPr>
            </a:p>
          </p:txBody>
        </p:sp>
      </p:grpSp>
      <p:sp>
        <p:nvSpPr>
          <p:cNvPr id="14" name="TextBox 1"/>
          <p:cNvSpPr txBox="1"/>
          <p:nvPr/>
        </p:nvSpPr>
        <p:spPr>
          <a:xfrm>
            <a:off x="8509545" y="561975"/>
            <a:ext cx="2364740" cy="567690"/>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4.2</a:t>
            </a: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 </a:t>
            </a:r>
            <a:r>
              <a:rPr lang="zh-CN" altLang="en-US"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未来发展</a:t>
            </a:r>
          </a:p>
        </p:txBody>
      </p:sp>
      <p:sp>
        <p:nvSpPr>
          <p:cNvPr id="22" name="文本框 21"/>
          <p:cNvSpPr txBox="1"/>
          <p:nvPr/>
        </p:nvSpPr>
        <p:spPr>
          <a:xfrm>
            <a:off x="8447315" y="1046480"/>
            <a:ext cx="1107996" cy="276999"/>
          </a:xfrm>
          <a:prstGeom prst="rect">
            <a:avLst/>
          </a:prstGeom>
          <a:noFill/>
        </p:spPr>
        <p:txBody>
          <a:bodyPr wrap="none" rtlCol="0">
            <a:spAutoFit/>
          </a:bodyPr>
          <a:lstStyle/>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25" name="矩形 24"/>
          <p:cNvSpPr/>
          <p:nvPr/>
        </p:nvSpPr>
        <p:spPr>
          <a:xfrm>
            <a:off x="609146" y="3570605"/>
            <a:ext cx="2034540" cy="1800000"/>
          </a:xfrm>
          <a:prstGeom prst="rect">
            <a:avLst/>
          </a:prstGeom>
          <a:solidFill>
            <a:schemeClr val="bg1">
              <a:lumMod val="9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784656" y="3570605"/>
            <a:ext cx="2034540" cy="1800000"/>
          </a:xfrm>
          <a:prstGeom prst="rect">
            <a:avLst/>
          </a:prstGeom>
          <a:solidFill>
            <a:schemeClr val="bg1">
              <a:lumMod val="9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960166" y="3570605"/>
            <a:ext cx="2034540" cy="1800000"/>
          </a:xfrm>
          <a:prstGeom prst="rect">
            <a:avLst/>
          </a:prstGeom>
          <a:solidFill>
            <a:schemeClr val="bg1">
              <a:lumMod val="9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09146" y="4952365"/>
            <a:ext cx="2034540" cy="428625"/>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784656" y="4952365"/>
            <a:ext cx="2034540" cy="428625"/>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960166" y="4952365"/>
            <a:ext cx="2034540" cy="428625"/>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9146" y="1376045"/>
            <a:ext cx="2034540" cy="1800000"/>
          </a:xfrm>
          <a:prstGeom prst="rect">
            <a:avLst/>
          </a:prstGeom>
          <a:solidFill>
            <a:schemeClr val="bg1">
              <a:lumMod val="9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784656" y="1376045"/>
            <a:ext cx="2034540" cy="1800000"/>
          </a:xfrm>
          <a:prstGeom prst="rect">
            <a:avLst/>
          </a:prstGeom>
          <a:solidFill>
            <a:schemeClr val="bg1">
              <a:lumMod val="9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960166" y="1376045"/>
            <a:ext cx="2034540" cy="1800000"/>
          </a:xfrm>
          <a:prstGeom prst="rect">
            <a:avLst/>
          </a:prstGeom>
          <a:solidFill>
            <a:schemeClr val="bg1">
              <a:lumMod val="9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09146" y="2757805"/>
            <a:ext cx="2034540" cy="428625"/>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784656" y="2757805"/>
            <a:ext cx="2034540" cy="428625"/>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960166" y="2757805"/>
            <a:ext cx="2034540" cy="428625"/>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
          <p:cNvSpPr txBox="1"/>
          <p:nvPr/>
        </p:nvSpPr>
        <p:spPr>
          <a:xfrm>
            <a:off x="1050971" y="1969407"/>
            <a:ext cx="1804035" cy="261610"/>
          </a:xfrm>
          <a:prstGeom prst="rect">
            <a:avLst/>
          </a:prstGeom>
          <a:noFill/>
        </p:spPr>
        <p:txBody>
          <a:bodyPr wrap="square" lIns="0" tIns="0" rIns="0" rtlCol="0">
            <a:spAutoFit/>
          </a:bodyPr>
          <a:lstStyle/>
          <a:p>
            <a:pPr defTabSz="0"/>
            <a:r>
              <a:rPr lang="zh-CN" altLang="en-US"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41" name="TextBox 1"/>
          <p:cNvSpPr txBox="1"/>
          <p:nvPr/>
        </p:nvSpPr>
        <p:spPr>
          <a:xfrm>
            <a:off x="1282246" y="2820265"/>
            <a:ext cx="688340" cy="353060"/>
          </a:xfrm>
          <a:prstGeom prst="rect">
            <a:avLst/>
          </a:prstGeom>
          <a:noFill/>
        </p:spPr>
        <p:txBody>
          <a:bodyPr wrap="none" lIns="0" tIns="0" rIns="0" rtlCol="0">
            <a:spAutoFit/>
          </a:bodyPr>
          <a:lstStyle/>
          <a:p>
            <a:pPr algn="ctr" defTabSz="0">
              <a:lnSpc>
                <a:spcPts val="2400"/>
              </a:lnSpc>
              <a:tabLst>
                <a:tab pos="330200" algn="l"/>
                <a:tab pos="342900" algn="l"/>
                <a:tab pos="647700" algn="l"/>
              </a:tabLst>
            </a:pPr>
            <a:r>
              <a:rPr lang="en-US" altLang="zh-CN" sz="2000" b="1" dirty="0">
                <a:solidFill>
                  <a:schemeClr val="tx1"/>
                </a:solidFill>
                <a:latin typeface="+mj-lt"/>
                <a:cs typeface="Calibri" panose="020F0502020204030204" pitchFamily="18" charset="0"/>
              </a:rPr>
              <a:t>STEP</a:t>
            </a:r>
            <a:r>
              <a:rPr lang="en-US" altLang="zh-CN" sz="2000" b="1" dirty="0">
                <a:solidFill>
                  <a:schemeClr val="tx1"/>
                </a:solidFill>
                <a:latin typeface="+mj-lt"/>
                <a:cs typeface="Times New Roman" panose="02020603050405020304" pitchFamily="18" charset="0"/>
              </a:rPr>
              <a:t> </a:t>
            </a:r>
            <a:r>
              <a:rPr lang="en-US" altLang="zh-CN" sz="2000" b="1" dirty="0">
                <a:solidFill>
                  <a:schemeClr val="tx1"/>
                </a:solidFill>
                <a:latin typeface="+mj-lt"/>
                <a:cs typeface="Calibri" panose="020F0502020204030204" pitchFamily="18" charset="0"/>
              </a:rPr>
              <a:t>1</a:t>
            </a:r>
          </a:p>
        </p:txBody>
      </p:sp>
      <p:sp>
        <p:nvSpPr>
          <p:cNvPr id="43" name="TextBox 1"/>
          <p:cNvSpPr txBox="1"/>
          <p:nvPr/>
        </p:nvSpPr>
        <p:spPr>
          <a:xfrm>
            <a:off x="3457756" y="2820265"/>
            <a:ext cx="688340" cy="353060"/>
          </a:xfrm>
          <a:prstGeom prst="rect">
            <a:avLst/>
          </a:prstGeom>
          <a:noFill/>
        </p:spPr>
        <p:txBody>
          <a:bodyPr wrap="none" lIns="0" tIns="0" rIns="0" rtlCol="0">
            <a:spAutoFit/>
          </a:bodyPr>
          <a:lstStyle/>
          <a:p>
            <a:pPr algn="ctr" defTabSz="0">
              <a:lnSpc>
                <a:spcPts val="2400"/>
              </a:lnSpc>
              <a:tabLst>
                <a:tab pos="330200" algn="l"/>
                <a:tab pos="342900" algn="l"/>
                <a:tab pos="647700" algn="l"/>
              </a:tabLst>
            </a:pPr>
            <a:r>
              <a:rPr lang="en-US" altLang="zh-CN" sz="2000" b="1" dirty="0">
                <a:solidFill>
                  <a:schemeClr val="tx1"/>
                </a:solidFill>
                <a:latin typeface="+mj-lt"/>
                <a:cs typeface="Calibri" panose="020F0502020204030204" pitchFamily="18" charset="0"/>
              </a:rPr>
              <a:t>STEP</a:t>
            </a:r>
            <a:r>
              <a:rPr lang="en-US" altLang="zh-CN" sz="2000" b="1" dirty="0">
                <a:solidFill>
                  <a:schemeClr val="tx1"/>
                </a:solidFill>
                <a:latin typeface="+mj-lt"/>
                <a:cs typeface="Times New Roman" panose="02020603050405020304" pitchFamily="18" charset="0"/>
              </a:rPr>
              <a:t> </a:t>
            </a:r>
            <a:r>
              <a:rPr lang="en-US" altLang="zh-CN" sz="2000" b="1" dirty="0">
                <a:solidFill>
                  <a:schemeClr val="tx1"/>
                </a:solidFill>
                <a:latin typeface="+mj-lt"/>
                <a:cs typeface="Calibri" panose="020F0502020204030204" pitchFamily="18" charset="0"/>
              </a:rPr>
              <a:t>2</a:t>
            </a:r>
          </a:p>
        </p:txBody>
      </p:sp>
      <p:sp>
        <p:nvSpPr>
          <p:cNvPr id="45" name="TextBox 1"/>
          <p:cNvSpPr txBox="1"/>
          <p:nvPr/>
        </p:nvSpPr>
        <p:spPr>
          <a:xfrm>
            <a:off x="5633266" y="2820265"/>
            <a:ext cx="688340" cy="353060"/>
          </a:xfrm>
          <a:prstGeom prst="rect">
            <a:avLst/>
          </a:prstGeom>
          <a:noFill/>
        </p:spPr>
        <p:txBody>
          <a:bodyPr wrap="none" lIns="0" tIns="0" rIns="0" rtlCol="0">
            <a:spAutoFit/>
          </a:bodyPr>
          <a:lstStyle/>
          <a:p>
            <a:pPr algn="ctr" defTabSz="0">
              <a:lnSpc>
                <a:spcPts val="2400"/>
              </a:lnSpc>
              <a:tabLst>
                <a:tab pos="330200" algn="l"/>
                <a:tab pos="342900" algn="l"/>
                <a:tab pos="647700" algn="l"/>
              </a:tabLst>
            </a:pPr>
            <a:r>
              <a:rPr lang="en-US" altLang="zh-CN" sz="2000" b="1" dirty="0">
                <a:solidFill>
                  <a:schemeClr val="tx1"/>
                </a:solidFill>
                <a:latin typeface="+mj-lt"/>
                <a:cs typeface="Calibri" panose="020F0502020204030204" pitchFamily="18" charset="0"/>
              </a:rPr>
              <a:t>STEP</a:t>
            </a:r>
            <a:r>
              <a:rPr lang="en-US" altLang="zh-CN" sz="2000" b="1" dirty="0">
                <a:solidFill>
                  <a:schemeClr val="tx1"/>
                </a:solidFill>
                <a:latin typeface="+mj-lt"/>
                <a:cs typeface="Times New Roman" panose="02020603050405020304" pitchFamily="18" charset="0"/>
              </a:rPr>
              <a:t> </a:t>
            </a:r>
            <a:r>
              <a:rPr lang="en-US" altLang="zh-CN" sz="2000" b="1" dirty="0">
                <a:solidFill>
                  <a:schemeClr val="tx1"/>
                </a:solidFill>
                <a:latin typeface="+mj-lt"/>
                <a:cs typeface="Calibri" panose="020F0502020204030204" pitchFamily="18" charset="0"/>
              </a:rPr>
              <a:t>3</a:t>
            </a:r>
          </a:p>
        </p:txBody>
      </p:sp>
      <p:sp>
        <p:nvSpPr>
          <p:cNvPr id="47" name="TextBox 1"/>
          <p:cNvSpPr txBox="1"/>
          <p:nvPr/>
        </p:nvSpPr>
        <p:spPr>
          <a:xfrm>
            <a:off x="1282246" y="5023080"/>
            <a:ext cx="688340" cy="353060"/>
          </a:xfrm>
          <a:prstGeom prst="rect">
            <a:avLst/>
          </a:prstGeom>
          <a:noFill/>
        </p:spPr>
        <p:txBody>
          <a:bodyPr wrap="none" lIns="0" tIns="0" rIns="0" rtlCol="0">
            <a:spAutoFit/>
          </a:bodyPr>
          <a:lstStyle/>
          <a:p>
            <a:pPr algn="ctr" defTabSz="0">
              <a:lnSpc>
                <a:spcPts val="2400"/>
              </a:lnSpc>
              <a:tabLst>
                <a:tab pos="330200" algn="l"/>
                <a:tab pos="342900" algn="l"/>
                <a:tab pos="647700" algn="l"/>
              </a:tabLst>
            </a:pPr>
            <a:r>
              <a:rPr lang="en-US" altLang="zh-CN" sz="2000" b="1" dirty="0">
                <a:solidFill>
                  <a:schemeClr val="tx1"/>
                </a:solidFill>
                <a:latin typeface="+mj-lt"/>
                <a:cs typeface="Calibri" panose="020F0502020204030204" pitchFamily="18" charset="0"/>
              </a:rPr>
              <a:t>STEP</a:t>
            </a:r>
            <a:r>
              <a:rPr lang="en-US" altLang="zh-CN" sz="2000" b="1" dirty="0">
                <a:solidFill>
                  <a:schemeClr val="tx1"/>
                </a:solidFill>
                <a:latin typeface="+mj-lt"/>
                <a:cs typeface="Times New Roman" panose="02020603050405020304" pitchFamily="18" charset="0"/>
              </a:rPr>
              <a:t> </a:t>
            </a:r>
            <a:r>
              <a:rPr lang="en-US" altLang="zh-CN" sz="2000" b="1" dirty="0">
                <a:solidFill>
                  <a:schemeClr val="tx1"/>
                </a:solidFill>
                <a:latin typeface="+mj-lt"/>
                <a:cs typeface="Calibri" panose="020F0502020204030204" pitchFamily="18" charset="0"/>
              </a:rPr>
              <a:t>4</a:t>
            </a:r>
          </a:p>
        </p:txBody>
      </p:sp>
      <p:sp>
        <p:nvSpPr>
          <p:cNvPr id="49" name="TextBox 1"/>
          <p:cNvSpPr txBox="1"/>
          <p:nvPr/>
        </p:nvSpPr>
        <p:spPr>
          <a:xfrm>
            <a:off x="3458391" y="5028160"/>
            <a:ext cx="688340" cy="353060"/>
          </a:xfrm>
          <a:prstGeom prst="rect">
            <a:avLst/>
          </a:prstGeom>
          <a:noFill/>
        </p:spPr>
        <p:txBody>
          <a:bodyPr wrap="none" lIns="0" tIns="0" rIns="0" rtlCol="0">
            <a:spAutoFit/>
          </a:bodyPr>
          <a:lstStyle/>
          <a:p>
            <a:pPr algn="ctr" defTabSz="0">
              <a:lnSpc>
                <a:spcPts val="2400"/>
              </a:lnSpc>
              <a:tabLst>
                <a:tab pos="330200" algn="l"/>
                <a:tab pos="342900" algn="l"/>
                <a:tab pos="647700" algn="l"/>
              </a:tabLst>
            </a:pPr>
            <a:r>
              <a:rPr lang="en-US" altLang="zh-CN" sz="2000" b="1" dirty="0">
                <a:solidFill>
                  <a:schemeClr val="tx1"/>
                </a:solidFill>
                <a:latin typeface="+mj-lt"/>
                <a:cs typeface="Calibri" panose="020F0502020204030204" pitchFamily="18" charset="0"/>
              </a:rPr>
              <a:t>STEP</a:t>
            </a:r>
            <a:r>
              <a:rPr lang="en-US" altLang="zh-CN" sz="2000" b="1" dirty="0">
                <a:solidFill>
                  <a:schemeClr val="tx1"/>
                </a:solidFill>
                <a:latin typeface="+mj-lt"/>
                <a:cs typeface="Times New Roman" panose="02020603050405020304" pitchFamily="18" charset="0"/>
              </a:rPr>
              <a:t> </a:t>
            </a:r>
            <a:r>
              <a:rPr lang="en-US" altLang="zh-CN" sz="2000" b="1" dirty="0">
                <a:solidFill>
                  <a:schemeClr val="tx1"/>
                </a:solidFill>
                <a:latin typeface="+mj-lt"/>
                <a:cs typeface="Calibri" panose="020F0502020204030204" pitchFamily="18" charset="0"/>
              </a:rPr>
              <a:t>5</a:t>
            </a:r>
          </a:p>
        </p:txBody>
      </p:sp>
      <p:sp>
        <p:nvSpPr>
          <p:cNvPr id="51" name="TextBox 1"/>
          <p:cNvSpPr txBox="1"/>
          <p:nvPr/>
        </p:nvSpPr>
        <p:spPr>
          <a:xfrm>
            <a:off x="5633901" y="5028160"/>
            <a:ext cx="688340" cy="353060"/>
          </a:xfrm>
          <a:prstGeom prst="rect">
            <a:avLst/>
          </a:prstGeom>
          <a:noFill/>
        </p:spPr>
        <p:txBody>
          <a:bodyPr wrap="none" lIns="0" tIns="0" rIns="0" rtlCol="0">
            <a:spAutoFit/>
          </a:bodyPr>
          <a:lstStyle/>
          <a:p>
            <a:pPr algn="ctr" defTabSz="0">
              <a:lnSpc>
                <a:spcPts val="2400"/>
              </a:lnSpc>
              <a:tabLst>
                <a:tab pos="330200" algn="l"/>
                <a:tab pos="342900" algn="l"/>
                <a:tab pos="647700" algn="l"/>
              </a:tabLst>
            </a:pPr>
            <a:r>
              <a:rPr lang="en-US" altLang="zh-CN" sz="2000" b="1" dirty="0">
                <a:solidFill>
                  <a:schemeClr val="tx1"/>
                </a:solidFill>
                <a:latin typeface="+mj-lt"/>
                <a:cs typeface="Calibri" panose="020F0502020204030204" pitchFamily="18" charset="0"/>
              </a:rPr>
              <a:t>STEP</a:t>
            </a:r>
            <a:r>
              <a:rPr lang="en-US" altLang="zh-CN" sz="2000" b="1" dirty="0">
                <a:solidFill>
                  <a:schemeClr val="tx1"/>
                </a:solidFill>
                <a:latin typeface="+mj-lt"/>
                <a:cs typeface="Times New Roman" panose="02020603050405020304" pitchFamily="18" charset="0"/>
              </a:rPr>
              <a:t> </a:t>
            </a:r>
            <a:r>
              <a:rPr lang="en-US" altLang="zh-CN" sz="2000" b="1" dirty="0">
                <a:solidFill>
                  <a:schemeClr val="tx1"/>
                </a:solidFill>
                <a:latin typeface="+mj-lt"/>
                <a:cs typeface="Calibri" panose="020F0502020204030204" pitchFamily="18" charset="0"/>
              </a:rPr>
              <a:t>6</a:t>
            </a:r>
          </a:p>
        </p:txBody>
      </p:sp>
      <p:sp>
        <p:nvSpPr>
          <p:cNvPr id="54" name="等腰三角形 53"/>
          <p:cNvSpPr/>
          <p:nvPr/>
        </p:nvSpPr>
        <p:spPr>
          <a:xfrm>
            <a:off x="1568631" y="2658745"/>
            <a:ext cx="109220" cy="109220"/>
          </a:xfrm>
          <a:prstGeom prst="triangl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a:off x="3748586" y="2659380"/>
            <a:ext cx="109220" cy="109220"/>
          </a:xfrm>
          <a:prstGeom prst="triangl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a:off x="5924096" y="2659380"/>
            <a:ext cx="109220" cy="109220"/>
          </a:xfrm>
          <a:prstGeom prst="triangl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a:off x="1571806" y="4843145"/>
            <a:ext cx="109220" cy="109220"/>
          </a:xfrm>
          <a:prstGeom prst="triangl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a:off x="3751761" y="4843780"/>
            <a:ext cx="109220" cy="109220"/>
          </a:xfrm>
          <a:prstGeom prst="triangl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a:off x="5927271" y="4843780"/>
            <a:ext cx="109220" cy="109220"/>
          </a:xfrm>
          <a:prstGeom prst="triangl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TextBox 1"/>
          <p:cNvSpPr txBox="1"/>
          <p:nvPr/>
        </p:nvSpPr>
        <p:spPr>
          <a:xfrm>
            <a:off x="2977742" y="1969407"/>
            <a:ext cx="1804035" cy="261610"/>
          </a:xfrm>
          <a:prstGeom prst="rect">
            <a:avLst/>
          </a:prstGeom>
          <a:noFill/>
        </p:spPr>
        <p:txBody>
          <a:bodyPr wrap="square" lIns="0" tIns="0" rIns="0" rtlCol="0">
            <a:spAutoFit/>
          </a:bodyPr>
          <a:lstStyle/>
          <a:p>
            <a:pPr defTabSz="0"/>
            <a:r>
              <a:rPr lang="zh-CN" altLang="en-US"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285" name="TextBox 1"/>
          <p:cNvSpPr txBox="1"/>
          <p:nvPr/>
        </p:nvSpPr>
        <p:spPr>
          <a:xfrm>
            <a:off x="5231085" y="1969407"/>
            <a:ext cx="1804035" cy="261610"/>
          </a:xfrm>
          <a:prstGeom prst="rect">
            <a:avLst/>
          </a:prstGeom>
          <a:noFill/>
        </p:spPr>
        <p:txBody>
          <a:bodyPr wrap="square" lIns="0" tIns="0" rIns="0" rtlCol="0">
            <a:spAutoFit/>
          </a:bodyPr>
          <a:lstStyle/>
          <a:p>
            <a:pPr defTabSz="0"/>
            <a:r>
              <a:rPr lang="zh-CN" altLang="en-US"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286" name="TextBox 1"/>
          <p:cNvSpPr txBox="1"/>
          <p:nvPr/>
        </p:nvSpPr>
        <p:spPr>
          <a:xfrm>
            <a:off x="1050971" y="4211865"/>
            <a:ext cx="1804035" cy="261610"/>
          </a:xfrm>
          <a:prstGeom prst="rect">
            <a:avLst/>
          </a:prstGeom>
          <a:noFill/>
        </p:spPr>
        <p:txBody>
          <a:bodyPr wrap="square" lIns="0" tIns="0" rIns="0" rtlCol="0">
            <a:spAutoFit/>
          </a:bodyPr>
          <a:lstStyle/>
          <a:p>
            <a:pPr defTabSz="0"/>
            <a:r>
              <a:rPr lang="zh-CN" altLang="en-US"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287" name="TextBox 1"/>
          <p:cNvSpPr txBox="1"/>
          <p:nvPr/>
        </p:nvSpPr>
        <p:spPr>
          <a:xfrm>
            <a:off x="2977742" y="4211865"/>
            <a:ext cx="1804035" cy="261610"/>
          </a:xfrm>
          <a:prstGeom prst="rect">
            <a:avLst/>
          </a:prstGeom>
          <a:noFill/>
        </p:spPr>
        <p:txBody>
          <a:bodyPr wrap="square" lIns="0" tIns="0" rIns="0" rtlCol="0">
            <a:spAutoFit/>
          </a:bodyPr>
          <a:lstStyle/>
          <a:p>
            <a:pPr defTabSz="0"/>
            <a:r>
              <a:rPr lang="zh-CN" altLang="en-US"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288" name="TextBox 1"/>
          <p:cNvSpPr txBox="1"/>
          <p:nvPr/>
        </p:nvSpPr>
        <p:spPr>
          <a:xfrm>
            <a:off x="5231085" y="4211865"/>
            <a:ext cx="1804035" cy="261610"/>
          </a:xfrm>
          <a:prstGeom prst="rect">
            <a:avLst/>
          </a:prstGeom>
          <a:noFill/>
        </p:spPr>
        <p:txBody>
          <a:bodyPr wrap="square" lIns="0" tIns="0" rIns="0" rtlCol="0">
            <a:spAutoFit/>
          </a:bodyPr>
          <a:lstStyle/>
          <a:p>
            <a:pPr defTabSz="0"/>
            <a:r>
              <a:rPr lang="zh-CN" altLang="en-US"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7618">
        <p14:switch dir="r"/>
      </p:transition>
    </mc:Choice>
    <mc:Fallback xmlns="">
      <p:transition spd="slow" advTm="761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ppt_x"/>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ppt_x"/>
                                          </p:val>
                                        </p:tav>
                                        <p:tav tm="100000">
                                          <p:val>
                                            <p:strVal val="#ppt_x"/>
                                          </p:val>
                                        </p:tav>
                                      </p:tavLst>
                                    </p:anim>
                                    <p:anim calcmode="lin" valueType="num">
                                      <p:cBhvr additive="base">
                                        <p:cTn id="27" dur="500" fill="hold"/>
                                        <p:tgtEl>
                                          <p:spTgt spid="4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additive="base">
                                        <p:cTn id="30" dur="500" fill="hold"/>
                                        <p:tgtEl>
                                          <p:spTgt spid="54"/>
                                        </p:tgtEl>
                                        <p:attrNameLst>
                                          <p:attrName>ppt_x</p:attrName>
                                        </p:attrNameLst>
                                      </p:cBhvr>
                                      <p:tavLst>
                                        <p:tav tm="0">
                                          <p:val>
                                            <p:strVal val="#ppt_x"/>
                                          </p:val>
                                        </p:tav>
                                        <p:tav tm="100000">
                                          <p:val>
                                            <p:strVal val="#ppt_x"/>
                                          </p:val>
                                        </p:tav>
                                      </p:tavLst>
                                    </p:anim>
                                    <p:anim calcmode="lin" valueType="num">
                                      <p:cBhvr additive="base">
                                        <p:cTn id="31" dur="500" fill="hold"/>
                                        <p:tgtEl>
                                          <p:spTgt spid="5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ppt_x"/>
                                          </p:val>
                                        </p:tav>
                                        <p:tav tm="100000">
                                          <p:val>
                                            <p:strVal val="#ppt_x"/>
                                          </p:val>
                                        </p:tav>
                                      </p:tavLst>
                                    </p:anim>
                                    <p:anim calcmode="lin" valueType="num">
                                      <p:cBhvr additive="base">
                                        <p:cTn id="41" dur="500" fill="hold"/>
                                        <p:tgtEl>
                                          <p:spTgt spid="3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fill="hold"/>
                                        <p:tgtEl>
                                          <p:spTgt spid="39"/>
                                        </p:tgtEl>
                                        <p:attrNameLst>
                                          <p:attrName>ppt_x</p:attrName>
                                        </p:attrNameLst>
                                      </p:cBhvr>
                                      <p:tavLst>
                                        <p:tav tm="0">
                                          <p:val>
                                            <p:strVal val="#ppt_x"/>
                                          </p:val>
                                        </p:tav>
                                        <p:tav tm="100000">
                                          <p:val>
                                            <p:strVal val="#ppt_x"/>
                                          </p:val>
                                        </p:tav>
                                      </p:tavLst>
                                    </p:anim>
                                    <p:anim calcmode="lin" valueType="num">
                                      <p:cBhvr additive="base">
                                        <p:cTn id="45" dur="500" fill="hold"/>
                                        <p:tgtEl>
                                          <p:spTgt spid="3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500" fill="hold"/>
                                        <p:tgtEl>
                                          <p:spTgt spid="43"/>
                                        </p:tgtEl>
                                        <p:attrNameLst>
                                          <p:attrName>ppt_x</p:attrName>
                                        </p:attrNameLst>
                                      </p:cBhvr>
                                      <p:tavLst>
                                        <p:tav tm="0">
                                          <p:val>
                                            <p:strVal val="#ppt_x"/>
                                          </p:val>
                                        </p:tav>
                                        <p:tav tm="100000">
                                          <p:val>
                                            <p:strVal val="#ppt_x"/>
                                          </p:val>
                                        </p:tav>
                                      </p:tavLst>
                                    </p:anim>
                                    <p:anim calcmode="lin" valueType="num">
                                      <p:cBhvr additive="base">
                                        <p:cTn id="49" dur="500" fill="hold"/>
                                        <p:tgtEl>
                                          <p:spTgt spid="4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additive="base">
                                        <p:cTn id="52" dur="500" fill="hold"/>
                                        <p:tgtEl>
                                          <p:spTgt spid="55"/>
                                        </p:tgtEl>
                                        <p:attrNameLst>
                                          <p:attrName>ppt_x</p:attrName>
                                        </p:attrNameLst>
                                      </p:cBhvr>
                                      <p:tavLst>
                                        <p:tav tm="0">
                                          <p:val>
                                            <p:strVal val="#ppt_x"/>
                                          </p:val>
                                        </p:tav>
                                        <p:tav tm="100000">
                                          <p:val>
                                            <p:strVal val="#ppt_x"/>
                                          </p:val>
                                        </p:tav>
                                      </p:tavLst>
                                    </p:anim>
                                    <p:anim calcmode="lin" valueType="num">
                                      <p:cBhvr additive="base">
                                        <p:cTn id="53" dur="500" fill="hold"/>
                                        <p:tgtEl>
                                          <p:spTgt spid="5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84"/>
                                        </p:tgtEl>
                                        <p:attrNameLst>
                                          <p:attrName>style.visibility</p:attrName>
                                        </p:attrNameLst>
                                      </p:cBhvr>
                                      <p:to>
                                        <p:strVal val="visible"/>
                                      </p:to>
                                    </p:set>
                                    <p:anim calcmode="lin" valueType="num">
                                      <p:cBhvr additive="base">
                                        <p:cTn id="56" dur="500" fill="hold"/>
                                        <p:tgtEl>
                                          <p:spTgt spid="284"/>
                                        </p:tgtEl>
                                        <p:attrNameLst>
                                          <p:attrName>ppt_x</p:attrName>
                                        </p:attrNameLst>
                                      </p:cBhvr>
                                      <p:tavLst>
                                        <p:tav tm="0">
                                          <p:val>
                                            <p:strVal val="#ppt_x"/>
                                          </p:val>
                                        </p:tav>
                                        <p:tav tm="100000">
                                          <p:val>
                                            <p:strVal val="#ppt_x"/>
                                          </p:val>
                                        </p:tav>
                                      </p:tavLst>
                                    </p:anim>
                                    <p:anim calcmode="lin" valueType="num">
                                      <p:cBhvr additive="base">
                                        <p:cTn id="57" dur="500" fill="hold"/>
                                        <p:tgtEl>
                                          <p:spTgt spid="28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ppt_x"/>
                                          </p:val>
                                        </p:tav>
                                        <p:tav tm="100000">
                                          <p:val>
                                            <p:strVal val="#ppt_x"/>
                                          </p:val>
                                        </p:tav>
                                      </p:tavLst>
                                    </p:anim>
                                    <p:anim calcmode="lin" valueType="num">
                                      <p:cBhvr additive="base">
                                        <p:cTn id="67" dur="500" fill="hold"/>
                                        <p:tgtEl>
                                          <p:spTgt spid="40"/>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additive="base">
                                        <p:cTn id="70" dur="500" fill="hold"/>
                                        <p:tgtEl>
                                          <p:spTgt spid="45"/>
                                        </p:tgtEl>
                                        <p:attrNameLst>
                                          <p:attrName>ppt_x</p:attrName>
                                        </p:attrNameLst>
                                      </p:cBhvr>
                                      <p:tavLst>
                                        <p:tav tm="0">
                                          <p:val>
                                            <p:strVal val="#ppt_x"/>
                                          </p:val>
                                        </p:tav>
                                        <p:tav tm="100000">
                                          <p:val>
                                            <p:strVal val="#ppt_x"/>
                                          </p:val>
                                        </p:tav>
                                      </p:tavLst>
                                    </p:anim>
                                    <p:anim calcmode="lin" valueType="num">
                                      <p:cBhvr additive="base">
                                        <p:cTn id="71" dur="500" fill="hold"/>
                                        <p:tgtEl>
                                          <p:spTgt spid="4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additive="base">
                                        <p:cTn id="74" dur="500" fill="hold"/>
                                        <p:tgtEl>
                                          <p:spTgt spid="56"/>
                                        </p:tgtEl>
                                        <p:attrNameLst>
                                          <p:attrName>ppt_x</p:attrName>
                                        </p:attrNameLst>
                                      </p:cBhvr>
                                      <p:tavLst>
                                        <p:tav tm="0">
                                          <p:val>
                                            <p:strVal val="#ppt_x"/>
                                          </p:val>
                                        </p:tav>
                                        <p:tav tm="100000">
                                          <p:val>
                                            <p:strVal val="#ppt_x"/>
                                          </p:val>
                                        </p:tav>
                                      </p:tavLst>
                                    </p:anim>
                                    <p:anim calcmode="lin" valueType="num">
                                      <p:cBhvr additive="base">
                                        <p:cTn id="75" dur="500" fill="hold"/>
                                        <p:tgtEl>
                                          <p:spTgt spid="5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85"/>
                                        </p:tgtEl>
                                        <p:attrNameLst>
                                          <p:attrName>style.visibility</p:attrName>
                                        </p:attrNameLst>
                                      </p:cBhvr>
                                      <p:to>
                                        <p:strVal val="visible"/>
                                      </p:to>
                                    </p:set>
                                    <p:anim calcmode="lin" valueType="num">
                                      <p:cBhvr additive="base">
                                        <p:cTn id="78" dur="500" fill="hold"/>
                                        <p:tgtEl>
                                          <p:spTgt spid="285"/>
                                        </p:tgtEl>
                                        <p:attrNameLst>
                                          <p:attrName>ppt_x</p:attrName>
                                        </p:attrNameLst>
                                      </p:cBhvr>
                                      <p:tavLst>
                                        <p:tav tm="0">
                                          <p:val>
                                            <p:strVal val="#ppt_x"/>
                                          </p:val>
                                        </p:tav>
                                        <p:tav tm="100000">
                                          <p:val>
                                            <p:strVal val="#ppt_x"/>
                                          </p:val>
                                        </p:tav>
                                      </p:tavLst>
                                    </p:anim>
                                    <p:anim calcmode="lin" valueType="num">
                                      <p:cBhvr additive="base">
                                        <p:cTn id="79" dur="500" fill="hold"/>
                                        <p:tgtEl>
                                          <p:spTgt spid="285"/>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additive="base">
                                        <p:cTn id="84" dur="500" fill="hold"/>
                                        <p:tgtEl>
                                          <p:spTgt spid="25"/>
                                        </p:tgtEl>
                                        <p:attrNameLst>
                                          <p:attrName>ppt_x</p:attrName>
                                        </p:attrNameLst>
                                      </p:cBhvr>
                                      <p:tavLst>
                                        <p:tav tm="0">
                                          <p:val>
                                            <p:strVal val="#ppt_x"/>
                                          </p:val>
                                        </p:tav>
                                        <p:tav tm="100000">
                                          <p:val>
                                            <p:strVal val="#ppt_x"/>
                                          </p:val>
                                        </p:tav>
                                      </p:tavLst>
                                    </p:anim>
                                    <p:anim calcmode="lin" valueType="num">
                                      <p:cBhvr additive="base">
                                        <p:cTn id="85" dur="500" fill="hold"/>
                                        <p:tgtEl>
                                          <p:spTgt spid="25"/>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additive="base">
                                        <p:cTn id="88" dur="500" fill="hold"/>
                                        <p:tgtEl>
                                          <p:spTgt spid="29"/>
                                        </p:tgtEl>
                                        <p:attrNameLst>
                                          <p:attrName>ppt_x</p:attrName>
                                        </p:attrNameLst>
                                      </p:cBhvr>
                                      <p:tavLst>
                                        <p:tav tm="0">
                                          <p:val>
                                            <p:strVal val="#ppt_x"/>
                                          </p:val>
                                        </p:tav>
                                        <p:tav tm="100000">
                                          <p:val>
                                            <p:strVal val="#ppt_x"/>
                                          </p:val>
                                        </p:tav>
                                      </p:tavLst>
                                    </p:anim>
                                    <p:anim calcmode="lin" valueType="num">
                                      <p:cBhvr additive="base">
                                        <p:cTn id="89" dur="500" fill="hold"/>
                                        <p:tgtEl>
                                          <p:spTgt spid="29"/>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additive="base">
                                        <p:cTn id="92" dur="500" fill="hold"/>
                                        <p:tgtEl>
                                          <p:spTgt spid="47"/>
                                        </p:tgtEl>
                                        <p:attrNameLst>
                                          <p:attrName>ppt_x</p:attrName>
                                        </p:attrNameLst>
                                      </p:cBhvr>
                                      <p:tavLst>
                                        <p:tav tm="0">
                                          <p:val>
                                            <p:strVal val="#ppt_x"/>
                                          </p:val>
                                        </p:tav>
                                        <p:tav tm="100000">
                                          <p:val>
                                            <p:strVal val="#ppt_x"/>
                                          </p:val>
                                        </p:tav>
                                      </p:tavLst>
                                    </p:anim>
                                    <p:anim calcmode="lin" valueType="num">
                                      <p:cBhvr additive="base">
                                        <p:cTn id="93" dur="500" fill="hold"/>
                                        <p:tgtEl>
                                          <p:spTgt spid="47"/>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 calcmode="lin" valueType="num">
                                      <p:cBhvr additive="base">
                                        <p:cTn id="96" dur="500" fill="hold"/>
                                        <p:tgtEl>
                                          <p:spTgt spid="57"/>
                                        </p:tgtEl>
                                        <p:attrNameLst>
                                          <p:attrName>ppt_x</p:attrName>
                                        </p:attrNameLst>
                                      </p:cBhvr>
                                      <p:tavLst>
                                        <p:tav tm="0">
                                          <p:val>
                                            <p:strVal val="#ppt_x"/>
                                          </p:val>
                                        </p:tav>
                                        <p:tav tm="100000">
                                          <p:val>
                                            <p:strVal val="#ppt_x"/>
                                          </p:val>
                                        </p:tav>
                                      </p:tavLst>
                                    </p:anim>
                                    <p:anim calcmode="lin" valueType="num">
                                      <p:cBhvr additive="base">
                                        <p:cTn id="97" dur="500" fill="hold"/>
                                        <p:tgtEl>
                                          <p:spTgt spid="57"/>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286"/>
                                        </p:tgtEl>
                                        <p:attrNameLst>
                                          <p:attrName>style.visibility</p:attrName>
                                        </p:attrNameLst>
                                      </p:cBhvr>
                                      <p:to>
                                        <p:strVal val="visible"/>
                                      </p:to>
                                    </p:set>
                                    <p:anim calcmode="lin" valueType="num">
                                      <p:cBhvr additive="base">
                                        <p:cTn id="100" dur="500" fill="hold"/>
                                        <p:tgtEl>
                                          <p:spTgt spid="286"/>
                                        </p:tgtEl>
                                        <p:attrNameLst>
                                          <p:attrName>ppt_x</p:attrName>
                                        </p:attrNameLst>
                                      </p:cBhvr>
                                      <p:tavLst>
                                        <p:tav tm="0">
                                          <p:val>
                                            <p:strVal val="#ppt_x"/>
                                          </p:val>
                                        </p:tav>
                                        <p:tav tm="100000">
                                          <p:val>
                                            <p:strVal val="#ppt_x"/>
                                          </p:val>
                                        </p:tav>
                                      </p:tavLst>
                                    </p:anim>
                                    <p:anim calcmode="lin" valueType="num">
                                      <p:cBhvr additive="base">
                                        <p:cTn id="101" dur="500" fill="hold"/>
                                        <p:tgtEl>
                                          <p:spTgt spid="286"/>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500" fill="hold"/>
                                        <p:tgtEl>
                                          <p:spTgt spid="26"/>
                                        </p:tgtEl>
                                        <p:attrNameLst>
                                          <p:attrName>ppt_x</p:attrName>
                                        </p:attrNameLst>
                                      </p:cBhvr>
                                      <p:tavLst>
                                        <p:tav tm="0">
                                          <p:val>
                                            <p:strVal val="#ppt_x"/>
                                          </p:val>
                                        </p:tav>
                                        <p:tav tm="100000">
                                          <p:val>
                                            <p:strVal val="#ppt_x"/>
                                          </p:val>
                                        </p:tav>
                                      </p:tavLst>
                                    </p:anim>
                                    <p:anim calcmode="lin" valueType="num">
                                      <p:cBhvr additive="base">
                                        <p:cTn id="107" dur="500" fill="hold"/>
                                        <p:tgtEl>
                                          <p:spTgt spid="2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fill="hold"/>
                                        <p:tgtEl>
                                          <p:spTgt spid="30"/>
                                        </p:tgtEl>
                                        <p:attrNameLst>
                                          <p:attrName>ppt_x</p:attrName>
                                        </p:attrNameLst>
                                      </p:cBhvr>
                                      <p:tavLst>
                                        <p:tav tm="0">
                                          <p:val>
                                            <p:strVal val="#ppt_x"/>
                                          </p:val>
                                        </p:tav>
                                        <p:tav tm="100000">
                                          <p:val>
                                            <p:strVal val="#ppt_x"/>
                                          </p:val>
                                        </p:tav>
                                      </p:tavLst>
                                    </p:anim>
                                    <p:anim calcmode="lin" valueType="num">
                                      <p:cBhvr additive="base">
                                        <p:cTn id="111" dur="500" fill="hold"/>
                                        <p:tgtEl>
                                          <p:spTgt spid="3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500" fill="hold"/>
                                        <p:tgtEl>
                                          <p:spTgt spid="49"/>
                                        </p:tgtEl>
                                        <p:attrNameLst>
                                          <p:attrName>ppt_x</p:attrName>
                                        </p:attrNameLst>
                                      </p:cBhvr>
                                      <p:tavLst>
                                        <p:tav tm="0">
                                          <p:val>
                                            <p:strVal val="#ppt_x"/>
                                          </p:val>
                                        </p:tav>
                                        <p:tav tm="100000">
                                          <p:val>
                                            <p:strVal val="#ppt_x"/>
                                          </p:val>
                                        </p:tav>
                                      </p:tavLst>
                                    </p:anim>
                                    <p:anim calcmode="lin" valueType="num">
                                      <p:cBhvr additive="base">
                                        <p:cTn id="115" dur="500" fill="hold"/>
                                        <p:tgtEl>
                                          <p:spTgt spid="49"/>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58"/>
                                        </p:tgtEl>
                                        <p:attrNameLst>
                                          <p:attrName>style.visibility</p:attrName>
                                        </p:attrNameLst>
                                      </p:cBhvr>
                                      <p:to>
                                        <p:strVal val="visible"/>
                                      </p:to>
                                    </p:set>
                                    <p:anim calcmode="lin" valueType="num">
                                      <p:cBhvr additive="base">
                                        <p:cTn id="118" dur="500" fill="hold"/>
                                        <p:tgtEl>
                                          <p:spTgt spid="58"/>
                                        </p:tgtEl>
                                        <p:attrNameLst>
                                          <p:attrName>ppt_x</p:attrName>
                                        </p:attrNameLst>
                                      </p:cBhvr>
                                      <p:tavLst>
                                        <p:tav tm="0">
                                          <p:val>
                                            <p:strVal val="#ppt_x"/>
                                          </p:val>
                                        </p:tav>
                                        <p:tav tm="100000">
                                          <p:val>
                                            <p:strVal val="#ppt_x"/>
                                          </p:val>
                                        </p:tav>
                                      </p:tavLst>
                                    </p:anim>
                                    <p:anim calcmode="lin" valueType="num">
                                      <p:cBhvr additive="base">
                                        <p:cTn id="119" dur="500" fill="hold"/>
                                        <p:tgtEl>
                                          <p:spTgt spid="5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287"/>
                                        </p:tgtEl>
                                        <p:attrNameLst>
                                          <p:attrName>style.visibility</p:attrName>
                                        </p:attrNameLst>
                                      </p:cBhvr>
                                      <p:to>
                                        <p:strVal val="visible"/>
                                      </p:to>
                                    </p:set>
                                    <p:anim calcmode="lin" valueType="num">
                                      <p:cBhvr additive="base">
                                        <p:cTn id="122" dur="500" fill="hold"/>
                                        <p:tgtEl>
                                          <p:spTgt spid="287"/>
                                        </p:tgtEl>
                                        <p:attrNameLst>
                                          <p:attrName>ppt_x</p:attrName>
                                        </p:attrNameLst>
                                      </p:cBhvr>
                                      <p:tavLst>
                                        <p:tav tm="0">
                                          <p:val>
                                            <p:strVal val="#ppt_x"/>
                                          </p:val>
                                        </p:tav>
                                        <p:tav tm="100000">
                                          <p:val>
                                            <p:strVal val="#ppt_x"/>
                                          </p:val>
                                        </p:tav>
                                      </p:tavLst>
                                    </p:anim>
                                    <p:anim calcmode="lin" valueType="num">
                                      <p:cBhvr additive="base">
                                        <p:cTn id="123" dur="500" fill="hold"/>
                                        <p:tgtEl>
                                          <p:spTgt spid="287"/>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27"/>
                                        </p:tgtEl>
                                        <p:attrNameLst>
                                          <p:attrName>style.visibility</p:attrName>
                                        </p:attrNameLst>
                                      </p:cBhvr>
                                      <p:to>
                                        <p:strVal val="visible"/>
                                      </p:to>
                                    </p:set>
                                    <p:anim calcmode="lin" valueType="num">
                                      <p:cBhvr additive="base">
                                        <p:cTn id="128" dur="500" fill="hold"/>
                                        <p:tgtEl>
                                          <p:spTgt spid="27"/>
                                        </p:tgtEl>
                                        <p:attrNameLst>
                                          <p:attrName>ppt_x</p:attrName>
                                        </p:attrNameLst>
                                      </p:cBhvr>
                                      <p:tavLst>
                                        <p:tav tm="0">
                                          <p:val>
                                            <p:strVal val="#ppt_x"/>
                                          </p:val>
                                        </p:tav>
                                        <p:tav tm="100000">
                                          <p:val>
                                            <p:strVal val="#ppt_x"/>
                                          </p:val>
                                        </p:tav>
                                      </p:tavLst>
                                    </p:anim>
                                    <p:anim calcmode="lin" valueType="num">
                                      <p:cBhvr additive="base">
                                        <p:cTn id="129" dur="500" fill="hold"/>
                                        <p:tgtEl>
                                          <p:spTgt spid="27"/>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31"/>
                                        </p:tgtEl>
                                        <p:attrNameLst>
                                          <p:attrName>style.visibility</p:attrName>
                                        </p:attrNameLst>
                                      </p:cBhvr>
                                      <p:to>
                                        <p:strVal val="visible"/>
                                      </p:to>
                                    </p:set>
                                    <p:anim calcmode="lin" valueType="num">
                                      <p:cBhvr additive="base">
                                        <p:cTn id="132" dur="500" fill="hold"/>
                                        <p:tgtEl>
                                          <p:spTgt spid="31"/>
                                        </p:tgtEl>
                                        <p:attrNameLst>
                                          <p:attrName>ppt_x</p:attrName>
                                        </p:attrNameLst>
                                      </p:cBhvr>
                                      <p:tavLst>
                                        <p:tav tm="0">
                                          <p:val>
                                            <p:strVal val="#ppt_x"/>
                                          </p:val>
                                        </p:tav>
                                        <p:tav tm="100000">
                                          <p:val>
                                            <p:strVal val="#ppt_x"/>
                                          </p:val>
                                        </p:tav>
                                      </p:tavLst>
                                    </p:anim>
                                    <p:anim calcmode="lin" valueType="num">
                                      <p:cBhvr additive="base">
                                        <p:cTn id="133" dur="500" fill="hold"/>
                                        <p:tgtEl>
                                          <p:spTgt spid="31"/>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51"/>
                                        </p:tgtEl>
                                        <p:attrNameLst>
                                          <p:attrName>style.visibility</p:attrName>
                                        </p:attrNameLst>
                                      </p:cBhvr>
                                      <p:to>
                                        <p:strVal val="visible"/>
                                      </p:to>
                                    </p:set>
                                    <p:anim calcmode="lin" valueType="num">
                                      <p:cBhvr additive="base">
                                        <p:cTn id="136" dur="500" fill="hold"/>
                                        <p:tgtEl>
                                          <p:spTgt spid="51"/>
                                        </p:tgtEl>
                                        <p:attrNameLst>
                                          <p:attrName>ppt_x</p:attrName>
                                        </p:attrNameLst>
                                      </p:cBhvr>
                                      <p:tavLst>
                                        <p:tav tm="0">
                                          <p:val>
                                            <p:strVal val="#ppt_x"/>
                                          </p:val>
                                        </p:tav>
                                        <p:tav tm="100000">
                                          <p:val>
                                            <p:strVal val="#ppt_x"/>
                                          </p:val>
                                        </p:tav>
                                      </p:tavLst>
                                    </p:anim>
                                    <p:anim calcmode="lin" valueType="num">
                                      <p:cBhvr additive="base">
                                        <p:cTn id="137" dur="500" fill="hold"/>
                                        <p:tgtEl>
                                          <p:spTgt spid="51"/>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59"/>
                                        </p:tgtEl>
                                        <p:attrNameLst>
                                          <p:attrName>style.visibility</p:attrName>
                                        </p:attrNameLst>
                                      </p:cBhvr>
                                      <p:to>
                                        <p:strVal val="visible"/>
                                      </p:to>
                                    </p:set>
                                    <p:anim calcmode="lin" valueType="num">
                                      <p:cBhvr additive="base">
                                        <p:cTn id="140" dur="500" fill="hold"/>
                                        <p:tgtEl>
                                          <p:spTgt spid="59"/>
                                        </p:tgtEl>
                                        <p:attrNameLst>
                                          <p:attrName>ppt_x</p:attrName>
                                        </p:attrNameLst>
                                      </p:cBhvr>
                                      <p:tavLst>
                                        <p:tav tm="0">
                                          <p:val>
                                            <p:strVal val="#ppt_x"/>
                                          </p:val>
                                        </p:tav>
                                        <p:tav tm="100000">
                                          <p:val>
                                            <p:strVal val="#ppt_x"/>
                                          </p:val>
                                        </p:tav>
                                      </p:tavLst>
                                    </p:anim>
                                    <p:anim calcmode="lin" valueType="num">
                                      <p:cBhvr additive="base">
                                        <p:cTn id="141" dur="500" fill="hold"/>
                                        <p:tgtEl>
                                          <p:spTgt spid="59"/>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288"/>
                                        </p:tgtEl>
                                        <p:attrNameLst>
                                          <p:attrName>style.visibility</p:attrName>
                                        </p:attrNameLst>
                                      </p:cBhvr>
                                      <p:to>
                                        <p:strVal val="visible"/>
                                      </p:to>
                                    </p:set>
                                    <p:anim calcmode="lin" valueType="num">
                                      <p:cBhvr additive="base">
                                        <p:cTn id="144" dur="500" fill="hold"/>
                                        <p:tgtEl>
                                          <p:spTgt spid="288"/>
                                        </p:tgtEl>
                                        <p:attrNameLst>
                                          <p:attrName>ppt_x</p:attrName>
                                        </p:attrNameLst>
                                      </p:cBhvr>
                                      <p:tavLst>
                                        <p:tav tm="0">
                                          <p:val>
                                            <p:strVal val="#ppt_x"/>
                                          </p:val>
                                        </p:tav>
                                        <p:tav tm="100000">
                                          <p:val>
                                            <p:strVal val="#ppt_x"/>
                                          </p:val>
                                        </p:tav>
                                      </p:tavLst>
                                    </p:anim>
                                    <p:anim calcmode="lin" valueType="num">
                                      <p:cBhvr additive="base">
                                        <p:cTn id="145" dur="500" fill="hold"/>
                                        <p:tgtEl>
                                          <p:spTgt spid="288"/>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nodeType="clickEffect">
                                  <p:stCondLst>
                                    <p:cond delay="0"/>
                                  </p:stCondLst>
                                  <p:childTnLst>
                                    <p:set>
                                      <p:cBhvr>
                                        <p:cTn id="149" dur="1" fill="hold">
                                          <p:stCondLst>
                                            <p:cond delay="0"/>
                                          </p:stCondLst>
                                        </p:cTn>
                                        <p:tgtEl>
                                          <p:spTgt spid="53"/>
                                        </p:tgtEl>
                                        <p:attrNameLst>
                                          <p:attrName>style.visibility</p:attrName>
                                        </p:attrNameLst>
                                      </p:cBhvr>
                                      <p:to>
                                        <p:strVal val="visible"/>
                                      </p:to>
                                    </p:set>
                                    <p:anim calcmode="lin" valueType="num">
                                      <p:cBhvr>
                                        <p:cTn id="150" dur="500" fill="hold"/>
                                        <p:tgtEl>
                                          <p:spTgt spid="53"/>
                                        </p:tgtEl>
                                        <p:attrNameLst>
                                          <p:attrName>ppt_w</p:attrName>
                                        </p:attrNameLst>
                                      </p:cBhvr>
                                      <p:tavLst>
                                        <p:tav tm="0">
                                          <p:val>
                                            <p:fltVal val="0"/>
                                          </p:val>
                                        </p:tav>
                                        <p:tav tm="100000">
                                          <p:val>
                                            <p:strVal val="#ppt_w"/>
                                          </p:val>
                                        </p:tav>
                                      </p:tavLst>
                                    </p:anim>
                                    <p:anim calcmode="lin" valueType="num">
                                      <p:cBhvr>
                                        <p:cTn id="151" dur="500" fill="hold"/>
                                        <p:tgtEl>
                                          <p:spTgt spid="53"/>
                                        </p:tgtEl>
                                        <p:attrNameLst>
                                          <p:attrName>ppt_h</p:attrName>
                                        </p:attrNameLst>
                                      </p:cBhvr>
                                      <p:tavLst>
                                        <p:tav tm="0">
                                          <p:val>
                                            <p:fltVal val="0"/>
                                          </p:val>
                                        </p:tav>
                                        <p:tav tm="100000">
                                          <p:val>
                                            <p:strVal val="#ppt_h"/>
                                          </p:val>
                                        </p:tav>
                                      </p:tavLst>
                                    </p:anim>
                                    <p:animEffect transition="in" filter="fade">
                                      <p:cBhvr>
                                        <p:cTn id="15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5" grpId="0" animBg="1"/>
      <p:bldP spid="26" grpId="0" animBg="1"/>
      <p:bldP spid="27" grpId="0" animBg="1"/>
      <p:bldP spid="29" grpId="0" animBg="1"/>
      <p:bldP spid="30" grpId="0" animBg="1"/>
      <p:bldP spid="31" grpId="0" animBg="1"/>
      <p:bldP spid="33" grpId="0" animBg="1"/>
      <p:bldP spid="34" grpId="0" animBg="1"/>
      <p:bldP spid="35" grpId="0" animBg="1"/>
      <p:bldP spid="37" grpId="0" animBg="1"/>
      <p:bldP spid="39" grpId="0" animBg="1"/>
      <p:bldP spid="40" grpId="0" animBg="1"/>
      <p:bldP spid="13" grpId="0"/>
      <p:bldP spid="41" grpId="0"/>
      <p:bldP spid="43" grpId="0"/>
      <p:bldP spid="45" grpId="0"/>
      <p:bldP spid="47" grpId="0"/>
      <p:bldP spid="49" grpId="0"/>
      <p:bldP spid="51" grpId="0"/>
      <p:bldP spid="54" grpId="0" animBg="1"/>
      <p:bldP spid="55" grpId="0" animBg="1"/>
      <p:bldP spid="56" grpId="0" animBg="1"/>
      <p:bldP spid="57" grpId="0" animBg="1"/>
      <p:bldP spid="58" grpId="0" animBg="1"/>
      <p:bldP spid="59" grpId="0" animBg="1"/>
      <p:bldP spid="284" grpId="0"/>
      <p:bldP spid="285" grpId="0"/>
      <p:bldP spid="286" grpId="0"/>
      <p:bldP spid="287" grpId="0"/>
      <p:bldP spid="2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泪滴形 25"/>
          <p:cNvSpPr/>
          <p:nvPr/>
        </p:nvSpPr>
        <p:spPr>
          <a:xfrm rot="8100000">
            <a:off x="5302250" y="1348740"/>
            <a:ext cx="914400" cy="914400"/>
          </a:xfrm>
          <a:prstGeom prst="teardrop">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
          <p:cNvSpPr txBox="1"/>
          <p:nvPr/>
        </p:nvSpPr>
        <p:spPr>
          <a:xfrm>
            <a:off x="4066912" y="2452600"/>
            <a:ext cx="3385542" cy="1061829"/>
          </a:xfrm>
          <a:prstGeom prst="rect">
            <a:avLst/>
          </a:prstGeom>
          <a:noFill/>
        </p:spPr>
        <p:txBody>
          <a:bodyPr wrap="none" lIns="0" tIns="0" rIns="0" rtlCol="0">
            <a:spAutoFit/>
          </a:bodyPr>
          <a:lstStyle/>
          <a:p>
            <a:pPr algn="ctr" defTabSz="0">
              <a:lnSpc>
                <a:spcPct val="100000"/>
              </a:lnSpc>
            </a:pPr>
            <a:r>
              <a:rPr lang="zh-CN" altLang="zh-CN" sz="6600" dirty="0">
                <a:solidFill>
                  <a:srgbClr val="E4AE57"/>
                </a:solidFill>
                <a:latin typeface="微软雅黑" panose="020B0503020204020204" pitchFamily="18" charset="-122"/>
                <a:ea typeface="微软雅黑" panose="020B0503020204020204" pitchFamily="18" charset="-122"/>
                <a:cs typeface="微软雅黑" panose="020B0503020204020204" pitchFamily="18" charset="-122"/>
              </a:rPr>
              <a:t>投资预测</a:t>
            </a:r>
          </a:p>
        </p:txBody>
      </p:sp>
      <p:sp>
        <p:nvSpPr>
          <p:cNvPr id="18" name="TextBox 1"/>
          <p:cNvSpPr txBox="1"/>
          <p:nvPr/>
        </p:nvSpPr>
        <p:spPr>
          <a:xfrm>
            <a:off x="5512361" y="1507720"/>
            <a:ext cx="514350" cy="661035"/>
          </a:xfrm>
          <a:prstGeom prst="rect">
            <a:avLst/>
          </a:prstGeom>
          <a:noFill/>
        </p:spPr>
        <p:txBody>
          <a:bodyPr wrap="none" lIns="0" tIns="0" rIns="0" rtlCol="0">
            <a:spAutoFit/>
          </a:bodyPr>
          <a:lstStyle/>
          <a:p>
            <a:pPr algn="ctr" defTabSz="0">
              <a:lnSpc>
                <a:spcPct val="100000"/>
              </a:lnSpc>
            </a:pPr>
            <a:r>
              <a:rPr lang="en-US" altLang="zh-CN" sz="4000" b="1" dirty="0">
                <a:solidFill>
                  <a:schemeClr val="tx1"/>
                </a:solidFill>
                <a:latin typeface="+mj-lt"/>
                <a:ea typeface="微软雅黑" panose="020B0503020204020204" pitchFamily="18" charset="-122"/>
                <a:cs typeface="微软雅黑" panose="020B0503020204020204" pitchFamily="18" charset="-122"/>
              </a:rPr>
              <a:t>05</a:t>
            </a:r>
          </a:p>
        </p:txBody>
      </p:sp>
      <p:grpSp>
        <p:nvGrpSpPr>
          <p:cNvPr id="10" name="组合 9"/>
          <p:cNvGrpSpPr/>
          <p:nvPr/>
        </p:nvGrpSpPr>
        <p:grpSpPr>
          <a:xfrm>
            <a:off x="4693467" y="4045313"/>
            <a:ext cx="2024380" cy="287020"/>
            <a:chOff x="4679" y="7142"/>
            <a:chExt cx="3188" cy="452"/>
          </a:xfrm>
        </p:grpSpPr>
        <p:sp>
          <p:nvSpPr>
            <p:cNvPr id="11" name="矩形 10"/>
            <p:cNvSpPr/>
            <p:nvPr/>
          </p:nvSpPr>
          <p:spPr>
            <a:xfrm>
              <a:off x="4679" y="7142"/>
              <a:ext cx="1553" cy="414"/>
            </a:xfrm>
            <a:prstGeom prst="rect">
              <a:avLst/>
            </a:prstGeom>
            <a:noFill/>
            <a:ln w="3175">
              <a:solidFill>
                <a:srgbClr val="DAB96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文本框 11"/>
            <p:cNvSpPr txBox="1"/>
            <p:nvPr/>
          </p:nvSpPr>
          <p:spPr>
            <a:xfrm>
              <a:off x="4831" y="7142"/>
              <a:ext cx="1248" cy="452"/>
            </a:xfrm>
            <a:prstGeom prst="rect">
              <a:avLst/>
            </a:prstGeom>
            <a:noFill/>
          </p:spPr>
          <p:txBody>
            <a:bodyPr wrap="none" rtlCol="0">
              <a:spAutoFit/>
            </a:bodyPr>
            <a:lstStyle/>
            <a:p>
              <a:r>
                <a:rPr lang="zh-CN" altLang="en-US" sz="1200">
                  <a:solidFill>
                    <a:schemeClr val="bg1"/>
                  </a:solidFill>
                  <a:latin typeface="微软雅黑" panose="020B0503020204020204" pitchFamily="18" charset="-122"/>
                  <a:ea typeface="微软雅黑" panose="020B0503020204020204" pitchFamily="18" charset="-122"/>
                </a:rPr>
                <a:t>资源需求</a:t>
              </a:r>
            </a:p>
          </p:txBody>
        </p:sp>
        <p:sp>
          <p:nvSpPr>
            <p:cNvPr id="13" name="矩形 12"/>
            <p:cNvSpPr/>
            <p:nvPr/>
          </p:nvSpPr>
          <p:spPr>
            <a:xfrm>
              <a:off x="6314" y="7142"/>
              <a:ext cx="1553" cy="414"/>
            </a:xfrm>
            <a:prstGeom prst="rect">
              <a:avLst/>
            </a:prstGeom>
            <a:noFill/>
            <a:ln w="3175">
              <a:solidFill>
                <a:srgbClr val="DAB96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文本框 13"/>
            <p:cNvSpPr txBox="1"/>
            <p:nvPr/>
          </p:nvSpPr>
          <p:spPr>
            <a:xfrm>
              <a:off x="6466" y="7142"/>
              <a:ext cx="1248" cy="452"/>
            </a:xfrm>
            <a:prstGeom prst="rect">
              <a:avLst/>
            </a:prstGeom>
            <a:noFill/>
          </p:spPr>
          <p:txBody>
            <a:bodyPr wrap="none" rtlCol="0">
              <a:spAutoFit/>
            </a:bodyPr>
            <a:lstStyle/>
            <a:p>
              <a:r>
                <a:rPr lang="zh-CN" altLang="en-US" sz="1200">
                  <a:solidFill>
                    <a:schemeClr val="bg1"/>
                  </a:solidFill>
                  <a:latin typeface="微软雅黑" panose="020B0503020204020204" pitchFamily="18" charset="-122"/>
                  <a:ea typeface="微软雅黑" panose="020B0503020204020204" pitchFamily="18" charset="-122"/>
                </a:rPr>
                <a:t>回报预测</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4814">
        <p14:prism isInverted="1"/>
      </p:transition>
    </mc:Choice>
    <mc:Fallback xmlns="">
      <p:transition spd="slow" advTm="48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1"/>
          <p:cNvSpPr txBox="1"/>
          <p:nvPr/>
        </p:nvSpPr>
        <p:spPr>
          <a:xfrm>
            <a:off x="8596630" y="561975"/>
            <a:ext cx="2364740" cy="567690"/>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5.1</a:t>
            </a: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 </a:t>
            </a:r>
            <a:r>
              <a:rPr lang="zh-CN" altLang="en-US"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资源需求</a:t>
            </a:r>
          </a:p>
        </p:txBody>
      </p:sp>
      <p:sp>
        <p:nvSpPr>
          <p:cNvPr id="60" name="文本框 59"/>
          <p:cNvSpPr txBox="1"/>
          <p:nvPr/>
        </p:nvSpPr>
        <p:spPr>
          <a:xfrm>
            <a:off x="8534400" y="1046480"/>
            <a:ext cx="1107996" cy="276999"/>
          </a:xfrm>
          <a:prstGeom prst="rect">
            <a:avLst/>
          </a:prstGeom>
          <a:noFill/>
        </p:spPr>
        <p:txBody>
          <a:bodyPr wrap="none" rtlCol="0">
            <a:spAutoFit/>
          </a:bodyPr>
          <a:lstStyle/>
          <a:p>
            <a:pPr defTabSz="0"/>
            <a:r>
              <a:rPr lang="zh-CN" altLang="en-US" sz="1200" dirty="0">
                <a:solidFill>
                  <a:schemeClr val="bg1"/>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solidFill>
              <a:latin typeface="黑体" panose="02010609060101010101" pitchFamily="49" charset="-122"/>
              <a:ea typeface="黑体" panose="02010609060101010101" pitchFamily="49" charset="-122"/>
              <a:cs typeface="Calibri" panose="020F0502020204030204" pitchFamily="18" charset="0"/>
            </a:endParaRPr>
          </a:p>
        </p:txBody>
      </p:sp>
      <p:sp>
        <p:nvSpPr>
          <p:cNvPr id="20" name="TextBox 1"/>
          <p:cNvSpPr txBox="1"/>
          <p:nvPr/>
        </p:nvSpPr>
        <p:spPr>
          <a:xfrm>
            <a:off x="7665318" y="2261465"/>
            <a:ext cx="812800" cy="388620"/>
          </a:xfrm>
          <a:prstGeom prst="rect">
            <a:avLst/>
          </a:prstGeom>
          <a:noFill/>
        </p:spPr>
        <p:txBody>
          <a:bodyPr wrap="none" lIns="0" tIns="0" rIns="0" rtlCol="0">
            <a:spAutoFit/>
          </a:bodyPr>
          <a:lstStyle/>
          <a:p>
            <a:pPr defTabSz="0">
              <a:lnSpc>
                <a:spcPts val="2700"/>
              </a:lnSpc>
            </a:pPr>
            <a:r>
              <a:rPr lang="en-US" altLang="zh-CN" sz="1600" b="1" dirty="0">
                <a:solidFill>
                  <a:srgbClr val="DAB96E"/>
                </a:solidFill>
                <a:latin typeface="微软雅黑" panose="020B0503020204020204" pitchFamily="18" charset="-122"/>
                <a:ea typeface="微软雅黑" panose="020B0503020204020204" pitchFamily="18" charset="-122"/>
                <a:cs typeface="微软雅黑" panose="020B0503020204020204" pitchFamily="18" charset="-122"/>
              </a:rPr>
              <a:t>品牌</a:t>
            </a:r>
            <a:r>
              <a:rPr lang="zh-CN" altLang="en-US" sz="1600" b="1" dirty="0">
                <a:solidFill>
                  <a:srgbClr val="DAB96E"/>
                </a:solidFill>
                <a:latin typeface="微软雅黑" panose="020B0503020204020204" pitchFamily="18" charset="-122"/>
                <a:ea typeface="微软雅黑" panose="020B0503020204020204" pitchFamily="18" charset="-122"/>
                <a:cs typeface="微软雅黑" panose="020B0503020204020204" pitchFamily="18" charset="-122"/>
              </a:rPr>
              <a:t>建设</a:t>
            </a:r>
          </a:p>
        </p:txBody>
      </p:sp>
      <p:sp>
        <p:nvSpPr>
          <p:cNvPr id="21" name="TextBox 1"/>
          <p:cNvSpPr txBox="1"/>
          <p:nvPr/>
        </p:nvSpPr>
        <p:spPr>
          <a:xfrm>
            <a:off x="8961988" y="3146655"/>
            <a:ext cx="812800" cy="306705"/>
          </a:xfrm>
          <a:prstGeom prst="rect">
            <a:avLst/>
          </a:prstGeom>
          <a:noFill/>
        </p:spPr>
        <p:txBody>
          <a:bodyPr wrap="none" lIns="0" tIns="0" rIns="0" rtlCol="0">
            <a:spAutoFit/>
          </a:bodyPr>
          <a:lstStyle/>
          <a:p>
            <a:pPr defTabSz="0">
              <a:lnSpc>
                <a:spcPct val="100000"/>
              </a:lnSpc>
              <a:tabLst>
                <a:tab pos="520700" algn="l"/>
              </a:tabLst>
            </a:pPr>
            <a:r>
              <a:rPr lang="en-US" altLang="zh-CN" sz="1600" b="1" dirty="0">
                <a:solidFill>
                  <a:srgbClr val="DAB96E"/>
                </a:solidFill>
                <a:latin typeface="微软雅黑" panose="020B0503020204020204" pitchFamily="18" charset="-122"/>
                <a:ea typeface="微软雅黑" panose="020B0503020204020204" pitchFamily="18" charset="-122"/>
                <a:cs typeface="微软雅黑" panose="020B0503020204020204" pitchFamily="18" charset="-122"/>
              </a:rPr>
              <a:t>技术开发</a:t>
            </a:r>
          </a:p>
        </p:txBody>
      </p:sp>
      <p:sp>
        <p:nvSpPr>
          <p:cNvPr id="22" name="TextBox 1"/>
          <p:cNvSpPr txBox="1"/>
          <p:nvPr/>
        </p:nvSpPr>
        <p:spPr>
          <a:xfrm>
            <a:off x="7665318" y="3986760"/>
            <a:ext cx="812800" cy="306705"/>
          </a:xfrm>
          <a:prstGeom prst="rect">
            <a:avLst/>
          </a:prstGeom>
          <a:noFill/>
        </p:spPr>
        <p:txBody>
          <a:bodyPr wrap="none" lIns="0" tIns="0" rIns="0" rtlCol="0">
            <a:spAutoFit/>
          </a:bodyPr>
          <a:lstStyle/>
          <a:p>
            <a:pPr defTabSz="0">
              <a:lnSpc>
                <a:spcPct val="100000"/>
              </a:lnSpc>
              <a:tabLst>
                <a:tab pos="520700" algn="l"/>
              </a:tabLst>
            </a:pPr>
            <a:r>
              <a:rPr lang="en-US" altLang="zh-CN" sz="1600" b="1" dirty="0">
                <a:solidFill>
                  <a:srgbClr val="DAB96E"/>
                </a:solidFill>
                <a:latin typeface="微软雅黑" panose="020B0503020204020204" pitchFamily="18" charset="-122"/>
                <a:ea typeface="微软雅黑" panose="020B0503020204020204" pitchFamily="18" charset="-122"/>
                <a:cs typeface="微软雅黑" panose="020B0503020204020204" pitchFamily="18" charset="-122"/>
              </a:rPr>
              <a:t>人才</a:t>
            </a:r>
            <a:r>
              <a:rPr lang="zh-CN" altLang="en-US" sz="1600" b="1" dirty="0">
                <a:solidFill>
                  <a:srgbClr val="DAB96E"/>
                </a:solidFill>
                <a:latin typeface="微软雅黑" panose="020B0503020204020204" pitchFamily="18" charset="-122"/>
                <a:ea typeface="微软雅黑" panose="020B0503020204020204" pitchFamily="18" charset="-122"/>
                <a:cs typeface="微软雅黑" panose="020B0503020204020204" pitchFamily="18" charset="-122"/>
              </a:rPr>
              <a:t>引进</a:t>
            </a:r>
          </a:p>
        </p:txBody>
      </p:sp>
      <p:sp>
        <p:nvSpPr>
          <p:cNvPr id="23" name="TextBox 1"/>
          <p:cNvSpPr txBox="1"/>
          <p:nvPr/>
        </p:nvSpPr>
        <p:spPr>
          <a:xfrm>
            <a:off x="8961988" y="4791305"/>
            <a:ext cx="812800" cy="306705"/>
          </a:xfrm>
          <a:prstGeom prst="rect">
            <a:avLst/>
          </a:prstGeom>
          <a:noFill/>
        </p:spPr>
        <p:txBody>
          <a:bodyPr wrap="none" lIns="0" tIns="0" rIns="0" rtlCol="0">
            <a:spAutoFit/>
          </a:bodyPr>
          <a:lstStyle/>
          <a:p>
            <a:pPr defTabSz="0">
              <a:lnSpc>
                <a:spcPct val="100000"/>
              </a:lnSpc>
              <a:tabLst>
                <a:tab pos="520700" algn="l"/>
              </a:tabLst>
            </a:pPr>
            <a:r>
              <a:rPr lang="zh-CN" altLang="en-US" sz="1600" b="1" dirty="0">
                <a:solidFill>
                  <a:srgbClr val="DAB96E"/>
                </a:solidFill>
                <a:latin typeface="微软雅黑" panose="020B0503020204020204" pitchFamily="18" charset="-122"/>
                <a:ea typeface="微软雅黑" panose="020B0503020204020204" pitchFamily="18" charset="-122"/>
                <a:cs typeface="微软雅黑" panose="020B0503020204020204" pitchFamily="18" charset="-122"/>
              </a:rPr>
              <a:t>硬件支持</a:t>
            </a:r>
          </a:p>
        </p:txBody>
      </p:sp>
      <p:sp>
        <p:nvSpPr>
          <p:cNvPr id="78477" name="Freeform 8"/>
          <p:cNvSpPr/>
          <p:nvPr/>
        </p:nvSpPr>
        <p:spPr>
          <a:xfrm>
            <a:off x="1961515" y="2033905"/>
            <a:ext cx="4897120" cy="843280"/>
          </a:xfrm>
          <a:custGeom>
            <a:avLst/>
            <a:gdLst>
              <a:gd name="connsiteX0" fmla="*/ 7712 w 7712"/>
              <a:gd name="connsiteY0" fmla="*/ 659 h 1328"/>
              <a:gd name="connsiteX1" fmla="*/ 7116 w 7712"/>
              <a:gd name="connsiteY1" fmla="*/ 0 h 1328"/>
              <a:gd name="connsiteX2" fmla="*/ 0 w 7712"/>
              <a:gd name="connsiteY2" fmla="*/ 0 h 1328"/>
              <a:gd name="connsiteX3" fmla="*/ 0 w 7712"/>
              <a:gd name="connsiteY3" fmla="*/ 1328 h 1328"/>
              <a:gd name="connsiteX4" fmla="*/ 7116 w 7712"/>
              <a:gd name="connsiteY4" fmla="*/ 1328 h 1328"/>
              <a:gd name="connsiteX5" fmla="*/ 7712 w 7712"/>
              <a:gd name="connsiteY5" fmla="*/ 659 h 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0" t="0" r="0" b="0"/>
            <a:pathLst>
              <a:path w="7712" h="1328">
                <a:moveTo>
                  <a:pt x="7712" y="659"/>
                </a:moveTo>
                <a:lnTo>
                  <a:pt x="7116" y="0"/>
                </a:lnTo>
                <a:lnTo>
                  <a:pt x="0" y="0"/>
                </a:lnTo>
                <a:lnTo>
                  <a:pt x="0" y="1328"/>
                </a:lnTo>
                <a:lnTo>
                  <a:pt x="7116" y="1328"/>
                </a:lnTo>
                <a:lnTo>
                  <a:pt x="7712" y="659"/>
                </a:lnTo>
                <a:close/>
              </a:path>
            </a:pathLst>
          </a:custGeom>
          <a:solidFill>
            <a:srgbClr val="DAB96E"/>
          </a:solidFill>
          <a:ln w="9525">
            <a:noFill/>
          </a:ln>
        </p:spPr>
        <p:txBody>
          <a:bodyPr/>
          <a:lstStyle/>
          <a:p>
            <a:endParaRPr lang="zh-CN" altLang="en-US"/>
          </a:p>
        </p:txBody>
      </p:sp>
      <p:sp>
        <p:nvSpPr>
          <p:cNvPr id="78478" name="Freeform 12"/>
          <p:cNvSpPr/>
          <p:nvPr/>
        </p:nvSpPr>
        <p:spPr>
          <a:xfrm>
            <a:off x="1270" y="1193800"/>
            <a:ext cx="1960245" cy="1683385"/>
          </a:xfrm>
          <a:custGeom>
            <a:avLst/>
            <a:gdLst/>
            <a:ahLst/>
            <a:cxnLst>
              <a:cxn ang="0">
                <a:pos x="1144538" y="703263"/>
              </a:cxn>
              <a:cxn ang="0">
                <a:pos x="0" y="0"/>
              </a:cxn>
              <a:cxn ang="0">
                <a:pos x="0" y="1054100"/>
              </a:cxn>
              <a:cxn ang="0">
                <a:pos x="1144538" y="1409700"/>
              </a:cxn>
              <a:cxn ang="0">
                <a:pos x="1144538" y="703263"/>
              </a:cxn>
            </a:cxnLst>
            <a:rect l="0" t="0" r="0" b="0"/>
            <a:pathLst>
              <a:path w="1331" h="888">
                <a:moveTo>
                  <a:pt x="1331" y="443"/>
                </a:moveTo>
                <a:lnTo>
                  <a:pt x="0" y="0"/>
                </a:lnTo>
                <a:lnTo>
                  <a:pt x="0" y="664"/>
                </a:lnTo>
                <a:lnTo>
                  <a:pt x="1331" y="888"/>
                </a:lnTo>
                <a:lnTo>
                  <a:pt x="1331" y="443"/>
                </a:lnTo>
                <a:close/>
              </a:path>
            </a:pathLst>
          </a:custGeom>
          <a:solidFill>
            <a:srgbClr val="DAB96E">
              <a:alpha val="90000"/>
            </a:srgbClr>
          </a:solidFill>
          <a:ln w="9525">
            <a:noFill/>
          </a:ln>
        </p:spPr>
        <p:txBody>
          <a:bodyPr/>
          <a:lstStyle/>
          <a:p>
            <a:endParaRPr lang="zh-CN" altLang="en-US"/>
          </a:p>
        </p:txBody>
      </p:sp>
      <p:sp>
        <p:nvSpPr>
          <p:cNvPr id="78480" name="TextBox 1074"/>
          <p:cNvSpPr txBox="1"/>
          <p:nvPr/>
        </p:nvSpPr>
        <p:spPr>
          <a:xfrm>
            <a:off x="2320925" y="2235200"/>
            <a:ext cx="3896995" cy="738664"/>
          </a:xfrm>
          <a:prstGeom prst="rect">
            <a:avLst/>
          </a:prstGeom>
          <a:noFill/>
          <a:ln w="9525">
            <a:noFill/>
          </a:ln>
        </p:spPr>
        <p:txBody>
          <a:bodyPr wrap="square">
            <a:spAutoFit/>
          </a:bodyPr>
          <a:lstStyle/>
          <a:p>
            <a:pPr defTabSz="0"/>
            <a:r>
              <a:rPr lang="zh-CN" altLang="en-US"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点击添加内容点击添加内容点击添加内容</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78473" name="Freeform 7"/>
          <p:cNvSpPr/>
          <p:nvPr/>
        </p:nvSpPr>
        <p:spPr>
          <a:xfrm>
            <a:off x="1962785" y="2877185"/>
            <a:ext cx="6200140" cy="839470"/>
          </a:xfrm>
          <a:custGeom>
            <a:avLst/>
            <a:gdLst>
              <a:gd name="connsiteX0" fmla="*/ 9346 w 9346"/>
              <a:gd name="connsiteY0" fmla="*/ 681 h 1322"/>
              <a:gd name="connsiteX1" fmla="*/ 8631 w 9346"/>
              <a:gd name="connsiteY1" fmla="*/ 0 h 1322"/>
              <a:gd name="connsiteX2" fmla="*/ 8086 w 9346"/>
              <a:gd name="connsiteY2" fmla="*/ 0 h 1322"/>
              <a:gd name="connsiteX3" fmla="*/ 0 w 9346"/>
              <a:gd name="connsiteY3" fmla="*/ 0 h 1322"/>
              <a:gd name="connsiteX4" fmla="*/ 0 w 9346"/>
              <a:gd name="connsiteY4" fmla="*/ 1322 h 1322"/>
              <a:gd name="connsiteX5" fmla="*/ 7415 w 9346"/>
              <a:gd name="connsiteY5" fmla="*/ 1322 h 1322"/>
              <a:gd name="connsiteX6" fmla="*/ 8631 w 9346"/>
              <a:gd name="connsiteY6" fmla="*/ 1322 h 1322"/>
              <a:gd name="connsiteX7" fmla="*/ 9346 w 9346"/>
              <a:gd name="connsiteY7" fmla="*/ 681 h 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0" t="0" r="0" b="0"/>
            <a:pathLst>
              <a:path w="9346" h="1322">
                <a:moveTo>
                  <a:pt x="9346" y="681"/>
                </a:moveTo>
                <a:lnTo>
                  <a:pt x="8631" y="0"/>
                </a:lnTo>
                <a:lnTo>
                  <a:pt x="8086" y="0"/>
                </a:lnTo>
                <a:lnTo>
                  <a:pt x="0" y="0"/>
                </a:lnTo>
                <a:lnTo>
                  <a:pt x="0" y="1322"/>
                </a:lnTo>
                <a:lnTo>
                  <a:pt x="7415" y="1322"/>
                </a:lnTo>
                <a:lnTo>
                  <a:pt x="8631" y="1322"/>
                </a:lnTo>
                <a:lnTo>
                  <a:pt x="9346" y="681"/>
                </a:lnTo>
                <a:close/>
              </a:path>
            </a:pathLst>
          </a:custGeom>
          <a:solidFill>
            <a:schemeClr val="bg1"/>
          </a:solidFill>
          <a:ln w="9525">
            <a:noFill/>
          </a:ln>
        </p:spPr>
        <p:txBody>
          <a:bodyPr/>
          <a:lstStyle/>
          <a:p>
            <a:endParaRPr lang="zh-CN" altLang="en-US"/>
          </a:p>
        </p:txBody>
      </p:sp>
      <p:sp>
        <p:nvSpPr>
          <p:cNvPr id="78474" name="Freeform 11"/>
          <p:cNvSpPr/>
          <p:nvPr/>
        </p:nvSpPr>
        <p:spPr>
          <a:xfrm>
            <a:off x="1270" y="2453005"/>
            <a:ext cx="1961515" cy="1264285"/>
          </a:xfrm>
          <a:custGeom>
            <a:avLst/>
            <a:gdLst/>
            <a:ahLst/>
            <a:cxnLst>
              <a:cxn ang="0">
                <a:pos x="0" y="0"/>
              </a:cxn>
              <a:cxn ang="0">
                <a:pos x="0" y="1058863"/>
              </a:cxn>
              <a:cxn ang="0">
                <a:pos x="1144538" y="1058863"/>
              </a:cxn>
              <a:cxn ang="0">
                <a:pos x="1144538" y="355600"/>
              </a:cxn>
              <a:cxn ang="0">
                <a:pos x="0" y="0"/>
              </a:cxn>
            </a:cxnLst>
            <a:rect l="0" t="0" r="0" b="0"/>
            <a:pathLst>
              <a:path w="1331" h="667">
                <a:moveTo>
                  <a:pt x="0" y="0"/>
                </a:moveTo>
                <a:lnTo>
                  <a:pt x="0" y="667"/>
                </a:lnTo>
                <a:lnTo>
                  <a:pt x="1331" y="667"/>
                </a:lnTo>
                <a:lnTo>
                  <a:pt x="1331" y="224"/>
                </a:lnTo>
                <a:lnTo>
                  <a:pt x="0" y="0"/>
                </a:lnTo>
                <a:close/>
              </a:path>
            </a:pathLst>
          </a:custGeom>
          <a:solidFill>
            <a:schemeClr val="bg1">
              <a:alpha val="90000"/>
            </a:schemeClr>
          </a:solidFill>
          <a:ln w="9525">
            <a:noFill/>
          </a:ln>
        </p:spPr>
        <p:txBody>
          <a:bodyPr/>
          <a:lstStyle/>
          <a:p>
            <a:endParaRPr lang="zh-CN" altLang="en-US"/>
          </a:p>
        </p:txBody>
      </p:sp>
      <p:sp>
        <p:nvSpPr>
          <p:cNvPr id="78466" name="Freeform 6"/>
          <p:cNvSpPr/>
          <p:nvPr/>
        </p:nvSpPr>
        <p:spPr>
          <a:xfrm>
            <a:off x="1962150" y="3717290"/>
            <a:ext cx="4914265" cy="840105"/>
          </a:xfrm>
          <a:custGeom>
            <a:avLst/>
            <a:gdLst>
              <a:gd name="connsiteX0" fmla="*/ 0 w 7739"/>
              <a:gd name="connsiteY0" fmla="*/ 1323 h 1323"/>
              <a:gd name="connsiteX1" fmla="*/ 7162 w 7739"/>
              <a:gd name="connsiteY1" fmla="*/ 1323 h 1323"/>
              <a:gd name="connsiteX2" fmla="*/ 7739 w 7739"/>
              <a:gd name="connsiteY2" fmla="*/ 680 h 1323"/>
              <a:gd name="connsiteX3" fmla="*/ 7162 w 7739"/>
              <a:gd name="connsiteY3" fmla="*/ 0 h 1323"/>
              <a:gd name="connsiteX4" fmla="*/ 0 w 7739"/>
              <a:gd name="connsiteY4" fmla="*/ 0 h 1323"/>
              <a:gd name="connsiteX5" fmla="*/ 0 w 7739"/>
              <a:gd name="connsiteY5" fmla="*/ 1323 h 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0" t="0" r="0" b="0"/>
            <a:pathLst>
              <a:path w="7739" h="1323">
                <a:moveTo>
                  <a:pt x="0" y="1323"/>
                </a:moveTo>
                <a:lnTo>
                  <a:pt x="7162" y="1323"/>
                </a:lnTo>
                <a:lnTo>
                  <a:pt x="7739" y="680"/>
                </a:lnTo>
                <a:lnTo>
                  <a:pt x="7162" y="0"/>
                </a:lnTo>
                <a:lnTo>
                  <a:pt x="0" y="0"/>
                </a:lnTo>
                <a:lnTo>
                  <a:pt x="0" y="1323"/>
                </a:lnTo>
                <a:close/>
              </a:path>
            </a:pathLst>
          </a:custGeom>
          <a:solidFill>
            <a:srgbClr val="717171"/>
          </a:solidFill>
          <a:ln w="9525">
            <a:noFill/>
          </a:ln>
        </p:spPr>
        <p:txBody>
          <a:bodyPr/>
          <a:lstStyle/>
          <a:p>
            <a:endParaRPr lang="zh-CN" altLang="en-US"/>
          </a:p>
        </p:txBody>
      </p:sp>
      <p:sp>
        <p:nvSpPr>
          <p:cNvPr id="78467" name="Freeform 10"/>
          <p:cNvSpPr/>
          <p:nvPr/>
        </p:nvSpPr>
        <p:spPr>
          <a:xfrm>
            <a:off x="1270" y="3717290"/>
            <a:ext cx="1960245" cy="1261110"/>
          </a:xfrm>
          <a:custGeom>
            <a:avLst/>
            <a:gdLst/>
            <a:ahLst/>
            <a:cxnLst>
              <a:cxn ang="0">
                <a:pos x="0" y="1055688"/>
              </a:cxn>
              <a:cxn ang="0">
                <a:pos x="0" y="0"/>
              </a:cxn>
              <a:cxn ang="0">
                <a:pos x="1144538" y="0"/>
              </a:cxn>
              <a:cxn ang="0">
                <a:pos x="1144538" y="703263"/>
              </a:cxn>
              <a:cxn ang="0">
                <a:pos x="0" y="1055688"/>
              </a:cxn>
            </a:cxnLst>
            <a:rect l="0" t="0" r="0" b="0"/>
            <a:pathLst>
              <a:path w="1331" h="665">
                <a:moveTo>
                  <a:pt x="0" y="665"/>
                </a:moveTo>
                <a:lnTo>
                  <a:pt x="0" y="0"/>
                </a:lnTo>
                <a:lnTo>
                  <a:pt x="1331" y="0"/>
                </a:lnTo>
                <a:lnTo>
                  <a:pt x="1331" y="443"/>
                </a:lnTo>
                <a:lnTo>
                  <a:pt x="0" y="665"/>
                </a:lnTo>
                <a:close/>
              </a:path>
            </a:pathLst>
          </a:custGeom>
          <a:solidFill>
            <a:srgbClr val="717171">
              <a:alpha val="90000"/>
            </a:srgbClr>
          </a:solidFill>
          <a:ln w="9525">
            <a:noFill/>
          </a:ln>
        </p:spPr>
        <p:txBody>
          <a:bodyPr/>
          <a:lstStyle/>
          <a:p>
            <a:endParaRPr lang="zh-CN" altLang="en-US"/>
          </a:p>
        </p:txBody>
      </p:sp>
      <p:sp>
        <p:nvSpPr>
          <p:cNvPr id="78461" name="Freeform 5"/>
          <p:cNvSpPr/>
          <p:nvPr/>
        </p:nvSpPr>
        <p:spPr>
          <a:xfrm>
            <a:off x="1963420" y="4554234"/>
            <a:ext cx="6208395" cy="840105"/>
          </a:xfrm>
          <a:custGeom>
            <a:avLst/>
            <a:gdLst>
              <a:gd name="connsiteX0" fmla="*/ 0 w 9777"/>
              <a:gd name="connsiteY0" fmla="*/ 0 h 1323"/>
              <a:gd name="connsiteX1" fmla="*/ 9099 w 9777"/>
              <a:gd name="connsiteY1" fmla="*/ 0 h 1323"/>
              <a:gd name="connsiteX2" fmla="*/ 9777 w 9777"/>
              <a:gd name="connsiteY2" fmla="*/ 678 h 1323"/>
              <a:gd name="connsiteX3" fmla="*/ 9099 w 9777"/>
              <a:gd name="connsiteY3" fmla="*/ 1323 h 1323"/>
              <a:gd name="connsiteX4" fmla="*/ 0 w 9777"/>
              <a:gd name="connsiteY4" fmla="*/ 1323 h 1323"/>
              <a:gd name="connsiteX5" fmla="*/ 0 w 9777"/>
              <a:gd name="connsiteY5" fmla="*/ 0 h 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0" t="0" r="0" b="0"/>
            <a:pathLst>
              <a:path w="9777" h="1323">
                <a:moveTo>
                  <a:pt x="0" y="0"/>
                </a:moveTo>
                <a:lnTo>
                  <a:pt x="9099" y="0"/>
                </a:lnTo>
                <a:lnTo>
                  <a:pt x="9777" y="678"/>
                </a:lnTo>
                <a:lnTo>
                  <a:pt x="9099" y="1323"/>
                </a:lnTo>
                <a:lnTo>
                  <a:pt x="0" y="1323"/>
                </a:lnTo>
                <a:lnTo>
                  <a:pt x="0" y="0"/>
                </a:lnTo>
                <a:close/>
              </a:path>
            </a:pathLst>
          </a:custGeom>
          <a:solidFill>
            <a:schemeClr val="tx1">
              <a:lumMod val="75000"/>
              <a:lumOff val="25000"/>
            </a:schemeClr>
          </a:solidFill>
          <a:ln w="9525">
            <a:noFill/>
          </a:ln>
        </p:spPr>
        <p:txBody>
          <a:bodyPr/>
          <a:lstStyle/>
          <a:p>
            <a:endParaRPr lang="zh-CN" altLang="en-US"/>
          </a:p>
        </p:txBody>
      </p:sp>
      <p:sp>
        <p:nvSpPr>
          <p:cNvPr id="78462" name="Freeform 9"/>
          <p:cNvSpPr/>
          <p:nvPr/>
        </p:nvSpPr>
        <p:spPr>
          <a:xfrm>
            <a:off x="1270" y="4557395"/>
            <a:ext cx="1962150" cy="1683385"/>
          </a:xfrm>
          <a:custGeom>
            <a:avLst/>
            <a:gdLst/>
            <a:ahLst/>
            <a:cxnLst>
              <a:cxn ang="0">
                <a:pos x="1144538" y="703263"/>
              </a:cxn>
              <a:cxn ang="0">
                <a:pos x="0" y="1409700"/>
              </a:cxn>
              <a:cxn ang="0">
                <a:pos x="0" y="352425"/>
              </a:cxn>
              <a:cxn ang="0">
                <a:pos x="1144538" y="0"/>
              </a:cxn>
              <a:cxn ang="0">
                <a:pos x="1144538" y="703263"/>
              </a:cxn>
            </a:cxnLst>
            <a:rect l="0" t="0" r="0" b="0"/>
            <a:pathLst>
              <a:path w="1331" h="888">
                <a:moveTo>
                  <a:pt x="1331" y="443"/>
                </a:moveTo>
                <a:lnTo>
                  <a:pt x="0" y="888"/>
                </a:lnTo>
                <a:lnTo>
                  <a:pt x="0" y="222"/>
                </a:lnTo>
                <a:lnTo>
                  <a:pt x="1331" y="0"/>
                </a:lnTo>
                <a:lnTo>
                  <a:pt x="1331" y="443"/>
                </a:lnTo>
                <a:close/>
              </a:path>
            </a:pathLst>
          </a:custGeom>
          <a:solidFill>
            <a:schemeClr val="tx1">
              <a:lumMod val="75000"/>
              <a:lumOff val="25000"/>
              <a:alpha val="90000"/>
            </a:schemeClr>
          </a:solidFill>
          <a:ln w="9525">
            <a:noFill/>
          </a:ln>
        </p:spPr>
        <p:txBody>
          <a:bodyPr/>
          <a:lstStyle/>
          <a:p>
            <a:endParaRPr lang="zh-CN" altLang="en-US"/>
          </a:p>
        </p:txBody>
      </p:sp>
      <p:sp>
        <p:nvSpPr>
          <p:cNvPr id="63" name="椭圆 62"/>
          <p:cNvSpPr>
            <a:spLocks noChangeAspect="1"/>
          </p:cNvSpPr>
          <p:nvPr/>
        </p:nvSpPr>
        <p:spPr>
          <a:xfrm>
            <a:off x="6986270" y="2171700"/>
            <a:ext cx="576000" cy="576000"/>
          </a:xfrm>
          <a:prstGeom prst="ellipse">
            <a:avLst/>
          </a:prstGeom>
          <a:solidFill>
            <a:srgbClr val="DAB96E"/>
          </a:solidFill>
          <a:ln>
            <a:solidFill>
              <a:srgbClr val="DAB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a:spLocks noChangeAspect="1"/>
          </p:cNvSpPr>
          <p:nvPr/>
        </p:nvSpPr>
        <p:spPr>
          <a:xfrm>
            <a:off x="8271510" y="3026410"/>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a:spLocks noChangeAspect="1"/>
          </p:cNvSpPr>
          <p:nvPr/>
        </p:nvSpPr>
        <p:spPr>
          <a:xfrm>
            <a:off x="6964499" y="3907517"/>
            <a:ext cx="576000" cy="576000"/>
          </a:xfrm>
          <a:prstGeom prst="ellipse">
            <a:avLst/>
          </a:prstGeom>
          <a:solidFill>
            <a:srgbClr val="71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a:spLocks noChangeAspect="1"/>
          </p:cNvSpPr>
          <p:nvPr/>
        </p:nvSpPr>
        <p:spPr>
          <a:xfrm>
            <a:off x="8271510" y="4689475"/>
            <a:ext cx="576000" cy="576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8"/>
          <p:cNvSpPr>
            <a:spLocks noChangeAspect="1" noEditPoints="1"/>
          </p:cNvSpPr>
          <p:nvPr/>
        </p:nvSpPr>
        <p:spPr bwMode="auto">
          <a:xfrm>
            <a:off x="7094388" y="2273247"/>
            <a:ext cx="360000" cy="371920"/>
          </a:xfrm>
          <a:custGeom>
            <a:avLst/>
            <a:gdLst>
              <a:gd name="T0" fmla="*/ 34 w 64"/>
              <a:gd name="T1" fmla="*/ 33 h 65"/>
              <a:gd name="T2" fmla="*/ 32 w 64"/>
              <a:gd name="T3" fmla="*/ 12 h 65"/>
              <a:gd name="T4" fmla="*/ 29 w 64"/>
              <a:gd name="T5" fmla="*/ 35 h 65"/>
              <a:gd name="T6" fmla="*/ 45 w 64"/>
              <a:gd name="T7" fmla="*/ 37 h 65"/>
              <a:gd name="T8" fmla="*/ 45 w 64"/>
              <a:gd name="T9" fmla="*/ 33 h 65"/>
              <a:gd name="T10" fmla="*/ 53 w 64"/>
              <a:gd name="T11" fmla="*/ 14 h 65"/>
              <a:gd name="T12" fmla="*/ 11 w 64"/>
              <a:gd name="T13" fmla="*/ 14 h 65"/>
              <a:gd name="T14" fmla="*/ 2 w 64"/>
              <a:gd name="T15" fmla="*/ 35 h 65"/>
              <a:gd name="T16" fmla="*/ 11 w 64"/>
              <a:gd name="T17" fmla="*/ 56 h 65"/>
              <a:gd name="T18" fmla="*/ 53 w 64"/>
              <a:gd name="T19" fmla="*/ 56 h 65"/>
              <a:gd name="T20" fmla="*/ 53 w 64"/>
              <a:gd name="T21" fmla="*/ 56 h 65"/>
              <a:gd name="T22" fmla="*/ 53 w 64"/>
              <a:gd name="T23" fmla="*/ 14 h 65"/>
              <a:gd name="T24" fmla="*/ 50 w 64"/>
              <a:gd name="T25" fmla="*/ 53 h 65"/>
              <a:gd name="T26" fmla="*/ 32 w 64"/>
              <a:gd name="T27" fmla="*/ 60 h 65"/>
              <a:gd name="T28" fmla="*/ 14 w 64"/>
              <a:gd name="T29" fmla="*/ 53 h 65"/>
              <a:gd name="T30" fmla="*/ 14 w 64"/>
              <a:gd name="T31" fmla="*/ 17 h 65"/>
              <a:gd name="T32" fmla="*/ 32 w 64"/>
              <a:gd name="T33" fmla="*/ 10 h 65"/>
              <a:gd name="T34" fmla="*/ 50 w 64"/>
              <a:gd name="T35" fmla="*/ 17 h 65"/>
              <a:gd name="T36" fmla="*/ 50 w 64"/>
              <a:gd name="T37" fmla="*/ 53 h 65"/>
              <a:gd name="T38" fmla="*/ 63 w 64"/>
              <a:gd name="T39" fmla="*/ 14 h 65"/>
              <a:gd name="T40" fmla="*/ 58 w 64"/>
              <a:gd name="T41" fmla="*/ 8 h 65"/>
              <a:gd name="T42" fmla="*/ 56 w 64"/>
              <a:gd name="T43" fmla="*/ 6 h 65"/>
              <a:gd name="T44" fmla="*/ 50 w 64"/>
              <a:gd name="T45" fmla="*/ 2 h 65"/>
              <a:gd name="T46" fmla="*/ 43 w 64"/>
              <a:gd name="T47" fmla="*/ 1 h 65"/>
              <a:gd name="T48" fmla="*/ 48 w 64"/>
              <a:gd name="T49" fmla="*/ 6 h 65"/>
              <a:gd name="T50" fmla="*/ 53 w 64"/>
              <a:gd name="T51" fmla="*/ 9 h 65"/>
              <a:gd name="T52" fmla="*/ 55 w 64"/>
              <a:gd name="T53" fmla="*/ 12 h 65"/>
              <a:gd name="T54" fmla="*/ 59 w 64"/>
              <a:gd name="T55" fmla="*/ 16 h 65"/>
              <a:gd name="T56" fmla="*/ 63 w 64"/>
              <a:gd name="T57" fmla="*/ 14 h 65"/>
              <a:gd name="T58" fmla="*/ 4 w 64"/>
              <a:gd name="T59" fmla="*/ 17 h 65"/>
              <a:gd name="T60" fmla="*/ 8 w 64"/>
              <a:gd name="T61" fmla="*/ 12 h 65"/>
              <a:gd name="T62" fmla="*/ 13 w 64"/>
              <a:gd name="T63" fmla="*/ 8 h 65"/>
              <a:gd name="T64" fmla="*/ 16 w 64"/>
              <a:gd name="T65" fmla="*/ 6 h 65"/>
              <a:gd name="T66" fmla="*/ 20 w 64"/>
              <a:gd name="T67" fmla="*/ 1 h 65"/>
              <a:gd name="T68" fmla="*/ 14 w 64"/>
              <a:gd name="T69" fmla="*/ 2 h 65"/>
              <a:gd name="T70" fmla="*/ 11 w 64"/>
              <a:gd name="T71" fmla="*/ 4 h 65"/>
              <a:gd name="T72" fmla="*/ 5 w 64"/>
              <a:gd name="T73" fmla="*/ 8 h 65"/>
              <a:gd name="T74" fmla="*/ 0 w 64"/>
              <a:gd name="T75" fmla="*/ 14 h 65"/>
              <a:gd name="T76" fmla="*/ 4 w 64"/>
              <a:gd name="T77"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65">
                <a:moveTo>
                  <a:pt x="45" y="33"/>
                </a:moveTo>
                <a:cubicBezTo>
                  <a:pt x="34" y="33"/>
                  <a:pt x="34" y="33"/>
                  <a:pt x="34" y="33"/>
                </a:cubicBezTo>
                <a:cubicBezTo>
                  <a:pt x="34" y="14"/>
                  <a:pt x="34" y="14"/>
                  <a:pt x="34" y="14"/>
                </a:cubicBezTo>
                <a:cubicBezTo>
                  <a:pt x="34" y="13"/>
                  <a:pt x="33" y="12"/>
                  <a:pt x="32" y="12"/>
                </a:cubicBezTo>
                <a:cubicBezTo>
                  <a:pt x="30" y="12"/>
                  <a:pt x="29" y="13"/>
                  <a:pt x="29" y="14"/>
                </a:cubicBezTo>
                <a:cubicBezTo>
                  <a:pt x="29" y="35"/>
                  <a:pt x="29" y="35"/>
                  <a:pt x="29" y="35"/>
                </a:cubicBezTo>
                <a:cubicBezTo>
                  <a:pt x="29" y="36"/>
                  <a:pt x="30" y="37"/>
                  <a:pt x="32" y="37"/>
                </a:cubicBezTo>
                <a:cubicBezTo>
                  <a:pt x="45" y="37"/>
                  <a:pt x="45" y="37"/>
                  <a:pt x="45" y="37"/>
                </a:cubicBezTo>
                <a:cubicBezTo>
                  <a:pt x="46" y="37"/>
                  <a:pt x="47" y="36"/>
                  <a:pt x="47" y="35"/>
                </a:cubicBezTo>
                <a:cubicBezTo>
                  <a:pt x="47" y="34"/>
                  <a:pt x="46" y="33"/>
                  <a:pt x="45" y="33"/>
                </a:cubicBezTo>
                <a:close/>
                <a:moveTo>
                  <a:pt x="53" y="14"/>
                </a:moveTo>
                <a:cubicBezTo>
                  <a:pt x="53" y="14"/>
                  <a:pt x="53" y="14"/>
                  <a:pt x="53" y="14"/>
                </a:cubicBezTo>
                <a:cubicBezTo>
                  <a:pt x="48" y="8"/>
                  <a:pt x="40" y="5"/>
                  <a:pt x="32" y="5"/>
                </a:cubicBezTo>
                <a:cubicBezTo>
                  <a:pt x="23" y="5"/>
                  <a:pt x="16" y="8"/>
                  <a:pt x="11" y="14"/>
                </a:cubicBezTo>
                <a:cubicBezTo>
                  <a:pt x="10" y="14"/>
                  <a:pt x="10" y="14"/>
                  <a:pt x="10" y="14"/>
                </a:cubicBezTo>
                <a:cubicBezTo>
                  <a:pt x="5" y="19"/>
                  <a:pt x="2" y="27"/>
                  <a:pt x="2" y="35"/>
                </a:cubicBezTo>
                <a:cubicBezTo>
                  <a:pt x="2" y="43"/>
                  <a:pt x="5" y="51"/>
                  <a:pt x="10" y="56"/>
                </a:cubicBezTo>
                <a:cubicBezTo>
                  <a:pt x="11" y="56"/>
                  <a:pt x="11" y="56"/>
                  <a:pt x="11" y="56"/>
                </a:cubicBezTo>
                <a:cubicBezTo>
                  <a:pt x="16" y="62"/>
                  <a:pt x="23" y="65"/>
                  <a:pt x="32" y="65"/>
                </a:cubicBezTo>
                <a:cubicBezTo>
                  <a:pt x="40" y="65"/>
                  <a:pt x="47" y="62"/>
                  <a:pt x="53" y="56"/>
                </a:cubicBezTo>
                <a:cubicBezTo>
                  <a:pt x="53" y="56"/>
                  <a:pt x="53" y="56"/>
                  <a:pt x="53" y="56"/>
                </a:cubicBezTo>
                <a:cubicBezTo>
                  <a:pt x="53" y="56"/>
                  <a:pt x="53" y="56"/>
                  <a:pt x="53" y="56"/>
                </a:cubicBezTo>
                <a:cubicBezTo>
                  <a:pt x="58" y="51"/>
                  <a:pt x="62" y="43"/>
                  <a:pt x="62" y="35"/>
                </a:cubicBezTo>
                <a:cubicBezTo>
                  <a:pt x="62" y="27"/>
                  <a:pt x="58" y="19"/>
                  <a:pt x="53" y="14"/>
                </a:cubicBezTo>
                <a:cubicBezTo>
                  <a:pt x="53" y="14"/>
                  <a:pt x="53" y="14"/>
                  <a:pt x="53" y="14"/>
                </a:cubicBezTo>
                <a:close/>
                <a:moveTo>
                  <a:pt x="50" y="53"/>
                </a:moveTo>
                <a:cubicBezTo>
                  <a:pt x="50" y="53"/>
                  <a:pt x="50" y="53"/>
                  <a:pt x="50" y="53"/>
                </a:cubicBezTo>
                <a:cubicBezTo>
                  <a:pt x="45" y="58"/>
                  <a:pt x="39" y="60"/>
                  <a:pt x="32" y="60"/>
                </a:cubicBezTo>
                <a:cubicBezTo>
                  <a:pt x="25" y="60"/>
                  <a:pt x="18" y="58"/>
                  <a:pt x="14" y="53"/>
                </a:cubicBezTo>
                <a:cubicBezTo>
                  <a:pt x="14" y="53"/>
                  <a:pt x="14" y="53"/>
                  <a:pt x="14" y="53"/>
                </a:cubicBezTo>
                <a:cubicBezTo>
                  <a:pt x="9" y="48"/>
                  <a:pt x="6" y="42"/>
                  <a:pt x="6" y="35"/>
                </a:cubicBezTo>
                <a:cubicBezTo>
                  <a:pt x="6" y="28"/>
                  <a:pt x="9" y="22"/>
                  <a:pt x="14" y="17"/>
                </a:cubicBezTo>
                <a:cubicBezTo>
                  <a:pt x="14" y="17"/>
                  <a:pt x="14" y="17"/>
                  <a:pt x="14" y="17"/>
                </a:cubicBezTo>
                <a:cubicBezTo>
                  <a:pt x="18" y="12"/>
                  <a:pt x="25" y="10"/>
                  <a:pt x="32" y="10"/>
                </a:cubicBezTo>
                <a:cubicBezTo>
                  <a:pt x="39" y="10"/>
                  <a:pt x="45" y="12"/>
                  <a:pt x="50" y="17"/>
                </a:cubicBezTo>
                <a:cubicBezTo>
                  <a:pt x="50" y="17"/>
                  <a:pt x="50" y="17"/>
                  <a:pt x="50" y="17"/>
                </a:cubicBezTo>
                <a:cubicBezTo>
                  <a:pt x="54" y="22"/>
                  <a:pt x="57" y="28"/>
                  <a:pt x="57" y="35"/>
                </a:cubicBezTo>
                <a:cubicBezTo>
                  <a:pt x="57" y="42"/>
                  <a:pt x="54" y="48"/>
                  <a:pt x="50" y="53"/>
                </a:cubicBezTo>
                <a:close/>
                <a:moveTo>
                  <a:pt x="63" y="14"/>
                </a:moveTo>
                <a:cubicBezTo>
                  <a:pt x="63" y="14"/>
                  <a:pt x="63" y="14"/>
                  <a:pt x="63" y="14"/>
                </a:cubicBezTo>
                <a:cubicBezTo>
                  <a:pt x="62" y="13"/>
                  <a:pt x="62" y="12"/>
                  <a:pt x="61" y="11"/>
                </a:cubicBezTo>
                <a:cubicBezTo>
                  <a:pt x="60" y="10"/>
                  <a:pt x="59" y="9"/>
                  <a:pt x="58" y="8"/>
                </a:cubicBezTo>
                <a:cubicBezTo>
                  <a:pt x="58" y="7"/>
                  <a:pt x="57" y="7"/>
                  <a:pt x="56" y="6"/>
                </a:cubicBezTo>
                <a:cubicBezTo>
                  <a:pt x="56" y="6"/>
                  <a:pt x="56" y="6"/>
                  <a:pt x="56" y="6"/>
                </a:cubicBezTo>
                <a:cubicBezTo>
                  <a:pt x="55" y="5"/>
                  <a:pt x="54" y="4"/>
                  <a:pt x="53" y="4"/>
                </a:cubicBezTo>
                <a:cubicBezTo>
                  <a:pt x="52" y="3"/>
                  <a:pt x="51" y="2"/>
                  <a:pt x="50" y="2"/>
                </a:cubicBezTo>
                <a:cubicBezTo>
                  <a:pt x="49" y="1"/>
                  <a:pt x="48" y="1"/>
                  <a:pt x="46" y="0"/>
                </a:cubicBezTo>
                <a:cubicBezTo>
                  <a:pt x="45" y="0"/>
                  <a:pt x="44" y="0"/>
                  <a:pt x="43" y="1"/>
                </a:cubicBezTo>
                <a:cubicBezTo>
                  <a:pt x="43" y="3"/>
                  <a:pt x="43" y="4"/>
                  <a:pt x="45" y="5"/>
                </a:cubicBezTo>
                <a:cubicBezTo>
                  <a:pt x="46" y="5"/>
                  <a:pt x="47" y="5"/>
                  <a:pt x="48" y="6"/>
                </a:cubicBezTo>
                <a:cubicBezTo>
                  <a:pt x="48" y="6"/>
                  <a:pt x="49" y="7"/>
                  <a:pt x="50" y="8"/>
                </a:cubicBezTo>
                <a:cubicBezTo>
                  <a:pt x="51" y="8"/>
                  <a:pt x="52" y="9"/>
                  <a:pt x="53" y="9"/>
                </a:cubicBezTo>
                <a:cubicBezTo>
                  <a:pt x="53" y="9"/>
                  <a:pt x="53" y="9"/>
                  <a:pt x="53" y="9"/>
                </a:cubicBezTo>
                <a:cubicBezTo>
                  <a:pt x="54" y="10"/>
                  <a:pt x="54" y="11"/>
                  <a:pt x="55" y="12"/>
                </a:cubicBezTo>
                <a:cubicBezTo>
                  <a:pt x="56" y="12"/>
                  <a:pt x="57" y="13"/>
                  <a:pt x="57" y="14"/>
                </a:cubicBezTo>
                <a:cubicBezTo>
                  <a:pt x="58" y="15"/>
                  <a:pt x="59" y="16"/>
                  <a:pt x="59" y="16"/>
                </a:cubicBezTo>
                <a:cubicBezTo>
                  <a:pt x="60" y="18"/>
                  <a:pt x="61" y="18"/>
                  <a:pt x="62" y="17"/>
                </a:cubicBezTo>
                <a:cubicBezTo>
                  <a:pt x="63" y="16"/>
                  <a:pt x="64" y="15"/>
                  <a:pt x="63" y="14"/>
                </a:cubicBezTo>
                <a:close/>
                <a:moveTo>
                  <a:pt x="4" y="17"/>
                </a:moveTo>
                <a:cubicBezTo>
                  <a:pt x="4" y="17"/>
                  <a:pt x="4" y="17"/>
                  <a:pt x="4" y="17"/>
                </a:cubicBezTo>
                <a:cubicBezTo>
                  <a:pt x="5" y="16"/>
                  <a:pt x="6" y="15"/>
                  <a:pt x="6" y="14"/>
                </a:cubicBezTo>
                <a:cubicBezTo>
                  <a:pt x="7" y="13"/>
                  <a:pt x="8" y="12"/>
                  <a:pt x="8" y="12"/>
                </a:cubicBezTo>
                <a:cubicBezTo>
                  <a:pt x="9" y="11"/>
                  <a:pt x="10" y="10"/>
                  <a:pt x="11" y="9"/>
                </a:cubicBezTo>
                <a:cubicBezTo>
                  <a:pt x="11" y="9"/>
                  <a:pt x="12" y="8"/>
                  <a:pt x="13" y="8"/>
                </a:cubicBezTo>
                <a:cubicBezTo>
                  <a:pt x="14" y="7"/>
                  <a:pt x="15" y="6"/>
                  <a:pt x="16" y="6"/>
                </a:cubicBezTo>
                <a:cubicBezTo>
                  <a:pt x="16" y="6"/>
                  <a:pt x="16" y="6"/>
                  <a:pt x="16" y="6"/>
                </a:cubicBezTo>
                <a:cubicBezTo>
                  <a:pt x="17" y="5"/>
                  <a:pt x="18" y="5"/>
                  <a:pt x="19" y="5"/>
                </a:cubicBezTo>
                <a:cubicBezTo>
                  <a:pt x="20" y="4"/>
                  <a:pt x="21" y="3"/>
                  <a:pt x="20" y="1"/>
                </a:cubicBezTo>
                <a:cubicBezTo>
                  <a:pt x="20" y="0"/>
                  <a:pt x="18" y="0"/>
                  <a:pt x="17" y="0"/>
                </a:cubicBezTo>
                <a:cubicBezTo>
                  <a:pt x="16" y="1"/>
                  <a:pt x="15" y="1"/>
                  <a:pt x="14" y="2"/>
                </a:cubicBezTo>
                <a:cubicBezTo>
                  <a:pt x="14" y="2"/>
                  <a:pt x="14" y="2"/>
                  <a:pt x="14" y="2"/>
                </a:cubicBezTo>
                <a:cubicBezTo>
                  <a:pt x="13" y="2"/>
                  <a:pt x="12" y="3"/>
                  <a:pt x="11" y="4"/>
                </a:cubicBezTo>
                <a:cubicBezTo>
                  <a:pt x="10" y="4"/>
                  <a:pt x="9" y="5"/>
                  <a:pt x="8" y="6"/>
                </a:cubicBezTo>
                <a:cubicBezTo>
                  <a:pt x="7" y="7"/>
                  <a:pt x="6" y="8"/>
                  <a:pt x="5" y="8"/>
                </a:cubicBezTo>
                <a:cubicBezTo>
                  <a:pt x="4" y="9"/>
                  <a:pt x="3" y="10"/>
                  <a:pt x="3" y="11"/>
                </a:cubicBezTo>
                <a:cubicBezTo>
                  <a:pt x="2" y="12"/>
                  <a:pt x="1" y="13"/>
                  <a:pt x="0" y="14"/>
                </a:cubicBezTo>
                <a:cubicBezTo>
                  <a:pt x="0" y="15"/>
                  <a:pt x="0" y="16"/>
                  <a:pt x="1" y="17"/>
                </a:cubicBezTo>
                <a:cubicBezTo>
                  <a:pt x="2" y="18"/>
                  <a:pt x="4" y="18"/>
                  <a:pt x="4" y="1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
          <p:cNvSpPr>
            <a:spLocks noChangeAspect="1" noEditPoints="1"/>
          </p:cNvSpPr>
          <p:nvPr/>
        </p:nvSpPr>
        <p:spPr bwMode="auto">
          <a:xfrm>
            <a:off x="8417278" y="3136704"/>
            <a:ext cx="267501" cy="360000"/>
          </a:xfrm>
          <a:custGeom>
            <a:avLst/>
            <a:gdLst>
              <a:gd name="T0" fmla="*/ 17 w 45"/>
              <a:gd name="T1" fmla="*/ 18 h 60"/>
              <a:gd name="T2" fmla="*/ 17 w 45"/>
              <a:gd name="T3" fmla="*/ 41 h 60"/>
              <a:gd name="T4" fmla="*/ 17 w 45"/>
              <a:gd name="T5" fmla="*/ 41 h 60"/>
              <a:gd name="T6" fmla="*/ 32 w 45"/>
              <a:gd name="T7" fmla="*/ 53 h 60"/>
              <a:gd name="T8" fmla="*/ 32 w 45"/>
              <a:gd name="T9" fmla="*/ 42 h 60"/>
              <a:gd name="T10" fmla="*/ 32 w 45"/>
              <a:gd name="T11" fmla="*/ 17 h 60"/>
              <a:gd name="T12" fmla="*/ 32 w 45"/>
              <a:gd name="T13" fmla="*/ 6 h 60"/>
              <a:gd name="T14" fmla="*/ 17 w 45"/>
              <a:gd name="T15" fmla="*/ 18 h 60"/>
              <a:gd name="T16" fmla="*/ 17 w 45"/>
              <a:gd name="T17" fmla="*/ 18 h 60"/>
              <a:gd name="T18" fmla="*/ 14 w 45"/>
              <a:gd name="T19" fmla="*/ 19 h 60"/>
              <a:gd name="T20" fmla="*/ 14 w 45"/>
              <a:gd name="T21" fmla="*/ 19 h 60"/>
              <a:gd name="T22" fmla="*/ 5 w 45"/>
              <a:gd name="T23" fmla="*/ 19 h 60"/>
              <a:gd name="T24" fmla="*/ 5 w 45"/>
              <a:gd name="T25" fmla="*/ 40 h 60"/>
              <a:gd name="T26" fmla="*/ 14 w 45"/>
              <a:gd name="T27" fmla="*/ 40 h 60"/>
              <a:gd name="T28" fmla="*/ 14 w 45"/>
              <a:gd name="T29" fmla="*/ 19 h 60"/>
              <a:gd name="T30" fmla="*/ 15 w 45"/>
              <a:gd name="T31" fmla="*/ 14 h 60"/>
              <a:gd name="T32" fmla="*/ 15 w 45"/>
              <a:gd name="T33" fmla="*/ 14 h 60"/>
              <a:gd name="T34" fmla="*/ 33 w 45"/>
              <a:gd name="T35" fmla="*/ 0 h 60"/>
              <a:gd name="T36" fmla="*/ 35 w 45"/>
              <a:gd name="T37" fmla="*/ 0 h 60"/>
              <a:gd name="T38" fmla="*/ 37 w 45"/>
              <a:gd name="T39" fmla="*/ 2 h 60"/>
              <a:gd name="T40" fmla="*/ 37 w 45"/>
              <a:gd name="T41" fmla="*/ 17 h 60"/>
              <a:gd name="T42" fmla="*/ 37 w 45"/>
              <a:gd name="T43" fmla="*/ 17 h 60"/>
              <a:gd name="T44" fmla="*/ 42 w 45"/>
              <a:gd name="T45" fmla="*/ 21 h 60"/>
              <a:gd name="T46" fmla="*/ 45 w 45"/>
              <a:gd name="T47" fmla="*/ 30 h 60"/>
              <a:gd name="T48" fmla="*/ 42 w 45"/>
              <a:gd name="T49" fmla="*/ 38 h 60"/>
              <a:gd name="T50" fmla="*/ 37 w 45"/>
              <a:gd name="T51" fmla="*/ 42 h 60"/>
              <a:gd name="T52" fmla="*/ 37 w 45"/>
              <a:gd name="T53" fmla="*/ 42 h 60"/>
              <a:gd name="T54" fmla="*/ 37 w 45"/>
              <a:gd name="T55" fmla="*/ 57 h 60"/>
              <a:gd name="T56" fmla="*/ 36 w 45"/>
              <a:gd name="T57" fmla="*/ 59 h 60"/>
              <a:gd name="T58" fmla="*/ 33 w 45"/>
              <a:gd name="T59" fmla="*/ 59 h 60"/>
              <a:gd name="T60" fmla="*/ 15 w 45"/>
              <a:gd name="T61" fmla="*/ 45 h 60"/>
              <a:gd name="T62" fmla="*/ 2 w 45"/>
              <a:gd name="T63" fmla="*/ 45 h 60"/>
              <a:gd name="T64" fmla="*/ 2 w 45"/>
              <a:gd name="T65" fmla="*/ 45 h 60"/>
              <a:gd name="T66" fmla="*/ 0 w 45"/>
              <a:gd name="T67" fmla="*/ 42 h 60"/>
              <a:gd name="T68" fmla="*/ 0 w 45"/>
              <a:gd name="T69" fmla="*/ 17 h 60"/>
              <a:gd name="T70" fmla="*/ 0 w 45"/>
              <a:gd name="T71" fmla="*/ 17 h 60"/>
              <a:gd name="T72" fmla="*/ 2 w 45"/>
              <a:gd name="T73" fmla="*/ 14 h 60"/>
              <a:gd name="T74" fmla="*/ 15 w 45"/>
              <a:gd name="T75" fmla="*/ 14 h 60"/>
              <a:gd name="T76" fmla="*/ 37 w 45"/>
              <a:gd name="T77" fmla="*/ 20 h 60"/>
              <a:gd name="T78" fmla="*/ 37 w 45"/>
              <a:gd name="T79" fmla="*/ 20 h 60"/>
              <a:gd name="T80" fmla="*/ 37 w 45"/>
              <a:gd name="T81" fmla="*/ 39 h 60"/>
              <a:gd name="T82" fmla="*/ 40 w 45"/>
              <a:gd name="T83" fmla="*/ 36 h 60"/>
              <a:gd name="T84" fmla="*/ 42 w 45"/>
              <a:gd name="T85" fmla="*/ 30 h 60"/>
              <a:gd name="T86" fmla="*/ 40 w 45"/>
              <a:gd name="T87" fmla="*/ 23 h 60"/>
              <a:gd name="T88" fmla="*/ 37 w 45"/>
              <a:gd name="T89"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 h="60">
                <a:moveTo>
                  <a:pt x="17" y="18"/>
                </a:moveTo>
                <a:cubicBezTo>
                  <a:pt x="17" y="41"/>
                  <a:pt x="17" y="41"/>
                  <a:pt x="17" y="41"/>
                </a:cubicBezTo>
                <a:cubicBezTo>
                  <a:pt x="17" y="41"/>
                  <a:pt x="17" y="41"/>
                  <a:pt x="17" y="41"/>
                </a:cubicBezTo>
                <a:cubicBezTo>
                  <a:pt x="32" y="53"/>
                  <a:pt x="32" y="53"/>
                  <a:pt x="32" y="53"/>
                </a:cubicBezTo>
                <a:cubicBezTo>
                  <a:pt x="32" y="42"/>
                  <a:pt x="32" y="42"/>
                  <a:pt x="32" y="42"/>
                </a:cubicBezTo>
                <a:cubicBezTo>
                  <a:pt x="32" y="17"/>
                  <a:pt x="32" y="17"/>
                  <a:pt x="32" y="17"/>
                </a:cubicBezTo>
                <a:cubicBezTo>
                  <a:pt x="32" y="6"/>
                  <a:pt x="32" y="6"/>
                  <a:pt x="32" y="6"/>
                </a:cubicBezTo>
                <a:cubicBezTo>
                  <a:pt x="17" y="18"/>
                  <a:pt x="17" y="18"/>
                  <a:pt x="17" y="18"/>
                </a:cubicBezTo>
                <a:cubicBezTo>
                  <a:pt x="17" y="18"/>
                  <a:pt x="17" y="18"/>
                  <a:pt x="17" y="18"/>
                </a:cubicBezTo>
                <a:close/>
                <a:moveTo>
                  <a:pt x="14" y="19"/>
                </a:moveTo>
                <a:cubicBezTo>
                  <a:pt x="14" y="19"/>
                  <a:pt x="14" y="19"/>
                  <a:pt x="14" y="19"/>
                </a:cubicBezTo>
                <a:cubicBezTo>
                  <a:pt x="5" y="19"/>
                  <a:pt x="5" y="19"/>
                  <a:pt x="5" y="19"/>
                </a:cubicBezTo>
                <a:cubicBezTo>
                  <a:pt x="5" y="40"/>
                  <a:pt x="5" y="40"/>
                  <a:pt x="5" y="40"/>
                </a:cubicBezTo>
                <a:cubicBezTo>
                  <a:pt x="14" y="40"/>
                  <a:pt x="14" y="40"/>
                  <a:pt x="14" y="40"/>
                </a:cubicBezTo>
                <a:cubicBezTo>
                  <a:pt x="14" y="19"/>
                  <a:pt x="14" y="19"/>
                  <a:pt x="14" y="19"/>
                </a:cubicBezTo>
                <a:close/>
                <a:moveTo>
                  <a:pt x="15" y="14"/>
                </a:moveTo>
                <a:cubicBezTo>
                  <a:pt x="15" y="14"/>
                  <a:pt x="15" y="14"/>
                  <a:pt x="15" y="14"/>
                </a:cubicBezTo>
                <a:cubicBezTo>
                  <a:pt x="33" y="0"/>
                  <a:pt x="33" y="0"/>
                  <a:pt x="33" y="0"/>
                </a:cubicBezTo>
                <a:cubicBezTo>
                  <a:pt x="34" y="0"/>
                  <a:pt x="34" y="0"/>
                  <a:pt x="35" y="0"/>
                </a:cubicBezTo>
                <a:cubicBezTo>
                  <a:pt x="36" y="0"/>
                  <a:pt x="37" y="1"/>
                  <a:pt x="37" y="2"/>
                </a:cubicBezTo>
                <a:cubicBezTo>
                  <a:pt x="37" y="17"/>
                  <a:pt x="37" y="17"/>
                  <a:pt x="37" y="17"/>
                </a:cubicBezTo>
                <a:cubicBezTo>
                  <a:pt x="37" y="17"/>
                  <a:pt x="37" y="17"/>
                  <a:pt x="37" y="17"/>
                </a:cubicBezTo>
                <a:cubicBezTo>
                  <a:pt x="39" y="18"/>
                  <a:pt x="41" y="19"/>
                  <a:pt x="42" y="21"/>
                </a:cubicBezTo>
                <a:cubicBezTo>
                  <a:pt x="44" y="24"/>
                  <a:pt x="45" y="26"/>
                  <a:pt x="45" y="30"/>
                </a:cubicBezTo>
                <a:cubicBezTo>
                  <a:pt x="45" y="33"/>
                  <a:pt x="44" y="36"/>
                  <a:pt x="42" y="38"/>
                </a:cubicBezTo>
                <a:cubicBezTo>
                  <a:pt x="41" y="40"/>
                  <a:pt x="39" y="41"/>
                  <a:pt x="37" y="42"/>
                </a:cubicBezTo>
                <a:cubicBezTo>
                  <a:pt x="37" y="42"/>
                  <a:pt x="37" y="42"/>
                  <a:pt x="37" y="42"/>
                </a:cubicBezTo>
                <a:cubicBezTo>
                  <a:pt x="37" y="57"/>
                  <a:pt x="37" y="57"/>
                  <a:pt x="37" y="57"/>
                </a:cubicBezTo>
                <a:cubicBezTo>
                  <a:pt x="37" y="58"/>
                  <a:pt x="37" y="58"/>
                  <a:pt x="36" y="59"/>
                </a:cubicBezTo>
                <a:cubicBezTo>
                  <a:pt x="36" y="60"/>
                  <a:pt x="34" y="60"/>
                  <a:pt x="33" y="59"/>
                </a:cubicBezTo>
                <a:cubicBezTo>
                  <a:pt x="15" y="45"/>
                  <a:pt x="15" y="45"/>
                  <a:pt x="15" y="45"/>
                </a:cubicBezTo>
                <a:cubicBezTo>
                  <a:pt x="2" y="45"/>
                  <a:pt x="2" y="45"/>
                  <a:pt x="2" y="45"/>
                </a:cubicBezTo>
                <a:cubicBezTo>
                  <a:pt x="2" y="45"/>
                  <a:pt x="2" y="45"/>
                  <a:pt x="2" y="45"/>
                </a:cubicBezTo>
                <a:cubicBezTo>
                  <a:pt x="1" y="45"/>
                  <a:pt x="0" y="44"/>
                  <a:pt x="0" y="42"/>
                </a:cubicBezTo>
                <a:cubicBezTo>
                  <a:pt x="0" y="17"/>
                  <a:pt x="0" y="17"/>
                  <a:pt x="0" y="17"/>
                </a:cubicBezTo>
                <a:cubicBezTo>
                  <a:pt x="0" y="17"/>
                  <a:pt x="0" y="17"/>
                  <a:pt x="0" y="17"/>
                </a:cubicBezTo>
                <a:cubicBezTo>
                  <a:pt x="0" y="15"/>
                  <a:pt x="1" y="14"/>
                  <a:pt x="2" y="14"/>
                </a:cubicBezTo>
                <a:cubicBezTo>
                  <a:pt x="15" y="14"/>
                  <a:pt x="15" y="14"/>
                  <a:pt x="15" y="14"/>
                </a:cubicBezTo>
                <a:close/>
                <a:moveTo>
                  <a:pt x="37" y="20"/>
                </a:moveTo>
                <a:cubicBezTo>
                  <a:pt x="37" y="20"/>
                  <a:pt x="37" y="20"/>
                  <a:pt x="37" y="20"/>
                </a:cubicBezTo>
                <a:cubicBezTo>
                  <a:pt x="37" y="39"/>
                  <a:pt x="37" y="39"/>
                  <a:pt x="37" y="39"/>
                </a:cubicBezTo>
                <a:cubicBezTo>
                  <a:pt x="38" y="38"/>
                  <a:pt x="39" y="37"/>
                  <a:pt x="40" y="36"/>
                </a:cubicBezTo>
                <a:cubicBezTo>
                  <a:pt x="42" y="34"/>
                  <a:pt x="42" y="32"/>
                  <a:pt x="42" y="30"/>
                </a:cubicBezTo>
                <a:cubicBezTo>
                  <a:pt x="42" y="27"/>
                  <a:pt x="42" y="25"/>
                  <a:pt x="40" y="23"/>
                </a:cubicBezTo>
                <a:cubicBezTo>
                  <a:pt x="39" y="22"/>
                  <a:pt x="38" y="21"/>
                  <a:pt x="37" y="2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96"/>
          <p:cNvSpPr/>
          <p:nvPr/>
        </p:nvSpPr>
        <p:spPr bwMode="auto">
          <a:xfrm>
            <a:off x="7078560" y="3965130"/>
            <a:ext cx="392511" cy="343867"/>
          </a:xfrm>
          <a:custGeom>
            <a:avLst/>
            <a:gdLst>
              <a:gd name="T0" fmla="*/ 57 w 81"/>
              <a:gd name="T1" fmla="*/ 69 h 71"/>
              <a:gd name="T2" fmla="*/ 39 w 81"/>
              <a:gd name="T3" fmla="*/ 55 h 71"/>
              <a:gd name="T4" fmla="*/ 37 w 81"/>
              <a:gd name="T5" fmla="*/ 48 h 71"/>
              <a:gd name="T6" fmla="*/ 44 w 81"/>
              <a:gd name="T7" fmla="*/ 36 h 71"/>
              <a:gd name="T8" fmla="*/ 45 w 81"/>
              <a:gd name="T9" fmla="*/ 36 h 71"/>
              <a:gd name="T10" fmla="*/ 46 w 81"/>
              <a:gd name="T11" fmla="*/ 30 h 71"/>
              <a:gd name="T12" fmla="*/ 46 w 81"/>
              <a:gd name="T13" fmla="*/ 27 h 71"/>
              <a:gd name="T14" fmla="*/ 47 w 81"/>
              <a:gd name="T15" fmla="*/ 18 h 71"/>
              <a:gd name="T16" fmla="*/ 38 w 81"/>
              <a:gd name="T17" fmla="*/ 9 h 71"/>
              <a:gd name="T18" fmla="*/ 29 w 81"/>
              <a:gd name="T19" fmla="*/ 6 h 71"/>
              <a:gd name="T20" fmla="*/ 16 w 81"/>
              <a:gd name="T21" fmla="*/ 14 h 71"/>
              <a:gd name="T22" fmla="*/ 16 w 81"/>
              <a:gd name="T23" fmla="*/ 27 h 71"/>
              <a:gd name="T24" fmla="*/ 16 w 81"/>
              <a:gd name="T25" fmla="*/ 30 h 71"/>
              <a:gd name="T26" fmla="*/ 16 w 81"/>
              <a:gd name="T27" fmla="*/ 33 h 71"/>
              <a:gd name="T28" fmla="*/ 18 w 81"/>
              <a:gd name="T29" fmla="*/ 36 h 71"/>
              <a:gd name="T30" fmla="*/ 24 w 81"/>
              <a:gd name="T31" fmla="*/ 46 h 71"/>
              <a:gd name="T32" fmla="*/ 26 w 81"/>
              <a:gd name="T33" fmla="*/ 50 h 71"/>
              <a:gd name="T34" fmla="*/ 9 w 81"/>
              <a:gd name="T35" fmla="*/ 61 h 71"/>
              <a:gd name="T36" fmla="*/ 0 w 81"/>
              <a:gd name="T37" fmla="*/ 69 h 71"/>
              <a:gd name="T38" fmla="*/ 20 w 81"/>
              <a:gd name="T39" fmla="*/ 51 h 71"/>
              <a:gd name="T40" fmla="*/ 14 w 81"/>
              <a:gd name="T41" fmla="*/ 40 h 71"/>
              <a:gd name="T42" fmla="*/ 14 w 81"/>
              <a:gd name="T43" fmla="*/ 40 h 71"/>
              <a:gd name="T44" fmla="*/ 10 w 81"/>
              <a:gd name="T45" fmla="*/ 21 h 71"/>
              <a:gd name="T46" fmla="*/ 29 w 81"/>
              <a:gd name="T47" fmla="*/ 0 h 71"/>
              <a:gd name="T48" fmla="*/ 48 w 81"/>
              <a:gd name="T49" fmla="*/ 8 h 71"/>
              <a:gd name="T50" fmla="*/ 56 w 81"/>
              <a:gd name="T51" fmla="*/ 12 h 71"/>
              <a:gd name="T52" fmla="*/ 73 w 81"/>
              <a:gd name="T53" fmla="*/ 26 h 71"/>
              <a:gd name="T54" fmla="*/ 73 w 81"/>
              <a:gd name="T55" fmla="*/ 41 h 71"/>
              <a:gd name="T56" fmla="*/ 65 w 81"/>
              <a:gd name="T57" fmla="*/ 53 h 71"/>
              <a:gd name="T58" fmla="*/ 77 w 81"/>
              <a:gd name="T59" fmla="*/ 59 h 71"/>
              <a:gd name="T60" fmla="*/ 76 w 81"/>
              <a:gd name="T61" fmla="*/ 69 h 71"/>
              <a:gd name="T62" fmla="*/ 66 w 81"/>
              <a:gd name="T63" fmla="*/ 59 h 71"/>
              <a:gd name="T64" fmla="*/ 61 w 81"/>
              <a:gd name="T65" fmla="*/ 50 h 71"/>
              <a:gd name="T66" fmla="*/ 66 w 81"/>
              <a:gd name="T67" fmla="*/ 41 h 71"/>
              <a:gd name="T68" fmla="*/ 67 w 81"/>
              <a:gd name="T69" fmla="*/ 39 h 71"/>
              <a:gd name="T70" fmla="*/ 67 w 81"/>
              <a:gd name="T71" fmla="*/ 31 h 71"/>
              <a:gd name="T72" fmla="*/ 63 w 81"/>
              <a:gd name="T73" fmla="*/ 20 h 71"/>
              <a:gd name="T74" fmla="*/ 59 w 81"/>
              <a:gd name="T75" fmla="*/ 18 h 71"/>
              <a:gd name="T76" fmla="*/ 55 w 81"/>
              <a:gd name="T77" fmla="*/ 17 h 71"/>
              <a:gd name="T78" fmla="*/ 52 w 81"/>
              <a:gd name="T79" fmla="*/ 17 h 71"/>
              <a:gd name="T80" fmla="*/ 48 w 81"/>
              <a:gd name="T81" fmla="*/ 40 h 71"/>
              <a:gd name="T82" fmla="*/ 48 w 81"/>
              <a:gd name="T83" fmla="*/ 40 h 71"/>
              <a:gd name="T84" fmla="*/ 42 w 81"/>
              <a:gd name="T85" fmla="*/ 50 h 71"/>
              <a:gd name="T86" fmla="*/ 43 w 81"/>
              <a:gd name="T87" fmla="*/ 51 h 71"/>
              <a:gd name="T88" fmla="*/ 62 w 81"/>
              <a:gd name="T89"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 h="71">
                <a:moveTo>
                  <a:pt x="62" y="69"/>
                </a:moveTo>
                <a:cubicBezTo>
                  <a:pt x="62" y="70"/>
                  <a:pt x="61" y="71"/>
                  <a:pt x="59" y="71"/>
                </a:cubicBezTo>
                <a:cubicBezTo>
                  <a:pt x="58" y="71"/>
                  <a:pt x="57" y="70"/>
                  <a:pt x="57" y="69"/>
                </a:cubicBezTo>
                <a:cubicBezTo>
                  <a:pt x="57" y="65"/>
                  <a:pt x="55" y="63"/>
                  <a:pt x="53" y="61"/>
                </a:cubicBezTo>
                <a:cubicBezTo>
                  <a:pt x="50" y="58"/>
                  <a:pt x="46" y="57"/>
                  <a:pt x="44" y="57"/>
                </a:cubicBezTo>
                <a:cubicBezTo>
                  <a:pt x="42" y="57"/>
                  <a:pt x="40" y="56"/>
                  <a:pt x="39" y="55"/>
                </a:cubicBezTo>
                <a:cubicBezTo>
                  <a:pt x="39" y="55"/>
                  <a:pt x="39" y="55"/>
                  <a:pt x="39" y="55"/>
                </a:cubicBezTo>
                <a:cubicBezTo>
                  <a:pt x="38" y="53"/>
                  <a:pt x="37" y="52"/>
                  <a:pt x="37" y="50"/>
                </a:cubicBezTo>
                <a:cubicBezTo>
                  <a:pt x="37" y="48"/>
                  <a:pt x="37" y="48"/>
                  <a:pt x="37" y="48"/>
                </a:cubicBezTo>
                <a:cubicBezTo>
                  <a:pt x="37" y="47"/>
                  <a:pt x="38" y="46"/>
                  <a:pt x="38" y="46"/>
                </a:cubicBezTo>
                <a:cubicBezTo>
                  <a:pt x="40" y="45"/>
                  <a:pt x="41" y="42"/>
                  <a:pt x="42" y="40"/>
                </a:cubicBezTo>
                <a:cubicBezTo>
                  <a:pt x="43" y="39"/>
                  <a:pt x="43" y="37"/>
                  <a:pt x="44" y="36"/>
                </a:cubicBezTo>
                <a:cubicBezTo>
                  <a:pt x="44" y="36"/>
                  <a:pt x="44" y="36"/>
                  <a:pt x="44" y="36"/>
                </a:cubicBezTo>
                <a:cubicBezTo>
                  <a:pt x="45" y="36"/>
                  <a:pt x="45" y="36"/>
                  <a:pt x="45" y="36"/>
                </a:cubicBezTo>
                <a:cubicBezTo>
                  <a:pt x="45" y="36"/>
                  <a:pt x="45" y="36"/>
                  <a:pt x="45" y="36"/>
                </a:cubicBezTo>
                <a:cubicBezTo>
                  <a:pt x="45" y="35"/>
                  <a:pt x="46" y="34"/>
                  <a:pt x="47" y="33"/>
                </a:cubicBezTo>
                <a:cubicBezTo>
                  <a:pt x="47" y="32"/>
                  <a:pt x="47" y="31"/>
                  <a:pt x="47" y="30"/>
                </a:cubicBezTo>
                <a:cubicBezTo>
                  <a:pt x="46" y="30"/>
                  <a:pt x="46" y="30"/>
                  <a:pt x="46" y="30"/>
                </a:cubicBezTo>
                <a:cubicBezTo>
                  <a:pt x="46" y="30"/>
                  <a:pt x="46" y="30"/>
                  <a:pt x="46" y="30"/>
                </a:cubicBezTo>
                <a:cubicBezTo>
                  <a:pt x="46" y="29"/>
                  <a:pt x="46" y="28"/>
                  <a:pt x="46" y="27"/>
                </a:cubicBezTo>
                <a:cubicBezTo>
                  <a:pt x="46" y="27"/>
                  <a:pt x="46" y="27"/>
                  <a:pt x="46" y="27"/>
                </a:cubicBezTo>
                <a:cubicBezTo>
                  <a:pt x="46" y="25"/>
                  <a:pt x="47" y="23"/>
                  <a:pt x="47" y="22"/>
                </a:cubicBezTo>
                <a:cubicBezTo>
                  <a:pt x="47" y="20"/>
                  <a:pt x="47" y="19"/>
                  <a:pt x="47" y="18"/>
                </a:cubicBezTo>
                <a:cubicBezTo>
                  <a:pt x="47" y="18"/>
                  <a:pt x="47" y="18"/>
                  <a:pt x="47" y="18"/>
                </a:cubicBezTo>
                <a:cubicBezTo>
                  <a:pt x="47" y="16"/>
                  <a:pt x="46" y="13"/>
                  <a:pt x="44" y="11"/>
                </a:cubicBezTo>
                <a:cubicBezTo>
                  <a:pt x="43" y="10"/>
                  <a:pt x="42" y="9"/>
                  <a:pt x="41" y="10"/>
                </a:cubicBezTo>
                <a:cubicBezTo>
                  <a:pt x="40" y="10"/>
                  <a:pt x="39" y="10"/>
                  <a:pt x="38" y="9"/>
                </a:cubicBezTo>
                <a:cubicBezTo>
                  <a:pt x="37" y="9"/>
                  <a:pt x="37" y="8"/>
                  <a:pt x="36" y="7"/>
                </a:cubicBezTo>
                <a:cubicBezTo>
                  <a:pt x="36" y="7"/>
                  <a:pt x="35" y="6"/>
                  <a:pt x="34" y="6"/>
                </a:cubicBezTo>
                <a:cubicBezTo>
                  <a:pt x="32" y="6"/>
                  <a:pt x="30" y="6"/>
                  <a:pt x="29" y="6"/>
                </a:cubicBezTo>
                <a:cubicBezTo>
                  <a:pt x="26" y="6"/>
                  <a:pt x="23" y="7"/>
                  <a:pt x="21" y="8"/>
                </a:cubicBezTo>
                <a:cubicBezTo>
                  <a:pt x="19" y="9"/>
                  <a:pt x="17" y="11"/>
                  <a:pt x="16" y="14"/>
                </a:cubicBezTo>
                <a:cubicBezTo>
                  <a:pt x="16" y="14"/>
                  <a:pt x="16" y="14"/>
                  <a:pt x="16" y="14"/>
                </a:cubicBezTo>
                <a:cubicBezTo>
                  <a:pt x="16" y="14"/>
                  <a:pt x="16" y="14"/>
                  <a:pt x="16" y="14"/>
                </a:cubicBezTo>
                <a:cubicBezTo>
                  <a:pt x="15" y="16"/>
                  <a:pt x="15" y="19"/>
                  <a:pt x="15" y="21"/>
                </a:cubicBezTo>
                <a:cubicBezTo>
                  <a:pt x="15" y="23"/>
                  <a:pt x="15" y="25"/>
                  <a:pt x="16" y="27"/>
                </a:cubicBezTo>
                <a:cubicBezTo>
                  <a:pt x="16" y="27"/>
                  <a:pt x="16" y="28"/>
                  <a:pt x="16" y="28"/>
                </a:cubicBezTo>
                <a:cubicBezTo>
                  <a:pt x="16" y="29"/>
                  <a:pt x="16" y="29"/>
                  <a:pt x="16" y="30"/>
                </a:cubicBezTo>
                <a:cubicBezTo>
                  <a:pt x="16" y="30"/>
                  <a:pt x="16" y="30"/>
                  <a:pt x="16" y="30"/>
                </a:cubicBezTo>
                <a:cubicBezTo>
                  <a:pt x="16" y="30"/>
                  <a:pt x="16" y="30"/>
                  <a:pt x="16" y="30"/>
                </a:cubicBezTo>
                <a:cubicBezTo>
                  <a:pt x="16" y="30"/>
                  <a:pt x="16" y="30"/>
                  <a:pt x="16" y="30"/>
                </a:cubicBezTo>
                <a:cubicBezTo>
                  <a:pt x="15" y="31"/>
                  <a:pt x="15" y="32"/>
                  <a:pt x="16" y="33"/>
                </a:cubicBezTo>
                <a:cubicBezTo>
                  <a:pt x="16" y="33"/>
                  <a:pt x="16" y="33"/>
                  <a:pt x="16" y="33"/>
                </a:cubicBezTo>
                <a:cubicBezTo>
                  <a:pt x="16" y="34"/>
                  <a:pt x="17" y="35"/>
                  <a:pt x="18" y="36"/>
                </a:cubicBezTo>
                <a:cubicBezTo>
                  <a:pt x="18" y="36"/>
                  <a:pt x="18" y="36"/>
                  <a:pt x="18" y="36"/>
                </a:cubicBezTo>
                <a:cubicBezTo>
                  <a:pt x="18" y="36"/>
                  <a:pt x="18" y="36"/>
                  <a:pt x="18" y="36"/>
                </a:cubicBezTo>
                <a:cubicBezTo>
                  <a:pt x="19" y="37"/>
                  <a:pt x="20" y="39"/>
                  <a:pt x="20" y="40"/>
                </a:cubicBezTo>
                <a:cubicBezTo>
                  <a:pt x="21" y="42"/>
                  <a:pt x="22" y="45"/>
                  <a:pt x="24" y="46"/>
                </a:cubicBezTo>
                <a:cubicBezTo>
                  <a:pt x="25" y="47"/>
                  <a:pt x="26" y="48"/>
                  <a:pt x="26" y="49"/>
                </a:cubicBezTo>
                <a:cubicBezTo>
                  <a:pt x="26" y="49"/>
                  <a:pt x="26" y="49"/>
                  <a:pt x="26" y="49"/>
                </a:cubicBezTo>
                <a:cubicBezTo>
                  <a:pt x="26" y="50"/>
                  <a:pt x="26" y="50"/>
                  <a:pt x="26" y="50"/>
                </a:cubicBezTo>
                <a:cubicBezTo>
                  <a:pt x="26" y="52"/>
                  <a:pt x="25" y="53"/>
                  <a:pt x="23" y="55"/>
                </a:cubicBezTo>
                <a:cubicBezTo>
                  <a:pt x="22" y="56"/>
                  <a:pt x="20" y="57"/>
                  <a:pt x="18" y="57"/>
                </a:cubicBezTo>
                <a:cubicBezTo>
                  <a:pt x="16" y="57"/>
                  <a:pt x="12" y="58"/>
                  <a:pt x="9" y="61"/>
                </a:cubicBezTo>
                <a:cubicBezTo>
                  <a:pt x="7" y="63"/>
                  <a:pt x="6" y="65"/>
                  <a:pt x="6" y="69"/>
                </a:cubicBezTo>
                <a:cubicBezTo>
                  <a:pt x="6" y="70"/>
                  <a:pt x="5" y="71"/>
                  <a:pt x="3" y="71"/>
                </a:cubicBezTo>
                <a:cubicBezTo>
                  <a:pt x="2" y="71"/>
                  <a:pt x="0" y="70"/>
                  <a:pt x="0" y="69"/>
                </a:cubicBezTo>
                <a:cubicBezTo>
                  <a:pt x="0" y="64"/>
                  <a:pt x="3" y="60"/>
                  <a:pt x="5" y="57"/>
                </a:cubicBezTo>
                <a:cubicBezTo>
                  <a:pt x="9" y="53"/>
                  <a:pt x="15" y="52"/>
                  <a:pt x="18" y="51"/>
                </a:cubicBezTo>
                <a:cubicBezTo>
                  <a:pt x="19" y="51"/>
                  <a:pt x="19" y="51"/>
                  <a:pt x="20" y="51"/>
                </a:cubicBezTo>
                <a:cubicBezTo>
                  <a:pt x="20" y="51"/>
                  <a:pt x="20" y="50"/>
                  <a:pt x="20" y="50"/>
                </a:cubicBezTo>
                <a:cubicBezTo>
                  <a:pt x="17" y="48"/>
                  <a:pt x="16" y="45"/>
                  <a:pt x="15" y="42"/>
                </a:cubicBezTo>
                <a:cubicBezTo>
                  <a:pt x="15" y="41"/>
                  <a:pt x="14" y="40"/>
                  <a:pt x="14" y="40"/>
                </a:cubicBezTo>
                <a:cubicBezTo>
                  <a:pt x="14" y="40"/>
                  <a:pt x="14" y="40"/>
                  <a:pt x="14" y="40"/>
                </a:cubicBezTo>
                <a:cubicBezTo>
                  <a:pt x="14" y="40"/>
                  <a:pt x="14" y="40"/>
                  <a:pt x="14" y="40"/>
                </a:cubicBezTo>
                <a:cubicBezTo>
                  <a:pt x="14" y="40"/>
                  <a:pt x="14" y="40"/>
                  <a:pt x="14" y="40"/>
                </a:cubicBezTo>
                <a:cubicBezTo>
                  <a:pt x="14" y="40"/>
                  <a:pt x="14" y="40"/>
                  <a:pt x="14" y="40"/>
                </a:cubicBezTo>
                <a:cubicBezTo>
                  <a:pt x="11" y="37"/>
                  <a:pt x="8" y="32"/>
                  <a:pt x="11" y="28"/>
                </a:cubicBezTo>
                <a:cubicBezTo>
                  <a:pt x="10" y="26"/>
                  <a:pt x="10" y="23"/>
                  <a:pt x="10" y="21"/>
                </a:cubicBezTo>
                <a:cubicBezTo>
                  <a:pt x="10" y="18"/>
                  <a:pt x="10" y="15"/>
                  <a:pt x="11" y="12"/>
                </a:cubicBezTo>
                <a:cubicBezTo>
                  <a:pt x="12" y="8"/>
                  <a:pt x="15" y="6"/>
                  <a:pt x="18" y="4"/>
                </a:cubicBezTo>
                <a:cubicBezTo>
                  <a:pt x="21" y="2"/>
                  <a:pt x="24" y="1"/>
                  <a:pt x="29" y="0"/>
                </a:cubicBezTo>
                <a:cubicBezTo>
                  <a:pt x="30" y="0"/>
                  <a:pt x="32" y="0"/>
                  <a:pt x="35" y="1"/>
                </a:cubicBezTo>
                <a:cubicBezTo>
                  <a:pt x="37" y="1"/>
                  <a:pt x="39" y="2"/>
                  <a:pt x="41" y="4"/>
                </a:cubicBezTo>
                <a:cubicBezTo>
                  <a:pt x="43" y="4"/>
                  <a:pt x="46" y="5"/>
                  <a:pt x="48" y="8"/>
                </a:cubicBezTo>
                <a:cubicBezTo>
                  <a:pt x="49" y="9"/>
                  <a:pt x="50" y="10"/>
                  <a:pt x="50" y="11"/>
                </a:cubicBezTo>
                <a:cubicBezTo>
                  <a:pt x="52" y="11"/>
                  <a:pt x="54" y="11"/>
                  <a:pt x="56" y="12"/>
                </a:cubicBezTo>
                <a:cubicBezTo>
                  <a:pt x="56" y="12"/>
                  <a:pt x="56" y="12"/>
                  <a:pt x="56" y="12"/>
                </a:cubicBezTo>
                <a:cubicBezTo>
                  <a:pt x="59" y="12"/>
                  <a:pt x="62" y="13"/>
                  <a:pt x="63" y="15"/>
                </a:cubicBezTo>
                <a:cubicBezTo>
                  <a:pt x="65" y="15"/>
                  <a:pt x="68" y="16"/>
                  <a:pt x="69" y="18"/>
                </a:cubicBezTo>
                <a:cubicBezTo>
                  <a:pt x="71" y="21"/>
                  <a:pt x="73" y="24"/>
                  <a:pt x="73" y="26"/>
                </a:cubicBezTo>
                <a:cubicBezTo>
                  <a:pt x="73" y="28"/>
                  <a:pt x="73" y="30"/>
                  <a:pt x="73" y="32"/>
                </a:cubicBezTo>
                <a:cubicBezTo>
                  <a:pt x="72" y="33"/>
                  <a:pt x="72" y="34"/>
                  <a:pt x="72" y="34"/>
                </a:cubicBezTo>
                <a:cubicBezTo>
                  <a:pt x="73" y="36"/>
                  <a:pt x="73" y="39"/>
                  <a:pt x="73" y="41"/>
                </a:cubicBezTo>
                <a:cubicBezTo>
                  <a:pt x="72" y="43"/>
                  <a:pt x="71" y="44"/>
                  <a:pt x="69" y="45"/>
                </a:cubicBezTo>
                <a:cubicBezTo>
                  <a:pt x="69" y="46"/>
                  <a:pt x="69" y="47"/>
                  <a:pt x="69" y="47"/>
                </a:cubicBezTo>
                <a:cubicBezTo>
                  <a:pt x="68" y="49"/>
                  <a:pt x="67" y="51"/>
                  <a:pt x="65" y="53"/>
                </a:cubicBezTo>
                <a:cubicBezTo>
                  <a:pt x="65" y="53"/>
                  <a:pt x="65" y="54"/>
                  <a:pt x="65" y="54"/>
                </a:cubicBezTo>
                <a:cubicBezTo>
                  <a:pt x="65" y="54"/>
                  <a:pt x="66" y="54"/>
                  <a:pt x="66" y="54"/>
                </a:cubicBezTo>
                <a:cubicBezTo>
                  <a:pt x="69" y="54"/>
                  <a:pt x="74" y="56"/>
                  <a:pt x="77" y="59"/>
                </a:cubicBezTo>
                <a:cubicBezTo>
                  <a:pt x="79" y="61"/>
                  <a:pt x="81" y="64"/>
                  <a:pt x="81" y="69"/>
                </a:cubicBezTo>
                <a:cubicBezTo>
                  <a:pt x="81" y="70"/>
                  <a:pt x="80" y="71"/>
                  <a:pt x="78" y="71"/>
                </a:cubicBezTo>
                <a:cubicBezTo>
                  <a:pt x="77" y="71"/>
                  <a:pt x="76" y="70"/>
                  <a:pt x="76" y="69"/>
                </a:cubicBezTo>
                <a:cubicBezTo>
                  <a:pt x="76" y="66"/>
                  <a:pt x="74" y="64"/>
                  <a:pt x="73" y="63"/>
                </a:cubicBezTo>
                <a:cubicBezTo>
                  <a:pt x="71" y="61"/>
                  <a:pt x="68" y="60"/>
                  <a:pt x="66" y="59"/>
                </a:cubicBezTo>
                <a:cubicBezTo>
                  <a:pt x="66" y="59"/>
                  <a:pt x="66" y="59"/>
                  <a:pt x="66" y="59"/>
                </a:cubicBezTo>
                <a:cubicBezTo>
                  <a:pt x="64" y="59"/>
                  <a:pt x="62" y="58"/>
                  <a:pt x="61" y="57"/>
                </a:cubicBezTo>
                <a:cubicBezTo>
                  <a:pt x="60" y="56"/>
                  <a:pt x="59" y="54"/>
                  <a:pt x="59" y="52"/>
                </a:cubicBezTo>
                <a:cubicBezTo>
                  <a:pt x="59" y="51"/>
                  <a:pt x="60" y="50"/>
                  <a:pt x="61" y="50"/>
                </a:cubicBezTo>
                <a:cubicBezTo>
                  <a:pt x="62" y="49"/>
                  <a:pt x="63" y="47"/>
                  <a:pt x="64" y="45"/>
                </a:cubicBezTo>
                <a:cubicBezTo>
                  <a:pt x="64" y="45"/>
                  <a:pt x="64" y="45"/>
                  <a:pt x="64" y="45"/>
                </a:cubicBezTo>
                <a:cubicBezTo>
                  <a:pt x="64" y="44"/>
                  <a:pt x="65" y="42"/>
                  <a:pt x="66" y="41"/>
                </a:cubicBezTo>
                <a:cubicBezTo>
                  <a:pt x="66" y="41"/>
                  <a:pt x="66" y="41"/>
                  <a:pt x="66" y="41"/>
                </a:cubicBezTo>
                <a:cubicBezTo>
                  <a:pt x="66" y="41"/>
                  <a:pt x="66" y="41"/>
                  <a:pt x="66" y="41"/>
                </a:cubicBezTo>
                <a:cubicBezTo>
                  <a:pt x="66" y="41"/>
                  <a:pt x="67" y="40"/>
                  <a:pt x="67" y="39"/>
                </a:cubicBezTo>
                <a:cubicBezTo>
                  <a:pt x="68" y="38"/>
                  <a:pt x="68" y="38"/>
                  <a:pt x="67" y="37"/>
                </a:cubicBezTo>
                <a:cubicBezTo>
                  <a:pt x="67" y="37"/>
                  <a:pt x="67" y="36"/>
                  <a:pt x="67" y="35"/>
                </a:cubicBezTo>
                <a:cubicBezTo>
                  <a:pt x="67" y="34"/>
                  <a:pt x="67" y="32"/>
                  <a:pt x="67" y="31"/>
                </a:cubicBezTo>
                <a:cubicBezTo>
                  <a:pt x="68" y="30"/>
                  <a:pt x="68" y="28"/>
                  <a:pt x="68" y="27"/>
                </a:cubicBezTo>
                <a:cubicBezTo>
                  <a:pt x="67" y="26"/>
                  <a:pt x="67" y="23"/>
                  <a:pt x="65" y="22"/>
                </a:cubicBezTo>
                <a:cubicBezTo>
                  <a:pt x="64" y="21"/>
                  <a:pt x="64" y="20"/>
                  <a:pt x="63" y="20"/>
                </a:cubicBezTo>
                <a:cubicBezTo>
                  <a:pt x="62" y="21"/>
                  <a:pt x="62" y="20"/>
                  <a:pt x="61" y="20"/>
                </a:cubicBezTo>
                <a:cubicBezTo>
                  <a:pt x="61" y="20"/>
                  <a:pt x="61" y="20"/>
                  <a:pt x="61" y="20"/>
                </a:cubicBezTo>
                <a:cubicBezTo>
                  <a:pt x="60" y="20"/>
                  <a:pt x="59" y="19"/>
                  <a:pt x="59" y="18"/>
                </a:cubicBezTo>
                <a:cubicBezTo>
                  <a:pt x="59" y="18"/>
                  <a:pt x="59" y="18"/>
                  <a:pt x="59" y="18"/>
                </a:cubicBezTo>
                <a:cubicBezTo>
                  <a:pt x="58" y="18"/>
                  <a:pt x="57" y="17"/>
                  <a:pt x="55" y="17"/>
                </a:cubicBezTo>
                <a:cubicBezTo>
                  <a:pt x="55" y="17"/>
                  <a:pt x="55" y="17"/>
                  <a:pt x="55" y="17"/>
                </a:cubicBezTo>
                <a:cubicBezTo>
                  <a:pt x="54" y="17"/>
                  <a:pt x="53" y="17"/>
                  <a:pt x="52" y="17"/>
                </a:cubicBezTo>
                <a:cubicBezTo>
                  <a:pt x="52" y="17"/>
                  <a:pt x="52" y="17"/>
                  <a:pt x="52" y="17"/>
                </a:cubicBezTo>
                <a:cubicBezTo>
                  <a:pt x="52" y="17"/>
                  <a:pt x="52" y="17"/>
                  <a:pt x="52" y="17"/>
                </a:cubicBezTo>
                <a:cubicBezTo>
                  <a:pt x="53" y="19"/>
                  <a:pt x="53" y="21"/>
                  <a:pt x="52" y="23"/>
                </a:cubicBezTo>
                <a:cubicBezTo>
                  <a:pt x="52" y="24"/>
                  <a:pt x="52" y="26"/>
                  <a:pt x="51" y="27"/>
                </a:cubicBezTo>
                <a:cubicBezTo>
                  <a:pt x="54" y="32"/>
                  <a:pt x="51" y="37"/>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7" y="41"/>
                  <a:pt x="47" y="42"/>
                </a:cubicBezTo>
                <a:cubicBezTo>
                  <a:pt x="46" y="45"/>
                  <a:pt x="45" y="48"/>
                  <a:pt x="42" y="50"/>
                </a:cubicBezTo>
                <a:cubicBezTo>
                  <a:pt x="42" y="50"/>
                  <a:pt x="43" y="50"/>
                  <a:pt x="43" y="51"/>
                </a:cubicBezTo>
                <a:cubicBezTo>
                  <a:pt x="43" y="51"/>
                  <a:pt x="43" y="51"/>
                  <a:pt x="43" y="51"/>
                </a:cubicBezTo>
                <a:cubicBezTo>
                  <a:pt x="43" y="51"/>
                  <a:pt x="43" y="51"/>
                  <a:pt x="43" y="51"/>
                </a:cubicBezTo>
                <a:cubicBezTo>
                  <a:pt x="43" y="51"/>
                  <a:pt x="44" y="51"/>
                  <a:pt x="45" y="51"/>
                </a:cubicBezTo>
                <a:cubicBezTo>
                  <a:pt x="48" y="52"/>
                  <a:pt x="53" y="53"/>
                  <a:pt x="57" y="57"/>
                </a:cubicBezTo>
                <a:cubicBezTo>
                  <a:pt x="60" y="60"/>
                  <a:pt x="62" y="64"/>
                  <a:pt x="62" y="6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5"/>
          <p:cNvSpPr>
            <a:spLocks noEditPoints="1"/>
          </p:cNvSpPr>
          <p:nvPr/>
        </p:nvSpPr>
        <p:spPr bwMode="auto">
          <a:xfrm>
            <a:off x="8417560" y="4784725"/>
            <a:ext cx="302260" cy="345440"/>
          </a:xfrm>
          <a:custGeom>
            <a:avLst/>
            <a:gdLst>
              <a:gd name="T0" fmla="*/ 14 w 60"/>
              <a:gd name="T1" fmla="*/ 49 h 68"/>
              <a:gd name="T2" fmla="*/ 14 w 60"/>
              <a:gd name="T3" fmla="*/ 52 h 68"/>
              <a:gd name="T4" fmla="*/ 47 w 60"/>
              <a:gd name="T5" fmla="*/ 51 h 68"/>
              <a:gd name="T6" fmla="*/ 13 w 60"/>
              <a:gd name="T7" fmla="*/ 29 h 68"/>
              <a:gd name="T8" fmla="*/ 14 w 60"/>
              <a:gd name="T9" fmla="*/ 30 h 68"/>
              <a:gd name="T10" fmla="*/ 47 w 60"/>
              <a:gd name="T11" fmla="*/ 29 h 68"/>
              <a:gd name="T12" fmla="*/ 14 w 60"/>
              <a:gd name="T13" fmla="*/ 27 h 68"/>
              <a:gd name="T14" fmla="*/ 59 w 60"/>
              <a:gd name="T15" fmla="*/ 20 h 68"/>
              <a:gd name="T16" fmla="*/ 40 w 60"/>
              <a:gd name="T17" fmla="*/ 1 h 68"/>
              <a:gd name="T18" fmla="*/ 7 w 60"/>
              <a:gd name="T19" fmla="*/ 0 h 68"/>
              <a:gd name="T20" fmla="*/ 0 w 60"/>
              <a:gd name="T21" fmla="*/ 7 h 68"/>
              <a:gd name="T22" fmla="*/ 2 w 60"/>
              <a:gd name="T23" fmla="*/ 66 h 68"/>
              <a:gd name="T24" fmla="*/ 7 w 60"/>
              <a:gd name="T25" fmla="*/ 68 h 68"/>
              <a:gd name="T26" fmla="*/ 58 w 60"/>
              <a:gd name="T27" fmla="*/ 66 h 68"/>
              <a:gd name="T28" fmla="*/ 58 w 60"/>
              <a:gd name="T29" fmla="*/ 66 h 68"/>
              <a:gd name="T30" fmla="*/ 60 w 60"/>
              <a:gd name="T31" fmla="*/ 22 h 68"/>
              <a:gd name="T32" fmla="*/ 40 w 60"/>
              <a:gd name="T33" fmla="*/ 8 h 68"/>
              <a:gd name="T34" fmla="*/ 52 w 60"/>
              <a:gd name="T35" fmla="*/ 20 h 68"/>
              <a:gd name="T36" fmla="*/ 40 w 60"/>
              <a:gd name="T37" fmla="*/ 19 h 68"/>
              <a:gd name="T38" fmla="*/ 40 w 60"/>
              <a:gd name="T39" fmla="*/ 17 h 68"/>
              <a:gd name="T40" fmla="*/ 54 w 60"/>
              <a:gd name="T41" fmla="*/ 61 h 68"/>
              <a:gd name="T42" fmla="*/ 54 w 60"/>
              <a:gd name="T43" fmla="*/ 63 h 68"/>
              <a:gd name="T44" fmla="*/ 53 w 60"/>
              <a:gd name="T45" fmla="*/ 63 h 68"/>
              <a:gd name="T46" fmla="*/ 6 w 60"/>
              <a:gd name="T47" fmla="*/ 63 h 68"/>
              <a:gd name="T48" fmla="*/ 5 w 60"/>
              <a:gd name="T49" fmla="*/ 61 h 68"/>
              <a:gd name="T50" fmla="*/ 6 w 60"/>
              <a:gd name="T51" fmla="*/ 6 h 68"/>
              <a:gd name="T52" fmla="*/ 36 w 60"/>
              <a:gd name="T53" fmla="*/ 5 h 68"/>
              <a:gd name="T54" fmla="*/ 38 w 60"/>
              <a:gd name="T55" fmla="*/ 21 h 68"/>
              <a:gd name="T56" fmla="*/ 42 w 60"/>
              <a:gd name="T57" fmla="*/ 23 h 68"/>
              <a:gd name="T58" fmla="*/ 54 w 60"/>
              <a:gd name="T59" fmla="*/ 61 h 68"/>
              <a:gd name="T60" fmla="*/ 45 w 60"/>
              <a:gd name="T61" fmla="*/ 38 h 68"/>
              <a:gd name="T62" fmla="*/ 13 w 60"/>
              <a:gd name="T63" fmla="*/ 40 h 68"/>
              <a:gd name="T64" fmla="*/ 45 w 60"/>
              <a:gd name="T65" fmla="*/ 41 h 68"/>
              <a:gd name="T66" fmla="*/ 45 w 60"/>
              <a:gd name="T67"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68">
                <a:moveTo>
                  <a:pt x="45" y="49"/>
                </a:moveTo>
                <a:cubicBezTo>
                  <a:pt x="14" y="49"/>
                  <a:pt x="14" y="49"/>
                  <a:pt x="14" y="49"/>
                </a:cubicBezTo>
                <a:cubicBezTo>
                  <a:pt x="14" y="49"/>
                  <a:pt x="13" y="50"/>
                  <a:pt x="13" y="51"/>
                </a:cubicBezTo>
                <a:cubicBezTo>
                  <a:pt x="13" y="52"/>
                  <a:pt x="14" y="52"/>
                  <a:pt x="14" y="52"/>
                </a:cubicBezTo>
                <a:cubicBezTo>
                  <a:pt x="45" y="52"/>
                  <a:pt x="45" y="52"/>
                  <a:pt x="45" y="52"/>
                </a:cubicBezTo>
                <a:cubicBezTo>
                  <a:pt x="46" y="52"/>
                  <a:pt x="47" y="52"/>
                  <a:pt x="47" y="51"/>
                </a:cubicBezTo>
                <a:cubicBezTo>
                  <a:pt x="47" y="50"/>
                  <a:pt x="46" y="49"/>
                  <a:pt x="45" y="49"/>
                </a:cubicBezTo>
                <a:close/>
                <a:moveTo>
                  <a:pt x="13" y="29"/>
                </a:moveTo>
                <a:cubicBezTo>
                  <a:pt x="13" y="29"/>
                  <a:pt x="13" y="29"/>
                  <a:pt x="13" y="29"/>
                </a:cubicBezTo>
                <a:cubicBezTo>
                  <a:pt x="13" y="29"/>
                  <a:pt x="14" y="30"/>
                  <a:pt x="14" y="30"/>
                </a:cubicBezTo>
                <a:cubicBezTo>
                  <a:pt x="45" y="30"/>
                  <a:pt x="45" y="30"/>
                  <a:pt x="45" y="30"/>
                </a:cubicBezTo>
                <a:cubicBezTo>
                  <a:pt x="46" y="30"/>
                  <a:pt x="47" y="29"/>
                  <a:pt x="47" y="29"/>
                </a:cubicBezTo>
                <a:cubicBezTo>
                  <a:pt x="47" y="28"/>
                  <a:pt x="46" y="27"/>
                  <a:pt x="45" y="27"/>
                </a:cubicBezTo>
                <a:cubicBezTo>
                  <a:pt x="14" y="27"/>
                  <a:pt x="14" y="27"/>
                  <a:pt x="14" y="27"/>
                </a:cubicBezTo>
                <a:cubicBezTo>
                  <a:pt x="14" y="27"/>
                  <a:pt x="13" y="28"/>
                  <a:pt x="13" y="29"/>
                </a:cubicBezTo>
                <a:close/>
                <a:moveTo>
                  <a:pt x="59" y="20"/>
                </a:moveTo>
                <a:cubicBezTo>
                  <a:pt x="59" y="20"/>
                  <a:pt x="59" y="20"/>
                  <a:pt x="59" y="20"/>
                </a:cubicBezTo>
                <a:cubicBezTo>
                  <a:pt x="40" y="1"/>
                  <a:pt x="40" y="1"/>
                  <a:pt x="40" y="1"/>
                </a:cubicBezTo>
                <a:cubicBezTo>
                  <a:pt x="39" y="0"/>
                  <a:pt x="39" y="0"/>
                  <a:pt x="38" y="0"/>
                </a:cubicBezTo>
                <a:cubicBezTo>
                  <a:pt x="7" y="0"/>
                  <a:pt x="7" y="0"/>
                  <a:pt x="7" y="0"/>
                </a:cubicBezTo>
                <a:cubicBezTo>
                  <a:pt x="5" y="0"/>
                  <a:pt x="3" y="1"/>
                  <a:pt x="2" y="2"/>
                </a:cubicBezTo>
                <a:cubicBezTo>
                  <a:pt x="1" y="3"/>
                  <a:pt x="0" y="5"/>
                  <a:pt x="0" y="7"/>
                </a:cubicBezTo>
                <a:cubicBezTo>
                  <a:pt x="0" y="61"/>
                  <a:pt x="0" y="61"/>
                  <a:pt x="0" y="61"/>
                </a:cubicBezTo>
                <a:cubicBezTo>
                  <a:pt x="0" y="63"/>
                  <a:pt x="1" y="65"/>
                  <a:pt x="2" y="66"/>
                </a:cubicBezTo>
                <a:cubicBezTo>
                  <a:pt x="2" y="66"/>
                  <a:pt x="2" y="66"/>
                  <a:pt x="2" y="66"/>
                </a:cubicBezTo>
                <a:cubicBezTo>
                  <a:pt x="3" y="68"/>
                  <a:pt x="5" y="68"/>
                  <a:pt x="7" y="68"/>
                </a:cubicBezTo>
                <a:cubicBezTo>
                  <a:pt x="53" y="68"/>
                  <a:pt x="53" y="68"/>
                  <a:pt x="53" y="68"/>
                </a:cubicBezTo>
                <a:cubicBezTo>
                  <a:pt x="55" y="68"/>
                  <a:pt x="56" y="68"/>
                  <a:pt x="58" y="66"/>
                </a:cubicBezTo>
                <a:cubicBezTo>
                  <a:pt x="58" y="66"/>
                  <a:pt x="58" y="66"/>
                  <a:pt x="58" y="66"/>
                </a:cubicBezTo>
                <a:cubicBezTo>
                  <a:pt x="58" y="66"/>
                  <a:pt x="58" y="66"/>
                  <a:pt x="58" y="66"/>
                </a:cubicBezTo>
                <a:cubicBezTo>
                  <a:pt x="59" y="65"/>
                  <a:pt x="60" y="63"/>
                  <a:pt x="60" y="61"/>
                </a:cubicBezTo>
                <a:cubicBezTo>
                  <a:pt x="60" y="22"/>
                  <a:pt x="60" y="22"/>
                  <a:pt x="60" y="22"/>
                </a:cubicBezTo>
                <a:cubicBezTo>
                  <a:pt x="60" y="21"/>
                  <a:pt x="59" y="20"/>
                  <a:pt x="59" y="20"/>
                </a:cubicBezTo>
                <a:close/>
                <a:moveTo>
                  <a:pt x="40" y="8"/>
                </a:moveTo>
                <a:cubicBezTo>
                  <a:pt x="40" y="8"/>
                  <a:pt x="40" y="8"/>
                  <a:pt x="40" y="8"/>
                </a:cubicBezTo>
                <a:cubicBezTo>
                  <a:pt x="52" y="20"/>
                  <a:pt x="52" y="20"/>
                  <a:pt x="52" y="20"/>
                </a:cubicBezTo>
                <a:cubicBezTo>
                  <a:pt x="42" y="20"/>
                  <a:pt x="42" y="20"/>
                  <a:pt x="42" y="20"/>
                </a:cubicBezTo>
                <a:cubicBezTo>
                  <a:pt x="42" y="20"/>
                  <a:pt x="41" y="20"/>
                  <a:pt x="40" y="19"/>
                </a:cubicBezTo>
                <a:cubicBezTo>
                  <a:pt x="40" y="19"/>
                  <a:pt x="40" y="19"/>
                  <a:pt x="40" y="19"/>
                </a:cubicBezTo>
                <a:cubicBezTo>
                  <a:pt x="40" y="19"/>
                  <a:pt x="40" y="18"/>
                  <a:pt x="40" y="17"/>
                </a:cubicBezTo>
                <a:cubicBezTo>
                  <a:pt x="40" y="8"/>
                  <a:pt x="40" y="8"/>
                  <a:pt x="40" y="8"/>
                </a:cubicBezTo>
                <a:close/>
                <a:moveTo>
                  <a:pt x="54" y="61"/>
                </a:moveTo>
                <a:cubicBezTo>
                  <a:pt x="54" y="61"/>
                  <a:pt x="54" y="61"/>
                  <a:pt x="54" y="61"/>
                </a:cubicBezTo>
                <a:cubicBezTo>
                  <a:pt x="54" y="62"/>
                  <a:pt x="54" y="62"/>
                  <a:pt x="54" y="63"/>
                </a:cubicBezTo>
                <a:cubicBezTo>
                  <a:pt x="54" y="63"/>
                  <a:pt x="54" y="63"/>
                  <a:pt x="54" y="63"/>
                </a:cubicBezTo>
                <a:cubicBezTo>
                  <a:pt x="54" y="63"/>
                  <a:pt x="53" y="63"/>
                  <a:pt x="53" y="63"/>
                </a:cubicBezTo>
                <a:cubicBezTo>
                  <a:pt x="7" y="63"/>
                  <a:pt x="7" y="63"/>
                  <a:pt x="7" y="63"/>
                </a:cubicBezTo>
                <a:cubicBezTo>
                  <a:pt x="6" y="63"/>
                  <a:pt x="6" y="63"/>
                  <a:pt x="6" y="63"/>
                </a:cubicBezTo>
                <a:cubicBezTo>
                  <a:pt x="6" y="63"/>
                  <a:pt x="6" y="63"/>
                  <a:pt x="6" y="63"/>
                </a:cubicBezTo>
                <a:cubicBezTo>
                  <a:pt x="5" y="62"/>
                  <a:pt x="5" y="62"/>
                  <a:pt x="5" y="61"/>
                </a:cubicBezTo>
                <a:cubicBezTo>
                  <a:pt x="5" y="7"/>
                  <a:pt x="5" y="7"/>
                  <a:pt x="5" y="7"/>
                </a:cubicBezTo>
                <a:cubicBezTo>
                  <a:pt x="5" y="7"/>
                  <a:pt x="5" y="6"/>
                  <a:pt x="6" y="6"/>
                </a:cubicBezTo>
                <a:cubicBezTo>
                  <a:pt x="6" y="5"/>
                  <a:pt x="6" y="5"/>
                  <a:pt x="7" y="5"/>
                </a:cubicBezTo>
                <a:cubicBezTo>
                  <a:pt x="36" y="5"/>
                  <a:pt x="36" y="5"/>
                  <a:pt x="36" y="5"/>
                </a:cubicBezTo>
                <a:cubicBezTo>
                  <a:pt x="36" y="17"/>
                  <a:pt x="36" y="17"/>
                  <a:pt x="36" y="17"/>
                </a:cubicBezTo>
                <a:cubicBezTo>
                  <a:pt x="36" y="19"/>
                  <a:pt x="37" y="20"/>
                  <a:pt x="38" y="21"/>
                </a:cubicBezTo>
                <a:cubicBezTo>
                  <a:pt x="38" y="21"/>
                  <a:pt x="38" y="21"/>
                  <a:pt x="38" y="21"/>
                </a:cubicBezTo>
                <a:cubicBezTo>
                  <a:pt x="39" y="23"/>
                  <a:pt x="41" y="23"/>
                  <a:pt x="42" y="23"/>
                </a:cubicBezTo>
                <a:cubicBezTo>
                  <a:pt x="54" y="23"/>
                  <a:pt x="54" y="23"/>
                  <a:pt x="54" y="23"/>
                </a:cubicBezTo>
                <a:cubicBezTo>
                  <a:pt x="54" y="61"/>
                  <a:pt x="54" y="61"/>
                  <a:pt x="54" y="61"/>
                </a:cubicBezTo>
                <a:close/>
                <a:moveTo>
                  <a:pt x="45" y="38"/>
                </a:moveTo>
                <a:cubicBezTo>
                  <a:pt x="45" y="38"/>
                  <a:pt x="45" y="38"/>
                  <a:pt x="45" y="38"/>
                </a:cubicBezTo>
                <a:cubicBezTo>
                  <a:pt x="14" y="38"/>
                  <a:pt x="14" y="38"/>
                  <a:pt x="14" y="38"/>
                </a:cubicBezTo>
                <a:cubicBezTo>
                  <a:pt x="14" y="38"/>
                  <a:pt x="13" y="39"/>
                  <a:pt x="13" y="40"/>
                </a:cubicBezTo>
                <a:cubicBezTo>
                  <a:pt x="13" y="41"/>
                  <a:pt x="14" y="41"/>
                  <a:pt x="14" y="41"/>
                </a:cubicBezTo>
                <a:cubicBezTo>
                  <a:pt x="45" y="41"/>
                  <a:pt x="45" y="41"/>
                  <a:pt x="45" y="41"/>
                </a:cubicBezTo>
                <a:cubicBezTo>
                  <a:pt x="46" y="41"/>
                  <a:pt x="47" y="41"/>
                  <a:pt x="47" y="40"/>
                </a:cubicBezTo>
                <a:cubicBezTo>
                  <a:pt x="47" y="39"/>
                  <a:pt x="46" y="38"/>
                  <a:pt x="45" y="3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TextBox 1074"/>
          <p:cNvSpPr txBox="1"/>
          <p:nvPr/>
        </p:nvSpPr>
        <p:spPr>
          <a:xfrm>
            <a:off x="2320925" y="2997200"/>
            <a:ext cx="3896995" cy="738664"/>
          </a:xfrm>
          <a:prstGeom prst="rect">
            <a:avLst/>
          </a:prstGeom>
          <a:noFill/>
          <a:ln w="9525">
            <a:noFill/>
          </a:ln>
        </p:spPr>
        <p:txBody>
          <a:bodyPr wrap="square">
            <a:spAutoFit/>
          </a:bodyPr>
          <a:lstStyle/>
          <a:p>
            <a:pPr defTabSz="0"/>
            <a:r>
              <a:rPr lang="zh-CN" altLang="en-US"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点击添加内容点击添加内容点击添加内容</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32" name="TextBox 1074"/>
          <p:cNvSpPr txBox="1"/>
          <p:nvPr/>
        </p:nvSpPr>
        <p:spPr>
          <a:xfrm>
            <a:off x="2320925" y="3780971"/>
            <a:ext cx="3896995" cy="738664"/>
          </a:xfrm>
          <a:prstGeom prst="rect">
            <a:avLst/>
          </a:prstGeom>
          <a:noFill/>
          <a:ln w="9525">
            <a:noFill/>
          </a:ln>
        </p:spPr>
        <p:txBody>
          <a:bodyPr wrap="square">
            <a:spAutoFit/>
          </a:bodyPr>
          <a:lstStyle/>
          <a:p>
            <a:pPr defTabSz="0"/>
            <a:r>
              <a:rPr lang="zh-CN" altLang="en-US"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点击添加内容点击添加内容点击添加内容</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33" name="TextBox 1074"/>
          <p:cNvSpPr txBox="1"/>
          <p:nvPr/>
        </p:nvSpPr>
        <p:spPr>
          <a:xfrm>
            <a:off x="2320925" y="4630057"/>
            <a:ext cx="3896995" cy="738664"/>
          </a:xfrm>
          <a:prstGeom prst="rect">
            <a:avLst/>
          </a:prstGeom>
          <a:noFill/>
          <a:ln w="9525">
            <a:noFill/>
          </a:ln>
        </p:spPr>
        <p:txBody>
          <a:bodyPr wrap="square">
            <a:spAutoFit/>
          </a:bodyPr>
          <a:lstStyle/>
          <a:p>
            <a:pPr defTabSz="0"/>
            <a:r>
              <a:rPr lang="zh-CN" altLang="en-US"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点击添加内容点击添加内容点击添加内容</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4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16314">
        <p14:flip dir="r"/>
      </p:transition>
    </mc:Choice>
    <mc:Fallback xmlns="">
      <p:transition spd="slow" advTm="163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1+#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8478"/>
                                        </p:tgtEl>
                                        <p:attrNameLst>
                                          <p:attrName>style.visibility</p:attrName>
                                        </p:attrNameLst>
                                      </p:cBhvr>
                                      <p:to>
                                        <p:strVal val="visible"/>
                                      </p:to>
                                    </p:set>
                                    <p:animEffect transition="in" filter="wipe(left)">
                                      <p:cBhvr>
                                        <p:cTn id="18" dur="500"/>
                                        <p:tgtEl>
                                          <p:spTgt spid="7847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8477"/>
                                        </p:tgtEl>
                                        <p:attrNameLst>
                                          <p:attrName>style.visibility</p:attrName>
                                        </p:attrNameLst>
                                      </p:cBhvr>
                                      <p:to>
                                        <p:strVal val="visible"/>
                                      </p:to>
                                    </p:set>
                                    <p:animEffect transition="in" filter="wipe(left)">
                                      <p:cBhvr>
                                        <p:cTn id="23" dur="500"/>
                                        <p:tgtEl>
                                          <p:spTgt spid="7847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8480"/>
                                        </p:tgtEl>
                                        <p:attrNameLst>
                                          <p:attrName>style.visibility</p:attrName>
                                        </p:attrNameLst>
                                      </p:cBhvr>
                                      <p:to>
                                        <p:strVal val="visible"/>
                                      </p:to>
                                    </p:set>
                                    <p:animEffect transition="in" filter="fade">
                                      <p:cBhvr>
                                        <p:cTn id="28" dur="1000"/>
                                        <p:tgtEl>
                                          <p:spTgt spid="78480"/>
                                        </p:tgtEl>
                                      </p:cBhvr>
                                    </p:animEffect>
                                    <p:anim calcmode="lin" valueType="num">
                                      <p:cBhvr>
                                        <p:cTn id="29" dur="1000" fill="hold"/>
                                        <p:tgtEl>
                                          <p:spTgt spid="78480"/>
                                        </p:tgtEl>
                                        <p:attrNameLst>
                                          <p:attrName>ppt_x</p:attrName>
                                        </p:attrNameLst>
                                      </p:cBhvr>
                                      <p:tavLst>
                                        <p:tav tm="0">
                                          <p:val>
                                            <p:strVal val="#ppt_x"/>
                                          </p:val>
                                        </p:tav>
                                        <p:tav tm="100000">
                                          <p:val>
                                            <p:strVal val="#ppt_x"/>
                                          </p:val>
                                        </p:tav>
                                      </p:tavLst>
                                    </p:anim>
                                    <p:anim calcmode="lin" valueType="num">
                                      <p:cBhvr>
                                        <p:cTn id="30" dur="1000" fill="hold"/>
                                        <p:tgtEl>
                                          <p:spTgt spid="7848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p:cTn id="40" dur="500" fill="hold"/>
                                        <p:tgtEl>
                                          <p:spTgt spid="70"/>
                                        </p:tgtEl>
                                        <p:attrNameLst>
                                          <p:attrName>ppt_w</p:attrName>
                                        </p:attrNameLst>
                                      </p:cBhvr>
                                      <p:tavLst>
                                        <p:tav tm="0">
                                          <p:val>
                                            <p:fltVal val="0"/>
                                          </p:val>
                                        </p:tav>
                                        <p:tav tm="100000">
                                          <p:val>
                                            <p:strVal val="#ppt_w"/>
                                          </p:val>
                                        </p:tav>
                                      </p:tavLst>
                                    </p:anim>
                                    <p:anim calcmode="lin" valueType="num">
                                      <p:cBhvr>
                                        <p:cTn id="41" dur="500" fill="hold"/>
                                        <p:tgtEl>
                                          <p:spTgt spid="70"/>
                                        </p:tgtEl>
                                        <p:attrNameLst>
                                          <p:attrName>ppt_h</p:attrName>
                                        </p:attrNameLst>
                                      </p:cBhvr>
                                      <p:tavLst>
                                        <p:tav tm="0">
                                          <p:val>
                                            <p:fltVal val="0"/>
                                          </p:val>
                                        </p:tav>
                                        <p:tav tm="100000">
                                          <p:val>
                                            <p:strVal val="#ppt_h"/>
                                          </p:val>
                                        </p:tav>
                                      </p:tavLst>
                                    </p:anim>
                                    <p:animEffect transition="in" filter="fade">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8474"/>
                                        </p:tgtEl>
                                        <p:attrNameLst>
                                          <p:attrName>style.visibility</p:attrName>
                                        </p:attrNameLst>
                                      </p:cBhvr>
                                      <p:to>
                                        <p:strVal val="visible"/>
                                      </p:to>
                                    </p:set>
                                    <p:animEffect transition="in" filter="wipe(left)">
                                      <p:cBhvr>
                                        <p:cTn id="52" dur="500"/>
                                        <p:tgtEl>
                                          <p:spTgt spid="7847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8473"/>
                                        </p:tgtEl>
                                        <p:attrNameLst>
                                          <p:attrName>style.visibility</p:attrName>
                                        </p:attrNameLst>
                                      </p:cBhvr>
                                      <p:to>
                                        <p:strVal val="visible"/>
                                      </p:to>
                                    </p:set>
                                    <p:animEffect transition="in" filter="wipe(left)">
                                      <p:cBhvr>
                                        <p:cTn id="57" dur="500"/>
                                        <p:tgtEl>
                                          <p:spTgt spid="78473"/>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anim calcmode="lin" valueType="num">
                                      <p:cBhvr>
                                        <p:cTn id="69" dur="500" fill="hold"/>
                                        <p:tgtEl>
                                          <p:spTgt spid="67"/>
                                        </p:tgtEl>
                                        <p:attrNameLst>
                                          <p:attrName>ppt_w</p:attrName>
                                        </p:attrNameLst>
                                      </p:cBhvr>
                                      <p:tavLst>
                                        <p:tav tm="0">
                                          <p:val>
                                            <p:fltVal val="0"/>
                                          </p:val>
                                        </p:tav>
                                        <p:tav tm="100000">
                                          <p:val>
                                            <p:strVal val="#ppt_w"/>
                                          </p:val>
                                        </p:tav>
                                      </p:tavLst>
                                    </p:anim>
                                    <p:anim calcmode="lin" valueType="num">
                                      <p:cBhvr>
                                        <p:cTn id="70" dur="500" fill="hold"/>
                                        <p:tgtEl>
                                          <p:spTgt spid="67"/>
                                        </p:tgtEl>
                                        <p:attrNameLst>
                                          <p:attrName>ppt_h</p:attrName>
                                        </p:attrNameLst>
                                      </p:cBhvr>
                                      <p:tavLst>
                                        <p:tav tm="0">
                                          <p:val>
                                            <p:fltVal val="0"/>
                                          </p:val>
                                        </p:tav>
                                        <p:tav tm="100000">
                                          <p:val>
                                            <p:strVal val="#ppt_h"/>
                                          </p:val>
                                        </p:tav>
                                      </p:tavLst>
                                    </p:anim>
                                    <p:animEffect transition="in" filter="fade">
                                      <p:cBhvr>
                                        <p:cTn id="71" dur="500"/>
                                        <p:tgtEl>
                                          <p:spTgt spid="67"/>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 calcmode="lin" valueType="num">
                                      <p:cBhvr>
                                        <p:cTn id="74" dur="500" fill="hold"/>
                                        <p:tgtEl>
                                          <p:spTgt spid="71"/>
                                        </p:tgtEl>
                                        <p:attrNameLst>
                                          <p:attrName>ppt_w</p:attrName>
                                        </p:attrNameLst>
                                      </p:cBhvr>
                                      <p:tavLst>
                                        <p:tav tm="0">
                                          <p:val>
                                            <p:fltVal val="0"/>
                                          </p:val>
                                        </p:tav>
                                        <p:tav tm="100000">
                                          <p:val>
                                            <p:strVal val="#ppt_w"/>
                                          </p:val>
                                        </p:tav>
                                      </p:tavLst>
                                    </p:anim>
                                    <p:anim calcmode="lin" valueType="num">
                                      <p:cBhvr>
                                        <p:cTn id="75" dur="500" fill="hold"/>
                                        <p:tgtEl>
                                          <p:spTgt spid="71"/>
                                        </p:tgtEl>
                                        <p:attrNameLst>
                                          <p:attrName>ppt_h</p:attrName>
                                        </p:attrNameLst>
                                      </p:cBhvr>
                                      <p:tavLst>
                                        <p:tav tm="0">
                                          <p:val>
                                            <p:fltVal val="0"/>
                                          </p:val>
                                        </p:tav>
                                        <p:tav tm="100000">
                                          <p:val>
                                            <p:strVal val="#ppt_h"/>
                                          </p:val>
                                        </p:tav>
                                      </p:tavLst>
                                    </p:anim>
                                    <p:animEffect transition="in" filter="fade">
                                      <p:cBhvr>
                                        <p:cTn id="76" dur="500"/>
                                        <p:tgtEl>
                                          <p:spTgt spid="7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78467"/>
                                        </p:tgtEl>
                                        <p:attrNameLst>
                                          <p:attrName>style.visibility</p:attrName>
                                        </p:attrNameLst>
                                      </p:cBhvr>
                                      <p:to>
                                        <p:strVal val="visible"/>
                                      </p:to>
                                    </p:set>
                                    <p:animEffect transition="in" filter="wipe(left)">
                                      <p:cBhvr>
                                        <p:cTn id="86" dur="500"/>
                                        <p:tgtEl>
                                          <p:spTgt spid="7846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8466"/>
                                        </p:tgtEl>
                                        <p:attrNameLst>
                                          <p:attrName>style.visibility</p:attrName>
                                        </p:attrNameLst>
                                      </p:cBhvr>
                                      <p:to>
                                        <p:strVal val="visible"/>
                                      </p:to>
                                    </p:set>
                                    <p:animEffect transition="in" filter="wipe(left)">
                                      <p:cBhvr>
                                        <p:cTn id="91" dur="500"/>
                                        <p:tgtEl>
                                          <p:spTgt spid="78466"/>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1000"/>
                                        <p:tgtEl>
                                          <p:spTgt spid="32"/>
                                        </p:tgtEl>
                                      </p:cBhvr>
                                    </p:animEffect>
                                    <p:anim calcmode="lin" valueType="num">
                                      <p:cBhvr>
                                        <p:cTn id="97" dur="1000" fill="hold"/>
                                        <p:tgtEl>
                                          <p:spTgt spid="32"/>
                                        </p:tgtEl>
                                        <p:attrNameLst>
                                          <p:attrName>ppt_x</p:attrName>
                                        </p:attrNameLst>
                                      </p:cBhvr>
                                      <p:tavLst>
                                        <p:tav tm="0">
                                          <p:val>
                                            <p:strVal val="#ppt_x"/>
                                          </p:val>
                                        </p:tav>
                                        <p:tav tm="100000">
                                          <p:val>
                                            <p:strVal val="#ppt_x"/>
                                          </p:val>
                                        </p:tav>
                                      </p:tavLst>
                                    </p:anim>
                                    <p:anim calcmode="lin" valueType="num">
                                      <p:cBhvr>
                                        <p:cTn id="9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135"/>
                                        </p:tgtEl>
                                        <p:attrNameLst>
                                          <p:attrName>style.visibility</p:attrName>
                                        </p:attrNameLst>
                                      </p:cBhvr>
                                      <p:to>
                                        <p:strVal val="visible"/>
                                      </p:to>
                                    </p:set>
                                    <p:anim calcmode="lin" valueType="num">
                                      <p:cBhvr>
                                        <p:cTn id="103" dur="500" fill="hold"/>
                                        <p:tgtEl>
                                          <p:spTgt spid="135"/>
                                        </p:tgtEl>
                                        <p:attrNameLst>
                                          <p:attrName>ppt_w</p:attrName>
                                        </p:attrNameLst>
                                      </p:cBhvr>
                                      <p:tavLst>
                                        <p:tav tm="0">
                                          <p:val>
                                            <p:fltVal val="0"/>
                                          </p:val>
                                        </p:tav>
                                        <p:tav tm="100000">
                                          <p:val>
                                            <p:strVal val="#ppt_w"/>
                                          </p:val>
                                        </p:tav>
                                      </p:tavLst>
                                    </p:anim>
                                    <p:anim calcmode="lin" valueType="num">
                                      <p:cBhvr>
                                        <p:cTn id="104" dur="500" fill="hold"/>
                                        <p:tgtEl>
                                          <p:spTgt spid="135"/>
                                        </p:tgtEl>
                                        <p:attrNameLst>
                                          <p:attrName>ppt_h</p:attrName>
                                        </p:attrNameLst>
                                      </p:cBhvr>
                                      <p:tavLst>
                                        <p:tav tm="0">
                                          <p:val>
                                            <p:fltVal val="0"/>
                                          </p:val>
                                        </p:tav>
                                        <p:tav tm="100000">
                                          <p:val>
                                            <p:strVal val="#ppt_h"/>
                                          </p:val>
                                        </p:tav>
                                      </p:tavLst>
                                    </p:anim>
                                    <p:animEffect transition="in" filter="fade">
                                      <p:cBhvr>
                                        <p:cTn id="105" dur="500"/>
                                        <p:tgtEl>
                                          <p:spTgt spid="13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68"/>
                                        </p:tgtEl>
                                        <p:attrNameLst>
                                          <p:attrName>style.visibility</p:attrName>
                                        </p:attrNameLst>
                                      </p:cBhvr>
                                      <p:to>
                                        <p:strVal val="visible"/>
                                      </p:to>
                                    </p:set>
                                    <p:anim calcmode="lin" valueType="num">
                                      <p:cBhvr>
                                        <p:cTn id="108" dur="500" fill="hold"/>
                                        <p:tgtEl>
                                          <p:spTgt spid="68"/>
                                        </p:tgtEl>
                                        <p:attrNameLst>
                                          <p:attrName>ppt_w</p:attrName>
                                        </p:attrNameLst>
                                      </p:cBhvr>
                                      <p:tavLst>
                                        <p:tav tm="0">
                                          <p:val>
                                            <p:fltVal val="0"/>
                                          </p:val>
                                        </p:tav>
                                        <p:tav tm="100000">
                                          <p:val>
                                            <p:strVal val="#ppt_w"/>
                                          </p:val>
                                        </p:tav>
                                      </p:tavLst>
                                    </p:anim>
                                    <p:anim calcmode="lin" valueType="num">
                                      <p:cBhvr>
                                        <p:cTn id="109" dur="500" fill="hold"/>
                                        <p:tgtEl>
                                          <p:spTgt spid="68"/>
                                        </p:tgtEl>
                                        <p:attrNameLst>
                                          <p:attrName>ppt_h</p:attrName>
                                        </p:attrNameLst>
                                      </p:cBhvr>
                                      <p:tavLst>
                                        <p:tav tm="0">
                                          <p:val>
                                            <p:fltVal val="0"/>
                                          </p:val>
                                        </p:tav>
                                        <p:tav tm="100000">
                                          <p:val>
                                            <p:strVal val="#ppt_h"/>
                                          </p:val>
                                        </p:tav>
                                      </p:tavLst>
                                    </p:anim>
                                    <p:animEffect transition="in" filter="fade">
                                      <p:cBhvr>
                                        <p:cTn id="110" dur="500"/>
                                        <p:tgtEl>
                                          <p:spTgt spid="6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500"/>
                                        <p:tgtEl>
                                          <p:spTgt spid="22"/>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78462"/>
                                        </p:tgtEl>
                                        <p:attrNameLst>
                                          <p:attrName>style.visibility</p:attrName>
                                        </p:attrNameLst>
                                      </p:cBhvr>
                                      <p:to>
                                        <p:strVal val="visible"/>
                                      </p:to>
                                    </p:set>
                                    <p:animEffect transition="in" filter="wipe(left)">
                                      <p:cBhvr>
                                        <p:cTn id="120" dur="500"/>
                                        <p:tgtEl>
                                          <p:spTgt spid="78462"/>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78461"/>
                                        </p:tgtEl>
                                        <p:attrNameLst>
                                          <p:attrName>style.visibility</p:attrName>
                                        </p:attrNameLst>
                                      </p:cBhvr>
                                      <p:to>
                                        <p:strVal val="visible"/>
                                      </p:to>
                                    </p:set>
                                    <p:animEffect transition="in" filter="wipe(left)">
                                      <p:cBhvr>
                                        <p:cTn id="125" dur="500"/>
                                        <p:tgtEl>
                                          <p:spTgt spid="78461"/>
                                        </p:tgtEl>
                                      </p:cBhvr>
                                    </p:animEffect>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fade">
                                      <p:cBhvr>
                                        <p:cTn id="130" dur="1000"/>
                                        <p:tgtEl>
                                          <p:spTgt spid="33"/>
                                        </p:tgtEl>
                                      </p:cBhvr>
                                    </p:animEffect>
                                    <p:anim calcmode="lin" valueType="num">
                                      <p:cBhvr>
                                        <p:cTn id="131" dur="1000" fill="hold"/>
                                        <p:tgtEl>
                                          <p:spTgt spid="33"/>
                                        </p:tgtEl>
                                        <p:attrNameLst>
                                          <p:attrName>ppt_x</p:attrName>
                                        </p:attrNameLst>
                                      </p:cBhvr>
                                      <p:tavLst>
                                        <p:tav tm="0">
                                          <p:val>
                                            <p:strVal val="#ppt_x"/>
                                          </p:val>
                                        </p:tav>
                                        <p:tav tm="100000">
                                          <p:val>
                                            <p:strVal val="#ppt_x"/>
                                          </p:val>
                                        </p:tav>
                                      </p:tavLst>
                                    </p:anim>
                                    <p:anim calcmode="lin" valueType="num">
                                      <p:cBhvr>
                                        <p:cTn id="13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0" nodeType="clickEffect">
                                  <p:stCondLst>
                                    <p:cond delay="0"/>
                                  </p:stCondLst>
                                  <p:childTnLst>
                                    <p:set>
                                      <p:cBhvr>
                                        <p:cTn id="136" dur="1" fill="hold">
                                          <p:stCondLst>
                                            <p:cond delay="0"/>
                                          </p:stCondLst>
                                        </p:cTn>
                                        <p:tgtEl>
                                          <p:spTgt spid="55"/>
                                        </p:tgtEl>
                                        <p:attrNameLst>
                                          <p:attrName>style.visibility</p:attrName>
                                        </p:attrNameLst>
                                      </p:cBhvr>
                                      <p:to>
                                        <p:strVal val="visible"/>
                                      </p:to>
                                    </p:set>
                                    <p:anim calcmode="lin" valueType="num">
                                      <p:cBhvr>
                                        <p:cTn id="137" dur="500" fill="hold"/>
                                        <p:tgtEl>
                                          <p:spTgt spid="55"/>
                                        </p:tgtEl>
                                        <p:attrNameLst>
                                          <p:attrName>ppt_w</p:attrName>
                                        </p:attrNameLst>
                                      </p:cBhvr>
                                      <p:tavLst>
                                        <p:tav tm="0">
                                          <p:val>
                                            <p:fltVal val="0"/>
                                          </p:val>
                                        </p:tav>
                                        <p:tav tm="100000">
                                          <p:val>
                                            <p:strVal val="#ppt_w"/>
                                          </p:val>
                                        </p:tav>
                                      </p:tavLst>
                                    </p:anim>
                                    <p:anim calcmode="lin" valueType="num">
                                      <p:cBhvr>
                                        <p:cTn id="138" dur="500" fill="hold"/>
                                        <p:tgtEl>
                                          <p:spTgt spid="55"/>
                                        </p:tgtEl>
                                        <p:attrNameLst>
                                          <p:attrName>ppt_h</p:attrName>
                                        </p:attrNameLst>
                                      </p:cBhvr>
                                      <p:tavLst>
                                        <p:tav tm="0">
                                          <p:val>
                                            <p:fltVal val="0"/>
                                          </p:val>
                                        </p:tav>
                                        <p:tav tm="100000">
                                          <p:val>
                                            <p:strVal val="#ppt_h"/>
                                          </p:val>
                                        </p:tav>
                                      </p:tavLst>
                                    </p:anim>
                                    <p:animEffect transition="in" filter="fade">
                                      <p:cBhvr>
                                        <p:cTn id="139" dur="500"/>
                                        <p:tgtEl>
                                          <p:spTgt spid="5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69"/>
                                        </p:tgtEl>
                                        <p:attrNameLst>
                                          <p:attrName>style.visibility</p:attrName>
                                        </p:attrNameLst>
                                      </p:cBhvr>
                                      <p:to>
                                        <p:strVal val="visible"/>
                                      </p:to>
                                    </p:set>
                                    <p:anim calcmode="lin" valueType="num">
                                      <p:cBhvr>
                                        <p:cTn id="142" dur="500" fill="hold"/>
                                        <p:tgtEl>
                                          <p:spTgt spid="69"/>
                                        </p:tgtEl>
                                        <p:attrNameLst>
                                          <p:attrName>ppt_w</p:attrName>
                                        </p:attrNameLst>
                                      </p:cBhvr>
                                      <p:tavLst>
                                        <p:tav tm="0">
                                          <p:val>
                                            <p:fltVal val="0"/>
                                          </p:val>
                                        </p:tav>
                                        <p:tav tm="100000">
                                          <p:val>
                                            <p:strVal val="#ppt_w"/>
                                          </p:val>
                                        </p:tav>
                                      </p:tavLst>
                                    </p:anim>
                                    <p:anim calcmode="lin" valueType="num">
                                      <p:cBhvr>
                                        <p:cTn id="143" dur="500" fill="hold"/>
                                        <p:tgtEl>
                                          <p:spTgt spid="69"/>
                                        </p:tgtEl>
                                        <p:attrNameLst>
                                          <p:attrName>ppt_h</p:attrName>
                                        </p:attrNameLst>
                                      </p:cBhvr>
                                      <p:tavLst>
                                        <p:tav tm="0">
                                          <p:val>
                                            <p:fltVal val="0"/>
                                          </p:val>
                                        </p:tav>
                                        <p:tav tm="100000">
                                          <p:val>
                                            <p:strVal val="#ppt_h"/>
                                          </p:val>
                                        </p:tav>
                                      </p:tavLst>
                                    </p:anim>
                                    <p:animEffect transition="in" filter="fade">
                                      <p:cBhvr>
                                        <p:cTn id="144" dur="500"/>
                                        <p:tgtEl>
                                          <p:spTgt spid="69"/>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23"/>
                                        </p:tgtEl>
                                        <p:attrNameLst>
                                          <p:attrName>style.visibility</p:attrName>
                                        </p:attrNameLst>
                                      </p:cBhvr>
                                      <p:to>
                                        <p:strVal val="visible"/>
                                      </p:to>
                                    </p:set>
                                    <p:animEffect transition="in" filter="fade">
                                      <p:cBhvr>
                                        <p:cTn id="1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p:bldP spid="20" grpId="0"/>
      <p:bldP spid="21" grpId="0"/>
      <p:bldP spid="22" grpId="0"/>
      <p:bldP spid="23" grpId="0"/>
      <p:bldP spid="78477" grpId="0" animBg="1"/>
      <p:bldP spid="78478" grpId="0" animBg="1"/>
      <p:bldP spid="78480" grpId="0"/>
      <p:bldP spid="78473" grpId="0" animBg="1"/>
      <p:bldP spid="78474" grpId="0" animBg="1"/>
      <p:bldP spid="78466" grpId="0" animBg="1"/>
      <p:bldP spid="78467" grpId="0" animBg="1"/>
      <p:bldP spid="78461" grpId="0" animBg="1"/>
      <p:bldP spid="78462" grpId="0" animBg="1"/>
      <p:bldP spid="63" grpId="0" animBg="1"/>
      <p:bldP spid="67" grpId="0" animBg="1"/>
      <p:bldP spid="68" grpId="0" animBg="1"/>
      <p:bldP spid="69" grpId="0" animBg="1"/>
      <p:bldP spid="70" grpId="0" animBg="1"/>
      <p:bldP spid="71" grpId="0" animBg="1"/>
      <p:bldP spid="135" grpId="0" animBg="1"/>
      <p:bldP spid="55" grpId="0" animBg="1"/>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
          <p:cNvSpPr/>
          <p:nvPr/>
        </p:nvSpPr>
        <p:spPr>
          <a:xfrm>
            <a:off x="837912" y="2486236"/>
            <a:ext cx="2537460" cy="2537460"/>
          </a:xfrm>
          <a:custGeom>
            <a:avLst/>
            <a:gdLst>
              <a:gd name="connsiteX0" fmla="*/ 1880692 w 1880691"/>
              <a:gd name="connsiteY0" fmla="*/ 940358 h 1880704"/>
              <a:gd name="connsiteX1" fmla="*/ 940345 w 1880691"/>
              <a:gd name="connsiteY1" fmla="*/ 1880704 h 1880704"/>
              <a:gd name="connsiteX2" fmla="*/ 0 w 1880691"/>
              <a:gd name="connsiteY2" fmla="*/ 940358 h 1880704"/>
              <a:gd name="connsiteX3" fmla="*/ 940345 w 1880691"/>
              <a:gd name="connsiteY3" fmla="*/ 0 h 1880704"/>
              <a:gd name="connsiteX4" fmla="*/ 1880692 w 1880691"/>
              <a:gd name="connsiteY4" fmla="*/ 940358 h 18807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80691" h="1880704">
                <a:moveTo>
                  <a:pt x="1880692" y="940358"/>
                </a:moveTo>
                <a:cubicBezTo>
                  <a:pt x="1880692" y="1459700"/>
                  <a:pt x="1459686" y="1880704"/>
                  <a:pt x="940345" y="1880704"/>
                </a:cubicBezTo>
                <a:cubicBezTo>
                  <a:pt x="421004" y="1880704"/>
                  <a:pt x="0" y="1459700"/>
                  <a:pt x="0" y="940358"/>
                </a:cubicBezTo>
                <a:cubicBezTo>
                  <a:pt x="0" y="421004"/>
                  <a:pt x="421004" y="0"/>
                  <a:pt x="940345" y="0"/>
                </a:cubicBezTo>
                <a:cubicBezTo>
                  <a:pt x="1459686" y="0"/>
                  <a:pt x="1880692" y="421004"/>
                  <a:pt x="1880692" y="940358"/>
                </a:cubicBezTo>
              </a:path>
            </a:pathLst>
          </a:custGeom>
          <a:solidFill>
            <a:schemeClr val="bg1">
              <a:alpha val="24000"/>
            </a:scheme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黑体" panose="02010609060101010101" pitchFamily="49" charset="-122"/>
                <a:ea typeface="黑体" panose="02010609060101010101" pitchFamily="49" charset="-122"/>
                <a:cs typeface="Calibri" panose="020F0502020204030204" pitchFamily="18" charset="0"/>
              </a:rPr>
              <a:t>点击添加内容</a:t>
            </a:r>
            <a:endParaRPr lang="zh-CN" altLang="en-US" dirty="0"/>
          </a:p>
        </p:txBody>
      </p:sp>
      <p:sp>
        <p:nvSpPr>
          <p:cNvPr id="8" name="矩形 7"/>
          <p:cNvSpPr/>
          <p:nvPr/>
        </p:nvSpPr>
        <p:spPr>
          <a:xfrm>
            <a:off x="4160520" y="2159635"/>
            <a:ext cx="7360285" cy="802640"/>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160520" y="2945765"/>
            <a:ext cx="7360285" cy="802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
          <p:cNvSpPr txBox="1"/>
          <p:nvPr/>
        </p:nvSpPr>
        <p:spPr>
          <a:xfrm>
            <a:off x="8672830" y="561975"/>
            <a:ext cx="2364740" cy="567690"/>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5.2</a:t>
            </a: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 </a:t>
            </a:r>
            <a:r>
              <a:rPr lang="zh-CN" altLang="en-US"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回报预测</a:t>
            </a:r>
          </a:p>
        </p:txBody>
      </p:sp>
      <p:sp>
        <p:nvSpPr>
          <p:cNvPr id="22" name="文本框 21"/>
          <p:cNvSpPr txBox="1"/>
          <p:nvPr/>
        </p:nvSpPr>
        <p:spPr>
          <a:xfrm>
            <a:off x="8610600" y="1046480"/>
            <a:ext cx="1107996" cy="276999"/>
          </a:xfrm>
          <a:prstGeom prst="rect">
            <a:avLst/>
          </a:prstGeom>
          <a:noFill/>
        </p:spPr>
        <p:txBody>
          <a:bodyPr wrap="none" rtlCol="0">
            <a:spAutoFit/>
          </a:bodyPr>
          <a:lstStyle/>
          <a:p>
            <a:pPr defTabSz="0"/>
            <a:r>
              <a:rPr lang="zh-CN" altLang="en-US" sz="1200" dirty="0">
                <a:solidFill>
                  <a:schemeClr val="bg1"/>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2" name="Freeform 3"/>
          <p:cNvSpPr/>
          <p:nvPr/>
        </p:nvSpPr>
        <p:spPr>
          <a:xfrm>
            <a:off x="1166296" y="2814614"/>
            <a:ext cx="1880691" cy="1880704"/>
          </a:xfrm>
          <a:custGeom>
            <a:avLst/>
            <a:gdLst>
              <a:gd name="connsiteX0" fmla="*/ 1880692 w 1880691"/>
              <a:gd name="connsiteY0" fmla="*/ 940358 h 1880704"/>
              <a:gd name="connsiteX1" fmla="*/ 940345 w 1880691"/>
              <a:gd name="connsiteY1" fmla="*/ 1880704 h 1880704"/>
              <a:gd name="connsiteX2" fmla="*/ 0 w 1880691"/>
              <a:gd name="connsiteY2" fmla="*/ 940358 h 1880704"/>
              <a:gd name="connsiteX3" fmla="*/ 940345 w 1880691"/>
              <a:gd name="connsiteY3" fmla="*/ 0 h 1880704"/>
              <a:gd name="connsiteX4" fmla="*/ 1880692 w 1880691"/>
              <a:gd name="connsiteY4" fmla="*/ 940358 h 18807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80691" h="1880704">
                <a:moveTo>
                  <a:pt x="1880692" y="940358"/>
                </a:moveTo>
                <a:cubicBezTo>
                  <a:pt x="1880692" y="1459700"/>
                  <a:pt x="1459686" y="1880704"/>
                  <a:pt x="940345" y="1880704"/>
                </a:cubicBezTo>
                <a:cubicBezTo>
                  <a:pt x="421004" y="1880704"/>
                  <a:pt x="0" y="1459700"/>
                  <a:pt x="0" y="940358"/>
                </a:cubicBezTo>
                <a:cubicBezTo>
                  <a:pt x="0" y="421004"/>
                  <a:pt x="421004" y="0"/>
                  <a:pt x="940345" y="0"/>
                </a:cubicBezTo>
                <a:cubicBezTo>
                  <a:pt x="1459686" y="0"/>
                  <a:pt x="1880692" y="421004"/>
                  <a:pt x="1880692" y="940358"/>
                </a:cubicBez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
          <p:cNvSpPr txBox="1"/>
          <p:nvPr/>
        </p:nvSpPr>
        <p:spPr>
          <a:xfrm>
            <a:off x="4249018" y="2190345"/>
            <a:ext cx="4308872" cy="2400657"/>
          </a:xfrm>
          <a:prstGeom prst="rect">
            <a:avLst/>
          </a:prstGeom>
          <a:noFill/>
        </p:spPr>
        <p:txBody>
          <a:bodyPr wrap="none" lIns="0" tIns="0" rIns="0" rtlCol="0">
            <a:spAutoFit/>
          </a:bodyPr>
          <a:lstStyle/>
          <a:p>
            <a:pPr defTabSz="0">
              <a:tabLst>
                <a:tab pos="50800" algn="l"/>
              </a:tabLst>
            </a:pPr>
            <a:r>
              <a:rPr lang="zh-CN" altLang="en-US" sz="5400" dirty="0">
                <a:solidFill>
                  <a:schemeClr val="bg1"/>
                </a:solidFill>
                <a:latin typeface="黑体" panose="02010609060101010101" pitchFamily="49" charset="-122"/>
                <a:ea typeface="黑体" panose="02010609060101010101" pitchFamily="49" charset="-122"/>
                <a:cs typeface="Calibri" panose="020F0502020204030204" pitchFamily="18" charset="0"/>
              </a:rPr>
              <a:t>点击添加标题</a:t>
            </a:r>
            <a:endParaRPr lang="en-US" altLang="zh-CN" sz="5100" dirty="0">
              <a:solidFill>
                <a:schemeClr val="tx1"/>
              </a:solidFill>
              <a:latin typeface="Calibri" panose="020F0502020204030204" pitchFamily="18" charset="0"/>
              <a:cs typeface="Calibri" panose="020F0502020204030204" pitchFamily="18" charset="0"/>
            </a:endParaRPr>
          </a:p>
          <a:p>
            <a:pPr defTabSz="0">
              <a:tabLst>
                <a:tab pos="50800" algn="l"/>
              </a:tabLst>
            </a:pPr>
            <a:r>
              <a:rPr lang="zh-CN" altLang="en-US" sz="4800" dirty="0">
                <a:solidFill>
                  <a:schemeClr val="bg1"/>
                </a:solidFill>
                <a:latin typeface="黑体" panose="02010609060101010101" pitchFamily="49" charset="-122"/>
                <a:ea typeface="黑体" panose="02010609060101010101" pitchFamily="49" charset="-122"/>
                <a:cs typeface="Calibri" panose="020F0502020204030204" pitchFamily="18" charset="0"/>
              </a:rPr>
              <a:t>点击添加小标题</a:t>
            </a:r>
            <a:endParaRPr lang="en-US" altLang="zh-CN" sz="4800" dirty="0">
              <a:latin typeface="Calibri" panose="020F0502020204030204" pitchFamily="18" charset="0"/>
              <a:cs typeface="Calibri" panose="020F0502020204030204" pitchFamily="18" charset="0"/>
            </a:endParaRPr>
          </a:p>
          <a:p>
            <a:pPr algn="l" defTabSz="0">
              <a:lnSpc>
                <a:spcPct val="100000"/>
              </a:lnSpc>
              <a:tabLst>
                <a:tab pos="50800" algn="l"/>
              </a:tabLst>
            </a:pPr>
            <a:endParaRPr lang="en-US" altLang="zh-CN" sz="5100" dirty="0">
              <a:solidFill>
                <a:schemeClr val="tx1"/>
              </a:solidFill>
              <a:latin typeface="Calibri" panose="020F0502020204030204" pitchFamily="18" charset="0"/>
              <a:cs typeface="Calibri" panose="020F0502020204030204" pitchFamily="18" charset="0"/>
            </a:endParaRPr>
          </a:p>
        </p:txBody>
      </p:sp>
      <p:sp>
        <p:nvSpPr>
          <p:cNvPr id="7" name="TextBox 1"/>
          <p:cNvSpPr txBox="1"/>
          <p:nvPr/>
        </p:nvSpPr>
        <p:spPr>
          <a:xfrm>
            <a:off x="1422270" y="3082701"/>
            <a:ext cx="1404231" cy="1469633"/>
          </a:xfrm>
          <a:prstGeom prst="rect">
            <a:avLst/>
          </a:prstGeom>
          <a:noFill/>
        </p:spPr>
        <p:txBody>
          <a:bodyPr wrap="none" lIns="0" tIns="0" rIns="0" rtlCol="0">
            <a:spAutoFit/>
          </a:bodyPr>
          <a:lstStyle/>
          <a:p>
            <a:pPr defTabSz="0">
              <a:lnSpc>
                <a:spcPts val="11100"/>
              </a:lnSpc>
            </a:pPr>
            <a:r>
              <a:rPr lang="zh-CN" altLang="en-US" sz="10955" dirty="0">
                <a:solidFill>
                  <a:srgbClr val="000000"/>
                </a:solidFill>
                <a:latin typeface="黑体" panose="02010609060101010101" pitchFamily="49" charset="-122"/>
                <a:cs typeface="黑体" panose="02010609060101010101" pitchFamily="49" charset="-122"/>
              </a:rPr>
              <a:t>￥</a:t>
            </a:r>
            <a:endParaRPr lang="en-US" altLang="zh-CN" sz="10955" dirty="0">
              <a:solidFill>
                <a:srgbClr val="000000"/>
              </a:solidFill>
              <a:latin typeface="黑体" panose="02010609060101010101" pitchFamily="49" charset="-122"/>
              <a:cs typeface="黑体" panose="02010609060101010101" pitchFamily="49" charset="-122"/>
            </a:endParaRPr>
          </a:p>
        </p:txBody>
      </p:sp>
      <p:sp>
        <p:nvSpPr>
          <p:cNvPr id="4" name="TextBox 1"/>
          <p:cNvSpPr txBox="1"/>
          <p:nvPr/>
        </p:nvSpPr>
        <p:spPr>
          <a:xfrm>
            <a:off x="4284578" y="3951200"/>
            <a:ext cx="6463308" cy="1123384"/>
          </a:xfrm>
          <a:prstGeom prst="rect">
            <a:avLst/>
          </a:prstGeom>
          <a:noFill/>
        </p:spPr>
        <p:txBody>
          <a:bodyPr wrap="none" lIns="0" tIns="0" rIns="0" rtlCol="0">
            <a:spAutoFit/>
          </a:bodyPr>
          <a:lstStyle/>
          <a:p>
            <a:pPr defTabSz="0"/>
            <a:r>
              <a:rPr lang="zh-CN" altLang="en-US" sz="1400" dirty="0">
                <a:solidFill>
                  <a:schemeClr val="bg1"/>
                </a:solidFill>
                <a:latin typeface="黑体" panose="02010609060101010101" pitchFamily="49" charset="-122"/>
                <a:ea typeface="黑体" panose="02010609060101010101" pitchFamily="49" charset="-122"/>
                <a:cs typeface="Calibri" panose="020F0502020204030204" pitchFamily="18" charset="0"/>
              </a:rPr>
              <a:t>点击添加内容点击添加内容点击添加内容点击添加内容点击添加内容点击添加内容</a:t>
            </a:r>
            <a:endParaRPr lang="en-US" altLang="zh-CN" sz="1400" dirty="0">
              <a:solidFill>
                <a:schemeClr val="bg1"/>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400" dirty="0">
                <a:solidFill>
                  <a:schemeClr val="bg1"/>
                </a:solidFill>
                <a:latin typeface="黑体" panose="02010609060101010101" pitchFamily="49" charset="-122"/>
                <a:ea typeface="黑体" panose="02010609060101010101" pitchFamily="49" charset="-122"/>
                <a:cs typeface="Calibri" panose="020F0502020204030204" pitchFamily="18" charset="0"/>
              </a:rPr>
              <a:t>点击添加内容点击添加内容点击添加内容点击添加内容点击添加内容点击添加内容</a:t>
            </a:r>
            <a:endParaRPr lang="en-US" altLang="zh-CN" sz="1400" dirty="0">
              <a:solidFill>
                <a:schemeClr val="bg1"/>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400" dirty="0">
              <a:solidFill>
                <a:schemeClr val="bg1"/>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400" dirty="0">
              <a:solidFill>
                <a:schemeClr val="bg1"/>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400" dirty="0">
              <a:solidFill>
                <a:schemeClr val="bg1"/>
              </a:solidFill>
              <a:latin typeface="黑体" panose="02010609060101010101" pitchFamily="49" charset="-122"/>
              <a:ea typeface="黑体" panose="02010609060101010101" pitchFamily="49" charset="-122"/>
              <a:cs typeface="Calibri" panose="020F0502020204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5448">
        <p14:switch dir="r"/>
      </p:transition>
    </mc:Choice>
    <mc:Fallback xmlns="">
      <p:transition spd="slow" advTm="54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P spid="20" grpId="0"/>
      <p:bldP spid="22" grpId="0"/>
      <p:bldP spid="2" grpId="0" animBg="1"/>
      <p:bldP spid="5" grpId="0"/>
      <p:bldP spid="7"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3146986" y="3163165"/>
            <a:ext cx="5565140" cy="815340"/>
          </a:xfrm>
          <a:prstGeom prst="rect">
            <a:avLst/>
          </a:prstGeom>
          <a:noFill/>
        </p:spPr>
        <p:txBody>
          <a:bodyPr wrap="square" lIns="0" tIns="0" rIns="0" rtlCol="0">
            <a:spAutoFit/>
          </a:bodyPr>
          <a:lstStyle/>
          <a:p>
            <a:pPr algn="ctr" defTabSz="0">
              <a:lnSpc>
                <a:spcPct val="100000"/>
              </a:lnSpc>
            </a:pPr>
            <a:r>
              <a:rPr lang="zh-CN" altLang="en-US" sz="4800" dirty="0">
                <a:solidFill>
                  <a:srgbClr val="D4B46D"/>
                </a:solidFill>
                <a:latin typeface="微软雅黑 Light" panose="020B0502040204020203" charset="-122"/>
                <a:ea typeface="微软雅黑 Light" panose="020B0502040204020203" charset="-122"/>
                <a:cs typeface="微软雅黑" panose="020B0503020204020204" pitchFamily="18" charset="-122"/>
              </a:rPr>
              <a:t>感谢您的聆听！</a:t>
            </a:r>
          </a:p>
        </p:txBody>
      </p:sp>
      <p:sp>
        <p:nvSpPr>
          <p:cNvPr id="11" name="泪滴形 10"/>
          <p:cNvSpPr/>
          <p:nvPr/>
        </p:nvSpPr>
        <p:spPr>
          <a:xfrm rot="8100000">
            <a:off x="5105400" y="1455420"/>
            <a:ext cx="1460500" cy="1468120"/>
          </a:xfrm>
          <a:prstGeom prst="teardrop">
            <a:avLst>
              <a:gd name="adj" fmla="val 83394"/>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
          <p:cNvSpPr txBox="1"/>
          <p:nvPr/>
        </p:nvSpPr>
        <p:spPr>
          <a:xfrm>
            <a:off x="4982845" y="2039620"/>
            <a:ext cx="1751330" cy="476250"/>
          </a:xfrm>
          <a:prstGeom prst="rect">
            <a:avLst/>
          </a:prstGeom>
          <a:noFill/>
        </p:spPr>
        <p:txBody>
          <a:bodyPr wrap="square" lIns="0" tIns="0" rIns="0" rtlCol="0">
            <a:spAutoFit/>
          </a:bodyPr>
          <a:lstStyle/>
          <a:p>
            <a:pPr algn="ctr" defTabSz="0">
              <a:lnSpc>
                <a:spcPct val="100000"/>
              </a:lnSpc>
            </a:pPr>
            <a:r>
              <a:rPr lang="en-US" altLang="zh-CN" sz="2800" b="1" dirty="0">
                <a:solidFill>
                  <a:schemeClr val="bg1"/>
                </a:solidFill>
                <a:latin typeface="+mj-lt"/>
                <a:ea typeface="微软雅黑" panose="020B0503020204020204" pitchFamily="18" charset="-122"/>
                <a:cs typeface="微软雅黑" panose="020B0503020204020204" pitchFamily="18" charset="-122"/>
              </a:rPr>
              <a:t>THANKS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4688">
        <p14:switch dir="r"/>
      </p:transition>
    </mc:Choice>
    <mc:Fallback xmlns="">
      <p:transition spd="slow" advTm="46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泪滴形 25"/>
          <p:cNvSpPr/>
          <p:nvPr/>
        </p:nvSpPr>
        <p:spPr>
          <a:xfrm rot="8100000">
            <a:off x="5302250" y="1348740"/>
            <a:ext cx="914400" cy="914400"/>
          </a:xfrm>
          <a:prstGeom prst="teardrop">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
          <p:cNvSpPr txBox="1"/>
          <p:nvPr/>
        </p:nvSpPr>
        <p:spPr>
          <a:xfrm>
            <a:off x="4066912" y="2452600"/>
            <a:ext cx="3385542" cy="1061829"/>
          </a:xfrm>
          <a:prstGeom prst="rect">
            <a:avLst/>
          </a:prstGeom>
          <a:noFill/>
        </p:spPr>
        <p:txBody>
          <a:bodyPr wrap="none" lIns="0" tIns="0" rIns="0" rtlCol="0">
            <a:spAutoFit/>
          </a:bodyPr>
          <a:lstStyle/>
          <a:p>
            <a:pPr algn="ctr" defTabSz="0">
              <a:lnSpc>
                <a:spcPct val="100000"/>
              </a:lnSpc>
            </a:pPr>
            <a:r>
              <a:rPr lang="zh-CN" altLang="zh-CN" sz="6600" dirty="0">
                <a:solidFill>
                  <a:srgbClr val="E4AE57"/>
                </a:solidFill>
                <a:latin typeface="微软雅黑" panose="020B0503020204020204" pitchFamily="18" charset="-122"/>
                <a:ea typeface="微软雅黑" panose="020B0503020204020204" pitchFamily="18" charset="-122"/>
                <a:cs typeface="微软雅黑" panose="020B0503020204020204" pitchFamily="18" charset="-122"/>
              </a:rPr>
              <a:t>项目概况</a:t>
            </a:r>
          </a:p>
        </p:txBody>
      </p:sp>
      <p:sp>
        <p:nvSpPr>
          <p:cNvPr id="18" name="TextBox 1"/>
          <p:cNvSpPr txBox="1"/>
          <p:nvPr/>
        </p:nvSpPr>
        <p:spPr>
          <a:xfrm>
            <a:off x="5512361" y="1507720"/>
            <a:ext cx="514350" cy="661035"/>
          </a:xfrm>
          <a:prstGeom prst="rect">
            <a:avLst/>
          </a:prstGeom>
          <a:noFill/>
        </p:spPr>
        <p:txBody>
          <a:bodyPr wrap="none" lIns="0" tIns="0" rIns="0" rtlCol="0">
            <a:spAutoFit/>
          </a:bodyPr>
          <a:lstStyle/>
          <a:p>
            <a:pPr algn="ctr" defTabSz="0">
              <a:lnSpc>
                <a:spcPct val="100000"/>
              </a:lnSpc>
            </a:pPr>
            <a:r>
              <a:rPr lang="en-US" altLang="zh-CN" sz="4000" b="1" dirty="0">
                <a:solidFill>
                  <a:schemeClr val="tx1"/>
                </a:solidFill>
                <a:latin typeface="+mj-lt"/>
                <a:ea typeface="微软雅黑" panose="020B0503020204020204" pitchFamily="18" charset="-122"/>
                <a:cs typeface="微软雅黑" panose="020B0503020204020204" pitchFamily="18" charset="-122"/>
              </a:rPr>
              <a:t>01</a:t>
            </a:r>
          </a:p>
        </p:txBody>
      </p:sp>
      <p:grpSp>
        <p:nvGrpSpPr>
          <p:cNvPr id="29" name="组合 28"/>
          <p:cNvGrpSpPr/>
          <p:nvPr/>
        </p:nvGrpSpPr>
        <p:grpSpPr>
          <a:xfrm>
            <a:off x="3688074" y="3936686"/>
            <a:ext cx="4100830" cy="287020"/>
            <a:chOff x="4125" y="7332"/>
            <a:chExt cx="6458" cy="452"/>
          </a:xfrm>
        </p:grpSpPr>
        <p:sp>
          <p:nvSpPr>
            <p:cNvPr id="30" name="矩形 29"/>
            <p:cNvSpPr/>
            <p:nvPr/>
          </p:nvSpPr>
          <p:spPr>
            <a:xfrm>
              <a:off x="4125" y="7332"/>
              <a:ext cx="1553" cy="414"/>
            </a:xfrm>
            <a:prstGeom prst="rect">
              <a:avLst/>
            </a:prstGeom>
            <a:noFill/>
            <a:ln w="3175">
              <a:solidFill>
                <a:srgbClr val="DAB96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文本框 30"/>
            <p:cNvSpPr txBox="1"/>
            <p:nvPr/>
          </p:nvSpPr>
          <p:spPr>
            <a:xfrm>
              <a:off x="4277" y="7332"/>
              <a:ext cx="1248" cy="452"/>
            </a:xfrm>
            <a:prstGeom prst="rect">
              <a:avLst/>
            </a:prstGeom>
            <a:noFill/>
          </p:spPr>
          <p:txBody>
            <a:bodyPr wrap="none" rtlCol="0">
              <a:spAutoFit/>
            </a:bodyPr>
            <a:lstStyle/>
            <a:p>
              <a:r>
                <a:rPr lang="zh-CN" altLang="en-US" sz="1200">
                  <a:solidFill>
                    <a:schemeClr val="bg1"/>
                  </a:solidFill>
                  <a:latin typeface="微软雅黑" panose="020B0503020204020204" pitchFamily="18" charset="-122"/>
                  <a:ea typeface="微软雅黑" panose="020B0503020204020204" pitchFamily="18" charset="-122"/>
                </a:rPr>
                <a:t>项目概况</a:t>
              </a:r>
            </a:p>
          </p:txBody>
        </p:sp>
        <p:sp>
          <p:nvSpPr>
            <p:cNvPr id="32" name="矩形 31"/>
            <p:cNvSpPr/>
            <p:nvPr/>
          </p:nvSpPr>
          <p:spPr>
            <a:xfrm>
              <a:off x="5760" y="7332"/>
              <a:ext cx="1553" cy="414"/>
            </a:xfrm>
            <a:prstGeom prst="rect">
              <a:avLst/>
            </a:prstGeom>
            <a:noFill/>
            <a:ln w="3175">
              <a:solidFill>
                <a:srgbClr val="DAB96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nvSpPr>
          <p:spPr>
            <a:xfrm>
              <a:off x="5912" y="7332"/>
              <a:ext cx="1248" cy="452"/>
            </a:xfrm>
            <a:prstGeom prst="rect">
              <a:avLst/>
            </a:prstGeom>
            <a:noFill/>
          </p:spPr>
          <p:txBody>
            <a:bodyPr wrap="none" rtlCol="0">
              <a:spAutoFit/>
            </a:bodyPr>
            <a:lstStyle/>
            <a:p>
              <a:r>
                <a:rPr lang="zh-CN" altLang="en-US" sz="1200">
                  <a:solidFill>
                    <a:schemeClr val="bg1"/>
                  </a:solidFill>
                  <a:latin typeface="微软雅黑" panose="020B0503020204020204" pitchFamily="18" charset="-122"/>
                  <a:ea typeface="微软雅黑" panose="020B0503020204020204" pitchFamily="18" charset="-122"/>
                </a:rPr>
                <a:t>商业模式</a:t>
              </a:r>
            </a:p>
          </p:txBody>
        </p:sp>
        <p:sp>
          <p:nvSpPr>
            <p:cNvPr id="34" name="矩形 33"/>
            <p:cNvSpPr/>
            <p:nvPr/>
          </p:nvSpPr>
          <p:spPr>
            <a:xfrm>
              <a:off x="7395" y="7332"/>
              <a:ext cx="1553" cy="414"/>
            </a:xfrm>
            <a:prstGeom prst="rect">
              <a:avLst/>
            </a:prstGeom>
            <a:noFill/>
            <a:ln w="3175">
              <a:solidFill>
                <a:srgbClr val="DAB96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文本框 34"/>
            <p:cNvSpPr txBox="1"/>
            <p:nvPr/>
          </p:nvSpPr>
          <p:spPr>
            <a:xfrm>
              <a:off x="7547" y="7332"/>
              <a:ext cx="1248" cy="452"/>
            </a:xfrm>
            <a:prstGeom prst="rect">
              <a:avLst/>
            </a:prstGeom>
            <a:noFill/>
          </p:spPr>
          <p:txBody>
            <a:bodyPr wrap="none" rtlCol="0">
              <a:spAutoFit/>
            </a:bodyPr>
            <a:lstStyle/>
            <a:p>
              <a:r>
                <a:rPr lang="zh-CN" altLang="en-US" sz="1200">
                  <a:solidFill>
                    <a:schemeClr val="bg1"/>
                  </a:solidFill>
                  <a:latin typeface="微软雅黑" panose="020B0503020204020204" pitchFamily="18" charset="-122"/>
                  <a:ea typeface="微软雅黑" panose="020B0503020204020204" pitchFamily="18" charset="-122"/>
                </a:rPr>
                <a:t>项目愿景</a:t>
              </a:r>
            </a:p>
          </p:txBody>
        </p:sp>
        <p:sp>
          <p:nvSpPr>
            <p:cNvPr id="36" name="矩形 35"/>
            <p:cNvSpPr/>
            <p:nvPr/>
          </p:nvSpPr>
          <p:spPr>
            <a:xfrm>
              <a:off x="9030" y="7332"/>
              <a:ext cx="1553" cy="414"/>
            </a:xfrm>
            <a:prstGeom prst="rect">
              <a:avLst/>
            </a:prstGeom>
            <a:noFill/>
            <a:ln w="6350">
              <a:solidFill>
                <a:srgbClr val="DAB96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文本框 36"/>
            <p:cNvSpPr txBox="1"/>
            <p:nvPr/>
          </p:nvSpPr>
          <p:spPr>
            <a:xfrm>
              <a:off x="9182" y="7332"/>
              <a:ext cx="1248" cy="452"/>
            </a:xfrm>
            <a:prstGeom prst="rect">
              <a:avLst/>
            </a:prstGeom>
            <a:noFill/>
          </p:spPr>
          <p:txBody>
            <a:bodyPr wrap="none" rtlCol="0">
              <a:spAutoFit/>
            </a:bodyPr>
            <a:lstStyle/>
            <a:p>
              <a:r>
                <a:rPr lang="zh-CN" altLang="en-US" sz="1200">
                  <a:solidFill>
                    <a:schemeClr val="bg1"/>
                  </a:solidFill>
                  <a:latin typeface="微软雅黑" panose="020B0503020204020204" pitchFamily="18" charset="-122"/>
                  <a:ea typeface="微软雅黑" panose="020B0503020204020204" pitchFamily="18" charset="-122"/>
                </a:rPr>
                <a:t>公司介绍</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337">
        <p14:gallery dir="l"/>
      </p:transition>
    </mc:Choice>
    <mc:Fallback xmlns="">
      <p:transition spd="slow" advTm="533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
          <p:cNvSpPr/>
          <p:nvPr/>
        </p:nvSpPr>
        <p:spPr>
          <a:xfrm flipH="1">
            <a:off x="-1" y="0"/>
            <a:ext cx="11518899" cy="4190365"/>
          </a:xfrm>
          <a:custGeom>
            <a:avLst/>
            <a:gdLst>
              <a:gd name="connsiteX0" fmla="*/ 2087994 w 2087994"/>
              <a:gd name="connsiteY0" fmla="*/ 1393164 h 1393164"/>
              <a:gd name="connsiteX1" fmla="*/ 0 w 2087994"/>
              <a:gd name="connsiteY1" fmla="*/ 1393164 h 1393164"/>
              <a:gd name="connsiteX2" fmla="*/ 0 w 2087994"/>
              <a:gd name="connsiteY2" fmla="*/ 0 h 1393164"/>
              <a:gd name="connsiteX3" fmla="*/ 2087994 w 2087994"/>
              <a:gd name="connsiteY3" fmla="*/ 0 h 1393164"/>
              <a:gd name="connsiteX4" fmla="*/ 2087994 w 2087994"/>
              <a:gd name="connsiteY4" fmla="*/ 1393164 h 13931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7994" h="1393164">
                <a:moveTo>
                  <a:pt x="2087994" y="1393164"/>
                </a:moveTo>
                <a:lnTo>
                  <a:pt x="0" y="1393164"/>
                </a:lnTo>
                <a:lnTo>
                  <a:pt x="0" y="0"/>
                </a:lnTo>
                <a:lnTo>
                  <a:pt x="2087994" y="0"/>
                </a:lnTo>
                <a:lnTo>
                  <a:pt x="2087994" y="1393164"/>
                </a:lnTo>
              </a:path>
            </a:pathLst>
          </a:custGeom>
          <a:blipFill rotWithShape="1">
            <a:blip r:embed="rId4">
              <a:alphaModFix amt="79000"/>
            </a:blip>
            <a:tile tx="0" ty="12700"/>
          </a:bli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35" y="4157527"/>
            <a:ext cx="3684270" cy="2344420"/>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
          <p:cNvSpPr txBox="1"/>
          <p:nvPr/>
        </p:nvSpPr>
        <p:spPr>
          <a:xfrm>
            <a:off x="1709420" y="4658360"/>
            <a:ext cx="1696085" cy="780415"/>
          </a:xfrm>
          <a:prstGeom prst="rect">
            <a:avLst/>
          </a:prstGeom>
          <a:noFill/>
        </p:spPr>
        <p:txBody>
          <a:bodyPr wrap="none" lIns="0" tIns="0" rIns="0" rtlCol="0">
            <a:spAutoFit/>
          </a:bodyPr>
          <a:lstStyle/>
          <a:p>
            <a:pPr defTabSz="0">
              <a:lnSpc>
                <a:spcPct val="100000"/>
              </a:lnSpc>
            </a:pPr>
            <a:r>
              <a:rPr lang="en-US" altLang="zh-CN" sz="2400" b="1" dirty="0">
                <a:solidFill>
                  <a:schemeClr val="tx1"/>
                </a:solidFill>
                <a:latin typeface="+mj-lt"/>
                <a:ea typeface="微软雅黑" panose="020B0503020204020204" pitchFamily="18" charset="-122"/>
                <a:cs typeface="微软雅黑" panose="020B0503020204020204" pitchFamily="18" charset="-122"/>
              </a:rPr>
              <a:t>PROJECT</a:t>
            </a:r>
            <a:r>
              <a:rPr lang="en-US" altLang="zh-CN" sz="2400" b="1" dirty="0">
                <a:solidFill>
                  <a:schemeClr val="tx1"/>
                </a:solidFill>
                <a:latin typeface="+mj-lt"/>
                <a:ea typeface="微软雅黑" panose="020B0503020204020204" pitchFamily="18" charset="-122"/>
                <a:cs typeface="Times New Roman" panose="02020603050405020304" pitchFamily="18" charset="0"/>
              </a:rPr>
              <a:t> </a:t>
            </a:r>
          </a:p>
          <a:p>
            <a:pPr defTabSz="0">
              <a:lnSpc>
                <a:spcPct val="100000"/>
              </a:lnSpc>
            </a:pPr>
            <a:r>
              <a:rPr lang="en-US" altLang="zh-CN" sz="2400" b="1" dirty="0">
                <a:solidFill>
                  <a:schemeClr val="tx1"/>
                </a:solidFill>
                <a:latin typeface="+mj-lt"/>
                <a:ea typeface="微软雅黑" panose="020B0503020204020204" pitchFamily="18" charset="-122"/>
                <a:cs typeface="微软雅黑" panose="020B0503020204020204" pitchFamily="18" charset="-122"/>
              </a:rPr>
              <a:t>DESCRIPTION</a:t>
            </a:r>
          </a:p>
        </p:txBody>
      </p:sp>
      <p:sp>
        <p:nvSpPr>
          <p:cNvPr id="7" name="TextBox 1"/>
          <p:cNvSpPr txBox="1"/>
          <p:nvPr/>
        </p:nvSpPr>
        <p:spPr>
          <a:xfrm>
            <a:off x="4919073" y="4864010"/>
            <a:ext cx="6322060" cy="1005840"/>
          </a:xfrm>
          <a:prstGeom prst="rect">
            <a:avLst/>
          </a:prstGeom>
          <a:noFill/>
        </p:spPr>
        <p:txBody>
          <a:bodyPr wrap="square" lIns="0" tIns="0" rIns="0" rtlCol="0">
            <a:spAutoFit/>
          </a:bodyPr>
          <a:lstStyle/>
          <a:p>
            <a:pPr defTabSz="0">
              <a:lnSpc>
                <a:spcPct val="150000"/>
              </a:lnSpc>
            </a:pPr>
            <a:r>
              <a:rPr lang="en-US" altLang="zh-CN" sz="1400" dirty="0">
                <a:solidFill>
                  <a:srgbClr val="DAB96E"/>
                </a:solidFill>
                <a:latin typeface="Calibri Light" panose="020F0302020204030204" charset="0"/>
                <a:cs typeface="Calibri" panose="020F0502020204030204" pitchFamily="18" charset="0"/>
              </a:rPr>
              <a:t>Therefore, we believe that your company if you can invest our project</a:t>
            </a:r>
          </a:p>
          <a:p>
            <a:pPr defTabSz="0">
              <a:lnSpc>
                <a:spcPct val="150000"/>
              </a:lnSpc>
            </a:pPr>
            <a:r>
              <a:rPr lang="en-US" altLang="zh-CN" sz="1400" dirty="0">
                <a:solidFill>
                  <a:srgbClr val="DAB96E"/>
                </a:solidFill>
                <a:latin typeface="Calibri Light" panose="020F0302020204030204" charset="0"/>
                <a:cs typeface="Calibri" panose="020F0502020204030204" pitchFamily="18" charset="0"/>
              </a:rPr>
              <a:t>nibh</a:t>
            </a:r>
            <a:r>
              <a:rPr lang="en-US" altLang="zh-CN" sz="1400" dirty="0">
                <a:solidFill>
                  <a:srgbClr val="DAB96E"/>
                </a:solidFill>
                <a:latin typeface="Calibri Light" panose="020F0302020204030204" charset="0"/>
                <a:cs typeface="Times New Roman" panose="02020603050405020304" pitchFamily="18" charset="0"/>
              </a:rPr>
              <a:t> </a:t>
            </a:r>
            <a:r>
              <a:rPr lang="en-US" altLang="zh-CN" sz="1400" dirty="0">
                <a:solidFill>
                  <a:srgbClr val="DAB96E"/>
                </a:solidFill>
                <a:latin typeface="Calibri Light" panose="020F0302020204030204" charset="0"/>
                <a:cs typeface="Calibri" panose="020F0502020204030204" pitchFamily="18" charset="0"/>
              </a:rPr>
              <a:t>sit</a:t>
            </a:r>
            <a:r>
              <a:rPr lang="en-US" altLang="zh-CN" sz="1400" dirty="0">
                <a:solidFill>
                  <a:srgbClr val="DAB96E"/>
                </a:solidFill>
                <a:latin typeface="Calibri Light" panose="020F0302020204030204" charset="0"/>
                <a:cs typeface="Times New Roman" panose="02020603050405020304" pitchFamily="18" charset="0"/>
              </a:rPr>
              <a:t> </a:t>
            </a:r>
            <a:r>
              <a:rPr lang="en-US" altLang="zh-CN" sz="1400" dirty="0">
                <a:solidFill>
                  <a:srgbClr val="DAB96E"/>
                </a:solidFill>
                <a:latin typeface="Calibri Light" panose="020F0302020204030204" charset="0"/>
                <a:cs typeface="Calibri" panose="020F0502020204030204" pitchFamily="18" charset="0"/>
              </a:rPr>
              <a:t>amet</a:t>
            </a:r>
            <a:r>
              <a:rPr lang="en-US" altLang="zh-CN" sz="1400" dirty="0">
                <a:solidFill>
                  <a:srgbClr val="DAB96E"/>
                </a:solidFill>
                <a:latin typeface="Calibri Light" panose="020F0302020204030204" charset="0"/>
                <a:cs typeface="Times New Roman" panose="02020603050405020304" pitchFamily="18" charset="0"/>
              </a:rPr>
              <a:t> </a:t>
            </a:r>
            <a:r>
              <a:rPr lang="en-US" altLang="zh-CN" sz="1400" dirty="0">
                <a:solidFill>
                  <a:srgbClr val="DAB96E"/>
                </a:solidFill>
                <a:latin typeface="Calibri Light" panose="020F0302020204030204" charset="0"/>
                <a:cs typeface="Calibri" panose="020F0502020204030204" pitchFamily="18" charset="0"/>
              </a:rPr>
              <a:t>sem</a:t>
            </a:r>
            <a:r>
              <a:rPr lang="en-US" altLang="zh-CN" sz="1400" dirty="0">
                <a:solidFill>
                  <a:srgbClr val="DAB96E"/>
                </a:solidFill>
                <a:latin typeface="Calibri Light" panose="020F0302020204030204" charset="0"/>
                <a:cs typeface="Times New Roman" panose="02020603050405020304" pitchFamily="18" charset="0"/>
              </a:rPr>
              <a:t> </a:t>
            </a:r>
            <a:r>
              <a:rPr lang="en-US" altLang="zh-CN" sz="1400" dirty="0">
                <a:solidFill>
                  <a:srgbClr val="DAB96E"/>
                </a:solidFill>
                <a:latin typeface="Calibri Light" panose="020F0302020204030204" charset="0"/>
                <a:cs typeface="Calibri" panose="020F0502020204030204" pitchFamily="18" charset="0"/>
              </a:rPr>
              <a:t>vulputate</a:t>
            </a:r>
            <a:r>
              <a:rPr lang="en-US" altLang="zh-CN" sz="1400" dirty="0">
                <a:solidFill>
                  <a:srgbClr val="DAB96E"/>
                </a:solidFill>
                <a:latin typeface="Calibri Light" panose="020F0302020204030204" charset="0"/>
                <a:cs typeface="Times New Roman" panose="02020603050405020304" pitchFamily="18" charset="0"/>
              </a:rPr>
              <a:t> </a:t>
            </a:r>
            <a:r>
              <a:rPr lang="en-US" altLang="zh-CN" sz="1400" dirty="0">
                <a:solidFill>
                  <a:srgbClr val="DAB96E"/>
                </a:solidFill>
                <a:latin typeface="Calibri Light" panose="020F0302020204030204" charset="0"/>
                <a:cs typeface="Calibri" panose="020F0502020204030204" pitchFamily="18" charset="0"/>
              </a:rPr>
              <a:t>venenatis</a:t>
            </a:r>
            <a:r>
              <a:rPr lang="en-US" altLang="zh-CN" sz="1400" dirty="0">
                <a:solidFill>
                  <a:srgbClr val="DAB96E"/>
                </a:solidFill>
                <a:latin typeface="Calibri Light" panose="020F0302020204030204" charset="0"/>
                <a:cs typeface="Times New Roman" panose="02020603050405020304" pitchFamily="18" charset="0"/>
              </a:rPr>
              <a:t> </a:t>
            </a:r>
            <a:r>
              <a:rPr lang="en-US" altLang="zh-CN" sz="1400" dirty="0">
                <a:solidFill>
                  <a:srgbClr val="DAB96E"/>
                </a:solidFill>
                <a:latin typeface="Calibri Light" panose="020F0302020204030204" charset="0"/>
                <a:cs typeface="Calibri" panose="020F0502020204030204" pitchFamily="18" charset="0"/>
              </a:rPr>
              <a:t>bibendum</a:t>
            </a:r>
            <a:r>
              <a:rPr lang="en-US" altLang="zh-CN" sz="1400" dirty="0">
                <a:solidFill>
                  <a:srgbClr val="DAB96E"/>
                </a:solidFill>
                <a:latin typeface="Calibri Light" panose="020F0302020204030204" charset="0"/>
                <a:cs typeface="Times New Roman" panose="02020603050405020304" pitchFamily="18" charset="0"/>
              </a:rPr>
              <a:t> </a:t>
            </a:r>
            <a:r>
              <a:rPr lang="en-US" altLang="zh-CN" sz="1400" dirty="0">
                <a:solidFill>
                  <a:srgbClr val="DAB96E"/>
                </a:solidFill>
                <a:latin typeface="Calibri Light" panose="020F0302020204030204" charset="0"/>
                <a:cs typeface="Calibri" panose="020F0502020204030204" pitchFamily="18" charset="0"/>
              </a:rPr>
              <a:t>orci</a:t>
            </a:r>
            <a:r>
              <a:rPr lang="en-US" altLang="zh-CN" sz="1400" dirty="0">
                <a:solidFill>
                  <a:srgbClr val="DAB96E"/>
                </a:solidFill>
                <a:latin typeface="Calibri Light" panose="020F0302020204030204" charset="0"/>
                <a:cs typeface="Times New Roman" panose="02020603050405020304" pitchFamily="18" charset="0"/>
              </a:rPr>
              <a:t> </a:t>
            </a:r>
            <a:r>
              <a:rPr lang="en-US" altLang="zh-CN" sz="1400" dirty="0">
                <a:solidFill>
                  <a:srgbClr val="DAB96E"/>
                </a:solidFill>
                <a:latin typeface="Calibri Light" panose="020F0302020204030204" charset="0"/>
                <a:cs typeface="Calibri" panose="020F0502020204030204" pitchFamily="18" charset="0"/>
              </a:rPr>
              <a:t>pulvinar.</a:t>
            </a:r>
            <a:r>
              <a:rPr lang="en-US" altLang="zh-CN" sz="1400" dirty="0">
                <a:solidFill>
                  <a:srgbClr val="DAB96E"/>
                </a:solidFill>
                <a:latin typeface="Calibri Light" panose="020F0302020204030204" charset="0"/>
                <a:cs typeface="Times New Roman" panose="02020603050405020304" pitchFamily="18" charset="0"/>
              </a:rPr>
              <a:t> </a:t>
            </a:r>
            <a:r>
              <a:rPr lang="en-US" altLang="zh-CN" sz="1400" dirty="0">
                <a:solidFill>
                  <a:srgbClr val="DAB96E"/>
                </a:solidFill>
                <a:latin typeface="Calibri Light" panose="020F0302020204030204" charset="0"/>
                <a:cs typeface="Calibri" panose="020F0502020204030204" pitchFamily="18" charset="0"/>
              </a:rPr>
              <a:t>Nullam</a:t>
            </a:r>
          </a:p>
          <a:p>
            <a:pPr defTabSz="0">
              <a:lnSpc>
                <a:spcPct val="150000"/>
              </a:lnSpc>
            </a:pPr>
            <a:r>
              <a:rPr lang="en-US" altLang="zh-CN" sz="1400" dirty="0">
                <a:solidFill>
                  <a:srgbClr val="DAB96E"/>
                </a:solidFill>
                <a:latin typeface="Calibri Light" panose="020F0302020204030204" charset="0"/>
                <a:cs typeface="Calibri" panose="020F0502020204030204" pitchFamily="18" charset="0"/>
              </a:rPr>
              <a:t>nec</a:t>
            </a:r>
            <a:r>
              <a:rPr lang="en-US" altLang="zh-CN" sz="1400" dirty="0">
                <a:solidFill>
                  <a:srgbClr val="DAB96E"/>
                </a:solidFill>
                <a:latin typeface="Calibri Light" panose="020F0302020204030204" charset="0"/>
                <a:cs typeface="Times New Roman" panose="02020603050405020304" pitchFamily="18" charset="0"/>
              </a:rPr>
              <a:t> </a:t>
            </a:r>
            <a:r>
              <a:rPr lang="en-US" altLang="zh-CN" sz="1400" dirty="0">
                <a:solidFill>
                  <a:srgbClr val="DAB96E"/>
                </a:solidFill>
                <a:latin typeface="Calibri Light" panose="020F0302020204030204" charset="0"/>
                <a:cs typeface="Calibri" panose="020F0502020204030204" pitchFamily="18" charset="0"/>
              </a:rPr>
              <a:t>lorem</a:t>
            </a:r>
            <a:r>
              <a:rPr lang="en-US" altLang="zh-CN" sz="1400" dirty="0">
                <a:solidFill>
                  <a:srgbClr val="DAB96E"/>
                </a:solidFill>
                <a:latin typeface="Calibri Light" panose="020F0302020204030204" charset="0"/>
                <a:cs typeface="Times New Roman" panose="02020603050405020304" pitchFamily="18" charset="0"/>
              </a:rPr>
              <a:t> </a:t>
            </a:r>
            <a:r>
              <a:rPr lang="en-US" altLang="zh-CN" sz="1400" dirty="0">
                <a:solidFill>
                  <a:srgbClr val="DAB96E"/>
                </a:solidFill>
                <a:latin typeface="Calibri Light" panose="020F0302020204030204" charset="0"/>
                <a:cs typeface="Calibri" panose="020F0502020204030204" pitchFamily="18" charset="0"/>
              </a:rPr>
              <a:t>ut</a:t>
            </a:r>
            <a:r>
              <a:rPr lang="en-US" altLang="zh-CN" sz="1400" dirty="0">
                <a:solidFill>
                  <a:srgbClr val="DAB96E"/>
                </a:solidFill>
                <a:latin typeface="Calibri Light" panose="020F0302020204030204" charset="0"/>
                <a:cs typeface="Times New Roman" panose="02020603050405020304" pitchFamily="18" charset="0"/>
              </a:rPr>
              <a:t> </a:t>
            </a:r>
            <a:r>
              <a:rPr lang="en-US" altLang="zh-CN" sz="1400" dirty="0">
                <a:solidFill>
                  <a:srgbClr val="DAB96E"/>
                </a:solidFill>
                <a:latin typeface="Calibri Light" panose="020F0302020204030204" charset="0"/>
                <a:cs typeface="Calibri" panose="020F0502020204030204" pitchFamily="18" charset="0"/>
              </a:rPr>
              <a:t>ipsum</a:t>
            </a:r>
            <a:r>
              <a:rPr lang="en-US" altLang="zh-CN" sz="1400" dirty="0">
                <a:solidFill>
                  <a:srgbClr val="DAB96E"/>
                </a:solidFill>
                <a:latin typeface="Calibri Light" panose="020F0302020204030204" charset="0"/>
                <a:cs typeface="Times New Roman" panose="02020603050405020304" pitchFamily="18" charset="0"/>
              </a:rPr>
              <a:t> </a:t>
            </a:r>
            <a:r>
              <a:rPr lang="en-US" altLang="zh-CN" sz="1400" dirty="0">
                <a:solidFill>
                  <a:srgbClr val="DAB96E"/>
                </a:solidFill>
                <a:latin typeface="Calibri Light" panose="020F0302020204030204" charset="0"/>
                <a:cs typeface="Calibri" panose="020F0502020204030204" pitchFamily="18" charset="0"/>
              </a:rPr>
              <a:t>rhoncus</a:t>
            </a:r>
            <a:r>
              <a:rPr lang="en-US" altLang="zh-CN" sz="1400" dirty="0">
                <a:solidFill>
                  <a:srgbClr val="DAB96E"/>
                </a:solidFill>
                <a:latin typeface="Calibri Light" panose="020F0302020204030204" charset="0"/>
                <a:cs typeface="Times New Roman" panose="02020603050405020304" pitchFamily="18" charset="0"/>
              </a:rPr>
              <a:t> </a:t>
            </a:r>
            <a:r>
              <a:rPr lang="en-US" altLang="zh-CN" sz="1400" dirty="0">
                <a:solidFill>
                  <a:srgbClr val="DAB96E"/>
                </a:solidFill>
                <a:latin typeface="Calibri Light" panose="020F0302020204030204" charset="0"/>
                <a:cs typeface="Calibri" panose="020F0502020204030204" pitchFamily="18" charset="0"/>
              </a:rPr>
              <a:t>imperdiet</a:t>
            </a:r>
          </a:p>
        </p:txBody>
      </p:sp>
      <p:sp>
        <p:nvSpPr>
          <p:cNvPr id="8" name="TextBox 1"/>
          <p:cNvSpPr txBox="1"/>
          <p:nvPr/>
        </p:nvSpPr>
        <p:spPr>
          <a:xfrm>
            <a:off x="8814344" y="561975"/>
            <a:ext cx="2364740" cy="567690"/>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1.1</a:t>
            </a: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 </a:t>
            </a:r>
            <a:r>
              <a:rPr lang="en-US" altLang="zh-CN" sz="32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项目概况</a:t>
            </a:r>
          </a:p>
        </p:txBody>
      </p:sp>
      <p:sp>
        <p:nvSpPr>
          <p:cNvPr id="5" name="文本框 4"/>
          <p:cNvSpPr txBox="1"/>
          <p:nvPr/>
        </p:nvSpPr>
        <p:spPr>
          <a:xfrm>
            <a:off x="8752114" y="1046480"/>
            <a:ext cx="1107996" cy="276999"/>
          </a:xfrm>
          <a:prstGeom prst="rect">
            <a:avLst/>
          </a:prstGeom>
          <a:noFill/>
        </p:spPr>
        <p:txBody>
          <a:bodyPr wrap="none" rtlCol="0">
            <a:spAutoFit/>
          </a:bodyPr>
          <a:lstStyle/>
          <a:p>
            <a:pPr defTabSz="0"/>
            <a:r>
              <a:rPr lang="zh-CN" altLang="en-US" sz="1200" dirty="0">
                <a:solidFill>
                  <a:schemeClr val="bg1"/>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solidFill>
              <a:latin typeface="黑体" panose="02010609060101010101" pitchFamily="49" charset="-122"/>
              <a:ea typeface="黑体" panose="02010609060101010101" pitchFamily="49" charset="-122"/>
              <a:cs typeface="Calibri" panose="020F0502020204030204" pitchFamily="18" charset="0"/>
            </a:endParaRPr>
          </a:p>
        </p:txBody>
      </p:sp>
      <p:sp>
        <p:nvSpPr>
          <p:cNvPr id="9" name="椭圆 8"/>
          <p:cNvSpPr/>
          <p:nvPr/>
        </p:nvSpPr>
        <p:spPr>
          <a:xfrm>
            <a:off x="730250" y="4594225"/>
            <a:ext cx="838835" cy="8388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10"/>
          <p:cNvSpPr>
            <a:spLocks noChangeAspect="1" noEditPoints="1"/>
          </p:cNvSpPr>
          <p:nvPr/>
        </p:nvSpPr>
        <p:spPr bwMode="auto">
          <a:xfrm>
            <a:off x="919732" y="4779863"/>
            <a:ext cx="459871" cy="432000"/>
          </a:xfrm>
          <a:custGeom>
            <a:avLst/>
            <a:gdLst>
              <a:gd name="T0" fmla="*/ 44 w 70"/>
              <a:gd name="T1" fmla="*/ 57 h 65"/>
              <a:gd name="T2" fmla="*/ 45 w 70"/>
              <a:gd name="T3" fmla="*/ 55 h 65"/>
              <a:gd name="T4" fmla="*/ 45 w 70"/>
              <a:gd name="T5" fmla="*/ 31 h 65"/>
              <a:gd name="T6" fmla="*/ 44 w 70"/>
              <a:gd name="T7" fmla="*/ 30 h 65"/>
              <a:gd name="T8" fmla="*/ 26 w 70"/>
              <a:gd name="T9" fmla="*/ 30 h 65"/>
              <a:gd name="T10" fmla="*/ 24 w 70"/>
              <a:gd name="T11" fmla="*/ 31 h 65"/>
              <a:gd name="T12" fmla="*/ 24 w 70"/>
              <a:gd name="T13" fmla="*/ 55 h 65"/>
              <a:gd name="T14" fmla="*/ 26 w 70"/>
              <a:gd name="T15" fmla="*/ 57 h 65"/>
              <a:gd name="T16" fmla="*/ 44 w 70"/>
              <a:gd name="T17" fmla="*/ 57 h 65"/>
              <a:gd name="T18" fmla="*/ 27 w 70"/>
              <a:gd name="T19" fmla="*/ 33 h 65"/>
              <a:gd name="T20" fmla="*/ 27 w 70"/>
              <a:gd name="T21" fmla="*/ 33 h 65"/>
              <a:gd name="T22" fmla="*/ 42 w 70"/>
              <a:gd name="T23" fmla="*/ 33 h 65"/>
              <a:gd name="T24" fmla="*/ 42 w 70"/>
              <a:gd name="T25" fmla="*/ 53 h 65"/>
              <a:gd name="T26" fmla="*/ 27 w 70"/>
              <a:gd name="T27" fmla="*/ 53 h 65"/>
              <a:gd name="T28" fmla="*/ 27 w 70"/>
              <a:gd name="T29" fmla="*/ 33 h 65"/>
              <a:gd name="T30" fmla="*/ 57 w 70"/>
              <a:gd name="T31" fmla="*/ 34 h 65"/>
              <a:gd name="T32" fmla="*/ 57 w 70"/>
              <a:gd name="T33" fmla="*/ 34 h 65"/>
              <a:gd name="T34" fmla="*/ 54 w 70"/>
              <a:gd name="T35" fmla="*/ 37 h 65"/>
              <a:gd name="T36" fmla="*/ 54 w 70"/>
              <a:gd name="T37" fmla="*/ 60 h 65"/>
              <a:gd name="T38" fmla="*/ 15 w 70"/>
              <a:gd name="T39" fmla="*/ 60 h 65"/>
              <a:gd name="T40" fmla="*/ 15 w 70"/>
              <a:gd name="T41" fmla="*/ 37 h 65"/>
              <a:gd name="T42" fmla="*/ 13 w 70"/>
              <a:gd name="T43" fmla="*/ 34 h 65"/>
              <a:gd name="T44" fmla="*/ 10 w 70"/>
              <a:gd name="T45" fmla="*/ 37 h 65"/>
              <a:gd name="T46" fmla="*/ 10 w 70"/>
              <a:gd name="T47" fmla="*/ 63 h 65"/>
              <a:gd name="T48" fmla="*/ 13 w 70"/>
              <a:gd name="T49" fmla="*/ 65 h 65"/>
              <a:gd name="T50" fmla="*/ 57 w 70"/>
              <a:gd name="T51" fmla="*/ 65 h 65"/>
              <a:gd name="T52" fmla="*/ 59 w 70"/>
              <a:gd name="T53" fmla="*/ 63 h 65"/>
              <a:gd name="T54" fmla="*/ 59 w 70"/>
              <a:gd name="T55" fmla="*/ 37 h 65"/>
              <a:gd name="T56" fmla="*/ 57 w 70"/>
              <a:gd name="T57" fmla="*/ 34 h 65"/>
              <a:gd name="T58" fmla="*/ 69 w 70"/>
              <a:gd name="T59" fmla="*/ 33 h 65"/>
              <a:gd name="T60" fmla="*/ 69 w 70"/>
              <a:gd name="T61" fmla="*/ 33 h 65"/>
              <a:gd name="T62" fmla="*/ 37 w 70"/>
              <a:gd name="T63" fmla="*/ 1 h 65"/>
              <a:gd name="T64" fmla="*/ 33 w 70"/>
              <a:gd name="T65" fmla="*/ 1 h 65"/>
              <a:gd name="T66" fmla="*/ 1 w 70"/>
              <a:gd name="T67" fmla="*/ 33 h 65"/>
              <a:gd name="T68" fmla="*/ 1 w 70"/>
              <a:gd name="T69" fmla="*/ 37 h 65"/>
              <a:gd name="T70" fmla="*/ 5 w 70"/>
              <a:gd name="T71" fmla="*/ 37 h 65"/>
              <a:gd name="T72" fmla="*/ 35 w 70"/>
              <a:gd name="T73" fmla="*/ 7 h 65"/>
              <a:gd name="T74" fmla="*/ 65 w 70"/>
              <a:gd name="T75" fmla="*/ 37 h 65"/>
              <a:gd name="T76" fmla="*/ 69 w 70"/>
              <a:gd name="T77" fmla="*/ 37 h 65"/>
              <a:gd name="T78" fmla="*/ 69 w 70"/>
              <a:gd name="T79"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65">
                <a:moveTo>
                  <a:pt x="44" y="57"/>
                </a:moveTo>
                <a:cubicBezTo>
                  <a:pt x="45" y="57"/>
                  <a:pt x="45" y="56"/>
                  <a:pt x="45" y="55"/>
                </a:cubicBezTo>
                <a:cubicBezTo>
                  <a:pt x="45" y="31"/>
                  <a:pt x="45" y="31"/>
                  <a:pt x="45" y="31"/>
                </a:cubicBezTo>
                <a:cubicBezTo>
                  <a:pt x="45" y="30"/>
                  <a:pt x="45" y="30"/>
                  <a:pt x="44" y="30"/>
                </a:cubicBezTo>
                <a:cubicBezTo>
                  <a:pt x="26" y="30"/>
                  <a:pt x="26" y="30"/>
                  <a:pt x="26" y="30"/>
                </a:cubicBezTo>
                <a:cubicBezTo>
                  <a:pt x="25" y="30"/>
                  <a:pt x="24" y="30"/>
                  <a:pt x="24" y="31"/>
                </a:cubicBezTo>
                <a:cubicBezTo>
                  <a:pt x="24" y="55"/>
                  <a:pt x="24" y="55"/>
                  <a:pt x="24" y="55"/>
                </a:cubicBezTo>
                <a:cubicBezTo>
                  <a:pt x="24" y="56"/>
                  <a:pt x="25" y="57"/>
                  <a:pt x="26" y="57"/>
                </a:cubicBezTo>
                <a:cubicBezTo>
                  <a:pt x="44" y="57"/>
                  <a:pt x="44" y="57"/>
                  <a:pt x="44" y="57"/>
                </a:cubicBezTo>
                <a:close/>
                <a:moveTo>
                  <a:pt x="27" y="33"/>
                </a:moveTo>
                <a:cubicBezTo>
                  <a:pt x="27" y="33"/>
                  <a:pt x="27" y="33"/>
                  <a:pt x="27" y="33"/>
                </a:cubicBezTo>
                <a:cubicBezTo>
                  <a:pt x="42" y="33"/>
                  <a:pt x="42" y="33"/>
                  <a:pt x="42" y="33"/>
                </a:cubicBezTo>
                <a:cubicBezTo>
                  <a:pt x="42" y="53"/>
                  <a:pt x="42" y="53"/>
                  <a:pt x="42" y="53"/>
                </a:cubicBezTo>
                <a:cubicBezTo>
                  <a:pt x="27" y="53"/>
                  <a:pt x="27" y="53"/>
                  <a:pt x="27" y="53"/>
                </a:cubicBezTo>
                <a:cubicBezTo>
                  <a:pt x="27" y="33"/>
                  <a:pt x="27" y="33"/>
                  <a:pt x="27" y="33"/>
                </a:cubicBezTo>
                <a:close/>
                <a:moveTo>
                  <a:pt x="57" y="34"/>
                </a:moveTo>
                <a:cubicBezTo>
                  <a:pt x="57" y="34"/>
                  <a:pt x="57" y="34"/>
                  <a:pt x="57" y="34"/>
                </a:cubicBezTo>
                <a:cubicBezTo>
                  <a:pt x="55" y="34"/>
                  <a:pt x="54" y="35"/>
                  <a:pt x="54" y="37"/>
                </a:cubicBezTo>
                <a:cubicBezTo>
                  <a:pt x="54" y="60"/>
                  <a:pt x="54" y="60"/>
                  <a:pt x="54" y="60"/>
                </a:cubicBezTo>
                <a:cubicBezTo>
                  <a:pt x="15" y="60"/>
                  <a:pt x="15" y="60"/>
                  <a:pt x="15" y="60"/>
                </a:cubicBezTo>
                <a:cubicBezTo>
                  <a:pt x="15" y="37"/>
                  <a:pt x="15" y="37"/>
                  <a:pt x="15" y="37"/>
                </a:cubicBezTo>
                <a:cubicBezTo>
                  <a:pt x="15" y="35"/>
                  <a:pt x="14" y="34"/>
                  <a:pt x="13" y="34"/>
                </a:cubicBezTo>
                <a:cubicBezTo>
                  <a:pt x="11" y="34"/>
                  <a:pt x="10" y="35"/>
                  <a:pt x="10" y="37"/>
                </a:cubicBezTo>
                <a:cubicBezTo>
                  <a:pt x="10" y="63"/>
                  <a:pt x="10" y="63"/>
                  <a:pt x="10" y="63"/>
                </a:cubicBezTo>
                <a:cubicBezTo>
                  <a:pt x="10" y="64"/>
                  <a:pt x="11" y="65"/>
                  <a:pt x="13" y="65"/>
                </a:cubicBezTo>
                <a:cubicBezTo>
                  <a:pt x="57" y="65"/>
                  <a:pt x="57" y="65"/>
                  <a:pt x="57" y="65"/>
                </a:cubicBezTo>
                <a:cubicBezTo>
                  <a:pt x="58" y="65"/>
                  <a:pt x="59" y="64"/>
                  <a:pt x="59" y="63"/>
                </a:cubicBezTo>
                <a:cubicBezTo>
                  <a:pt x="59" y="37"/>
                  <a:pt x="59" y="37"/>
                  <a:pt x="59" y="37"/>
                </a:cubicBezTo>
                <a:cubicBezTo>
                  <a:pt x="59" y="35"/>
                  <a:pt x="58" y="34"/>
                  <a:pt x="57" y="34"/>
                </a:cubicBezTo>
                <a:close/>
                <a:moveTo>
                  <a:pt x="69" y="33"/>
                </a:moveTo>
                <a:cubicBezTo>
                  <a:pt x="69" y="33"/>
                  <a:pt x="69" y="33"/>
                  <a:pt x="69" y="33"/>
                </a:cubicBezTo>
                <a:cubicBezTo>
                  <a:pt x="37" y="1"/>
                  <a:pt x="37" y="1"/>
                  <a:pt x="37" y="1"/>
                </a:cubicBezTo>
                <a:cubicBezTo>
                  <a:pt x="36" y="0"/>
                  <a:pt x="34" y="0"/>
                  <a:pt x="33" y="1"/>
                </a:cubicBezTo>
                <a:cubicBezTo>
                  <a:pt x="1" y="33"/>
                  <a:pt x="1" y="33"/>
                  <a:pt x="1" y="33"/>
                </a:cubicBezTo>
                <a:cubicBezTo>
                  <a:pt x="0" y="34"/>
                  <a:pt x="0" y="36"/>
                  <a:pt x="1" y="37"/>
                </a:cubicBezTo>
                <a:cubicBezTo>
                  <a:pt x="2" y="38"/>
                  <a:pt x="4" y="38"/>
                  <a:pt x="5" y="37"/>
                </a:cubicBezTo>
                <a:cubicBezTo>
                  <a:pt x="35" y="7"/>
                  <a:pt x="35" y="7"/>
                  <a:pt x="35" y="7"/>
                </a:cubicBezTo>
                <a:cubicBezTo>
                  <a:pt x="65" y="37"/>
                  <a:pt x="65" y="37"/>
                  <a:pt x="65" y="37"/>
                </a:cubicBezTo>
                <a:cubicBezTo>
                  <a:pt x="66" y="38"/>
                  <a:pt x="68" y="38"/>
                  <a:pt x="69" y="37"/>
                </a:cubicBezTo>
                <a:cubicBezTo>
                  <a:pt x="70" y="36"/>
                  <a:pt x="70" y="34"/>
                  <a:pt x="69" y="33"/>
                </a:cubicBezTo>
                <a:close/>
              </a:path>
            </a:pathLst>
          </a:custGeom>
          <a:solidFill>
            <a:srgbClr val="DAB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6404">
        <p14:switch dir="r"/>
      </p:transition>
    </mc:Choice>
    <mc:Fallback xmlns="">
      <p:transition spd="slow" advTm="640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 grpId="0" animBg="1"/>
      <p:bldP spid="6" grpId="0"/>
      <p:bldP spid="7" grpId="0"/>
      <p:bldP spid="8" grpId="0"/>
      <p:bldP spid="5" grpId="0"/>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1"/>
          <p:cNvSpPr txBox="1"/>
          <p:nvPr/>
        </p:nvSpPr>
        <p:spPr>
          <a:xfrm>
            <a:off x="8770802" y="561975"/>
            <a:ext cx="2364740" cy="567690"/>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1.2</a:t>
            </a: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 </a:t>
            </a:r>
            <a:r>
              <a:rPr lang="zh-CN" altLang="en-US"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商业模式</a:t>
            </a:r>
          </a:p>
        </p:txBody>
      </p:sp>
      <p:sp>
        <p:nvSpPr>
          <p:cNvPr id="69" name="文本框 68"/>
          <p:cNvSpPr txBox="1"/>
          <p:nvPr/>
        </p:nvSpPr>
        <p:spPr>
          <a:xfrm>
            <a:off x="8708572" y="1046480"/>
            <a:ext cx="1107996" cy="276999"/>
          </a:xfrm>
          <a:prstGeom prst="rect">
            <a:avLst/>
          </a:prstGeom>
          <a:noFill/>
        </p:spPr>
        <p:txBody>
          <a:bodyPr wrap="none" rtlCol="0">
            <a:spAutoFit/>
          </a:bodyPr>
          <a:lstStyle/>
          <a:p>
            <a:pPr defTabSz="0"/>
            <a:r>
              <a:rPr lang="zh-CN" altLang="en-US" sz="1200" dirty="0">
                <a:solidFill>
                  <a:schemeClr val="bg1"/>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solidFill>
              <a:latin typeface="黑体" panose="02010609060101010101" pitchFamily="49" charset="-122"/>
              <a:ea typeface="黑体" panose="02010609060101010101" pitchFamily="49" charset="-122"/>
              <a:cs typeface="Calibri" panose="020F0502020204030204" pitchFamily="18" charset="0"/>
            </a:endParaRPr>
          </a:p>
        </p:txBody>
      </p:sp>
      <p:grpSp>
        <p:nvGrpSpPr>
          <p:cNvPr id="8" name="组合 7"/>
          <p:cNvGrpSpPr>
            <a:grpSpLocks noChangeAspect="1"/>
          </p:cNvGrpSpPr>
          <p:nvPr/>
        </p:nvGrpSpPr>
        <p:grpSpPr>
          <a:xfrm>
            <a:off x="3809365" y="1714500"/>
            <a:ext cx="3672000" cy="3671427"/>
            <a:chOff x="5747" y="2350"/>
            <a:chExt cx="6433" cy="6432"/>
          </a:xfrm>
        </p:grpSpPr>
        <p:sp>
          <p:nvSpPr>
            <p:cNvPr id="11273" name="Freeform 3"/>
            <p:cNvSpPr/>
            <p:nvPr/>
          </p:nvSpPr>
          <p:spPr>
            <a:xfrm rot="-7621736">
              <a:off x="5770" y="4690"/>
              <a:ext cx="3287" cy="3333"/>
            </a:xfrm>
            <a:custGeom>
              <a:avLst/>
              <a:gdLst>
                <a:gd name="txL" fmla="*/ 0 w 10688"/>
                <a:gd name="txT" fmla="*/ 0 h 10844"/>
                <a:gd name="txR" fmla="*/ 10688 w 10688"/>
                <a:gd name="txB" fmla="*/ 10844 h 10844"/>
              </a:gdLst>
              <a:ahLst/>
              <a:cxnLst>
                <a:cxn ang="0">
                  <a:pos x="3563" y="7062"/>
                </a:cxn>
                <a:cxn ang="0">
                  <a:pos x="3563" y="7062"/>
                </a:cxn>
                <a:cxn ang="0">
                  <a:pos x="4563" y="10749"/>
                </a:cxn>
                <a:cxn ang="0">
                  <a:pos x="7937" y="9812"/>
                </a:cxn>
                <a:cxn ang="0">
                  <a:pos x="9062" y="2782"/>
                </a:cxn>
                <a:cxn ang="0">
                  <a:pos x="2032" y="1626"/>
                </a:cxn>
                <a:cxn ang="0">
                  <a:pos x="0" y="4907"/>
                </a:cxn>
                <a:cxn ang="0">
                  <a:pos x="3563" y="7062"/>
                </a:cxn>
              </a:cxnLst>
              <a:rect l="txL" t="txT" r="txR" b="tx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tx1">
                <a:lumMod val="75000"/>
                <a:lumOff val="25000"/>
              </a:schemeClr>
            </a:solidFill>
            <a:ln w="9525">
              <a:noFill/>
            </a:ln>
          </p:spPr>
          <p:txBody>
            <a:bodyPr/>
            <a:lstStyle/>
            <a:p>
              <a:endParaRPr lang="zh-CN" altLang="en-US"/>
            </a:p>
          </p:txBody>
        </p:sp>
        <p:sp>
          <p:nvSpPr>
            <p:cNvPr id="11274" name="Freeform 3"/>
            <p:cNvSpPr/>
            <p:nvPr/>
          </p:nvSpPr>
          <p:spPr>
            <a:xfrm rot="-2202532">
              <a:off x="6552" y="2350"/>
              <a:ext cx="3285" cy="3335"/>
            </a:xfrm>
            <a:custGeom>
              <a:avLst/>
              <a:gdLst>
                <a:gd name="txL" fmla="*/ 0 w 10688"/>
                <a:gd name="txT" fmla="*/ 0 h 10844"/>
                <a:gd name="txR" fmla="*/ 10688 w 10688"/>
                <a:gd name="txB" fmla="*/ 10844 h 10844"/>
              </a:gdLst>
              <a:ahLst/>
              <a:cxnLst>
                <a:cxn ang="0">
                  <a:pos x="3563" y="7062"/>
                </a:cxn>
                <a:cxn ang="0">
                  <a:pos x="3563" y="7062"/>
                </a:cxn>
                <a:cxn ang="0">
                  <a:pos x="4563" y="10749"/>
                </a:cxn>
                <a:cxn ang="0">
                  <a:pos x="7937" y="9812"/>
                </a:cxn>
                <a:cxn ang="0">
                  <a:pos x="9062" y="2782"/>
                </a:cxn>
                <a:cxn ang="0">
                  <a:pos x="2032" y="1626"/>
                </a:cxn>
                <a:cxn ang="0">
                  <a:pos x="0" y="4907"/>
                </a:cxn>
                <a:cxn ang="0">
                  <a:pos x="3563" y="7062"/>
                </a:cxn>
              </a:cxnLst>
              <a:rect l="txL" t="txT" r="txR" b="tx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DAB96E"/>
            </a:solidFill>
            <a:ln w="9525">
              <a:noFill/>
            </a:ln>
          </p:spPr>
          <p:txBody>
            <a:bodyPr/>
            <a:lstStyle/>
            <a:p>
              <a:endParaRPr lang="zh-CN" altLang="en-US"/>
            </a:p>
          </p:txBody>
        </p:sp>
        <p:sp>
          <p:nvSpPr>
            <p:cNvPr id="11275" name="Freeform 3"/>
            <p:cNvSpPr/>
            <p:nvPr/>
          </p:nvSpPr>
          <p:spPr>
            <a:xfrm rot="3202081">
              <a:off x="8870" y="3125"/>
              <a:ext cx="3287" cy="3335"/>
            </a:xfrm>
            <a:custGeom>
              <a:avLst/>
              <a:gdLst>
                <a:gd name="txL" fmla="*/ 0 w 10688"/>
                <a:gd name="txT" fmla="*/ 0 h 10844"/>
                <a:gd name="txR" fmla="*/ 10688 w 10688"/>
                <a:gd name="txB" fmla="*/ 10844 h 10844"/>
              </a:gdLst>
              <a:ahLst/>
              <a:cxnLst>
                <a:cxn ang="0">
                  <a:pos x="3563" y="7062"/>
                </a:cxn>
                <a:cxn ang="0">
                  <a:pos x="3563" y="7062"/>
                </a:cxn>
                <a:cxn ang="0">
                  <a:pos x="4563" y="10749"/>
                </a:cxn>
                <a:cxn ang="0">
                  <a:pos x="7937" y="9812"/>
                </a:cxn>
                <a:cxn ang="0">
                  <a:pos x="9062" y="2782"/>
                </a:cxn>
                <a:cxn ang="0">
                  <a:pos x="2032" y="1626"/>
                </a:cxn>
                <a:cxn ang="0">
                  <a:pos x="0" y="4907"/>
                </a:cxn>
                <a:cxn ang="0">
                  <a:pos x="3563" y="7062"/>
                </a:cxn>
              </a:cxnLst>
              <a:rect l="txL" t="txT" r="txR" b="tx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bg1">
                <a:lumMod val="95000"/>
              </a:schemeClr>
            </a:solidFill>
            <a:ln w="9525">
              <a:noFill/>
            </a:ln>
          </p:spPr>
          <p:txBody>
            <a:bodyPr/>
            <a:lstStyle/>
            <a:p>
              <a:endParaRPr lang="zh-CN" altLang="en-US"/>
            </a:p>
          </p:txBody>
        </p:sp>
        <p:sp>
          <p:nvSpPr>
            <p:cNvPr id="11276" name="Freeform 3"/>
            <p:cNvSpPr/>
            <p:nvPr/>
          </p:nvSpPr>
          <p:spPr>
            <a:xfrm rot="8579122">
              <a:off x="8090" y="5450"/>
              <a:ext cx="3285" cy="3333"/>
            </a:xfrm>
            <a:custGeom>
              <a:avLst/>
              <a:gdLst>
                <a:gd name="txL" fmla="*/ 0 w 10688"/>
                <a:gd name="txT" fmla="*/ 0 h 10844"/>
                <a:gd name="txR" fmla="*/ 10688 w 10688"/>
                <a:gd name="txB" fmla="*/ 10844 h 10844"/>
              </a:gdLst>
              <a:ahLst/>
              <a:cxnLst>
                <a:cxn ang="0">
                  <a:pos x="3563" y="7062"/>
                </a:cxn>
                <a:cxn ang="0">
                  <a:pos x="3563" y="7062"/>
                </a:cxn>
                <a:cxn ang="0">
                  <a:pos x="4563" y="10749"/>
                </a:cxn>
                <a:cxn ang="0">
                  <a:pos x="7937" y="9812"/>
                </a:cxn>
                <a:cxn ang="0">
                  <a:pos x="9062" y="2782"/>
                </a:cxn>
                <a:cxn ang="0">
                  <a:pos x="2032" y="1626"/>
                </a:cxn>
                <a:cxn ang="0">
                  <a:pos x="0" y="4907"/>
                </a:cxn>
                <a:cxn ang="0">
                  <a:pos x="3563" y="7062"/>
                </a:cxn>
              </a:cxnLst>
              <a:rect l="txL" t="txT" r="txR" b="tx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717171"/>
            </a:solidFill>
            <a:ln w="9525">
              <a:noFill/>
            </a:ln>
          </p:spPr>
          <p:txBody>
            <a:bodyPr/>
            <a:lstStyle/>
            <a:p>
              <a:endParaRPr lang="zh-CN" altLang="en-US"/>
            </a:p>
          </p:txBody>
        </p:sp>
      </p:grpSp>
      <p:sp>
        <p:nvSpPr>
          <p:cNvPr id="11281" name="TextBox 13"/>
          <p:cNvSpPr txBox="1"/>
          <p:nvPr/>
        </p:nvSpPr>
        <p:spPr>
          <a:xfrm>
            <a:off x="1708785" y="2228533"/>
            <a:ext cx="2336800" cy="246380"/>
          </a:xfrm>
          <a:prstGeom prst="rect">
            <a:avLst/>
          </a:prstGeom>
          <a:noFill/>
          <a:ln w="9525">
            <a:noFill/>
          </a:ln>
        </p:spPr>
        <p:txBody>
          <a:bodyPr lIns="0" tIns="0" rIns="0" bIns="0">
            <a:spAutoFit/>
          </a:bodyPr>
          <a:lstStyle/>
          <a:p>
            <a:pPr defTabSz="0">
              <a:lnSpc>
                <a:spcPct val="100000"/>
              </a:lnSpc>
            </a:pPr>
            <a:r>
              <a:rPr lang="en-US" altLang="zh-CN" sz="1600" b="1" dirty="0">
                <a:solidFill>
                  <a:srgbClr val="DAB96E"/>
                </a:solidFill>
                <a:latin typeface="Calibri Light" panose="020F0302020204030204" charset="0"/>
                <a:cs typeface="Calibri" panose="020F0502020204030204" pitchFamily="18" charset="0"/>
                <a:sym typeface="+mn-ea"/>
              </a:rPr>
              <a:t>Business</a:t>
            </a:r>
            <a:r>
              <a:rPr lang="en-US" altLang="zh-CN" sz="1600" dirty="0">
                <a:latin typeface="Calibri Light" panose="020F0302020204030204" charset="0"/>
                <a:cs typeface="Times New Roman" panose="02020603050405020304" pitchFamily="18" charset="0"/>
                <a:sym typeface="+mn-ea"/>
              </a:rPr>
              <a:t> </a:t>
            </a:r>
            <a:r>
              <a:rPr lang="en-US" altLang="zh-CN" sz="1600" b="1" dirty="0">
                <a:solidFill>
                  <a:srgbClr val="DAB96E"/>
                </a:solidFill>
                <a:latin typeface="Calibri Light" panose="020F0302020204030204" charset="0"/>
                <a:cs typeface="Calibri" panose="020F0502020204030204" pitchFamily="18" charset="0"/>
                <a:sym typeface="+mn-ea"/>
              </a:rPr>
              <a:t>Model</a:t>
            </a:r>
            <a:endParaRPr lang="zh-CN" altLang="en-US" sz="1600" b="1" dirty="0">
              <a:solidFill>
                <a:srgbClr val="DAB96E"/>
              </a:solidFill>
              <a:latin typeface="Arial" panose="020B0604020202020204" pitchFamily="34" charset="0"/>
              <a:ea typeface="微软雅黑" panose="020B0503020204020204" pitchFamily="18" charset="-122"/>
              <a:sym typeface="Arial" panose="020B0604020202020204" pitchFamily="34" charset="0"/>
            </a:endParaRPr>
          </a:p>
        </p:txBody>
      </p:sp>
      <p:sp>
        <p:nvSpPr>
          <p:cNvPr id="11283" name="TextBox 13"/>
          <p:cNvSpPr txBox="1"/>
          <p:nvPr/>
        </p:nvSpPr>
        <p:spPr>
          <a:xfrm>
            <a:off x="1708785" y="4064000"/>
            <a:ext cx="2336800" cy="246380"/>
          </a:xfrm>
          <a:prstGeom prst="rect">
            <a:avLst/>
          </a:prstGeom>
          <a:noFill/>
          <a:ln w="9525">
            <a:noFill/>
          </a:ln>
        </p:spPr>
        <p:txBody>
          <a:bodyPr lIns="0" tIns="0" rIns="0" bIns="0">
            <a:spAutoFit/>
          </a:bodyPr>
          <a:lstStyle/>
          <a:p>
            <a:pPr defTabSz="0">
              <a:lnSpc>
                <a:spcPct val="100000"/>
              </a:lnSpc>
            </a:pPr>
            <a:r>
              <a:rPr lang="en-US" altLang="zh-CN" sz="1600" b="1" dirty="0">
                <a:solidFill>
                  <a:srgbClr val="DAB96E"/>
                </a:solidFill>
                <a:latin typeface="Calibri Light" panose="020F0302020204030204" charset="0"/>
                <a:cs typeface="Calibri" panose="020F0502020204030204" pitchFamily="18" charset="0"/>
                <a:sym typeface="+mn-ea"/>
              </a:rPr>
              <a:t>Business</a:t>
            </a:r>
            <a:r>
              <a:rPr lang="en-US" altLang="zh-CN" sz="1600" dirty="0">
                <a:latin typeface="Calibri Light" panose="020F0302020204030204" charset="0"/>
                <a:cs typeface="Times New Roman" panose="02020603050405020304" pitchFamily="18" charset="0"/>
                <a:sym typeface="+mn-ea"/>
              </a:rPr>
              <a:t> </a:t>
            </a:r>
            <a:r>
              <a:rPr lang="en-US" altLang="zh-CN" sz="1600" b="1" dirty="0">
                <a:solidFill>
                  <a:srgbClr val="DAB96E"/>
                </a:solidFill>
                <a:latin typeface="Calibri Light" panose="020F0302020204030204" charset="0"/>
                <a:cs typeface="Calibri" panose="020F0502020204030204" pitchFamily="18" charset="0"/>
                <a:sym typeface="+mn-ea"/>
              </a:rPr>
              <a:t>Model</a:t>
            </a:r>
            <a:endParaRPr lang="zh-CN" altLang="en-US" sz="1600" b="1" dirty="0">
              <a:solidFill>
                <a:srgbClr val="DAB96E"/>
              </a:solidFill>
              <a:latin typeface="Arial" panose="020B0604020202020204" pitchFamily="34" charset="0"/>
              <a:ea typeface="微软雅黑" panose="020B0503020204020204" pitchFamily="18" charset="-122"/>
              <a:sym typeface="Arial" panose="020B0604020202020204" pitchFamily="34" charset="0"/>
            </a:endParaRPr>
          </a:p>
        </p:txBody>
      </p:sp>
      <p:sp>
        <p:nvSpPr>
          <p:cNvPr id="11285" name="TextBox 13"/>
          <p:cNvSpPr txBox="1"/>
          <p:nvPr/>
        </p:nvSpPr>
        <p:spPr>
          <a:xfrm>
            <a:off x="7967345" y="2228533"/>
            <a:ext cx="2338388" cy="246380"/>
          </a:xfrm>
          <a:prstGeom prst="rect">
            <a:avLst/>
          </a:prstGeom>
          <a:noFill/>
          <a:ln w="9525">
            <a:noFill/>
          </a:ln>
        </p:spPr>
        <p:txBody>
          <a:bodyPr lIns="0" tIns="0" rIns="0" bIns="0">
            <a:spAutoFit/>
          </a:bodyPr>
          <a:lstStyle/>
          <a:p>
            <a:pPr defTabSz="0">
              <a:lnSpc>
                <a:spcPct val="100000"/>
              </a:lnSpc>
            </a:pPr>
            <a:r>
              <a:rPr lang="en-US" altLang="zh-CN" sz="1600" b="1" dirty="0">
                <a:solidFill>
                  <a:srgbClr val="DAB96E"/>
                </a:solidFill>
                <a:latin typeface="Calibri Light" panose="020F0302020204030204" charset="0"/>
                <a:cs typeface="Calibri" panose="020F0502020204030204" pitchFamily="18" charset="0"/>
                <a:sym typeface="+mn-ea"/>
              </a:rPr>
              <a:t>Business</a:t>
            </a:r>
            <a:r>
              <a:rPr lang="en-US" altLang="zh-CN" sz="1600" dirty="0">
                <a:latin typeface="Calibri Light" panose="020F0302020204030204" charset="0"/>
                <a:cs typeface="Times New Roman" panose="02020603050405020304" pitchFamily="18" charset="0"/>
                <a:sym typeface="+mn-ea"/>
              </a:rPr>
              <a:t> </a:t>
            </a:r>
            <a:r>
              <a:rPr lang="en-US" altLang="zh-CN" sz="1600" b="1" dirty="0">
                <a:solidFill>
                  <a:srgbClr val="DAB96E"/>
                </a:solidFill>
                <a:latin typeface="Calibri Light" panose="020F0302020204030204" charset="0"/>
                <a:cs typeface="Calibri" panose="020F0502020204030204" pitchFamily="18" charset="0"/>
                <a:sym typeface="+mn-ea"/>
              </a:rPr>
              <a:t>Model</a:t>
            </a:r>
            <a:endParaRPr lang="zh-CN" altLang="en-US" sz="1600" b="1" dirty="0">
              <a:solidFill>
                <a:srgbClr val="DAB96E"/>
              </a:solidFill>
              <a:latin typeface="Arial" panose="020B0604020202020204" pitchFamily="34" charset="0"/>
              <a:ea typeface="微软雅黑" panose="020B0503020204020204" pitchFamily="18" charset="-122"/>
              <a:sym typeface="Arial" panose="020B0604020202020204" pitchFamily="34" charset="0"/>
            </a:endParaRPr>
          </a:p>
        </p:txBody>
      </p:sp>
      <p:sp>
        <p:nvSpPr>
          <p:cNvPr id="11286" name="TextBox 13"/>
          <p:cNvSpPr txBox="1"/>
          <p:nvPr/>
        </p:nvSpPr>
        <p:spPr>
          <a:xfrm>
            <a:off x="7967345" y="2526983"/>
            <a:ext cx="2030413" cy="553998"/>
          </a:xfrm>
          <a:prstGeom prst="rect">
            <a:avLst/>
          </a:prstGeom>
          <a:noFill/>
          <a:ln w="9525">
            <a:noFill/>
          </a:ln>
        </p:spPr>
        <p:txBody>
          <a:bodyPr lIns="0" tIns="0" rIns="0" bIns="0">
            <a:spAutoFit/>
          </a:bodyPr>
          <a:lstStyle/>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200" dirty="0">
              <a:solidFill>
                <a:schemeClr val="tx1">
                  <a:lumMod val="85000"/>
                  <a:lumOff val="1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11287" name="TextBox 13"/>
          <p:cNvSpPr txBox="1"/>
          <p:nvPr/>
        </p:nvSpPr>
        <p:spPr>
          <a:xfrm>
            <a:off x="7967345" y="4064000"/>
            <a:ext cx="2338388" cy="246380"/>
          </a:xfrm>
          <a:prstGeom prst="rect">
            <a:avLst/>
          </a:prstGeom>
          <a:noFill/>
          <a:ln w="9525">
            <a:noFill/>
          </a:ln>
        </p:spPr>
        <p:txBody>
          <a:bodyPr lIns="0" tIns="0" rIns="0" bIns="0">
            <a:spAutoFit/>
          </a:bodyPr>
          <a:lstStyle/>
          <a:p>
            <a:pPr defTabSz="0">
              <a:lnSpc>
                <a:spcPct val="100000"/>
              </a:lnSpc>
            </a:pPr>
            <a:r>
              <a:rPr lang="en-US" altLang="zh-CN" sz="1600" b="1" dirty="0">
                <a:solidFill>
                  <a:srgbClr val="DAB96E"/>
                </a:solidFill>
                <a:latin typeface="Calibri Light" panose="020F0302020204030204" charset="0"/>
                <a:cs typeface="Calibri" panose="020F0502020204030204" pitchFamily="18" charset="0"/>
                <a:sym typeface="+mn-ea"/>
              </a:rPr>
              <a:t>Business</a:t>
            </a:r>
            <a:r>
              <a:rPr lang="en-US" altLang="zh-CN" sz="1600" dirty="0">
                <a:latin typeface="Calibri Light" panose="020F0302020204030204" charset="0"/>
                <a:cs typeface="Times New Roman" panose="02020603050405020304" pitchFamily="18" charset="0"/>
                <a:sym typeface="+mn-ea"/>
              </a:rPr>
              <a:t> </a:t>
            </a:r>
            <a:r>
              <a:rPr lang="en-US" altLang="zh-CN" sz="1600" b="1" dirty="0">
                <a:solidFill>
                  <a:srgbClr val="DAB96E"/>
                </a:solidFill>
                <a:latin typeface="Calibri Light" panose="020F0302020204030204" charset="0"/>
                <a:cs typeface="Calibri" panose="020F0502020204030204" pitchFamily="18" charset="0"/>
                <a:sym typeface="+mn-ea"/>
              </a:rPr>
              <a:t>Model</a:t>
            </a:r>
            <a:endParaRPr lang="zh-CN" altLang="en-US" sz="1600" b="1" dirty="0">
              <a:solidFill>
                <a:srgbClr val="DAB96E"/>
              </a:solidFill>
              <a:latin typeface="Arial" panose="020B0604020202020204" pitchFamily="34" charset="0"/>
              <a:ea typeface="微软雅黑" panose="020B0503020204020204" pitchFamily="18" charset="-122"/>
              <a:sym typeface="Arial" panose="020B0604020202020204" pitchFamily="34" charset="0"/>
            </a:endParaRPr>
          </a:p>
        </p:txBody>
      </p:sp>
      <p:sp>
        <p:nvSpPr>
          <p:cNvPr id="2" name="Freeform 42"/>
          <p:cNvSpPr>
            <a:spLocks noEditPoints="1"/>
          </p:cNvSpPr>
          <p:nvPr/>
        </p:nvSpPr>
        <p:spPr bwMode="auto">
          <a:xfrm>
            <a:off x="4921885" y="2534285"/>
            <a:ext cx="607695" cy="353695"/>
          </a:xfrm>
          <a:custGeom>
            <a:avLst/>
            <a:gdLst>
              <a:gd name="T0" fmla="*/ 4 w 72"/>
              <a:gd name="T1" fmla="*/ 23 h 42"/>
              <a:gd name="T2" fmla="*/ 1 w 72"/>
              <a:gd name="T3" fmla="*/ 34 h 42"/>
              <a:gd name="T4" fmla="*/ 4 w 72"/>
              <a:gd name="T5" fmla="*/ 32 h 42"/>
              <a:gd name="T6" fmla="*/ 6 w 72"/>
              <a:gd name="T7" fmla="*/ 35 h 42"/>
              <a:gd name="T8" fmla="*/ 7 w 72"/>
              <a:gd name="T9" fmla="*/ 32 h 42"/>
              <a:gd name="T10" fmla="*/ 10 w 72"/>
              <a:gd name="T11" fmla="*/ 34 h 42"/>
              <a:gd name="T12" fmla="*/ 7 w 72"/>
              <a:gd name="T13" fmla="*/ 23 h 42"/>
              <a:gd name="T14" fmla="*/ 19 w 72"/>
              <a:gd name="T15" fmla="*/ 22 h 42"/>
              <a:gd name="T16" fmla="*/ 19 w 72"/>
              <a:gd name="T17" fmla="*/ 35 h 42"/>
              <a:gd name="T18" fmla="*/ 19 w 72"/>
              <a:gd name="T19" fmla="*/ 35 h 42"/>
              <a:gd name="T20" fmla="*/ 25 w 72"/>
              <a:gd name="T21" fmla="*/ 41 h 42"/>
              <a:gd name="T22" fmla="*/ 49 w 72"/>
              <a:gd name="T23" fmla="*/ 41 h 42"/>
              <a:gd name="T24" fmla="*/ 55 w 72"/>
              <a:gd name="T25" fmla="*/ 35 h 42"/>
              <a:gd name="T26" fmla="*/ 55 w 72"/>
              <a:gd name="T27" fmla="*/ 35 h 42"/>
              <a:gd name="T28" fmla="*/ 55 w 72"/>
              <a:gd name="T29" fmla="*/ 22 h 42"/>
              <a:gd name="T30" fmla="*/ 72 w 72"/>
              <a:gd name="T31" fmla="*/ 15 h 42"/>
              <a:gd name="T32" fmla="*/ 38 w 72"/>
              <a:gd name="T33" fmla="*/ 0 h 42"/>
              <a:gd name="T34" fmla="*/ 3 w 72"/>
              <a:gd name="T35" fmla="*/ 12 h 42"/>
              <a:gd name="T36" fmla="*/ 3 w 72"/>
              <a:gd name="T37" fmla="*/ 17 h 42"/>
              <a:gd name="T38" fmla="*/ 20 w 72"/>
              <a:gd name="T39" fmla="*/ 17 h 42"/>
              <a:gd name="T40" fmla="*/ 12 w 72"/>
              <a:gd name="T41" fmla="*/ 14 h 42"/>
              <a:gd name="T42" fmla="*/ 61 w 72"/>
              <a:gd name="T43" fmla="*/ 14 h 42"/>
              <a:gd name="T44" fmla="*/ 49 w 72"/>
              <a:gd name="T45" fmla="*/ 14 h 42"/>
              <a:gd name="T46" fmla="*/ 25 w 72"/>
              <a:gd name="T47" fmla="*/ 14 h 42"/>
              <a:gd name="T48" fmla="*/ 51 w 72"/>
              <a:gd name="T49" fmla="*/ 31 h 42"/>
              <a:gd name="T50" fmla="*/ 49 w 72"/>
              <a:gd name="T51" fmla="*/ 30 h 42"/>
              <a:gd name="T52" fmla="*/ 25 w 72"/>
              <a:gd name="T53" fmla="*/ 30 h 42"/>
              <a:gd name="T54" fmla="*/ 22 w 72"/>
              <a:gd name="T55" fmla="*/ 19 h 42"/>
              <a:gd name="T56" fmla="*/ 37 w 72"/>
              <a:gd name="T57" fmla="*/ 15 h 42"/>
              <a:gd name="T58" fmla="*/ 51 w 72"/>
              <a:gd name="T59" fmla="*/ 19 h 42"/>
              <a:gd name="T60" fmla="*/ 48 w 72"/>
              <a:gd name="T61" fmla="*/ 33 h 42"/>
              <a:gd name="T62" fmla="*/ 51 w 72"/>
              <a:gd name="T63" fmla="*/ 35 h 42"/>
              <a:gd name="T64" fmla="*/ 51 w 72"/>
              <a:gd name="T65" fmla="*/ 35 h 42"/>
              <a:gd name="T66" fmla="*/ 37 w 72"/>
              <a:gd name="T67" fmla="*/ 39 h 42"/>
              <a:gd name="T68" fmla="*/ 22 w 72"/>
              <a:gd name="T69" fmla="*/ 35 h 42"/>
              <a:gd name="T70" fmla="*/ 22 w 72"/>
              <a:gd name="T71" fmla="*/ 35 h 42"/>
              <a:gd name="T72" fmla="*/ 37 w 72"/>
              <a:gd name="T73"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42">
                <a:moveTo>
                  <a:pt x="4" y="17"/>
                </a:moveTo>
                <a:cubicBezTo>
                  <a:pt x="4" y="23"/>
                  <a:pt x="4" y="23"/>
                  <a:pt x="4" y="23"/>
                </a:cubicBezTo>
                <a:cubicBezTo>
                  <a:pt x="0" y="32"/>
                  <a:pt x="0" y="32"/>
                  <a:pt x="0" y="32"/>
                </a:cubicBezTo>
                <a:cubicBezTo>
                  <a:pt x="0" y="33"/>
                  <a:pt x="0" y="34"/>
                  <a:pt x="1" y="34"/>
                </a:cubicBezTo>
                <a:cubicBezTo>
                  <a:pt x="2" y="34"/>
                  <a:pt x="3" y="34"/>
                  <a:pt x="3" y="33"/>
                </a:cubicBezTo>
                <a:cubicBezTo>
                  <a:pt x="4" y="32"/>
                  <a:pt x="4" y="32"/>
                  <a:pt x="4" y="32"/>
                </a:cubicBezTo>
                <a:cubicBezTo>
                  <a:pt x="4" y="33"/>
                  <a:pt x="4" y="33"/>
                  <a:pt x="4" y="33"/>
                </a:cubicBezTo>
                <a:cubicBezTo>
                  <a:pt x="4" y="34"/>
                  <a:pt x="5" y="35"/>
                  <a:pt x="6" y="35"/>
                </a:cubicBezTo>
                <a:cubicBezTo>
                  <a:pt x="6" y="35"/>
                  <a:pt x="7" y="34"/>
                  <a:pt x="7" y="33"/>
                </a:cubicBezTo>
                <a:cubicBezTo>
                  <a:pt x="7" y="32"/>
                  <a:pt x="7" y="32"/>
                  <a:pt x="7" y="32"/>
                </a:cubicBezTo>
                <a:cubicBezTo>
                  <a:pt x="8" y="33"/>
                  <a:pt x="8" y="33"/>
                  <a:pt x="8" y="33"/>
                </a:cubicBezTo>
                <a:cubicBezTo>
                  <a:pt x="8" y="34"/>
                  <a:pt x="9" y="34"/>
                  <a:pt x="10" y="34"/>
                </a:cubicBezTo>
                <a:cubicBezTo>
                  <a:pt x="11" y="34"/>
                  <a:pt x="11" y="33"/>
                  <a:pt x="11" y="32"/>
                </a:cubicBezTo>
                <a:cubicBezTo>
                  <a:pt x="7" y="23"/>
                  <a:pt x="7" y="23"/>
                  <a:pt x="7" y="23"/>
                </a:cubicBezTo>
                <a:cubicBezTo>
                  <a:pt x="7" y="18"/>
                  <a:pt x="7" y="18"/>
                  <a:pt x="7" y="18"/>
                </a:cubicBezTo>
                <a:cubicBezTo>
                  <a:pt x="19" y="22"/>
                  <a:pt x="19" y="22"/>
                  <a:pt x="19" y="22"/>
                </a:cubicBezTo>
                <a:cubicBezTo>
                  <a:pt x="19" y="35"/>
                  <a:pt x="19" y="35"/>
                  <a:pt x="19" y="35"/>
                </a:cubicBezTo>
                <a:cubicBezTo>
                  <a:pt x="19" y="35"/>
                  <a:pt x="19" y="35"/>
                  <a:pt x="19" y="35"/>
                </a:cubicBezTo>
                <a:cubicBezTo>
                  <a:pt x="19" y="35"/>
                  <a:pt x="19" y="35"/>
                  <a:pt x="19" y="35"/>
                </a:cubicBezTo>
                <a:cubicBezTo>
                  <a:pt x="19" y="35"/>
                  <a:pt x="19" y="35"/>
                  <a:pt x="19" y="35"/>
                </a:cubicBezTo>
                <a:cubicBezTo>
                  <a:pt x="19" y="35"/>
                  <a:pt x="19" y="35"/>
                  <a:pt x="19" y="35"/>
                </a:cubicBezTo>
                <a:cubicBezTo>
                  <a:pt x="19" y="37"/>
                  <a:pt x="21" y="39"/>
                  <a:pt x="25" y="41"/>
                </a:cubicBezTo>
                <a:cubicBezTo>
                  <a:pt x="28" y="42"/>
                  <a:pt x="32" y="42"/>
                  <a:pt x="37" y="42"/>
                </a:cubicBezTo>
                <a:cubicBezTo>
                  <a:pt x="41" y="42"/>
                  <a:pt x="46" y="42"/>
                  <a:pt x="49" y="41"/>
                </a:cubicBezTo>
                <a:cubicBezTo>
                  <a:pt x="52" y="39"/>
                  <a:pt x="55" y="37"/>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22"/>
                  <a:pt x="55" y="22"/>
                  <a:pt x="55" y="22"/>
                </a:cubicBezTo>
                <a:cubicBezTo>
                  <a:pt x="70" y="17"/>
                  <a:pt x="70" y="17"/>
                  <a:pt x="70" y="17"/>
                </a:cubicBezTo>
                <a:cubicBezTo>
                  <a:pt x="71" y="16"/>
                  <a:pt x="72" y="16"/>
                  <a:pt x="72" y="15"/>
                </a:cubicBezTo>
                <a:cubicBezTo>
                  <a:pt x="72" y="14"/>
                  <a:pt x="72" y="12"/>
                  <a:pt x="70" y="12"/>
                </a:cubicBezTo>
                <a:cubicBezTo>
                  <a:pt x="38" y="0"/>
                  <a:pt x="38" y="0"/>
                  <a:pt x="38" y="0"/>
                </a:cubicBezTo>
                <a:cubicBezTo>
                  <a:pt x="37" y="0"/>
                  <a:pt x="36" y="0"/>
                  <a:pt x="36" y="0"/>
                </a:cubicBezTo>
                <a:cubicBezTo>
                  <a:pt x="3" y="12"/>
                  <a:pt x="3" y="12"/>
                  <a:pt x="3" y="12"/>
                </a:cubicBezTo>
                <a:cubicBezTo>
                  <a:pt x="2" y="12"/>
                  <a:pt x="2" y="13"/>
                  <a:pt x="2" y="13"/>
                </a:cubicBezTo>
                <a:cubicBezTo>
                  <a:pt x="1" y="15"/>
                  <a:pt x="2" y="16"/>
                  <a:pt x="3" y="17"/>
                </a:cubicBezTo>
                <a:cubicBezTo>
                  <a:pt x="4" y="17"/>
                  <a:pt x="4" y="17"/>
                  <a:pt x="4" y="17"/>
                </a:cubicBezTo>
                <a:close/>
                <a:moveTo>
                  <a:pt x="20" y="17"/>
                </a:moveTo>
                <a:cubicBezTo>
                  <a:pt x="20" y="17"/>
                  <a:pt x="20" y="17"/>
                  <a:pt x="20" y="17"/>
                </a:cubicBezTo>
                <a:cubicBezTo>
                  <a:pt x="12" y="14"/>
                  <a:pt x="12" y="14"/>
                  <a:pt x="12" y="14"/>
                </a:cubicBezTo>
                <a:cubicBezTo>
                  <a:pt x="37" y="5"/>
                  <a:pt x="37" y="5"/>
                  <a:pt x="37" y="5"/>
                </a:cubicBezTo>
                <a:cubicBezTo>
                  <a:pt x="61" y="14"/>
                  <a:pt x="61" y="14"/>
                  <a:pt x="61" y="14"/>
                </a:cubicBezTo>
                <a:cubicBezTo>
                  <a:pt x="54" y="17"/>
                  <a:pt x="54" y="17"/>
                  <a:pt x="54" y="17"/>
                </a:cubicBezTo>
                <a:cubicBezTo>
                  <a:pt x="53" y="16"/>
                  <a:pt x="51" y="14"/>
                  <a:pt x="49" y="14"/>
                </a:cubicBezTo>
                <a:cubicBezTo>
                  <a:pt x="46" y="13"/>
                  <a:pt x="41" y="12"/>
                  <a:pt x="37" y="12"/>
                </a:cubicBezTo>
                <a:cubicBezTo>
                  <a:pt x="32" y="12"/>
                  <a:pt x="28" y="13"/>
                  <a:pt x="25" y="14"/>
                </a:cubicBezTo>
                <a:cubicBezTo>
                  <a:pt x="22" y="14"/>
                  <a:pt x="21" y="16"/>
                  <a:pt x="20" y="17"/>
                </a:cubicBezTo>
                <a:close/>
                <a:moveTo>
                  <a:pt x="51" y="31"/>
                </a:moveTo>
                <a:cubicBezTo>
                  <a:pt x="51" y="31"/>
                  <a:pt x="51" y="31"/>
                  <a:pt x="51" y="31"/>
                </a:cubicBezTo>
                <a:cubicBezTo>
                  <a:pt x="51" y="30"/>
                  <a:pt x="50" y="30"/>
                  <a:pt x="49" y="30"/>
                </a:cubicBezTo>
                <a:cubicBezTo>
                  <a:pt x="46" y="29"/>
                  <a:pt x="41" y="28"/>
                  <a:pt x="37" y="28"/>
                </a:cubicBezTo>
                <a:cubicBezTo>
                  <a:pt x="32" y="28"/>
                  <a:pt x="28" y="29"/>
                  <a:pt x="25" y="30"/>
                </a:cubicBezTo>
                <a:cubicBezTo>
                  <a:pt x="24" y="30"/>
                  <a:pt x="23" y="30"/>
                  <a:pt x="22" y="31"/>
                </a:cubicBezTo>
                <a:cubicBezTo>
                  <a:pt x="22" y="19"/>
                  <a:pt x="22" y="19"/>
                  <a:pt x="22" y="19"/>
                </a:cubicBezTo>
                <a:cubicBezTo>
                  <a:pt x="22" y="18"/>
                  <a:pt x="24" y="17"/>
                  <a:pt x="26" y="17"/>
                </a:cubicBezTo>
                <a:cubicBezTo>
                  <a:pt x="29" y="16"/>
                  <a:pt x="32" y="15"/>
                  <a:pt x="37" y="15"/>
                </a:cubicBezTo>
                <a:cubicBezTo>
                  <a:pt x="41" y="15"/>
                  <a:pt x="45" y="16"/>
                  <a:pt x="48" y="17"/>
                </a:cubicBezTo>
                <a:cubicBezTo>
                  <a:pt x="50" y="17"/>
                  <a:pt x="51" y="18"/>
                  <a:pt x="51" y="19"/>
                </a:cubicBezTo>
                <a:cubicBezTo>
                  <a:pt x="51" y="31"/>
                  <a:pt x="51" y="31"/>
                  <a:pt x="51" y="31"/>
                </a:cubicBezTo>
                <a:close/>
                <a:moveTo>
                  <a:pt x="48" y="33"/>
                </a:moveTo>
                <a:cubicBezTo>
                  <a:pt x="48" y="33"/>
                  <a:pt x="48" y="33"/>
                  <a:pt x="48" y="33"/>
                </a:cubicBezTo>
                <a:cubicBezTo>
                  <a:pt x="50" y="33"/>
                  <a:pt x="51" y="34"/>
                  <a:pt x="51" y="35"/>
                </a:cubicBezTo>
                <a:cubicBezTo>
                  <a:pt x="51" y="35"/>
                  <a:pt x="51" y="35"/>
                  <a:pt x="51" y="35"/>
                </a:cubicBezTo>
                <a:cubicBezTo>
                  <a:pt x="51" y="35"/>
                  <a:pt x="51" y="35"/>
                  <a:pt x="51" y="35"/>
                </a:cubicBezTo>
                <a:cubicBezTo>
                  <a:pt x="51" y="36"/>
                  <a:pt x="50" y="37"/>
                  <a:pt x="48" y="37"/>
                </a:cubicBezTo>
                <a:cubicBezTo>
                  <a:pt x="45" y="38"/>
                  <a:pt x="41" y="39"/>
                  <a:pt x="37" y="39"/>
                </a:cubicBezTo>
                <a:cubicBezTo>
                  <a:pt x="32" y="39"/>
                  <a:pt x="29" y="38"/>
                  <a:pt x="26" y="37"/>
                </a:cubicBezTo>
                <a:cubicBezTo>
                  <a:pt x="24" y="37"/>
                  <a:pt x="22" y="36"/>
                  <a:pt x="22" y="35"/>
                </a:cubicBezTo>
                <a:cubicBezTo>
                  <a:pt x="22" y="35"/>
                  <a:pt x="22" y="35"/>
                  <a:pt x="22" y="35"/>
                </a:cubicBezTo>
                <a:cubicBezTo>
                  <a:pt x="22" y="35"/>
                  <a:pt x="22" y="35"/>
                  <a:pt x="22" y="35"/>
                </a:cubicBezTo>
                <a:cubicBezTo>
                  <a:pt x="22" y="34"/>
                  <a:pt x="24" y="33"/>
                  <a:pt x="26" y="33"/>
                </a:cubicBezTo>
                <a:cubicBezTo>
                  <a:pt x="29" y="32"/>
                  <a:pt x="32" y="31"/>
                  <a:pt x="37" y="31"/>
                </a:cubicBezTo>
                <a:cubicBezTo>
                  <a:pt x="41" y="31"/>
                  <a:pt x="45" y="32"/>
                  <a:pt x="48" y="3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2"/>
          <p:cNvSpPr>
            <a:spLocks noEditPoints="1"/>
          </p:cNvSpPr>
          <p:nvPr/>
        </p:nvSpPr>
        <p:spPr bwMode="auto">
          <a:xfrm>
            <a:off x="5887085" y="4215130"/>
            <a:ext cx="411480" cy="419735"/>
          </a:xfrm>
          <a:custGeom>
            <a:avLst/>
            <a:gdLst>
              <a:gd name="T0" fmla="*/ 58 w 73"/>
              <a:gd name="T1" fmla="*/ 12 h 74"/>
              <a:gd name="T2" fmla="*/ 48 w 73"/>
              <a:gd name="T3" fmla="*/ 22 h 74"/>
              <a:gd name="T4" fmla="*/ 12 w 73"/>
              <a:gd name="T5" fmla="*/ 19 h 74"/>
              <a:gd name="T6" fmla="*/ 34 w 73"/>
              <a:gd name="T7" fmla="*/ 30 h 74"/>
              <a:gd name="T8" fmla="*/ 35 w 73"/>
              <a:gd name="T9" fmla="*/ 35 h 74"/>
              <a:gd name="T10" fmla="*/ 24 w 73"/>
              <a:gd name="T11" fmla="*/ 46 h 74"/>
              <a:gd name="T12" fmla="*/ 10 w 73"/>
              <a:gd name="T13" fmla="*/ 45 h 74"/>
              <a:gd name="T14" fmla="*/ 19 w 73"/>
              <a:gd name="T15" fmla="*/ 54 h 74"/>
              <a:gd name="T16" fmla="*/ 20 w 73"/>
              <a:gd name="T17" fmla="*/ 55 h 74"/>
              <a:gd name="T18" fmla="*/ 29 w 73"/>
              <a:gd name="T19" fmla="*/ 64 h 74"/>
              <a:gd name="T20" fmla="*/ 28 w 73"/>
              <a:gd name="T21" fmla="*/ 50 h 74"/>
              <a:gd name="T22" fmla="*/ 39 w 73"/>
              <a:gd name="T23" fmla="*/ 39 h 74"/>
              <a:gd name="T24" fmla="*/ 43 w 73"/>
              <a:gd name="T25" fmla="*/ 40 h 74"/>
              <a:gd name="T26" fmla="*/ 55 w 73"/>
              <a:gd name="T27" fmla="*/ 62 h 74"/>
              <a:gd name="T28" fmla="*/ 52 w 73"/>
              <a:gd name="T29" fmla="*/ 26 h 74"/>
              <a:gd name="T30" fmla="*/ 58 w 73"/>
              <a:gd name="T31" fmla="*/ 12 h 74"/>
              <a:gd name="T32" fmla="*/ 54 w 73"/>
              <a:gd name="T33" fmla="*/ 8 h 74"/>
              <a:gd name="T34" fmla="*/ 55 w 73"/>
              <a:gd name="T35" fmla="*/ 8 h 74"/>
              <a:gd name="T36" fmla="*/ 66 w 73"/>
              <a:gd name="T37" fmla="*/ 19 h 74"/>
              <a:gd name="T38" fmla="*/ 61 w 73"/>
              <a:gd name="T39" fmla="*/ 62 h 74"/>
              <a:gd name="T40" fmla="*/ 60 w 73"/>
              <a:gd name="T41" fmla="*/ 64 h 74"/>
              <a:gd name="T42" fmla="*/ 50 w 73"/>
              <a:gd name="T43" fmla="*/ 70 h 74"/>
              <a:gd name="T44" fmla="*/ 40 w 73"/>
              <a:gd name="T45" fmla="*/ 45 h 74"/>
              <a:gd name="T46" fmla="*/ 34 w 73"/>
              <a:gd name="T47" fmla="*/ 64 h 74"/>
              <a:gd name="T48" fmla="*/ 27 w 73"/>
              <a:gd name="T49" fmla="*/ 73 h 74"/>
              <a:gd name="T50" fmla="*/ 23 w 73"/>
              <a:gd name="T51" fmla="*/ 72 h 74"/>
              <a:gd name="T52" fmla="*/ 2 w 73"/>
              <a:gd name="T53" fmla="*/ 51 h 74"/>
              <a:gd name="T54" fmla="*/ 1 w 73"/>
              <a:gd name="T55" fmla="*/ 47 h 74"/>
              <a:gd name="T56" fmla="*/ 10 w 73"/>
              <a:gd name="T57" fmla="*/ 40 h 74"/>
              <a:gd name="T58" fmla="*/ 21 w 73"/>
              <a:gd name="T59" fmla="*/ 41 h 74"/>
              <a:gd name="T60" fmla="*/ 4 w 73"/>
              <a:gd name="T61" fmla="*/ 24 h 74"/>
              <a:gd name="T62" fmla="*/ 3 w 73"/>
              <a:gd name="T63" fmla="*/ 20 h 74"/>
              <a:gd name="T64" fmla="*/ 9 w 73"/>
              <a:gd name="T65" fmla="*/ 14 h 74"/>
              <a:gd name="T66" fmla="*/ 45 w 73"/>
              <a:gd name="T67" fmla="*/ 1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 h="74">
                <a:moveTo>
                  <a:pt x="58" y="12"/>
                </a:moveTo>
                <a:cubicBezTo>
                  <a:pt x="58" y="12"/>
                  <a:pt x="58" y="12"/>
                  <a:pt x="58" y="12"/>
                </a:cubicBezTo>
                <a:cubicBezTo>
                  <a:pt x="48" y="22"/>
                  <a:pt x="48" y="22"/>
                  <a:pt x="48" y="22"/>
                </a:cubicBezTo>
                <a:cubicBezTo>
                  <a:pt x="48" y="22"/>
                  <a:pt x="48" y="22"/>
                  <a:pt x="48" y="22"/>
                </a:cubicBezTo>
                <a:cubicBezTo>
                  <a:pt x="48" y="22"/>
                  <a:pt x="47" y="23"/>
                  <a:pt x="46" y="22"/>
                </a:cubicBezTo>
                <a:cubicBezTo>
                  <a:pt x="12" y="19"/>
                  <a:pt x="12" y="19"/>
                  <a:pt x="12" y="19"/>
                </a:cubicBezTo>
                <a:cubicBezTo>
                  <a:pt x="10" y="21"/>
                  <a:pt x="10" y="21"/>
                  <a:pt x="10" y="21"/>
                </a:cubicBezTo>
                <a:cubicBezTo>
                  <a:pt x="34" y="30"/>
                  <a:pt x="34" y="30"/>
                  <a:pt x="34" y="30"/>
                </a:cubicBezTo>
                <a:cubicBezTo>
                  <a:pt x="34" y="31"/>
                  <a:pt x="35" y="31"/>
                  <a:pt x="35" y="31"/>
                </a:cubicBezTo>
                <a:cubicBezTo>
                  <a:pt x="36" y="32"/>
                  <a:pt x="36" y="34"/>
                  <a:pt x="35" y="35"/>
                </a:cubicBezTo>
                <a:cubicBezTo>
                  <a:pt x="24" y="46"/>
                  <a:pt x="24" y="46"/>
                  <a:pt x="24" y="46"/>
                </a:cubicBezTo>
                <a:cubicBezTo>
                  <a:pt x="24" y="46"/>
                  <a:pt x="24" y="46"/>
                  <a:pt x="24" y="46"/>
                </a:cubicBezTo>
                <a:cubicBezTo>
                  <a:pt x="23" y="46"/>
                  <a:pt x="23" y="47"/>
                  <a:pt x="22" y="47"/>
                </a:cubicBezTo>
                <a:cubicBezTo>
                  <a:pt x="10" y="45"/>
                  <a:pt x="10" y="45"/>
                  <a:pt x="10" y="45"/>
                </a:cubicBezTo>
                <a:cubicBezTo>
                  <a:pt x="7" y="48"/>
                  <a:pt x="7" y="48"/>
                  <a:pt x="7" y="48"/>
                </a:cubicBezTo>
                <a:cubicBezTo>
                  <a:pt x="19" y="54"/>
                  <a:pt x="19" y="54"/>
                  <a:pt x="19" y="54"/>
                </a:cubicBezTo>
                <a:cubicBezTo>
                  <a:pt x="19" y="54"/>
                  <a:pt x="19" y="54"/>
                  <a:pt x="19" y="54"/>
                </a:cubicBezTo>
                <a:cubicBezTo>
                  <a:pt x="20" y="54"/>
                  <a:pt x="20" y="54"/>
                  <a:pt x="20" y="55"/>
                </a:cubicBezTo>
                <a:cubicBezTo>
                  <a:pt x="26" y="67"/>
                  <a:pt x="26" y="67"/>
                  <a:pt x="26" y="67"/>
                </a:cubicBezTo>
                <a:cubicBezTo>
                  <a:pt x="29" y="64"/>
                  <a:pt x="29" y="64"/>
                  <a:pt x="29" y="64"/>
                </a:cubicBezTo>
                <a:cubicBezTo>
                  <a:pt x="27" y="52"/>
                  <a:pt x="27" y="52"/>
                  <a:pt x="27" y="52"/>
                </a:cubicBezTo>
                <a:cubicBezTo>
                  <a:pt x="27" y="51"/>
                  <a:pt x="27" y="51"/>
                  <a:pt x="28" y="50"/>
                </a:cubicBezTo>
                <a:cubicBezTo>
                  <a:pt x="39" y="39"/>
                  <a:pt x="39" y="39"/>
                  <a:pt x="39" y="39"/>
                </a:cubicBezTo>
                <a:cubicBezTo>
                  <a:pt x="39" y="39"/>
                  <a:pt x="39" y="39"/>
                  <a:pt x="39" y="39"/>
                </a:cubicBezTo>
                <a:cubicBezTo>
                  <a:pt x="39" y="39"/>
                  <a:pt x="40" y="38"/>
                  <a:pt x="40" y="38"/>
                </a:cubicBezTo>
                <a:cubicBezTo>
                  <a:pt x="41" y="38"/>
                  <a:pt x="43" y="38"/>
                  <a:pt x="43" y="40"/>
                </a:cubicBezTo>
                <a:cubicBezTo>
                  <a:pt x="53" y="64"/>
                  <a:pt x="53" y="64"/>
                  <a:pt x="53" y="64"/>
                </a:cubicBezTo>
                <a:cubicBezTo>
                  <a:pt x="55" y="62"/>
                  <a:pt x="55" y="62"/>
                  <a:pt x="55" y="62"/>
                </a:cubicBezTo>
                <a:cubicBezTo>
                  <a:pt x="51" y="28"/>
                  <a:pt x="51" y="28"/>
                  <a:pt x="51" y="28"/>
                </a:cubicBezTo>
                <a:cubicBezTo>
                  <a:pt x="51" y="27"/>
                  <a:pt x="51" y="26"/>
                  <a:pt x="52" y="26"/>
                </a:cubicBezTo>
                <a:cubicBezTo>
                  <a:pt x="62" y="16"/>
                  <a:pt x="62" y="16"/>
                  <a:pt x="62" y="16"/>
                </a:cubicBezTo>
                <a:cubicBezTo>
                  <a:pt x="65" y="13"/>
                  <a:pt x="61" y="9"/>
                  <a:pt x="58" y="12"/>
                </a:cubicBezTo>
                <a:cubicBezTo>
                  <a:pt x="58" y="12"/>
                  <a:pt x="58" y="12"/>
                  <a:pt x="58" y="12"/>
                </a:cubicBezTo>
                <a:close/>
                <a:moveTo>
                  <a:pt x="54" y="8"/>
                </a:moveTo>
                <a:cubicBezTo>
                  <a:pt x="54" y="8"/>
                  <a:pt x="54" y="8"/>
                  <a:pt x="54" y="8"/>
                </a:cubicBezTo>
                <a:cubicBezTo>
                  <a:pt x="55" y="8"/>
                  <a:pt x="55" y="8"/>
                  <a:pt x="55" y="8"/>
                </a:cubicBezTo>
                <a:cubicBezTo>
                  <a:pt x="55" y="8"/>
                  <a:pt x="55" y="8"/>
                  <a:pt x="55" y="8"/>
                </a:cubicBezTo>
                <a:cubicBezTo>
                  <a:pt x="62" y="0"/>
                  <a:pt x="73" y="12"/>
                  <a:pt x="66" y="19"/>
                </a:cubicBezTo>
                <a:cubicBezTo>
                  <a:pt x="57" y="29"/>
                  <a:pt x="57" y="29"/>
                  <a:pt x="57" y="29"/>
                </a:cubicBezTo>
                <a:cubicBezTo>
                  <a:pt x="61" y="62"/>
                  <a:pt x="61" y="62"/>
                  <a:pt x="61" y="62"/>
                </a:cubicBezTo>
                <a:cubicBezTo>
                  <a:pt x="61" y="63"/>
                  <a:pt x="60" y="64"/>
                  <a:pt x="60" y="64"/>
                </a:cubicBezTo>
                <a:cubicBezTo>
                  <a:pt x="60" y="64"/>
                  <a:pt x="60" y="64"/>
                  <a:pt x="60" y="64"/>
                </a:cubicBezTo>
                <a:cubicBezTo>
                  <a:pt x="54" y="70"/>
                  <a:pt x="54" y="70"/>
                  <a:pt x="54" y="70"/>
                </a:cubicBezTo>
                <a:cubicBezTo>
                  <a:pt x="53" y="71"/>
                  <a:pt x="51" y="71"/>
                  <a:pt x="50" y="70"/>
                </a:cubicBezTo>
                <a:cubicBezTo>
                  <a:pt x="50" y="70"/>
                  <a:pt x="50" y="70"/>
                  <a:pt x="50" y="69"/>
                </a:cubicBezTo>
                <a:cubicBezTo>
                  <a:pt x="40" y="45"/>
                  <a:pt x="40" y="45"/>
                  <a:pt x="40" y="45"/>
                </a:cubicBezTo>
                <a:cubicBezTo>
                  <a:pt x="33" y="53"/>
                  <a:pt x="33" y="53"/>
                  <a:pt x="33" y="53"/>
                </a:cubicBezTo>
                <a:cubicBezTo>
                  <a:pt x="34" y="64"/>
                  <a:pt x="34" y="64"/>
                  <a:pt x="34" y="64"/>
                </a:cubicBezTo>
                <a:cubicBezTo>
                  <a:pt x="34" y="65"/>
                  <a:pt x="34" y="66"/>
                  <a:pt x="33" y="67"/>
                </a:cubicBezTo>
                <a:cubicBezTo>
                  <a:pt x="27" y="73"/>
                  <a:pt x="27" y="73"/>
                  <a:pt x="27" y="73"/>
                </a:cubicBezTo>
                <a:cubicBezTo>
                  <a:pt x="26" y="74"/>
                  <a:pt x="24" y="74"/>
                  <a:pt x="23" y="73"/>
                </a:cubicBezTo>
                <a:cubicBezTo>
                  <a:pt x="23" y="73"/>
                  <a:pt x="23" y="72"/>
                  <a:pt x="23" y="72"/>
                </a:cubicBezTo>
                <a:cubicBezTo>
                  <a:pt x="16" y="58"/>
                  <a:pt x="16" y="58"/>
                  <a:pt x="16" y="58"/>
                </a:cubicBezTo>
                <a:cubicBezTo>
                  <a:pt x="2" y="51"/>
                  <a:pt x="2" y="51"/>
                  <a:pt x="2" y="51"/>
                </a:cubicBezTo>
                <a:cubicBezTo>
                  <a:pt x="0" y="50"/>
                  <a:pt x="0" y="49"/>
                  <a:pt x="0" y="47"/>
                </a:cubicBezTo>
                <a:cubicBezTo>
                  <a:pt x="1" y="47"/>
                  <a:pt x="1" y="47"/>
                  <a:pt x="1" y="47"/>
                </a:cubicBezTo>
                <a:cubicBezTo>
                  <a:pt x="7" y="40"/>
                  <a:pt x="7" y="40"/>
                  <a:pt x="7" y="40"/>
                </a:cubicBezTo>
                <a:cubicBezTo>
                  <a:pt x="8" y="40"/>
                  <a:pt x="9" y="39"/>
                  <a:pt x="10" y="40"/>
                </a:cubicBezTo>
                <a:cubicBezTo>
                  <a:pt x="10" y="40"/>
                  <a:pt x="10" y="40"/>
                  <a:pt x="10" y="40"/>
                </a:cubicBezTo>
                <a:cubicBezTo>
                  <a:pt x="21" y="41"/>
                  <a:pt x="21" y="41"/>
                  <a:pt x="21" y="41"/>
                </a:cubicBezTo>
                <a:cubicBezTo>
                  <a:pt x="28" y="34"/>
                  <a:pt x="28" y="34"/>
                  <a:pt x="28" y="34"/>
                </a:cubicBezTo>
                <a:cubicBezTo>
                  <a:pt x="4" y="24"/>
                  <a:pt x="4" y="24"/>
                  <a:pt x="4" y="24"/>
                </a:cubicBezTo>
                <a:cubicBezTo>
                  <a:pt x="3" y="24"/>
                  <a:pt x="2" y="22"/>
                  <a:pt x="3" y="21"/>
                </a:cubicBezTo>
                <a:cubicBezTo>
                  <a:pt x="3" y="20"/>
                  <a:pt x="3" y="20"/>
                  <a:pt x="3" y="20"/>
                </a:cubicBezTo>
                <a:cubicBezTo>
                  <a:pt x="3" y="20"/>
                  <a:pt x="3" y="20"/>
                  <a:pt x="3" y="20"/>
                </a:cubicBezTo>
                <a:cubicBezTo>
                  <a:pt x="9" y="14"/>
                  <a:pt x="9" y="14"/>
                  <a:pt x="9" y="14"/>
                </a:cubicBezTo>
                <a:cubicBezTo>
                  <a:pt x="10" y="13"/>
                  <a:pt x="11" y="13"/>
                  <a:pt x="12" y="13"/>
                </a:cubicBezTo>
                <a:cubicBezTo>
                  <a:pt x="45" y="17"/>
                  <a:pt x="45" y="17"/>
                  <a:pt x="45" y="17"/>
                </a:cubicBezTo>
                <a:cubicBezTo>
                  <a:pt x="54" y="8"/>
                  <a:pt x="54" y="8"/>
                  <a:pt x="54" y="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1" name="Freeform 172"/>
          <p:cNvSpPr>
            <a:spLocks noEditPoints="1"/>
          </p:cNvSpPr>
          <p:nvPr/>
        </p:nvSpPr>
        <p:spPr bwMode="auto">
          <a:xfrm>
            <a:off x="4634230" y="3747770"/>
            <a:ext cx="379730" cy="471170"/>
          </a:xfrm>
          <a:custGeom>
            <a:avLst/>
            <a:gdLst>
              <a:gd name="T0" fmla="*/ 7 w 49"/>
              <a:gd name="T1" fmla="*/ 24 h 61"/>
              <a:gd name="T2" fmla="*/ 13 w 49"/>
              <a:gd name="T3" fmla="*/ 5 h 61"/>
              <a:gd name="T4" fmla="*/ 25 w 49"/>
              <a:gd name="T5" fmla="*/ 0 h 61"/>
              <a:gd name="T6" fmla="*/ 42 w 49"/>
              <a:gd name="T7" fmla="*/ 17 h 61"/>
              <a:gd name="T8" fmla="*/ 43 w 49"/>
              <a:gd name="T9" fmla="*/ 24 h 61"/>
              <a:gd name="T10" fmla="*/ 49 w 49"/>
              <a:gd name="T11" fmla="*/ 31 h 61"/>
              <a:gd name="T12" fmla="*/ 47 w 49"/>
              <a:gd name="T13" fmla="*/ 59 h 61"/>
              <a:gd name="T14" fmla="*/ 43 w 49"/>
              <a:gd name="T15" fmla="*/ 61 h 61"/>
              <a:gd name="T16" fmla="*/ 2 w 49"/>
              <a:gd name="T17" fmla="*/ 59 h 61"/>
              <a:gd name="T18" fmla="*/ 0 w 49"/>
              <a:gd name="T19" fmla="*/ 31 h 61"/>
              <a:gd name="T20" fmla="*/ 2 w 49"/>
              <a:gd name="T21" fmla="*/ 26 h 61"/>
              <a:gd name="T22" fmla="*/ 25 w 49"/>
              <a:gd name="T23" fmla="*/ 44 h 61"/>
              <a:gd name="T24" fmla="*/ 25 w 49"/>
              <a:gd name="T25" fmla="*/ 44 h 61"/>
              <a:gd name="T26" fmla="*/ 27 w 49"/>
              <a:gd name="T27" fmla="*/ 43 h 61"/>
              <a:gd name="T28" fmla="*/ 27 w 49"/>
              <a:gd name="T29" fmla="*/ 38 h 61"/>
              <a:gd name="T30" fmla="*/ 22 w 49"/>
              <a:gd name="T31" fmla="*/ 38 h 61"/>
              <a:gd name="T32" fmla="*/ 22 w 49"/>
              <a:gd name="T33" fmla="*/ 43 h 61"/>
              <a:gd name="T34" fmla="*/ 26 w 49"/>
              <a:gd name="T35" fmla="*/ 47 h 61"/>
              <a:gd name="T36" fmla="*/ 26 w 49"/>
              <a:gd name="T37" fmla="*/ 50 h 61"/>
              <a:gd name="T38" fmla="*/ 23 w 49"/>
              <a:gd name="T39" fmla="*/ 50 h 61"/>
              <a:gd name="T40" fmla="*/ 20 w 49"/>
              <a:gd name="T41" fmla="*/ 45 h 61"/>
              <a:gd name="T42" fmla="*/ 20 w 49"/>
              <a:gd name="T43" fmla="*/ 36 h 61"/>
              <a:gd name="T44" fmla="*/ 29 w 49"/>
              <a:gd name="T45" fmla="*/ 36 h 61"/>
              <a:gd name="T46" fmla="*/ 29 w 49"/>
              <a:gd name="T47" fmla="*/ 45 h 61"/>
              <a:gd name="T48" fmla="*/ 13 w 49"/>
              <a:gd name="T49" fmla="*/ 24 h 61"/>
              <a:gd name="T50" fmla="*/ 37 w 49"/>
              <a:gd name="T51" fmla="*/ 24 h 61"/>
              <a:gd name="T52" fmla="*/ 33 w 49"/>
              <a:gd name="T53" fmla="*/ 9 h 61"/>
              <a:gd name="T54" fmla="*/ 17 w 49"/>
              <a:gd name="T55" fmla="*/ 8 h 61"/>
              <a:gd name="T56" fmla="*/ 13 w 49"/>
              <a:gd name="T57" fmla="*/ 17 h 61"/>
              <a:gd name="T58" fmla="*/ 43 w 49"/>
              <a:gd name="T59" fmla="*/ 29 h 61"/>
              <a:gd name="T60" fmla="*/ 39 w 49"/>
              <a:gd name="T61" fmla="*/ 29 h 61"/>
              <a:gd name="T62" fmla="*/ 39 w 49"/>
              <a:gd name="T63" fmla="*/ 29 h 61"/>
              <a:gd name="T64" fmla="*/ 10 w 49"/>
              <a:gd name="T65" fmla="*/ 29 h 61"/>
              <a:gd name="T66" fmla="*/ 7 w 49"/>
              <a:gd name="T67" fmla="*/ 29 h 61"/>
              <a:gd name="T68" fmla="*/ 6 w 49"/>
              <a:gd name="T69" fmla="*/ 30 h 61"/>
              <a:gd name="T70" fmla="*/ 6 w 49"/>
              <a:gd name="T71" fmla="*/ 55 h 61"/>
              <a:gd name="T72" fmla="*/ 7 w 49"/>
              <a:gd name="T73" fmla="*/ 56 h 61"/>
              <a:gd name="T74" fmla="*/ 43 w 49"/>
              <a:gd name="T75" fmla="*/ 56 h 61"/>
              <a:gd name="T76" fmla="*/ 44 w 49"/>
              <a:gd name="T77" fmla="*/ 55 h 61"/>
              <a:gd name="T78" fmla="*/ 43 w 49"/>
              <a:gd name="T79" fmla="*/ 30 h 61"/>
              <a:gd name="T80" fmla="*/ 47 w 49"/>
              <a:gd name="T81" fmla="*/ 60 h 61"/>
              <a:gd name="T82" fmla="*/ 43 w 49"/>
              <a:gd name="T83"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 h="61">
                <a:moveTo>
                  <a:pt x="7" y="24"/>
                </a:moveTo>
                <a:cubicBezTo>
                  <a:pt x="7" y="24"/>
                  <a:pt x="7" y="24"/>
                  <a:pt x="7" y="24"/>
                </a:cubicBezTo>
                <a:cubicBezTo>
                  <a:pt x="7" y="17"/>
                  <a:pt x="7" y="17"/>
                  <a:pt x="7" y="17"/>
                </a:cubicBezTo>
                <a:cubicBezTo>
                  <a:pt x="7" y="12"/>
                  <a:pt x="9" y="8"/>
                  <a:pt x="13" y="5"/>
                </a:cubicBezTo>
                <a:cubicBezTo>
                  <a:pt x="13" y="5"/>
                  <a:pt x="13" y="5"/>
                  <a:pt x="13" y="5"/>
                </a:cubicBezTo>
                <a:cubicBezTo>
                  <a:pt x="16" y="2"/>
                  <a:pt x="20" y="0"/>
                  <a:pt x="25" y="0"/>
                </a:cubicBezTo>
                <a:cubicBezTo>
                  <a:pt x="30" y="0"/>
                  <a:pt x="34" y="2"/>
                  <a:pt x="37" y="5"/>
                </a:cubicBezTo>
                <a:cubicBezTo>
                  <a:pt x="40" y="8"/>
                  <a:pt x="42" y="12"/>
                  <a:pt x="42" y="17"/>
                </a:cubicBezTo>
                <a:cubicBezTo>
                  <a:pt x="42" y="24"/>
                  <a:pt x="42" y="24"/>
                  <a:pt x="42" y="24"/>
                </a:cubicBezTo>
                <a:cubicBezTo>
                  <a:pt x="43" y="24"/>
                  <a:pt x="43" y="24"/>
                  <a:pt x="43" y="24"/>
                </a:cubicBezTo>
                <a:cubicBezTo>
                  <a:pt x="44" y="24"/>
                  <a:pt x="46" y="25"/>
                  <a:pt x="47" y="26"/>
                </a:cubicBezTo>
                <a:cubicBezTo>
                  <a:pt x="48" y="27"/>
                  <a:pt x="49" y="29"/>
                  <a:pt x="49" y="31"/>
                </a:cubicBezTo>
                <a:cubicBezTo>
                  <a:pt x="49" y="55"/>
                  <a:pt x="49" y="55"/>
                  <a:pt x="49" y="55"/>
                </a:cubicBezTo>
                <a:cubicBezTo>
                  <a:pt x="49" y="57"/>
                  <a:pt x="48" y="58"/>
                  <a:pt x="47" y="59"/>
                </a:cubicBezTo>
                <a:cubicBezTo>
                  <a:pt x="47" y="60"/>
                  <a:pt x="47" y="60"/>
                  <a:pt x="47" y="60"/>
                </a:cubicBezTo>
                <a:cubicBezTo>
                  <a:pt x="46" y="61"/>
                  <a:pt x="44" y="61"/>
                  <a:pt x="43" y="61"/>
                </a:cubicBezTo>
                <a:cubicBezTo>
                  <a:pt x="7" y="61"/>
                  <a:pt x="7" y="61"/>
                  <a:pt x="7" y="61"/>
                </a:cubicBezTo>
                <a:cubicBezTo>
                  <a:pt x="5" y="61"/>
                  <a:pt x="4" y="61"/>
                  <a:pt x="2" y="59"/>
                </a:cubicBezTo>
                <a:cubicBezTo>
                  <a:pt x="1" y="58"/>
                  <a:pt x="0" y="57"/>
                  <a:pt x="0" y="55"/>
                </a:cubicBezTo>
                <a:cubicBezTo>
                  <a:pt x="0" y="31"/>
                  <a:pt x="0" y="31"/>
                  <a:pt x="0" y="31"/>
                </a:cubicBezTo>
                <a:cubicBezTo>
                  <a:pt x="0" y="29"/>
                  <a:pt x="1" y="27"/>
                  <a:pt x="2" y="26"/>
                </a:cubicBezTo>
                <a:cubicBezTo>
                  <a:pt x="2" y="26"/>
                  <a:pt x="2" y="26"/>
                  <a:pt x="2" y="26"/>
                </a:cubicBezTo>
                <a:cubicBezTo>
                  <a:pt x="4" y="25"/>
                  <a:pt x="5" y="24"/>
                  <a:pt x="7" y="24"/>
                </a:cubicBezTo>
                <a:close/>
                <a:moveTo>
                  <a:pt x="25" y="44"/>
                </a:moveTo>
                <a:cubicBezTo>
                  <a:pt x="25" y="44"/>
                  <a:pt x="25" y="44"/>
                  <a:pt x="25" y="44"/>
                </a:cubicBezTo>
                <a:cubicBezTo>
                  <a:pt x="25" y="44"/>
                  <a:pt x="25" y="44"/>
                  <a:pt x="25" y="44"/>
                </a:cubicBezTo>
                <a:cubicBezTo>
                  <a:pt x="25" y="44"/>
                  <a:pt x="25" y="44"/>
                  <a:pt x="25" y="44"/>
                </a:cubicBezTo>
                <a:cubicBezTo>
                  <a:pt x="26" y="44"/>
                  <a:pt x="27" y="43"/>
                  <a:pt x="27" y="43"/>
                </a:cubicBezTo>
                <a:cubicBezTo>
                  <a:pt x="28" y="42"/>
                  <a:pt x="28" y="41"/>
                  <a:pt x="28" y="40"/>
                </a:cubicBezTo>
                <a:cubicBezTo>
                  <a:pt x="28" y="39"/>
                  <a:pt x="28" y="39"/>
                  <a:pt x="27" y="38"/>
                </a:cubicBezTo>
                <a:cubicBezTo>
                  <a:pt x="27" y="37"/>
                  <a:pt x="26" y="37"/>
                  <a:pt x="25" y="37"/>
                </a:cubicBezTo>
                <a:cubicBezTo>
                  <a:pt x="24" y="37"/>
                  <a:pt x="23" y="37"/>
                  <a:pt x="22" y="38"/>
                </a:cubicBezTo>
                <a:cubicBezTo>
                  <a:pt x="22" y="39"/>
                  <a:pt x="21" y="39"/>
                  <a:pt x="21" y="40"/>
                </a:cubicBezTo>
                <a:cubicBezTo>
                  <a:pt x="21" y="41"/>
                  <a:pt x="22" y="42"/>
                  <a:pt x="22" y="43"/>
                </a:cubicBezTo>
                <a:cubicBezTo>
                  <a:pt x="23" y="43"/>
                  <a:pt x="24" y="44"/>
                  <a:pt x="25" y="44"/>
                </a:cubicBezTo>
                <a:close/>
                <a:moveTo>
                  <a:pt x="26" y="47"/>
                </a:moveTo>
                <a:cubicBezTo>
                  <a:pt x="26" y="47"/>
                  <a:pt x="26" y="47"/>
                  <a:pt x="26" y="47"/>
                </a:cubicBezTo>
                <a:cubicBezTo>
                  <a:pt x="26" y="50"/>
                  <a:pt x="26" y="50"/>
                  <a:pt x="26" y="50"/>
                </a:cubicBezTo>
                <a:cubicBezTo>
                  <a:pt x="26" y="51"/>
                  <a:pt x="26" y="52"/>
                  <a:pt x="25" y="52"/>
                </a:cubicBezTo>
                <a:cubicBezTo>
                  <a:pt x="24" y="52"/>
                  <a:pt x="23" y="51"/>
                  <a:pt x="23" y="50"/>
                </a:cubicBezTo>
                <a:cubicBezTo>
                  <a:pt x="23" y="47"/>
                  <a:pt x="23" y="47"/>
                  <a:pt x="23" y="47"/>
                </a:cubicBezTo>
                <a:cubicBezTo>
                  <a:pt x="22" y="46"/>
                  <a:pt x="21" y="46"/>
                  <a:pt x="20" y="45"/>
                </a:cubicBezTo>
                <a:cubicBezTo>
                  <a:pt x="19" y="44"/>
                  <a:pt x="18" y="42"/>
                  <a:pt x="18" y="40"/>
                </a:cubicBezTo>
                <a:cubicBezTo>
                  <a:pt x="18" y="38"/>
                  <a:pt x="19" y="37"/>
                  <a:pt x="20" y="36"/>
                </a:cubicBezTo>
                <a:cubicBezTo>
                  <a:pt x="21" y="34"/>
                  <a:pt x="23" y="34"/>
                  <a:pt x="25" y="34"/>
                </a:cubicBezTo>
                <a:cubicBezTo>
                  <a:pt x="27" y="34"/>
                  <a:pt x="28" y="34"/>
                  <a:pt x="29" y="36"/>
                </a:cubicBezTo>
                <a:cubicBezTo>
                  <a:pt x="31" y="37"/>
                  <a:pt x="31" y="38"/>
                  <a:pt x="31" y="40"/>
                </a:cubicBezTo>
                <a:cubicBezTo>
                  <a:pt x="31" y="42"/>
                  <a:pt x="31" y="44"/>
                  <a:pt x="29" y="45"/>
                </a:cubicBezTo>
                <a:cubicBezTo>
                  <a:pt x="29" y="46"/>
                  <a:pt x="28" y="46"/>
                  <a:pt x="26" y="47"/>
                </a:cubicBezTo>
                <a:close/>
                <a:moveTo>
                  <a:pt x="13" y="24"/>
                </a:moveTo>
                <a:cubicBezTo>
                  <a:pt x="13" y="24"/>
                  <a:pt x="13" y="24"/>
                  <a:pt x="13" y="24"/>
                </a:cubicBezTo>
                <a:cubicBezTo>
                  <a:pt x="37" y="24"/>
                  <a:pt x="37" y="24"/>
                  <a:pt x="37" y="24"/>
                </a:cubicBezTo>
                <a:cubicBezTo>
                  <a:pt x="37" y="17"/>
                  <a:pt x="37" y="17"/>
                  <a:pt x="37" y="17"/>
                </a:cubicBezTo>
                <a:cubicBezTo>
                  <a:pt x="37" y="14"/>
                  <a:pt x="35" y="11"/>
                  <a:pt x="33" y="9"/>
                </a:cubicBezTo>
                <a:cubicBezTo>
                  <a:pt x="31" y="6"/>
                  <a:pt x="28" y="5"/>
                  <a:pt x="25" y="5"/>
                </a:cubicBezTo>
                <a:cubicBezTo>
                  <a:pt x="22" y="5"/>
                  <a:pt x="19" y="6"/>
                  <a:pt x="17" y="8"/>
                </a:cubicBezTo>
                <a:cubicBezTo>
                  <a:pt x="16" y="9"/>
                  <a:pt x="16" y="9"/>
                  <a:pt x="16" y="9"/>
                </a:cubicBezTo>
                <a:cubicBezTo>
                  <a:pt x="14" y="11"/>
                  <a:pt x="13" y="14"/>
                  <a:pt x="13" y="17"/>
                </a:cubicBezTo>
                <a:cubicBezTo>
                  <a:pt x="13" y="24"/>
                  <a:pt x="13" y="24"/>
                  <a:pt x="13" y="24"/>
                </a:cubicBezTo>
                <a:close/>
                <a:moveTo>
                  <a:pt x="43" y="29"/>
                </a:moveTo>
                <a:cubicBezTo>
                  <a:pt x="43" y="29"/>
                  <a:pt x="43" y="29"/>
                  <a:pt x="43" y="29"/>
                </a:cubicBezTo>
                <a:cubicBezTo>
                  <a:pt x="39" y="29"/>
                  <a:pt x="39" y="29"/>
                  <a:pt x="39" y="29"/>
                </a:cubicBezTo>
                <a:cubicBezTo>
                  <a:pt x="39" y="29"/>
                  <a:pt x="39" y="29"/>
                  <a:pt x="39" y="29"/>
                </a:cubicBezTo>
                <a:cubicBezTo>
                  <a:pt x="39" y="29"/>
                  <a:pt x="39" y="29"/>
                  <a:pt x="39" y="29"/>
                </a:cubicBezTo>
                <a:cubicBezTo>
                  <a:pt x="10" y="29"/>
                  <a:pt x="10" y="29"/>
                  <a:pt x="10" y="29"/>
                </a:cubicBezTo>
                <a:cubicBezTo>
                  <a:pt x="10" y="29"/>
                  <a:pt x="10" y="29"/>
                  <a:pt x="10" y="29"/>
                </a:cubicBezTo>
                <a:cubicBezTo>
                  <a:pt x="10" y="29"/>
                  <a:pt x="10" y="29"/>
                  <a:pt x="10" y="29"/>
                </a:cubicBezTo>
                <a:cubicBezTo>
                  <a:pt x="7" y="29"/>
                  <a:pt x="7" y="29"/>
                  <a:pt x="7" y="29"/>
                </a:cubicBezTo>
                <a:cubicBezTo>
                  <a:pt x="7" y="29"/>
                  <a:pt x="6" y="30"/>
                  <a:pt x="6" y="30"/>
                </a:cubicBezTo>
                <a:cubicBezTo>
                  <a:pt x="6" y="30"/>
                  <a:pt x="6" y="30"/>
                  <a:pt x="6" y="30"/>
                </a:cubicBezTo>
                <a:cubicBezTo>
                  <a:pt x="6" y="30"/>
                  <a:pt x="6" y="30"/>
                  <a:pt x="6" y="31"/>
                </a:cubicBezTo>
                <a:cubicBezTo>
                  <a:pt x="6" y="55"/>
                  <a:pt x="6" y="55"/>
                  <a:pt x="6" y="55"/>
                </a:cubicBezTo>
                <a:cubicBezTo>
                  <a:pt x="6" y="55"/>
                  <a:pt x="6" y="55"/>
                  <a:pt x="6" y="55"/>
                </a:cubicBezTo>
                <a:cubicBezTo>
                  <a:pt x="6" y="56"/>
                  <a:pt x="7" y="56"/>
                  <a:pt x="7" y="56"/>
                </a:cubicBezTo>
                <a:cubicBezTo>
                  <a:pt x="43" y="56"/>
                  <a:pt x="43" y="56"/>
                  <a:pt x="43" y="56"/>
                </a:cubicBezTo>
                <a:cubicBezTo>
                  <a:pt x="43" y="56"/>
                  <a:pt x="43" y="56"/>
                  <a:pt x="43" y="56"/>
                </a:cubicBezTo>
                <a:cubicBezTo>
                  <a:pt x="43" y="55"/>
                  <a:pt x="43" y="55"/>
                  <a:pt x="43" y="55"/>
                </a:cubicBezTo>
                <a:cubicBezTo>
                  <a:pt x="44" y="55"/>
                  <a:pt x="44" y="55"/>
                  <a:pt x="44" y="55"/>
                </a:cubicBezTo>
                <a:cubicBezTo>
                  <a:pt x="44" y="31"/>
                  <a:pt x="44" y="31"/>
                  <a:pt x="44" y="31"/>
                </a:cubicBezTo>
                <a:cubicBezTo>
                  <a:pt x="44" y="30"/>
                  <a:pt x="44" y="30"/>
                  <a:pt x="43" y="30"/>
                </a:cubicBezTo>
                <a:cubicBezTo>
                  <a:pt x="43" y="30"/>
                  <a:pt x="43" y="29"/>
                  <a:pt x="43" y="29"/>
                </a:cubicBezTo>
                <a:close/>
                <a:moveTo>
                  <a:pt x="47" y="60"/>
                </a:moveTo>
                <a:cubicBezTo>
                  <a:pt x="47" y="60"/>
                  <a:pt x="47" y="60"/>
                  <a:pt x="47" y="60"/>
                </a:cubicBezTo>
                <a:cubicBezTo>
                  <a:pt x="46" y="60"/>
                  <a:pt x="44" y="60"/>
                  <a:pt x="43" y="59"/>
                </a:cubicBezTo>
                <a:cubicBezTo>
                  <a:pt x="47" y="60"/>
                  <a:pt x="47" y="60"/>
                  <a:pt x="47"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 name="Freeform 6"/>
          <p:cNvSpPr>
            <a:spLocks noEditPoints="1"/>
          </p:cNvSpPr>
          <p:nvPr/>
        </p:nvSpPr>
        <p:spPr bwMode="auto">
          <a:xfrm>
            <a:off x="6315075" y="2928620"/>
            <a:ext cx="412750" cy="412750"/>
          </a:xfrm>
          <a:custGeom>
            <a:avLst/>
            <a:gdLst>
              <a:gd name="T0" fmla="*/ 3 w 69"/>
              <a:gd name="T1" fmla="*/ 0 h 69"/>
              <a:gd name="T2" fmla="*/ 69 w 69"/>
              <a:gd name="T3" fmla="*/ 3 h 69"/>
              <a:gd name="T4" fmla="*/ 69 w 69"/>
              <a:gd name="T5" fmla="*/ 66 h 69"/>
              <a:gd name="T6" fmla="*/ 66 w 69"/>
              <a:gd name="T7" fmla="*/ 69 h 69"/>
              <a:gd name="T8" fmla="*/ 0 w 69"/>
              <a:gd name="T9" fmla="*/ 66 h 69"/>
              <a:gd name="T10" fmla="*/ 0 w 69"/>
              <a:gd name="T11" fmla="*/ 3 h 69"/>
              <a:gd name="T12" fmla="*/ 35 w 69"/>
              <a:gd name="T13" fmla="*/ 50 h 69"/>
              <a:gd name="T14" fmla="*/ 38 w 69"/>
              <a:gd name="T15" fmla="*/ 56 h 69"/>
              <a:gd name="T16" fmla="*/ 53 w 69"/>
              <a:gd name="T17" fmla="*/ 55 h 69"/>
              <a:gd name="T18" fmla="*/ 53 w 69"/>
              <a:gd name="T19" fmla="*/ 41 h 69"/>
              <a:gd name="T20" fmla="*/ 42 w 69"/>
              <a:gd name="T21" fmla="*/ 39 h 69"/>
              <a:gd name="T22" fmla="*/ 54 w 69"/>
              <a:gd name="T23" fmla="*/ 34 h 69"/>
              <a:gd name="T24" fmla="*/ 39 w 69"/>
              <a:gd name="T25" fmla="*/ 28 h 69"/>
              <a:gd name="T26" fmla="*/ 40 w 69"/>
              <a:gd name="T27" fmla="*/ 45 h 69"/>
              <a:gd name="T28" fmla="*/ 48 w 69"/>
              <a:gd name="T29" fmla="*/ 44 h 69"/>
              <a:gd name="T30" fmla="*/ 48 w 69"/>
              <a:gd name="T31" fmla="*/ 53 h 69"/>
              <a:gd name="T32" fmla="*/ 42 w 69"/>
              <a:gd name="T33" fmla="*/ 53 h 69"/>
              <a:gd name="T34" fmla="*/ 35 w 69"/>
              <a:gd name="T35" fmla="*/ 50 h 69"/>
              <a:gd name="T36" fmla="*/ 26 w 69"/>
              <a:gd name="T37" fmla="*/ 58 h 69"/>
              <a:gd name="T38" fmla="*/ 22 w 69"/>
              <a:gd name="T39" fmla="*/ 28 h 69"/>
              <a:gd name="T40" fmla="*/ 13 w 69"/>
              <a:gd name="T41" fmla="*/ 35 h 69"/>
              <a:gd name="T42" fmla="*/ 20 w 69"/>
              <a:gd name="T43" fmla="*/ 36 h 69"/>
              <a:gd name="T44" fmla="*/ 26 w 69"/>
              <a:gd name="T45" fmla="*/ 58 h 69"/>
              <a:gd name="T46" fmla="*/ 6 w 69"/>
              <a:gd name="T47" fmla="*/ 18 h 69"/>
              <a:gd name="T48" fmla="*/ 64 w 69"/>
              <a:gd name="T49" fmla="*/ 6 h 69"/>
              <a:gd name="T50" fmla="*/ 58 w 69"/>
              <a:gd name="T51" fmla="*/ 10 h 69"/>
              <a:gd name="T52" fmla="*/ 53 w 69"/>
              <a:gd name="T53" fmla="*/ 10 h 69"/>
              <a:gd name="T54" fmla="*/ 44 w 69"/>
              <a:gd name="T55" fmla="*/ 6 h 69"/>
              <a:gd name="T56" fmla="*/ 42 w 69"/>
              <a:gd name="T57" fmla="*/ 12 h 69"/>
              <a:gd name="T58" fmla="*/ 39 w 69"/>
              <a:gd name="T59" fmla="*/ 6 h 69"/>
              <a:gd name="T60" fmla="*/ 30 w 69"/>
              <a:gd name="T61" fmla="*/ 10 h 69"/>
              <a:gd name="T62" fmla="*/ 25 w 69"/>
              <a:gd name="T63" fmla="*/ 10 h 69"/>
              <a:gd name="T64" fmla="*/ 16 w 69"/>
              <a:gd name="T65" fmla="*/ 6 h 69"/>
              <a:gd name="T66" fmla="*/ 13 w 69"/>
              <a:gd name="T67" fmla="*/ 12 h 69"/>
              <a:gd name="T68" fmla="*/ 11 w 69"/>
              <a:gd name="T69" fmla="*/ 6 h 69"/>
              <a:gd name="T70" fmla="*/ 6 w 69"/>
              <a:gd name="T71" fmla="*/ 18 h 69"/>
              <a:gd name="T72" fmla="*/ 64 w 69"/>
              <a:gd name="T73" fmla="*/ 21 h 69"/>
              <a:gd name="T74" fmla="*/ 6 w 69"/>
              <a:gd name="T75" fmla="*/ 64 h 69"/>
              <a:gd name="T76" fmla="*/ 64 w 69"/>
              <a:gd name="T77" fmla="*/ 2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 h="69">
                <a:moveTo>
                  <a:pt x="3" y="0"/>
                </a:moveTo>
                <a:cubicBezTo>
                  <a:pt x="3" y="0"/>
                  <a:pt x="3" y="0"/>
                  <a:pt x="3" y="0"/>
                </a:cubicBezTo>
                <a:cubicBezTo>
                  <a:pt x="66" y="0"/>
                  <a:pt x="66" y="0"/>
                  <a:pt x="66" y="0"/>
                </a:cubicBezTo>
                <a:cubicBezTo>
                  <a:pt x="68" y="0"/>
                  <a:pt x="69" y="2"/>
                  <a:pt x="69" y="3"/>
                </a:cubicBezTo>
                <a:cubicBezTo>
                  <a:pt x="69" y="3"/>
                  <a:pt x="69" y="3"/>
                  <a:pt x="69" y="3"/>
                </a:cubicBezTo>
                <a:cubicBezTo>
                  <a:pt x="69" y="66"/>
                  <a:pt x="69" y="66"/>
                  <a:pt x="69" y="66"/>
                </a:cubicBezTo>
                <a:cubicBezTo>
                  <a:pt x="69" y="68"/>
                  <a:pt x="68" y="69"/>
                  <a:pt x="66" y="69"/>
                </a:cubicBezTo>
                <a:cubicBezTo>
                  <a:pt x="66" y="69"/>
                  <a:pt x="66" y="69"/>
                  <a:pt x="66" y="69"/>
                </a:cubicBezTo>
                <a:cubicBezTo>
                  <a:pt x="3" y="69"/>
                  <a:pt x="3" y="69"/>
                  <a:pt x="3" y="69"/>
                </a:cubicBezTo>
                <a:cubicBezTo>
                  <a:pt x="2" y="69"/>
                  <a:pt x="0" y="68"/>
                  <a:pt x="0" y="66"/>
                </a:cubicBezTo>
                <a:cubicBezTo>
                  <a:pt x="0" y="66"/>
                  <a:pt x="0" y="66"/>
                  <a:pt x="0" y="66"/>
                </a:cubicBezTo>
                <a:cubicBezTo>
                  <a:pt x="0" y="3"/>
                  <a:pt x="0" y="3"/>
                  <a:pt x="0" y="3"/>
                </a:cubicBezTo>
                <a:cubicBezTo>
                  <a:pt x="0" y="2"/>
                  <a:pt x="2" y="0"/>
                  <a:pt x="3" y="0"/>
                </a:cubicBezTo>
                <a:close/>
                <a:moveTo>
                  <a:pt x="35" y="50"/>
                </a:moveTo>
                <a:cubicBezTo>
                  <a:pt x="35" y="50"/>
                  <a:pt x="35" y="50"/>
                  <a:pt x="35" y="50"/>
                </a:cubicBezTo>
                <a:cubicBezTo>
                  <a:pt x="35" y="53"/>
                  <a:pt x="36" y="55"/>
                  <a:pt x="38" y="56"/>
                </a:cubicBezTo>
                <a:cubicBezTo>
                  <a:pt x="40" y="58"/>
                  <a:pt x="42" y="59"/>
                  <a:pt x="45" y="59"/>
                </a:cubicBezTo>
                <a:cubicBezTo>
                  <a:pt x="49" y="59"/>
                  <a:pt x="51" y="57"/>
                  <a:pt x="53" y="55"/>
                </a:cubicBezTo>
                <a:cubicBezTo>
                  <a:pt x="55" y="53"/>
                  <a:pt x="55" y="50"/>
                  <a:pt x="55" y="48"/>
                </a:cubicBezTo>
                <a:cubicBezTo>
                  <a:pt x="55" y="45"/>
                  <a:pt x="55" y="43"/>
                  <a:pt x="53" y="41"/>
                </a:cubicBezTo>
                <a:cubicBezTo>
                  <a:pt x="51" y="39"/>
                  <a:pt x="49" y="38"/>
                  <a:pt x="46" y="38"/>
                </a:cubicBezTo>
                <a:cubicBezTo>
                  <a:pt x="45" y="38"/>
                  <a:pt x="44" y="38"/>
                  <a:pt x="42" y="39"/>
                </a:cubicBezTo>
                <a:cubicBezTo>
                  <a:pt x="43" y="34"/>
                  <a:pt x="43" y="34"/>
                  <a:pt x="43" y="34"/>
                </a:cubicBezTo>
                <a:cubicBezTo>
                  <a:pt x="54" y="34"/>
                  <a:pt x="54" y="34"/>
                  <a:pt x="54" y="34"/>
                </a:cubicBezTo>
                <a:cubicBezTo>
                  <a:pt x="54" y="28"/>
                  <a:pt x="54" y="28"/>
                  <a:pt x="54" y="28"/>
                </a:cubicBezTo>
                <a:cubicBezTo>
                  <a:pt x="39" y="28"/>
                  <a:pt x="39" y="28"/>
                  <a:pt x="39" y="28"/>
                </a:cubicBezTo>
                <a:cubicBezTo>
                  <a:pt x="36" y="44"/>
                  <a:pt x="36" y="44"/>
                  <a:pt x="36" y="44"/>
                </a:cubicBezTo>
                <a:cubicBezTo>
                  <a:pt x="40" y="45"/>
                  <a:pt x="40" y="45"/>
                  <a:pt x="40" y="45"/>
                </a:cubicBezTo>
                <a:cubicBezTo>
                  <a:pt x="42" y="43"/>
                  <a:pt x="43" y="42"/>
                  <a:pt x="45" y="42"/>
                </a:cubicBezTo>
                <a:cubicBezTo>
                  <a:pt x="46" y="42"/>
                  <a:pt x="47" y="43"/>
                  <a:pt x="48" y="44"/>
                </a:cubicBezTo>
                <a:cubicBezTo>
                  <a:pt x="49" y="45"/>
                  <a:pt x="49" y="46"/>
                  <a:pt x="49" y="48"/>
                </a:cubicBezTo>
                <a:cubicBezTo>
                  <a:pt x="49" y="50"/>
                  <a:pt x="49" y="52"/>
                  <a:pt x="48" y="53"/>
                </a:cubicBezTo>
                <a:cubicBezTo>
                  <a:pt x="47" y="54"/>
                  <a:pt x="46" y="54"/>
                  <a:pt x="45" y="54"/>
                </a:cubicBezTo>
                <a:cubicBezTo>
                  <a:pt x="44" y="54"/>
                  <a:pt x="43" y="54"/>
                  <a:pt x="42" y="53"/>
                </a:cubicBezTo>
                <a:cubicBezTo>
                  <a:pt x="41" y="52"/>
                  <a:pt x="41" y="51"/>
                  <a:pt x="41" y="50"/>
                </a:cubicBezTo>
                <a:cubicBezTo>
                  <a:pt x="35" y="50"/>
                  <a:pt x="35" y="50"/>
                  <a:pt x="35" y="50"/>
                </a:cubicBezTo>
                <a:close/>
                <a:moveTo>
                  <a:pt x="26" y="58"/>
                </a:moveTo>
                <a:cubicBezTo>
                  <a:pt x="26" y="58"/>
                  <a:pt x="26" y="58"/>
                  <a:pt x="26" y="58"/>
                </a:cubicBezTo>
                <a:cubicBezTo>
                  <a:pt x="26" y="28"/>
                  <a:pt x="26" y="28"/>
                  <a:pt x="26" y="28"/>
                </a:cubicBezTo>
                <a:cubicBezTo>
                  <a:pt x="22" y="28"/>
                  <a:pt x="22" y="28"/>
                  <a:pt x="22" y="28"/>
                </a:cubicBezTo>
                <a:cubicBezTo>
                  <a:pt x="21" y="29"/>
                  <a:pt x="20" y="31"/>
                  <a:pt x="18" y="33"/>
                </a:cubicBezTo>
                <a:cubicBezTo>
                  <a:pt x="16" y="34"/>
                  <a:pt x="14" y="35"/>
                  <a:pt x="13" y="35"/>
                </a:cubicBezTo>
                <a:cubicBezTo>
                  <a:pt x="13" y="41"/>
                  <a:pt x="13" y="41"/>
                  <a:pt x="13" y="41"/>
                </a:cubicBezTo>
                <a:cubicBezTo>
                  <a:pt x="16" y="40"/>
                  <a:pt x="18" y="38"/>
                  <a:pt x="20" y="36"/>
                </a:cubicBezTo>
                <a:cubicBezTo>
                  <a:pt x="20" y="58"/>
                  <a:pt x="20" y="58"/>
                  <a:pt x="20" y="58"/>
                </a:cubicBezTo>
                <a:cubicBezTo>
                  <a:pt x="26" y="58"/>
                  <a:pt x="26" y="58"/>
                  <a:pt x="26" y="58"/>
                </a:cubicBezTo>
                <a:close/>
                <a:moveTo>
                  <a:pt x="6" y="18"/>
                </a:moveTo>
                <a:cubicBezTo>
                  <a:pt x="6" y="18"/>
                  <a:pt x="6" y="18"/>
                  <a:pt x="6" y="18"/>
                </a:cubicBezTo>
                <a:cubicBezTo>
                  <a:pt x="64" y="18"/>
                  <a:pt x="64" y="18"/>
                  <a:pt x="64" y="18"/>
                </a:cubicBezTo>
                <a:cubicBezTo>
                  <a:pt x="64" y="6"/>
                  <a:pt x="64" y="6"/>
                  <a:pt x="64" y="6"/>
                </a:cubicBezTo>
                <a:cubicBezTo>
                  <a:pt x="58" y="6"/>
                  <a:pt x="58" y="6"/>
                  <a:pt x="58" y="6"/>
                </a:cubicBezTo>
                <a:cubicBezTo>
                  <a:pt x="58" y="10"/>
                  <a:pt x="58" y="10"/>
                  <a:pt x="58" y="10"/>
                </a:cubicBezTo>
                <a:cubicBezTo>
                  <a:pt x="58" y="11"/>
                  <a:pt x="57" y="12"/>
                  <a:pt x="56" y="12"/>
                </a:cubicBezTo>
                <a:cubicBezTo>
                  <a:pt x="54" y="12"/>
                  <a:pt x="53" y="11"/>
                  <a:pt x="53" y="10"/>
                </a:cubicBezTo>
                <a:cubicBezTo>
                  <a:pt x="53" y="6"/>
                  <a:pt x="53" y="6"/>
                  <a:pt x="53" y="6"/>
                </a:cubicBezTo>
                <a:cubicBezTo>
                  <a:pt x="44" y="6"/>
                  <a:pt x="44" y="6"/>
                  <a:pt x="44" y="6"/>
                </a:cubicBezTo>
                <a:cubicBezTo>
                  <a:pt x="44" y="10"/>
                  <a:pt x="44" y="10"/>
                  <a:pt x="44" y="10"/>
                </a:cubicBezTo>
                <a:cubicBezTo>
                  <a:pt x="44" y="11"/>
                  <a:pt x="43" y="12"/>
                  <a:pt x="42" y="12"/>
                </a:cubicBezTo>
                <a:cubicBezTo>
                  <a:pt x="40" y="12"/>
                  <a:pt x="39" y="11"/>
                  <a:pt x="39" y="10"/>
                </a:cubicBezTo>
                <a:cubicBezTo>
                  <a:pt x="39" y="6"/>
                  <a:pt x="39" y="6"/>
                  <a:pt x="39" y="6"/>
                </a:cubicBezTo>
                <a:cubicBezTo>
                  <a:pt x="30" y="6"/>
                  <a:pt x="30" y="6"/>
                  <a:pt x="30" y="6"/>
                </a:cubicBezTo>
                <a:cubicBezTo>
                  <a:pt x="30" y="10"/>
                  <a:pt x="30" y="10"/>
                  <a:pt x="30" y="10"/>
                </a:cubicBezTo>
                <a:cubicBezTo>
                  <a:pt x="30" y="11"/>
                  <a:pt x="29" y="12"/>
                  <a:pt x="28" y="12"/>
                </a:cubicBezTo>
                <a:cubicBezTo>
                  <a:pt x="26" y="12"/>
                  <a:pt x="25" y="11"/>
                  <a:pt x="25" y="10"/>
                </a:cubicBezTo>
                <a:cubicBezTo>
                  <a:pt x="25" y="6"/>
                  <a:pt x="25" y="6"/>
                  <a:pt x="25" y="6"/>
                </a:cubicBezTo>
                <a:cubicBezTo>
                  <a:pt x="16" y="6"/>
                  <a:pt x="16" y="6"/>
                  <a:pt x="16" y="6"/>
                </a:cubicBezTo>
                <a:cubicBezTo>
                  <a:pt x="16" y="10"/>
                  <a:pt x="16" y="10"/>
                  <a:pt x="16" y="10"/>
                </a:cubicBezTo>
                <a:cubicBezTo>
                  <a:pt x="16" y="11"/>
                  <a:pt x="15" y="12"/>
                  <a:pt x="13" y="12"/>
                </a:cubicBezTo>
                <a:cubicBezTo>
                  <a:pt x="12" y="12"/>
                  <a:pt x="11" y="11"/>
                  <a:pt x="11" y="10"/>
                </a:cubicBezTo>
                <a:cubicBezTo>
                  <a:pt x="11" y="6"/>
                  <a:pt x="11" y="6"/>
                  <a:pt x="11" y="6"/>
                </a:cubicBezTo>
                <a:cubicBezTo>
                  <a:pt x="6" y="6"/>
                  <a:pt x="6" y="6"/>
                  <a:pt x="6" y="6"/>
                </a:cubicBezTo>
                <a:cubicBezTo>
                  <a:pt x="6" y="18"/>
                  <a:pt x="6" y="18"/>
                  <a:pt x="6" y="18"/>
                </a:cubicBezTo>
                <a:close/>
                <a:moveTo>
                  <a:pt x="64" y="21"/>
                </a:moveTo>
                <a:cubicBezTo>
                  <a:pt x="64" y="21"/>
                  <a:pt x="64" y="21"/>
                  <a:pt x="64" y="21"/>
                </a:cubicBezTo>
                <a:cubicBezTo>
                  <a:pt x="6" y="21"/>
                  <a:pt x="6" y="21"/>
                  <a:pt x="6" y="21"/>
                </a:cubicBezTo>
                <a:cubicBezTo>
                  <a:pt x="6" y="64"/>
                  <a:pt x="6" y="64"/>
                  <a:pt x="6" y="64"/>
                </a:cubicBezTo>
                <a:cubicBezTo>
                  <a:pt x="64" y="64"/>
                  <a:pt x="64" y="64"/>
                  <a:pt x="64" y="64"/>
                </a:cubicBezTo>
                <a:cubicBezTo>
                  <a:pt x="64" y="21"/>
                  <a:pt x="64" y="21"/>
                  <a:pt x="64" y="21"/>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6" name="TextBox 13"/>
          <p:cNvSpPr txBox="1"/>
          <p:nvPr/>
        </p:nvSpPr>
        <p:spPr>
          <a:xfrm>
            <a:off x="7967345" y="4410211"/>
            <a:ext cx="2030413" cy="553998"/>
          </a:xfrm>
          <a:prstGeom prst="rect">
            <a:avLst/>
          </a:prstGeom>
          <a:noFill/>
          <a:ln w="9525">
            <a:noFill/>
          </a:ln>
        </p:spPr>
        <p:txBody>
          <a:bodyPr lIns="0" tIns="0" rIns="0" bIns="0">
            <a:spAutoFit/>
          </a:bodyPr>
          <a:lstStyle/>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200" dirty="0">
              <a:solidFill>
                <a:schemeClr val="tx1">
                  <a:lumMod val="85000"/>
                  <a:lumOff val="1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27" name="TextBox 13"/>
          <p:cNvSpPr txBox="1"/>
          <p:nvPr/>
        </p:nvSpPr>
        <p:spPr>
          <a:xfrm>
            <a:off x="1751603" y="4442868"/>
            <a:ext cx="2030413" cy="553998"/>
          </a:xfrm>
          <a:prstGeom prst="rect">
            <a:avLst/>
          </a:prstGeom>
          <a:noFill/>
          <a:ln w="9525">
            <a:noFill/>
          </a:ln>
        </p:spPr>
        <p:txBody>
          <a:bodyPr lIns="0" tIns="0" rIns="0" bIns="0">
            <a:spAutoFit/>
          </a:bodyPr>
          <a:lstStyle/>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200" dirty="0">
              <a:solidFill>
                <a:schemeClr val="tx1">
                  <a:lumMod val="85000"/>
                  <a:lumOff val="1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28" name="TextBox 13"/>
          <p:cNvSpPr txBox="1"/>
          <p:nvPr/>
        </p:nvSpPr>
        <p:spPr>
          <a:xfrm>
            <a:off x="1718945" y="2679383"/>
            <a:ext cx="2030413" cy="553998"/>
          </a:xfrm>
          <a:prstGeom prst="rect">
            <a:avLst/>
          </a:prstGeom>
          <a:noFill/>
          <a:ln w="9525">
            <a:noFill/>
          </a:ln>
        </p:spPr>
        <p:txBody>
          <a:bodyPr lIns="0" tIns="0" rIns="0" bIns="0">
            <a:spAutoFit/>
          </a:bodyPr>
          <a:lstStyle/>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200" dirty="0">
              <a:solidFill>
                <a:schemeClr val="tx1">
                  <a:lumMod val="85000"/>
                  <a:lumOff val="15000"/>
                </a:schemeClr>
              </a:solidFill>
              <a:latin typeface="黑体" panose="02010609060101010101" pitchFamily="49" charset="-122"/>
              <a:ea typeface="黑体" panose="02010609060101010101" pitchFamily="49" charset="-122"/>
              <a:cs typeface="Calibri" panose="020F0502020204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9497">
        <p14:switch dir="r"/>
      </p:transition>
    </mc:Choice>
    <mc:Fallback xmlns="">
      <p:transition spd="slow" advTm="949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1+#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500"/>
                                        <p:tgtEl>
                                          <p:spTgt spid="1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281"/>
                                        </p:tgtEl>
                                        <p:attrNameLst>
                                          <p:attrName>style.visibility</p:attrName>
                                        </p:attrNameLst>
                                      </p:cBhvr>
                                      <p:to>
                                        <p:strVal val="visible"/>
                                      </p:to>
                                    </p:set>
                                    <p:animEffect transition="in" filter="fade">
                                      <p:cBhvr>
                                        <p:cTn id="44" dur="1000"/>
                                        <p:tgtEl>
                                          <p:spTgt spid="11281"/>
                                        </p:tgtEl>
                                      </p:cBhvr>
                                    </p:animEffect>
                                    <p:anim calcmode="lin" valueType="num">
                                      <p:cBhvr>
                                        <p:cTn id="45" dur="1000" fill="hold"/>
                                        <p:tgtEl>
                                          <p:spTgt spid="11281"/>
                                        </p:tgtEl>
                                        <p:attrNameLst>
                                          <p:attrName>ppt_x</p:attrName>
                                        </p:attrNameLst>
                                      </p:cBhvr>
                                      <p:tavLst>
                                        <p:tav tm="0">
                                          <p:val>
                                            <p:strVal val="#ppt_x"/>
                                          </p:val>
                                        </p:tav>
                                        <p:tav tm="100000">
                                          <p:val>
                                            <p:strVal val="#ppt_x"/>
                                          </p:val>
                                        </p:tav>
                                      </p:tavLst>
                                    </p:anim>
                                    <p:anim calcmode="lin" valueType="num">
                                      <p:cBhvr>
                                        <p:cTn id="46" dur="1000" fill="hold"/>
                                        <p:tgtEl>
                                          <p:spTgt spid="1128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283"/>
                                        </p:tgtEl>
                                        <p:attrNameLst>
                                          <p:attrName>style.visibility</p:attrName>
                                        </p:attrNameLst>
                                      </p:cBhvr>
                                      <p:to>
                                        <p:strVal val="visible"/>
                                      </p:to>
                                    </p:set>
                                    <p:animEffect transition="in" filter="fade">
                                      <p:cBhvr>
                                        <p:cTn id="51" dur="1000"/>
                                        <p:tgtEl>
                                          <p:spTgt spid="11283"/>
                                        </p:tgtEl>
                                      </p:cBhvr>
                                    </p:animEffect>
                                    <p:anim calcmode="lin" valueType="num">
                                      <p:cBhvr>
                                        <p:cTn id="52" dur="1000" fill="hold"/>
                                        <p:tgtEl>
                                          <p:spTgt spid="11283"/>
                                        </p:tgtEl>
                                        <p:attrNameLst>
                                          <p:attrName>ppt_x</p:attrName>
                                        </p:attrNameLst>
                                      </p:cBhvr>
                                      <p:tavLst>
                                        <p:tav tm="0">
                                          <p:val>
                                            <p:strVal val="#ppt_x"/>
                                          </p:val>
                                        </p:tav>
                                        <p:tav tm="100000">
                                          <p:val>
                                            <p:strVal val="#ppt_x"/>
                                          </p:val>
                                        </p:tav>
                                      </p:tavLst>
                                    </p:anim>
                                    <p:anim calcmode="lin" valueType="num">
                                      <p:cBhvr>
                                        <p:cTn id="53" dur="1000" fill="hold"/>
                                        <p:tgtEl>
                                          <p:spTgt spid="1128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285"/>
                                        </p:tgtEl>
                                        <p:attrNameLst>
                                          <p:attrName>style.visibility</p:attrName>
                                        </p:attrNameLst>
                                      </p:cBhvr>
                                      <p:to>
                                        <p:strVal val="visible"/>
                                      </p:to>
                                    </p:set>
                                    <p:animEffect transition="in" filter="fade">
                                      <p:cBhvr>
                                        <p:cTn id="63" dur="1000"/>
                                        <p:tgtEl>
                                          <p:spTgt spid="11285"/>
                                        </p:tgtEl>
                                      </p:cBhvr>
                                    </p:animEffect>
                                    <p:anim calcmode="lin" valueType="num">
                                      <p:cBhvr>
                                        <p:cTn id="64" dur="1000" fill="hold"/>
                                        <p:tgtEl>
                                          <p:spTgt spid="11285"/>
                                        </p:tgtEl>
                                        <p:attrNameLst>
                                          <p:attrName>ppt_x</p:attrName>
                                        </p:attrNameLst>
                                      </p:cBhvr>
                                      <p:tavLst>
                                        <p:tav tm="0">
                                          <p:val>
                                            <p:strVal val="#ppt_x"/>
                                          </p:val>
                                        </p:tav>
                                        <p:tav tm="100000">
                                          <p:val>
                                            <p:strVal val="#ppt_x"/>
                                          </p:val>
                                        </p:tav>
                                      </p:tavLst>
                                    </p:anim>
                                    <p:anim calcmode="lin" valueType="num">
                                      <p:cBhvr>
                                        <p:cTn id="65" dur="1000" fill="hold"/>
                                        <p:tgtEl>
                                          <p:spTgt spid="1128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1286"/>
                                        </p:tgtEl>
                                        <p:attrNameLst>
                                          <p:attrName>style.visibility</p:attrName>
                                        </p:attrNameLst>
                                      </p:cBhvr>
                                      <p:to>
                                        <p:strVal val="visible"/>
                                      </p:to>
                                    </p:set>
                                    <p:animEffect transition="in" filter="fade">
                                      <p:cBhvr>
                                        <p:cTn id="68" dur="1000"/>
                                        <p:tgtEl>
                                          <p:spTgt spid="11286"/>
                                        </p:tgtEl>
                                      </p:cBhvr>
                                    </p:animEffect>
                                    <p:anim calcmode="lin" valueType="num">
                                      <p:cBhvr>
                                        <p:cTn id="69" dur="1000" fill="hold"/>
                                        <p:tgtEl>
                                          <p:spTgt spid="11286"/>
                                        </p:tgtEl>
                                        <p:attrNameLst>
                                          <p:attrName>ppt_x</p:attrName>
                                        </p:attrNameLst>
                                      </p:cBhvr>
                                      <p:tavLst>
                                        <p:tav tm="0">
                                          <p:val>
                                            <p:strVal val="#ppt_x"/>
                                          </p:val>
                                        </p:tav>
                                        <p:tav tm="100000">
                                          <p:val>
                                            <p:strVal val="#ppt_x"/>
                                          </p:val>
                                        </p:tav>
                                      </p:tavLst>
                                    </p:anim>
                                    <p:anim calcmode="lin" valueType="num">
                                      <p:cBhvr>
                                        <p:cTn id="70" dur="1000" fill="hold"/>
                                        <p:tgtEl>
                                          <p:spTgt spid="1128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1287"/>
                                        </p:tgtEl>
                                        <p:attrNameLst>
                                          <p:attrName>style.visibility</p:attrName>
                                        </p:attrNameLst>
                                      </p:cBhvr>
                                      <p:to>
                                        <p:strVal val="visible"/>
                                      </p:to>
                                    </p:set>
                                    <p:animEffect transition="in" filter="fade">
                                      <p:cBhvr>
                                        <p:cTn id="75" dur="1000"/>
                                        <p:tgtEl>
                                          <p:spTgt spid="11287"/>
                                        </p:tgtEl>
                                      </p:cBhvr>
                                    </p:animEffect>
                                    <p:anim calcmode="lin" valueType="num">
                                      <p:cBhvr>
                                        <p:cTn id="76" dur="1000" fill="hold"/>
                                        <p:tgtEl>
                                          <p:spTgt spid="11287"/>
                                        </p:tgtEl>
                                        <p:attrNameLst>
                                          <p:attrName>ppt_x</p:attrName>
                                        </p:attrNameLst>
                                      </p:cBhvr>
                                      <p:tavLst>
                                        <p:tav tm="0">
                                          <p:val>
                                            <p:strVal val="#ppt_x"/>
                                          </p:val>
                                        </p:tav>
                                        <p:tav tm="100000">
                                          <p:val>
                                            <p:strVal val="#ppt_x"/>
                                          </p:val>
                                        </p:tav>
                                      </p:tavLst>
                                    </p:anim>
                                    <p:anim calcmode="lin" valueType="num">
                                      <p:cBhvr>
                                        <p:cTn id="77" dur="1000" fill="hold"/>
                                        <p:tgtEl>
                                          <p:spTgt spid="1128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1000"/>
                                        <p:tgtEl>
                                          <p:spTgt spid="26"/>
                                        </p:tgtEl>
                                      </p:cBhvr>
                                    </p:animEffect>
                                    <p:anim calcmode="lin" valueType="num">
                                      <p:cBhvr>
                                        <p:cTn id="81" dur="1000" fill="hold"/>
                                        <p:tgtEl>
                                          <p:spTgt spid="26"/>
                                        </p:tgtEl>
                                        <p:attrNameLst>
                                          <p:attrName>ppt_x</p:attrName>
                                        </p:attrNameLst>
                                      </p:cBhvr>
                                      <p:tavLst>
                                        <p:tav tm="0">
                                          <p:val>
                                            <p:strVal val="#ppt_x"/>
                                          </p:val>
                                        </p:tav>
                                        <p:tav tm="100000">
                                          <p:val>
                                            <p:strVal val="#ppt_x"/>
                                          </p:val>
                                        </p:tav>
                                      </p:tavLst>
                                    </p:anim>
                                    <p:anim calcmode="lin" valueType="num">
                                      <p:cBhvr>
                                        <p:cTn id="8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9" grpId="0"/>
      <p:bldP spid="11281" grpId="0"/>
      <p:bldP spid="11283" grpId="0"/>
      <p:bldP spid="11285" grpId="0"/>
      <p:bldP spid="11286" grpId="0"/>
      <p:bldP spid="11287" grpId="0"/>
      <p:bldP spid="2" grpId="0" animBg="1"/>
      <p:bldP spid="72" grpId="0" animBg="1"/>
      <p:bldP spid="111" grpId="0" animBg="1"/>
      <p:bldP spid="3" grpId="0" animBg="1"/>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8847002" y="561975"/>
            <a:ext cx="2364740" cy="567690"/>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1.3</a:t>
            </a: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 </a:t>
            </a:r>
            <a:r>
              <a:rPr lang="zh-CN" altLang="en-US"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项目愿景</a:t>
            </a:r>
          </a:p>
        </p:txBody>
      </p:sp>
      <p:sp>
        <p:nvSpPr>
          <p:cNvPr id="15" name="文本框 14"/>
          <p:cNvSpPr txBox="1"/>
          <p:nvPr/>
        </p:nvSpPr>
        <p:spPr>
          <a:xfrm>
            <a:off x="8784772" y="1046480"/>
            <a:ext cx="1107996" cy="276999"/>
          </a:xfrm>
          <a:prstGeom prst="rect">
            <a:avLst/>
          </a:prstGeom>
          <a:noFill/>
        </p:spPr>
        <p:txBody>
          <a:bodyPr wrap="none" rtlCol="0">
            <a:spAutoFit/>
          </a:bodyPr>
          <a:lstStyle/>
          <a:p>
            <a:pPr defTabSz="0"/>
            <a:r>
              <a:rPr lang="zh-CN" altLang="en-US" sz="1200" dirty="0">
                <a:solidFill>
                  <a:schemeClr val="bg1"/>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solidFill>
              <a:latin typeface="黑体" panose="02010609060101010101" pitchFamily="49" charset="-122"/>
              <a:ea typeface="黑体" panose="02010609060101010101" pitchFamily="49" charset="-122"/>
              <a:cs typeface="Calibri" panose="020F0502020204030204" pitchFamily="18" charset="0"/>
            </a:endParaRPr>
          </a:p>
        </p:txBody>
      </p:sp>
      <p:sp>
        <p:nvSpPr>
          <p:cNvPr id="17" name="矩形 16"/>
          <p:cNvSpPr/>
          <p:nvPr/>
        </p:nvSpPr>
        <p:spPr>
          <a:xfrm>
            <a:off x="-635" y="1777365"/>
            <a:ext cx="3839210" cy="2365375"/>
          </a:xfrm>
          <a:prstGeom prst="rect">
            <a:avLst/>
          </a:prstGeom>
          <a:blipFill rotWithShape="1">
            <a:blip r:embed="rId4"/>
            <a:tile tx="-425450" ty="-247650" sx="31000" sy="31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840480" y="1777365"/>
            <a:ext cx="3839210" cy="23653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680960" y="1777365"/>
            <a:ext cx="3839210" cy="2365375"/>
          </a:xfrm>
          <a:prstGeom prst="rect">
            <a:avLst/>
          </a:prstGeom>
          <a:blipFill rotWithShape="1">
            <a:blip r:embed="rId5"/>
            <a:tile tx="-101600" ty="-247650" sx="26000" sy="2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
          <p:cNvSpPr txBox="1"/>
          <p:nvPr/>
        </p:nvSpPr>
        <p:spPr>
          <a:xfrm>
            <a:off x="3964538" y="2204315"/>
            <a:ext cx="3578225" cy="703580"/>
          </a:xfrm>
          <a:prstGeom prst="rect">
            <a:avLst/>
          </a:prstGeom>
          <a:noFill/>
        </p:spPr>
        <p:txBody>
          <a:bodyPr wrap="none" lIns="0" tIns="0" rIns="0" rtlCol="0">
            <a:spAutoFit/>
          </a:bodyPr>
          <a:lstStyle/>
          <a:p>
            <a:pPr defTabSz="0">
              <a:lnSpc>
                <a:spcPct val="100000"/>
              </a:lnSpc>
            </a:pPr>
            <a:r>
              <a:rPr lang="en-US" altLang="zh-CN" sz="4275" dirty="0">
                <a:solidFill>
                  <a:schemeClr val="bg1"/>
                </a:solidFill>
                <a:latin typeface="+mj-lt"/>
                <a:cs typeface="Calibri" panose="020F0502020204030204" pitchFamily="18" charset="0"/>
              </a:rPr>
              <a:t>PROJECT</a:t>
            </a:r>
            <a:r>
              <a:rPr lang="en-US" altLang="zh-CN" sz="4275" dirty="0">
                <a:solidFill>
                  <a:schemeClr val="bg1"/>
                </a:solidFill>
                <a:latin typeface="+mj-lt"/>
                <a:cs typeface="Times New Roman" panose="02020603050405020304" pitchFamily="18" charset="0"/>
              </a:rPr>
              <a:t> </a:t>
            </a:r>
            <a:r>
              <a:rPr lang="en-US" altLang="zh-CN" sz="4275" dirty="0">
                <a:solidFill>
                  <a:schemeClr val="bg1"/>
                </a:solidFill>
                <a:latin typeface="+mj-lt"/>
                <a:cs typeface="Calibri" panose="020F0502020204030204" pitchFamily="18" charset="0"/>
              </a:rPr>
              <a:t>VISION</a:t>
            </a:r>
          </a:p>
        </p:txBody>
      </p:sp>
      <p:sp>
        <p:nvSpPr>
          <p:cNvPr id="9" name="TextBox 1"/>
          <p:cNvSpPr txBox="1"/>
          <p:nvPr/>
        </p:nvSpPr>
        <p:spPr>
          <a:xfrm>
            <a:off x="4570185" y="2951208"/>
            <a:ext cx="2997835" cy="907941"/>
          </a:xfrm>
          <a:prstGeom prst="rect">
            <a:avLst/>
          </a:prstGeom>
          <a:noFill/>
        </p:spPr>
        <p:txBody>
          <a:bodyPr wrap="square" lIns="0" tIns="0" rIns="0" rtlCol="0">
            <a:spAutoFit/>
          </a:bodyPr>
          <a:lstStyle/>
          <a:p>
            <a:pPr defTabSz="0"/>
            <a:r>
              <a:rPr lang="zh-CN" altLang="en-US" sz="14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4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4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4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4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4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4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4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21" name="椭圆 20"/>
          <p:cNvSpPr/>
          <p:nvPr/>
        </p:nvSpPr>
        <p:spPr>
          <a:xfrm>
            <a:off x="838200" y="4405630"/>
            <a:ext cx="492760" cy="492760"/>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1"/>
          <p:cNvSpPr txBox="1"/>
          <p:nvPr/>
        </p:nvSpPr>
        <p:spPr>
          <a:xfrm>
            <a:off x="1397233" y="4490950"/>
            <a:ext cx="1337310" cy="292100"/>
          </a:xfrm>
          <a:prstGeom prst="rect">
            <a:avLst/>
          </a:prstGeom>
          <a:noFill/>
        </p:spPr>
        <p:txBody>
          <a:bodyPr wrap="none" lIns="0" tIns="0" rIns="0" rtlCol="0">
            <a:spAutoFit/>
          </a:bodyPr>
          <a:lstStyle/>
          <a:p>
            <a:pPr defTabSz="0">
              <a:lnSpc>
                <a:spcPct val="100000"/>
              </a:lnSpc>
            </a:pPr>
            <a:r>
              <a:rPr lang="en-US" altLang="zh-CN" sz="1600" dirty="0">
                <a:solidFill>
                  <a:srgbClr val="DAB96E"/>
                </a:solidFill>
                <a:latin typeface="+mj-lt"/>
                <a:cs typeface="Calibri" panose="020F0502020204030204" pitchFamily="18" charset="0"/>
              </a:rPr>
              <a:t>PROJECT</a:t>
            </a:r>
            <a:r>
              <a:rPr lang="en-US" altLang="zh-CN" sz="1600" dirty="0">
                <a:solidFill>
                  <a:srgbClr val="DAB96E"/>
                </a:solidFill>
                <a:latin typeface="+mj-lt"/>
                <a:cs typeface="Times New Roman" panose="02020603050405020304" pitchFamily="18" charset="0"/>
              </a:rPr>
              <a:t> </a:t>
            </a:r>
            <a:r>
              <a:rPr lang="en-US" altLang="zh-CN" sz="1600" dirty="0">
                <a:solidFill>
                  <a:srgbClr val="DAB96E"/>
                </a:solidFill>
                <a:latin typeface="+mj-lt"/>
                <a:cs typeface="Calibri" panose="020F0502020204030204" pitchFamily="18" charset="0"/>
              </a:rPr>
              <a:t>VISION</a:t>
            </a:r>
          </a:p>
        </p:txBody>
      </p:sp>
      <p:sp>
        <p:nvSpPr>
          <p:cNvPr id="23" name="TextBox 1"/>
          <p:cNvSpPr txBox="1"/>
          <p:nvPr/>
        </p:nvSpPr>
        <p:spPr>
          <a:xfrm>
            <a:off x="1397000" y="4837430"/>
            <a:ext cx="2441575" cy="969496"/>
          </a:xfrm>
          <a:prstGeom prst="rect">
            <a:avLst/>
          </a:prstGeom>
          <a:noFill/>
        </p:spPr>
        <p:txBody>
          <a:bodyPr wrap="square" lIns="0" tIns="0" rIns="0" rtlCol="0">
            <a:spAutoFit/>
          </a:bodyPr>
          <a:lstStyle/>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24" name="椭圆 23"/>
          <p:cNvSpPr/>
          <p:nvPr/>
        </p:nvSpPr>
        <p:spPr>
          <a:xfrm>
            <a:off x="4266565" y="4405630"/>
            <a:ext cx="492760" cy="492760"/>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1"/>
          <p:cNvSpPr txBox="1"/>
          <p:nvPr/>
        </p:nvSpPr>
        <p:spPr>
          <a:xfrm>
            <a:off x="4825598" y="4490950"/>
            <a:ext cx="1337310" cy="292100"/>
          </a:xfrm>
          <a:prstGeom prst="rect">
            <a:avLst/>
          </a:prstGeom>
          <a:noFill/>
        </p:spPr>
        <p:txBody>
          <a:bodyPr wrap="none" lIns="0" tIns="0" rIns="0" rtlCol="0">
            <a:spAutoFit/>
          </a:bodyPr>
          <a:lstStyle/>
          <a:p>
            <a:pPr defTabSz="0">
              <a:lnSpc>
                <a:spcPct val="100000"/>
              </a:lnSpc>
            </a:pPr>
            <a:r>
              <a:rPr lang="en-US" altLang="zh-CN" sz="1600" dirty="0">
                <a:solidFill>
                  <a:srgbClr val="DAB96E"/>
                </a:solidFill>
                <a:latin typeface="+mj-lt"/>
                <a:cs typeface="Calibri" panose="020F0502020204030204" pitchFamily="18" charset="0"/>
              </a:rPr>
              <a:t>PROJECT</a:t>
            </a:r>
            <a:r>
              <a:rPr lang="en-US" altLang="zh-CN" sz="1600" dirty="0">
                <a:solidFill>
                  <a:srgbClr val="DAB96E"/>
                </a:solidFill>
                <a:latin typeface="+mj-lt"/>
                <a:cs typeface="Times New Roman" panose="02020603050405020304" pitchFamily="18" charset="0"/>
              </a:rPr>
              <a:t> </a:t>
            </a:r>
            <a:r>
              <a:rPr lang="en-US" altLang="zh-CN" sz="1600" dirty="0">
                <a:solidFill>
                  <a:srgbClr val="DAB96E"/>
                </a:solidFill>
                <a:latin typeface="+mj-lt"/>
                <a:cs typeface="Calibri" panose="020F0502020204030204" pitchFamily="18" charset="0"/>
              </a:rPr>
              <a:t>VISION</a:t>
            </a:r>
          </a:p>
        </p:txBody>
      </p:sp>
      <p:sp>
        <p:nvSpPr>
          <p:cNvPr id="26" name="TextBox 1"/>
          <p:cNvSpPr txBox="1"/>
          <p:nvPr/>
        </p:nvSpPr>
        <p:spPr>
          <a:xfrm>
            <a:off x="4825365" y="4837430"/>
            <a:ext cx="2441575" cy="1338828"/>
          </a:xfrm>
          <a:prstGeom prst="rect">
            <a:avLst/>
          </a:prstGeom>
          <a:noFill/>
        </p:spPr>
        <p:txBody>
          <a:bodyPr wrap="square" lIns="0" tIns="0" rIns="0" rtlCol="0">
            <a:spAutoFit/>
          </a:bodyPr>
          <a:lstStyle/>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27" name="椭圆 26"/>
          <p:cNvSpPr/>
          <p:nvPr/>
        </p:nvSpPr>
        <p:spPr>
          <a:xfrm>
            <a:off x="7679690" y="4405630"/>
            <a:ext cx="492760" cy="492760"/>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
          <p:cNvSpPr txBox="1"/>
          <p:nvPr/>
        </p:nvSpPr>
        <p:spPr>
          <a:xfrm>
            <a:off x="8238723" y="4490950"/>
            <a:ext cx="1337310" cy="292100"/>
          </a:xfrm>
          <a:prstGeom prst="rect">
            <a:avLst/>
          </a:prstGeom>
          <a:noFill/>
        </p:spPr>
        <p:txBody>
          <a:bodyPr wrap="none" lIns="0" tIns="0" rIns="0" rtlCol="0">
            <a:spAutoFit/>
          </a:bodyPr>
          <a:lstStyle/>
          <a:p>
            <a:pPr defTabSz="0">
              <a:lnSpc>
                <a:spcPct val="100000"/>
              </a:lnSpc>
            </a:pPr>
            <a:r>
              <a:rPr lang="en-US" altLang="zh-CN" sz="1600" dirty="0">
                <a:solidFill>
                  <a:srgbClr val="DAB96E"/>
                </a:solidFill>
                <a:latin typeface="+mj-lt"/>
                <a:cs typeface="Calibri" panose="020F0502020204030204" pitchFamily="18" charset="0"/>
              </a:rPr>
              <a:t>PROJECT</a:t>
            </a:r>
            <a:r>
              <a:rPr lang="en-US" altLang="zh-CN" sz="1600" dirty="0">
                <a:solidFill>
                  <a:srgbClr val="DAB96E"/>
                </a:solidFill>
                <a:latin typeface="+mj-lt"/>
                <a:cs typeface="Times New Roman" panose="02020603050405020304" pitchFamily="18" charset="0"/>
              </a:rPr>
              <a:t> </a:t>
            </a:r>
            <a:r>
              <a:rPr lang="en-US" altLang="zh-CN" sz="1600" dirty="0">
                <a:solidFill>
                  <a:srgbClr val="DAB96E"/>
                </a:solidFill>
                <a:latin typeface="+mj-lt"/>
                <a:cs typeface="Calibri" panose="020F0502020204030204" pitchFamily="18" charset="0"/>
              </a:rPr>
              <a:t>VISION</a:t>
            </a:r>
          </a:p>
        </p:txBody>
      </p:sp>
      <p:sp>
        <p:nvSpPr>
          <p:cNvPr id="29" name="TextBox 1"/>
          <p:cNvSpPr txBox="1"/>
          <p:nvPr/>
        </p:nvSpPr>
        <p:spPr>
          <a:xfrm>
            <a:off x="8238490" y="4837430"/>
            <a:ext cx="2441575" cy="969496"/>
          </a:xfrm>
          <a:prstGeom prst="rect">
            <a:avLst/>
          </a:prstGeom>
          <a:noFill/>
        </p:spPr>
        <p:txBody>
          <a:bodyPr wrap="square" lIns="0" tIns="0" rIns="0" rtlCol="0">
            <a:spAutoFit/>
          </a:bodyPr>
          <a:lstStyle/>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a:p>
            <a:pPr defTabSz="0"/>
            <a:endParaRPr lang="en-US" altLang="zh-CN" sz="1200" b="1"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31" name="Freeform 92"/>
          <p:cNvSpPr>
            <a:spLocks noEditPoints="1"/>
          </p:cNvSpPr>
          <p:nvPr/>
        </p:nvSpPr>
        <p:spPr bwMode="auto">
          <a:xfrm>
            <a:off x="922020" y="4522471"/>
            <a:ext cx="325438" cy="228600"/>
          </a:xfrm>
          <a:custGeom>
            <a:avLst/>
            <a:gdLst>
              <a:gd name="T0" fmla="*/ 57 w 71"/>
              <a:gd name="T1" fmla="*/ 44 h 50"/>
              <a:gd name="T2" fmla="*/ 65 w 71"/>
              <a:gd name="T3" fmla="*/ 36 h 50"/>
              <a:gd name="T4" fmla="*/ 58 w 71"/>
              <a:gd name="T5" fmla="*/ 27 h 50"/>
              <a:gd name="T6" fmla="*/ 56 w 71"/>
              <a:gd name="T7" fmla="*/ 24 h 50"/>
              <a:gd name="T8" fmla="*/ 37 w 71"/>
              <a:gd name="T9" fmla="*/ 6 h 50"/>
              <a:gd name="T10" fmla="*/ 20 w 71"/>
              <a:gd name="T11" fmla="*/ 17 h 50"/>
              <a:gd name="T12" fmla="*/ 9 w 71"/>
              <a:gd name="T13" fmla="*/ 23 h 50"/>
              <a:gd name="T14" fmla="*/ 9 w 71"/>
              <a:gd name="T15" fmla="*/ 41 h 50"/>
              <a:gd name="T16" fmla="*/ 18 w 71"/>
              <a:gd name="T17" fmla="*/ 44 h 50"/>
              <a:gd name="T18" fmla="*/ 19 w 71"/>
              <a:gd name="T19" fmla="*/ 30 h 50"/>
              <a:gd name="T20" fmla="*/ 19 w 71"/>
              <a:gd name="T21" fmla="*/ 28 h 50"/>
              <a:gd name="T22" fmla="*/ 24 w 71"/>
              <a:gd name="T23" fmla="*/ 31 h 50"/>
              <a:gd name="T24" fmla="*/ 26 w 71"/>
              <a:gd name="T25" fmla="*/ 20 h 50"/>
              <a:gd name="T26" fmla="*/ 28 w 71"/>
              <a:gd name="T27" fmla="*/ 31 h 50"/>
              <a:gd name="T28" fmla="*/ 33 w 71"/>
              <a:gd name="T29" fmla="*/ 28 h 50"/>
              <a:gd name="T30" fmla="*/ 27 w 71"/>
              <a:gd name="T31" fmla="*/ 36 h 50"/>
              <a:gd name="T32" fmla="*/ 27 w 71"/>
              <a:gd name="T33" fmla="*/ 36 h 50"/>
              <a:gd name="T34" fmla="*/ 27 w 71"/>
              <a:gd name="T35" fmla="*/ 37 h 50"/>
              <a:gd name="T36" fmla="*/ 27 w 71"/>
              <a:gd name="T37" fmla="*/ 37 h 50"/>
              <a:gd name="T38" fmla="*/ 25 w 71"/>
              <a:gd name="T39" fmla="*/ 37 h 50"/>
              <a:gd name="T40" fmla="*/ 25 w 71"/>
              <a:gd name="T41" fmla="*/ 37 h 50"/>
              <a:gd name="T42" fmla="*/ 25 w 71"/>
              <a:gd name="T43" fmla="*/ 36 h 50"/>
              <a:gd name="T44" fmla="*/ 25 w 71"/>
              <a:gd name="T45" fmla="*/ 36 h 50"/>
              <a:gd name="T46" fmla="*/ 38 w 71"/>
              <a:gd name="T47" fmla="*/ 29 h 50"/>
              <a:gd name="T48" fmla="*/ 35 w 71"/>
              <a:gd name="T49" fmla="*/ 29 h 50"/>
              <a:gd name="T50" fmla="*/ 41 w 71"/>
              <a:gd name="T51" fmla="*/ 21 h 50"/>
              <a:gd name="T52" fmla="*/ 41 w 71"/>
              <a:gd name="T53" fmla="*/ 21 h 50"/>
              <a:gd name="T54" fmla="*/ 42 w 71"/>
              <a:gd name="T55" fmla="*/ 20 h 50"/>
              <a:gd name="T56" fmla="*/ 42 w 71"/>
              <a:gd name="T57" fmla="*/ 20 h 50"/>
              <a:gd name="T58" fmla="*/ 43 w 71"/>
              <a:gd name="T59" fmla="*/ 20 h 50"/>
              <a:gd name="T60" fmla="*/ 43 w 71"/>
              <a:gd name="T61" fmla="*/ 20 h 50"/>
              <a:gd name="T62" fmla="*/ 44 w 71"/>
              <a:gd name="T63" fmla="*/ 21 h 50"/>
              <a:gd name="T64" fmla="*/ 44 w 71"/>
              <a:gd name="T65" fmla="*/ 21 h 50"/>
              <a:gd name="T66" fmla="*/ 50 w 71"/>
              <a:gd name="T67" fmla="*/ 29 h 50"/>
              <a:gd name="T68" fmla="*/ 44 w 71"/>
              <a:gd name="T69" fmla="*/ 26 h 50"/>
              <a:gd name="T70" fmla="*/ 43 w 71"/>
              <a:gd name="T71" fmla="*/ 37 h 50"/>
              <a:gd name="T72" fmla="*/ 41 w 71"/>
              <a:gd name="T73" fmla="*/ 26 h 50"/>
              <a:gd name="T74" fmla="*/ 67 w 71"/>
              <a:gd name="T75" fmla="*/ 46 h 50"/>
              <a:gd name="T76" fmla="*/ 57 w 71"/>
              <a:gd name="T77" fmla="*/ 50 h 50"/>
              <a:gd name="T78" fmla="*/ 18 w 71"/>
              <a:gd name="T79" fmla="*/ 50 h 50"/>
              <a:gd name="T80" fmla="*/ 0 w 71"/>
              <a:gd name="T81" fmla="*/ 31 h 50"/>
              <a:gd name="T82" fmla="*/ 16 w 71"/>
              <a:gd name="T83" fmla="*/ 13 h 50"/>
              <a:gd name="T84" fmla="*/ 37 w 71"/>
              <a:gd name="T85" fmla="*/ 0 h 50"/>
              <a:gd name="T86" fmla="*/ 61 w 71"/>
              <a:gd name="T87" fmla="*/ 22 h 50"/>
              <a:gd name="T88" fmla="*/ 71 w 71"/>
              <a:gd name="T89" fmla="*/ 36 h 50"/>
              <a:gd name="T90" fmla="*/ 67 w 71"/>
              <a:gd name="T91"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50">
                <a:moveTo>
                  <a:pt x="57" y="44"/>
                </a:moveTo>
                <a:cubicBezTo>
                  <a:pt x="57" y="44"/>
                  <a:pt x="57" y="44"/>
                  <a:pt x="57" y="44"/>
                </a:cubicBezTo>
                <a:cubicBezTo>
                  <a:pt x="59" y="44"/>
                  <a:pt x="61" y="43"/>
                  <a:pt x="63" y="42"/>
                </a:cubicBezTo>
                <a:cubicBezTo>
                  <a:pt x="64" y="40"/>
                  <a:pt x="65" y="38"/>
                  <a:pt x="65" y="36"/>
                </a:cubicBezTo>
                <a:cubicBezTo>
                  <a:pt x="65" y="33"/>
                  <a:pt x="65" y="32"/>
                  <a:pt x="63" y="30"/>
                </a:cubicBezTo>
                <a:cubicBezTo>
                  <a:pt x="62" y="28"/>
                  <a:pt x="60" y="27"/>
                  <a:pt x="58" y="27"/>
                </a:cubicBezTo>
                <a:cubicBezTo>
                  <a:pt x="57" y="27"/>
                  <a:pt x="56" y="26"/>
                  <a:pt x="56" y="24"/>
                </a:cubicBezTo>
                <a:cubicBezTo>
                  <a:pt x="56" y="24"/>
                  <a:pt x="56" y="24"/>
                  <a:pt x="56" y="24"/>
                </a:cubicBezTo>
                <a:cubicBezTo>
                  <a:pt x="56" y="19"/>
                  <a:pt x="54" y="14"/>
                  <a:pt x="50" y="11"/>
                </a:cubicBezTo>
                <a:cubicBezTo>
                  <a:pt x="47" y="8"/>
                  <a:pt x="42" y="6"/>
                  <a:pt x="37" y="6"/>
                </a:cubicBezTo>
                <a:cubicBezTo>
                  <a:pt x="33" y="6"/>
                  <a:pt x="30" y="7"/>
                  <a:pt x="27" y="9"/>
                </a:cubicBezTo>
                <a:cubicBezTo>
                  <a:pt x="24" y="11"/>
                  <a:pt x="21" y="14"/>
                  <a:pt x="20" y="17"/>
                </a:cubicBezTo>
                <a:cubicBezTo>
                  <a:pt x="19" y="18"/>
                  <a:pt x="18" y="19"/>
                  <a:pt x="17" y="19"/>
                </a:cubicBezTo>
                <a:cubicBezTo>
                  <a:pt x="14" y="19"/>
                  <a:pt x="11" y="20"/>
                  <a:pt x="9" y="23"/>
                </a:cubicBezTo>
                <a:cubicBezTo>
                  <a:pt x="7" y="25"/>
                  <a:pt x="5" y="28"/>
                  <a:pt x="5" y="31"/>
                </a:cubicBezTo>
                <a:cubicBezTo>
                  <a:pt x="5" y="35"/>
                  <a:pt x="7" y="38"/>
                  <a:pt x="9" y="41"/>
                </a:cubicBezTo>
                <a:cubicBezTo>
                  <a:pt x="9" y="41"/>
                  <a:pt x="9" y="41"/>
                  <a:pt x="9" y="41"/>
                </a:cubicBezTo>
                <a:cubicBezTo>
                  <a:pt x="12" y="43"/>
                  <a:pt x="15" y="44"/>
                  <a:pt x="18" y="44"/>
                </a:cubicBezTo>
                <a:cubicBezTo>
                  <a:pt x="57" y="44"/>
                  <a:pt x="57" y="44"/>
                  <a:pt x="57" y="44"/>
                </a:cubicBezTo>
                <a:close/>
                <a:moveTo>
                  <a:pt x="19" y="30"/>
                </a:moveTo>
                <a:cubicBezTo>
                  <a:pt x="19" y="30"/>
                  <a:pt x="19" y="30"/>
                  <a:pt x="19" y="30"/>
                </a:cubicBezTo>
                <a:cubicBezTo>
                  <a:pt x="18" y="30"/>
                  <a:pt x="18" y="29"/>
                  <a:pt x="19" y="28"/>
                </a:cubicBezTo>
                <a:cubicBezTo>
                  <a:pt x="19" y="27"/>
                  <a:pt x="20" y="27"/>
                  <a:pt x="21" y="28"/>
                </a:cubicBezTo>
                <a:cubicBezTo>
                  <a:pt x="24" y="31"/>
                  <a:pt x="24" y="31"/>
                  <a:pt x="24" y="31"/>
                </a:cubicBezTo>
                <a:cubicBezTo>
                  <a:pt x="24" y="22"/>
                  <a:pt x="24" y="22"/>
                  <a:pt x="24" y="22"/>
                </a:cubicBezTo>
                <a:cubicBezTo>
                  <a:pt x="24" y="21"/>
                  <a:pt x="25" y="20"/>
                  <a:pt x="26" y="20"/>
                </a:cubicBezTo>
                <a:cubicBezTo>
                  <a:pt x="27" y="20"/>
                  <a:pt x="28" y="21"/>
                  <a:pt x="28" y="22"/>
                </a:cubicBezTo>
                <a:cubicBezTo>
                  <a:pt x="28" y="31"/>
                  <a:pt x="28" y="31"/>
                  <a:pt x="28" y="31"/>
                </a:cubicBezTo>
                <a:cubicBezTo>
                  <a:pt x="31" y="28"/>
                  <a:pt x="31" y="28"/>
                  <a:pt x="31" y="28"/>
                </a:cubicBezTo>
                <a:cubicBezTo>
                  <a:pt x="31" y="27"/>
                  <a:pt x="32" y="27"/>
                  <a:pt x="33" y="28"/>
                </a:cubicBezTo>
                <a:cubicBezTo>
                  <a:pt x="34" y="29"/>
                  <a:pt x="34" y="30"/>
                  <a:pt x="33" y="30"/>
                </a:cubicBezTo>
                <a:cubicBezTo>
                  <a:pt x="27" y="36"/>
                  <a:pt x="27" y="36"/>
                  <a:pt x="27" y="36"/>
                </a:cubicBezTo>
                <a:cubicBezTo>
                  <a:pt x="27" y="36"/>
                  <a:pt x="27" y="36"/>
                  <a:pt x="27" y="36"/>
                </a:cubicBezTo>
                <a:cubicBezTo>
                  <a:pt x="27" y="36"/>
                  <a:pt x="27" y="36"/>
                  <a:pt x="27" y="36"/>
                </a:cubicBezTo>
                <a:cubicBezTo>
                  <a:pt x="27" y="36"/>
                  <a:pt x="27" y="36"/>
                  <a:pt x="27" y="36"/>
                </a:cubicBezTo>
                <a:cubicBezTo>
                  <a:pt x="27" y="36"/>
                  <a:pt x="27" y="36"/>
                  <a:pt x="27" y="37"/>
                </a:cubicBezTo>
                <a:cubicBezTo>
                  <a:pt x="27" y="37"/>
                  <a:pt x="27" y="37"/>
                  <a:pt x="27" y="37"/>
                </a:cubicBezTo>
                <a:cubicBezTo>
                  <a:pt x="27" y="37"/>
                  <a:pt x="27" y="37"/>
                  <a:pt x="27" y="37"/>
                </a:cubicBezTo>
                <a:cubicBezTo>
                  <a:pt x="26" y="37"/>
                  <a:pt x="26" y="37"/>
                  <a:pt x="26" y="37"/>
                </a:cubicBezTo>
                <a:cubicBezTo>
                  <a:pt x="26" y="37"/>
                  <a:pt x="25" y="37"/>
                  <a:pt x="25" y="37"/>
                </a:cubicBezTo>
                <a:cubicBezTo>
                  <a:pt x="25" y="37"/>
                  <a:pt x="25" y="37"/>
                  <a:pt x="25" y="37"/>
                </a:cubicBezTo>
                <a:cubicBezTo>
                  <a:pt x="25" y="37"/>
                  <a:pt x="25" y="37"/>
                  <a:pt x="25" y="37"/>
                </a:cubicBezTo>
                <a:cubicBezTo>
                  <a:pt x="25" y="36"/>
                  <a:pt x="25" y="36"/>
                  <a:pt x="25" y="36"/>
                </a:cubicBezTo>
                <a:cubicBezTo>
                  <a:pt x="25" y="36"/>
                  <a:pt x="25" y="36"/>
                  <a:pt x="25" y="36"/>
                </a:cubicBezTo>
                <a:cubicBezTo>
                  <a:pt x="25" y="36"/>
                  <a:pt x="25" y="36"/>
                  <a:pt x="25" y="36"/>
                </a:cubicBezTo>
                <a:cubicBezTo>
                  <a:pt x="25" y="36"/>
                  <a:pt x="25" y="36"/>
                  <a:pt x="25" y="36"/>
                </a:cubicBezTo>
                <a:cubicBezTo>
                  <a:pt x="19" y="30"/>
                  <a:pt x="19" y="30"/>
                  <a:pt x="19" y="30"/>
                </a:cubicBezTo>
                <a:close/>
                <a:moveTo>
                  <a:pt x="38" y="29"/>
                </a:moveTo>
                <a:cubicBezTo>
                  <a:pt x="38" y="29"/>
                  <a:pt x="38" y="29"/>
                  <a:pt x="38" y="29"/>
                </a:cubicBezTo>
                <a:cubicBezTo>
                  <a:pt x="37" y="30"/>
                  <a:pt x="36" y="30"/>
                  <a:pt x="35" y="29"/>
                </a:cubicBezTo>
                <a:cubicBezTo>
                  <a:pt x="35" y="28"/>
                  <a:pt x="35" y="27"/>
                  <a:pt x="35" y="27"/>
                </a:cubicBezTo>
                <a:cubicBezTo>
                  <a:pt x="41" y="21"/>
                  <a:pt x="41" y="21"/>
                  <a:pt x="41" y="21"/>
                </a:cubicBezTo>
                <a:cubicBezTo>
                  <a:pt x="41" y="21"/>
                  <a:pt x="41" y="21"/>
                  <a:pt x="41" y="21"/>
                </a:cubicBezTo>
                <a:cubicBezTo>
                  <a:pt x="41" y="21"/>
                  <a:pt x="41" y="21"/>
                  <a:pt x="41" y="21"/>
                </a:cubicBezTo>
                <a:cubicBezTo>
                  <a:pt x="41" y="21"/>
                  <a:pt x="41" y="21"/>
                  <a:pt x="41" y="21"/>
                </a:cubicBezTo>
                <a:cubicBezTo>
                  <a:pt x="42" y="20"/>
                  <a:pt x="42" y="20"/>
                  <a:pt x="42" y="20"/>
                </a:cubicBezTo>
                <a:cubicBezTo>
                  <a:pt x="42" y="20"/>
                  <a:pt x="42" y="20"/>
                  <a:pt x="42" y="20"/>
                </a:cubicBezTo>
                <a:cubicBezTo>
                  <a:pt x="42" y="20"/>
                  <a:pt x="42" y="20"/>
                  <a:pt x="42" y="20"/>
                </a:cubicBezTo>
                <a:cubicBezTo>
                  <a:pt x="42" y="20"/>
                  <a:pt x="42" y="20"/>
                  <a:pt x="43" y="20"/>
                </a:cubicBezTo>
                <a:cubicBezTo>
                  <a:pt x="43" y="20"/>
                  <a:pt x="43" y="20"/>
                  <a:pt x="43" y="20"/>
                </a:cubicBezTo>
                <a:cubicBezTo>
                  <a:pt x="43" y="20"/>
                  <a:pt x="43" y="20"/>
                  <a:pt x="43" y="20"/>
                </a:cubicBezTo>
                <a:cubicBezTo>
                  <a:pt x="43" y="20"/>
                  <a:pt x="43" y="20"/>
                  <a:pt x="43" y="20"/>
                </a:cubicBezTo>
                <a:cubicBezTo>
                  <a:pt x="44" y="20"/>
                  <a:pt x="44" y="20"/>
                  <a:pt x="44" y="21"/>
                </a:cubicBezTo>
                <a:cubicBezTo>
                  <a:pt x="44" y="21"/>
                  <a:pt x="44" y="21"/>
                  <a:pt x="44" y="21"/>
                </a:cubicBezTo>
                <a:cubicBezTo>
                  <a:pt x="44" y="21"/>
                  <a:pt x="44" y="21"/>
                  <a:pt x="44" y="21"/>
                </a:cubicBezTo>
                <a:cubicBezTo>
                  <a:pt x="44" y="21"/>
                  <a:pt x="44" y="21"/>
                  <a:pt x="44" y="21"/>
                </a:cubicBezTo>
                <a:cubicBezTo>
                  <a:pt x="50" y="27"/>
                  <a:pt x="50" y="27"/>
                  <a:pt x="50" y="27"/>
                </a:cubicBezTo>
                <a:cubicBezTo>
                  <a:pt x="50" y="27"/>
                  <a:pt x="50" y="28"/>
                  <a:pt x="50" y="29"/>
                </a:cubicBezTo>
                <a:cubicBezTo>
                  <a:pt x="49" y="30"/>
                  <a:pt x="48" y="30"/>
                  <a:pt x="47" y="29"/>
                </a:cubicBezTo>
                <a:cubicBezTo>
                  <a:pt x="44" y="26"/>
                  <a:pt x="44" y="26"/>
                  <a:pt x="44" y="26"/>
                </a:cubicBezTo>
                <a:cubicBezTo>
                  <a:pt x="44" y="35"/>
                  <a:pt x="44" y="35"/>
                  <a:pt x="44" y="35"/>
                </a:cubicBezTo>
                <a:cubicBezTo>
                  <a:pt x="44" y="36"/>
                  <a:pt x="43" y="37"/>
                  <a:pt x="43" y="37"/>
                </a:cubicBezTo>
                <a:cubicBezTo>
                  <a:pt x="42" y="37"/>
                  <a:pt x="41" y="36"/>
                  <a:pt x="41" y="35"/>
                </a:cubicBezTo>
                <a:cubicBezTo>
                  <a:pt x="41" y="26"/>
                  <a:pt x="41" y="26"/>
                  <a:pt x="41" y="26"/>
                </a:cubicBezTo>
                <a:cubicBezTo>
                  <a:pt x="38" y="29"/>
                  <a:pt x="38" y="29"/>
                  <a:pt x="38" y="29"/>
                </a:cubicBezTo>
                <a:close/>
                <a:moveTo>
                  <a:pt x="67" y="46"/>
                </a:moveTo>
                <a:cubicBezTo>
                  <a:pt x="67" y="46"/>
                  <a:pt x="67" y="46"/>
                  <a:pt x="67" y="46"/>
                </a:cubicBezTo>
                <a:cubicBezTo>
                  <a:pt x="64" y="48"/>
                  <a:pt x="61" y="50"/>
                  <a:pt x="57" y="50"/>
                </a:cubicBezTo>
                <a:cubicBezTo>
                  <a:pt x="57" y="50"/>
                  <a:pt x="57" y="50"/>
                  <a:pt x="57" y="50"/>
                </a:cubicBezTo>
                <a:cubicBezTo>
                  <a:pt x="18" y="50"/>
                  <a:pt x="18" y="50"/>
                  <a:pt x="18" y="50"/>
                </a:cubicBezTo>
                <a:cubicBezTo>
                  <a:pt x="13" y="50"/>
                  <a:pt x="9" y="48"/>
                  <a:pt x="5" y="44"/>
                </a:cubicBezTo>
                <a:cubicBezTo>
                  <a:pt x="2" y="41"/>
                  <a:pt x="0" y="36"/>
                  <a:pt x="0" y="31"/>
                </a:cubicBezTo>
                <a:cubicBezTo>
                  <a:pt x="0" y="27"/>
                  <a:pt x="2" y="22"/>
                  <a:pt x="5" y="19"/>
                </a:cubicBezTo>
                <a:cubicBezTo>
                  <a:pt x="8" y="16"/>
                  <a:pt x="11" y="14"/>
                  <a:pt x="16" y="13"/>
                </a:cubicBezTo>
                <a:cubicBezTo>
                  <a:pt x="18" y="10"/>
                  <a:pt x="20" y="6"/>
                  <a:pt x="24" y="4"/>
                </a:cubicBezTo>
                <a:cubicBezTo>
                  <a:pt x="28" y="2"/>
                  <a:pt x="32" y="0"/>
                  <a:pt x="37" y="0"/>
                </a:cubicBezTo>
                <a:cubicBezTo>
                  <a:pt x="44" y="0"/>
                  <a:pt x="50" y="3"/>
                  <a:pt x="54" y="7"/>
                </a:cubicBezTo>
                <a:cubicBezTo>
                  <a:pt x="58" y="11"/>
                  <a:pt x="61" y="16"/>
                  <a:pt x="61" y="22"/>
                </a:cubicBezTo>
                <a:cubicBezTo>
                  <a:pt x="64" y="23"/>
                  <a:pt x="66" y="25"/>
                  <a:pt x="67" y="27"/>
                </a:cubicBezTo>
                <a:cubicBezTo>
                  <a:pt x="69" y="29"/>
                  <a:pt x="71" y="32"/>
                  <a:pt x="71" y="36"/>
                </a:cubicBezTo>
                <a:cubicBezTo>
                  <a:pt x="71" y="40"/>
                  <a:pt x="69" y="43"/>
                  <a:pt x="67" y="46"/>
                </a:cubicBezTo>
                <a:cubicBezTo>
                  <a:pt x="67" y="46"/>
                  <a:pt x="67" y="46"/>
                  <a:pt x="67" y="4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3"/>
          <p:cNvSpPr>
            <a:spLocks noEditPoints="1"/>
          </p:cNvSpPr>
          <p:nvPr/>
        </p:nvSpPr>
        <p:spPr bwMode="auto">
          <a:xfrm>
            <a:off x="4350068" y="4488499"/>
            <a:ext cx="325438" cy="325438"/>
          </a:xfrm>
          <a:custGeom>
            <a:avLst/>
            <a:gdLst>
              <a:gd name="T0" fmla="*/ 67 w 71"/>
              <a:gd name="T1" fmla="*/ 8 h 71"/>
              <a:gd name="T2" fmla="*/ 67 w 71"/>
              <a:gd name="T3" fmla="*/ 8 h 71"/>
              <a:gd name="T4" fmla="*/ 67 w 71"/>
              <a:gd name="T5" fmla="*/ 26 h 71"/>
              <a:gd name="T6" fmla="*/ 57 w 71"/>
              <a:gd name="T7" fmla="*/ 36 h 71"/>
              <a:gd name="T8" fmla="*/ 39 w 71"/>
              <a:gd name="T9" fmla="*/ 36 h 71"/>
              <a:gd name="T10" fmla="*/ 39 w 71"/>
              <a:gd name="T11" fmla="*/ 36 h 71"/>
              <a:gd name="T12" fmla="*/ 36 w 71"/>
              <a:gd name="T13" fmla="*/ 39 h 71"/>
              <a:gd name="T14" fmla="*/ 36 w 71"/>
              <a:gd name="T15" fmla="*/ 57 h 71"/>
              <a:gd name="T16" fmla="*/ 26 w 71"/>
              <a:gd name="T17" fmla="*/ 67 h 71"/>
              <a:gd name="T18" fmla="*/ 17 w 71"/>
              <a:gd name="T19" fmla="*/ 71 h 71"/>
              <a:gd name="T20" fmla="*/ 3 w 71"/>
              <a:gd name="T21" fmla="*/ 63 h 71"/>
              <a:gd name="T22" fmla="*/ 3 w 71"/>
              <a:gd name="T23" fmla="*/ 45 h 71"/>
              <a:gd name="T24" fmla="*/ 3 w 71"/>
              <a:gd name="T25" fmla="*/ 45 h 71"/>
              <a:gd name="T26" fmla="*/ 22 w 71"/>
              <a:gd name="T27" fmla="*/ 31 h 71"/>
              <a:gd name="T28" fmla="*/ 31 w 71"/>
              <a:gd name="T29" fmla="*/ 35 h 71"/>
              <a:gd name="T30" fmla="*/ 35 w 71"/>
              <a:gd name="T31" fmla="*/ 32 h 71"/>
              <a:gd name="T32" fmla="*/ 31 w 71"/>
              <a:gd name="T33" fmla="*/ 23 h 71"/>
              <a:gd name="T34" fmla="*/ 35 w 71"/>
              <a:gd name="T35" fmla="*/ 14 h 71"/>
              <a:gd name="T36" fmla="*/ 45 w 71"/>
              <a:gd name="T37" fmla="*/ 4 h 71"/>
              <a:gd name="T38" fmla="*/ 53 w 71"/>
              <a:gd name="T39" fmla="*/ 0 h 71"/>
              <a:gd name="T40" fmla="*/ 62 w 71"/>
              <a:gd name="T41" fmla="*/ 4 h 71"/>
              <a:gd name="T42" fmla="*/ 63 w 71"/>
              <a:gd name="T43" fmla="*/ 12 h 71"/>
              <a:gd name="T44" fmla="*/ 58 w 71"/>
              <a:gd name="T45" fmla="*/ 8 h 71"/>
              <a:gd name="T46" fmla="*/ 48 w 71"/>
              <a:gd name="T47" fmla="*/ 8 h 71"/>
              <a:gd name="T48" fmla="*/ 36 w 71"/>
              <a:gd name="T49" fmla="*/ 23 h 71"/>
              <a:gd name="T50" fmla="*/ 38 w 71"/>
              <a:gd name="T51" fmla="*/ 28 h 71"/>
              <a:gd name="T52" fmla="*/ 39 w 71"/>
              <a:gd name="T53" fmla="*/ 28 h 71"/>
              <a:gd name="T54" fmla="*/ 47 w 71"/>
              <a:gd name="T55" fmla="*/ 23 h 71"/>
              <a:gd name="T56" fmla="*/ 43 w 71"/>
              <a:gd name="T57" fmla="*/ 32 h 71"/>
              <a:gd name="T58" fmla="*/ 43 w 71"/>
              <a:gd name="T59" fmla="*/ 32 h 71"/>
              <a:gd name="T60" fmla="*/ 53 w 71"/>
              <a:gd name="T61" fmla="*/ 32 h 71"/>
              <a:gd name="T62" fmla="*/ 63 w 71"/>
              <a:gd name="T63" fmla="*/ 22 h 71"/>
              <a:gd name="T64" fmla="*/ 65 w 71"/>
              <a:gd name="T65" fmla="*/ 17 h 71"/>
              <a:gd name="T66" fmla="*/ 63 w 71"/>
              <a:gd name="T67" fmla="*/ 12 h 71"/>
              <a:gd name="T68" fmla="*/ 32 w 71"/>
              <a:gd name="T69" fmla="*/ 43 h 71"/>
              <a:gd name="T70" fmla="*/ 27 w 71"/>
              <a:gd name="T71" fmla="*/ 48 h 71"/>
              <a:gd name="T72" fmla="*/ 23 w 71"/>
              <a:gd name="T73" fmla="*/ 44 h 71"/>
              <a:gd name="T74" fmla="*/ 27 w 71"/>
              <a:gd name="T75" fmla="*/ 39 h 71"/>
              <a:gd name="T76" fmla="*/ 22 w 71"/>
              <a:gd name="T77" fmla="*/ 37 h 71"/>
              <a:gd name="T78" fmla="*/ 17 w 71"/>
              <a:gd name="T79" fmla="*/ 39 h 71"/>
              <a:gd name="T80" fmla="*/ 7 w 71"/>
              <a:gd name="T81" fmla="*/ 49 h 71"/>
              <a:gd name="T82" fmla="*/ 7 w 71"/>
              <a:gd name="T83" fmla="*/ 59 h 71"/>
              <a:gd name="T84" fmla="*/ 17 w 71"/>
              <a:gd name="T85" fmla="*/ 65 h 71"/>
              <a:gd name="T86" fmla="*/ 22 w 71"/>
              <a:gd name="T87" fmla="*/ 63 h 71"/>
              <a:gd name="T88" fmla="*/ 32 w 71"/>
              <a:gd name="T89" fmla="*/ 53 h 71"/>
              <a:gd name="T90" fmla="*/ 32 w 71"/>
              <a:gd name="T91" fmla="*/ 4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71">
                <a:moveTo>
                  <a:pt x="62" y="4"/>
                </a:moveTo>
                <a:cubicBezTo>
                  <a:pt x="67" y="8"/>
                  <a:pt x="67" y="8"/>
                  <a:pt x="67" y="8"/>
                </a:cubicBezTo>
                <a:cubicBezTo>
                  <a:pt x="67" y="8"/>
                  <a:pt x="67" y="8"/>
                  <a:pt x="67" y="8"/>
                </a:cubicBezTo>
                <a:cubicBezTo>
                  <a:pt x="67" y="8"/>
                  <a:pt x="67" y="8"/>
                  <a:pt x="67" y="8"/>
                </a:cubicBezTo>
                <a:cubicBezTo>
                  <a:pt x="69" y="11"/>
                  <a:pt x="71" y="14"/>
                  <a:pt x="71" y="17"/>
                </a:cubicBezTo>
                <a:cubicBezTo>
                  <a:pt x="71" y="20"/>
                  <a:pt x="69" y="24"/>
                  <a:pt x="67" y="26"/>
                </a:cubicBezTo>
                <a:cubicBezTo>
                  <a:pt x="67" y="26"/>
                  <a:pt x="67" y="26"/>
                  <a:pt x="67" y="26"/>
                </a:cubicBezTo>
                <a:cubicBezTo>
                  <a:pt x="57" y="36"/>
                  <a:pt x="57" y="36"/>
                  <a:pt x="57" y="36"/>
                </a:cubicBezTo>
                <a:cubicBezTo>
                  <a:pt x="55" y="39"/>
                  <a:pt x="51" y="40"/>
                  <a:pt x="48" y="40"/>
                </a:cubicBezTo>
                <a:cubicBezTo>
                  <a:pt x="45" y="40"/>
                  <a:pt x="42" y="39"/>
                  <a:pt x="39" y="36"/>
                </a:cubicBezTo>
                <a:cubicBezTo>
                  <a:pt x="39" y="36"/>
                  <a:pt x="39" y="36"/>
                  <a:pt x="39" y="36"/>
                </a:cubicBezTo>
                <a:cubicBezTo>
                  <a:pt x="39" y="36"/>
                  <a:pt x="39" y="36"/>
                  <a:pt x="39" y="36"/>
                </a:cubicBezTo>
                <a:cubicBezTo>
                  <a:pt x="35" y="39"/>
                  <a:pt x="35" y="39"/>
                  <a:pt x="35" y="39"/>
                </a:cubicBezTo>
                <a:cubicBezTo>
                  <a:pt x="36" y="39"/>
                  <a:pt x="36" y="39"/>
                  <a:pt x="36" y="39"/>
                </a:cubicBezTo>
                <a:cubicBezTo>
                  <a:pt x="38" y="42"/>
                  <a:pt x="40" y="45"/>
                  <a:pt x="40" y="48"/>
                </a:cubicBezTo>
                <a:cubicBezTo>
                  <a:pt x="40" y="52"/>
                  <a:pt x="38" y="55"/>
                  <a:pt x="36" y="57"/>
                </a:cubicBezTo>
                <a:cubicBezTo>
                  <a:pt x="36" y="57"/>
                  <a:pt x="36" y="57"/>
                  <a:pt x="36" y="57"/>
                </a:cubicBezTo>
                <a:cubicBezTo>
                  <a:pt x="26" y="67"/>
                  <a:pt x="26" y="67"/>
                  <a:pt x="26" y="67"/>
                </a:cubicBezTo>
                <a:cubicBezTo>
                  <a:pt x="26" y="67"/>
                  <a:pt x="26" y="67"/>
                  <a:pt x="26" y="67"/>
                </a:cubicBezTo>
                <a:cubicBezTo>
                  <a:pt x="23" y="70"/>
                  <a:pt x="20" y="71"/>
                  <a:pt x="17" y="71"/>
                </a:cubicBezTo>
                <a:cubicBezTo>
                  <a:pt x="14" y="71"/>
                  <a:pt x="11" y="70"/>
                  <a:pt x="8" y="67"/>
                </a:cubicBezTo>
                <a:cubicBezTo>
                  <a:pt x="3" y="63"/>
                  <a:pt x="3" y="63"/>
                  <a:pt x="3" y="63"/>
                </a:cubicBezTo>
                <a:cubicBezTo>
                  <a:pt x="1" y="60"/>
                  <a:pt x="0" y="57"/>
                  <a:pt x="0" y="54"/>
                </a:cubicBezTo>
                <a:cubicBezTo>
                  <a:pt x="0" y="50"/>
                  <a:pt x="1" y="47"/>
                  <a:pt x="3" y="45"/>
                </a:cubicBezTo>
                <a:cubicBezTo>
                  <a:pt x="3" y="45"/>
                  <a:pt x="3" y="45"/>
                  <a:pt x="3" y="45"/>
                </a:cubicBezTo>
                <a:cubicBezTo>
                  <a:pt x="3" y="45"/>
                  <a:pt x="3" y="45"/>
                  <a:pt x="3" y="45"/>
                </a:cubicBezTo>
                <a:cubicBezTo>
                  <a:pt x="13" y="35"/>
                  <a:pt x="13" y="35"/>
                  <a:pt x="13" y="35"/>
                </a:cubicBezTo>
                <a:cubicBezTo>
                  <a:pt x="16" y="32"/>
                  <a:pt x="19" y="31"/>
                  <a:pt x="22" y="31"/>
                </a:cubicBezTo>
                <a:cubicBezTo>
                  <a:pt x="26" y="31"/>
                  <a:pt x="29" y="32"/>
                  <a:pt x="31" y="35"/>
                </a:cubicBezTo>
                <a:cubicBezTo>
                  <a:pt x="31" y="35"/>
                  <a:pt x="31" y="35"/>
                  <a:pt x="31" y="35"/>
                </a:cubicBezTo>
                <a:cubicBezTo>
                  <a:pt x="32" y="35"/>
                  <a:pt x="32" y="35"/>
                  <a:pt x="32" y="35"/>
                </a:cubicBezTo>
                <a:cubicBezTo>
                  <a:pt x="35" y="32"/>
                  <a:pt x="35" y="32"/>
                  <a:pt x="35" y="32"/>
                </a:cubicBezTo>
                <a:cubicBezTo>
                  <a:pt x="35" y="31"/>
                  <a:pt x="35" y="31"/>
                  <a:pt x="35" y="31"/>
                </a:cubicBezTo>
                <a:cubicBezTo>
                  <a:pt x="32" y="29"/>
                  <a:pt x="31" y="26"/>
                  <a:pt x="31" y="23"/>
                </a:cubicBezTo>
                <a:cubicBezTo>
                  <a:pt x="31" y="19"/>
                  <a:pt x="32" y="16"/>
                  <a:pt x="35" y="14"/>
                </a:cubicBezTo>
                <a:cubicBezTo>
                  <a:pt x="35" y="14"/>
                  <a:pt x="35" y="14"/>
                  <a:pt x="35" y="14"/>
                </a:cubicBezTo>
                <a:cubicBezTo>
                  <a:pt x="35" y="14"/>
                  <a:pt x="35" y="14"/>
                  <a:pt x="35" y="14"/>
                </a:cubicBezTo>
                <a:cubicBezTo>
                  <a:pt x="45" y="4"/>
                  <a:pt x="45" y="4"/>
                  <a:pt x="45" y="4"/>
                </a:cubicBezTo>
                <a:cubicBezTo>
                  <a:pt x="44" y="4"/>
                  <a:pt x="44" y="4"/>
                  <a:pt x="44" y="4"/>
                </a:cubicBezTo>
                <a:cubicBezTo>
                  <a:pt x="47" y="1"/>
                  <a:pt x="50" y="0"/>
                  <a:pt x="53" y="0"/>
                </a:cubicBezTo>
                <a:cubicBezTo>
                  <a:pt x="57" y="0"/>
                  <a:pt x="60" y="1"/>
                  <a:pt x="62" y="4"/>
                </a:cubicBezTo>
                <a:cubicBezTo>
                  <a:pt x="62" y="4"/>
                  <a:pt x="62" y="4"/>
                  <a:pt x="62" y="4"/>
                </a:cubicBezTo>
                <a:close/>
                <a:moveTo>
                  <a:pt x="63" y="12"/>
                </a:moveTo>
                <a:cubicBezTo>
                  <a:pt x="63" y="12"/>
                  <a:pt x="63" y="12"/>
                  <a:pt x="63" y="12"/>
                </a:cubicBezTo>
                <a:cubicBezTo>
                  <a:pt x="59" y="8"/>
                  <a:pt x="59" y="8"/>
                  <a:pt x="59" y="8"/>
                </a:cubicBezTo>
                <a:cubicBezTo>
                  <a:pt x="58" y="8"/>
                  <a:pt x="58" y="8"/>
                  <a:pt x="58" y="8"/>
                </a:cubicBezTo>
                <a:cubicBezTo>
                  <a:pt x="57" y="6"/>
                  <a:pt x="55" y="6"/>
                  <a:pt x="53" y="6"/>
                </a:cubicBezTo>
                <a:cubicBezTo>
                  <a:pt x="52" y="6"/>
                  <a:pt x="50" y="6"/>
                  <a:pt x="48" y="8"/>
                </a:cubicBezTo>
                <a:cubicBezTo>
                  <a:pt x="38" y="18"/>
                  <a:pt x="38" y="18"/>
                  <a:pt x="38" y="18"/>
                </a:cubicBezTo>
                <a:cubicBezTo>
                  <a:pt x="37" y="19"/>
                  <a:pt x="36" y="21"/>
                  <a:pt x="36" y="23"/>
                </a:cubicBezTo>
                <a:cubicBezTo>
                  <a:pt x="36" y="23"/>
                  <a:pt x="36" y="23"/>
                  <a:pt x="36" y="23"/>
                </a:cubicBezTo>
                <a:cubicBezTo>
                  <a:pt x="36" y="24"/>
                  <a:pt x="37" y="26"/>
                  <a:pt x="38" y="28"/>
                </a:cubicBezTo>
                <a:cubicBezTo>
                  <a:pt x="38" y="28"/>
                  <a:pt x="38" y="28"/>
                  <a:pt x="38" y="28"/>
                </a:cubicBezTo>
                <a:cubicBezTo>
                  <a:pt x="39" y="28"/>
                  <a:pt x="39" y="28"/>
                  <a:pt x="39" y="28"/>
                </a:cubicBezTo>
                <a:cubicBezTo>
                  <a:pt x="44" y="23"/>
                  <a:pt x="44" y="23"/>
                  <a:pt x="44" y="23"/>
                </a:cubicBezTo>
                <a:cubicBezTo>
                  <a:pt x="45" y="22"/>
                  <a:pt x="46" y="22"/>
                  <a:pt x="47" y="23"/>
                </a:cubicBezTo>
                <a:cubicBezTo>
                  <a:pt x="48" y="24"/>
                  <a:pt x="48" y="26"/>
                  <a:pt x="47" y="27"/>
                </a:cubicBezTo>
                <a:cubicBezTo>
                  <a:pt x="43" y="32"/>
                  <a:pt x="43" y="32"/>
                  <a:pt x="43" y="32"/>
                </a:cubicBezTo>
                <a:cubicBezTo>
                  <a:pt x="43" y="32"/>
                  <a:pt x="43" y="32"/>
                  <a:pt x="43" y="32"/>
                </a:cubicBezTo>
                <a:cubicBezTo>
                  <a:pt x="43" y="32"/>
                  <a:pt x="43" y="32"/>
                  <a:pt x="43" y="32"/>
                </a:cubicBezTo>
                <a:cubicBezTo>
                  <a:pt x="44" y="34"/>
                  <a:pt x="46" y="34"/>
                  <a:pt x="48" y="34"/>
                </a:cubicBezTo>
                <a:cubicBezTo>
                  <a:pt x="50" y="34"/>
                  <a:pt x="52" y="34"/>
                  <a:pt x="53" y="32"/>
                </a:cubicBezTo>
                <a:cubicBezTo>
                  <a:pt x="53" y="32"/>
                  <a:pt x="53" y="32"/>
                  <a:pt x="53" y="32"/>
                </a:cubicBezTo>
                <a:cubicBezTo>
                  <a:pt x="63" y="22"/>
                  <a:pt x="63" y="22"/>
                  <a:pt x="63" y="22"/>
                </a:cubicBezTo>
                <a:cubicBezTo>
                  <a:pt x="63" y="22"/>
                  <a:pt x="63" y="22"/>
                  <a:pt x="63" y="22"/>
                </a:cubicBezTo>
                <a:cubicBezTo>
                  <a:pt x="64" y="21"/>
                  <a:pt x="65" y="19"/>
                  <a:pt x="65" y="17"/>
                </a:cubicBezTo>
                <a:cubicBezTo>
                  <a:pt x="65" y="17"/>
                  <a:pt x="65" y="17"/>
                  <a:pt x="65" y="17"/>
                </a:cubicBezTo>
                <a:cubicBezTo>
                  <a:pt x="65" y="15"/>
                  <a:pt x="64" y="14"/>
                  <a:pt x="63" y="12"/>
                </a:cubicBezTo>
                <a:close/>
                <a:moveTo>
                  <a:pt x="32" y="43"/>
                </a:moveTo>
                <a:cubicBezTo>
                  <a:pt x="32" y="43"/>
                  <a:pt x="32" y="43"/>
                  <a:pt x="32" y="43"/>
                </a:cubicBezTo>
                <a:cubicBezTo>
                  <a:pt x="32" y="43"/>
                  <a:pt x="32" y="43"/>
                  <a:pt x="32" y="43"/>
                </a:cubicBezTo>
                <a:cubicBezTo>
                  <a:pt x="27" y="48"/>
                  <a:pt x="27" y="48"/>
                  <a:pt x="27" y="48"/>
                </a:cubicBezTo>
                <a:cubicBezTo>
                  <a:pt x="26" y="49"/>
                  <a:pt x="24" y="49"/>
                  <a:pt x="23" y="48"/>
                </a:cubicBezTo>
                <a:cubicBezTo>
                  <a:pt x="22" y="47"/>
                  <a:pt x="22" y="45"/>
                  <a:pt x="23" y="44"/>
                </a:cubicBezTo>
                <a:cubicBezTo>
                  <a:pt x="28" y="39"/>
                  <a:pt x="28" y="39"/>
                  <a:pt x="28" y="39"/>
                </a:cubicBezTo>
                <a:cubicBezTo>
                  <a:pt x="27" y="39"/>
                  <a:pt x="27" y="39"/>
                  <a:pt x="27" y="39"/>
                </a:cubicBezTo>
                <a:cubicBezTo>
                  <a:pt x="27" y="39"/>
                  <a:pt x="27" y="39"/>
                  <a:pt x="27" y="39"/>
                </a:cubicBezTo>
                <a:cubicBezTo>
                  <a:pt x="26" y="37"/>
                  <a:pt x="24" y="37"/>
                  <a:pt x="22" y="37"/>
                </a:cubicBezTo>
                <a:cubicBezTo>
                  <a:pt x="21" y="37"/>
                  <a:pt x="19" y="37"/>
                  <a:pt x="17" y="39"/>
                </a:cubicBezTo>
                <a:cubicBezTo>
                  <a:pt x="17" y="39"/>
                  <a:pt x="17" y="39"/>
                  <a:pt x="17" y="39"/>
                </a:cubicBezTo>
                <a:cubicBezTo>
                  <a:pt x="7" y="49"/>
                  <a:pt x="7" y="49"/>
                  <a:pt x="7" y="49"/>
                </a:cubicBezTo>
                <a:cubicBezTo>
                  <a:pt x="7" y="49"/>
                  <a:pt x="7" y="49"/>
                  <a:pt x="7" y="49"/>
                </a:cubicBezTo>
                <a:cubicBezTo>
                  <a:pt x="6" y="50"/>
                  <a:pt x="5" y="52"/>
                  <a:pt x="5" y="54"/>
                </a:cubicBezTo>
                <a:cubicBezTo>
                  <a:pt x="5" y="55"/>
                  <a:pt x="6" y="57"/>
                  <a:pt x="7" y="59"/>
                </a:cubicBezTo>
                <a:cubicBezTo>
                  <a:pt x="12" y="63"/>
                  <a:pt x="12" y="63"/>
                  <a:pt x="12" y="63"/>
                </a:cubicBezTo>
                <a:cubicBezTo>
                  <a:pt x="13" y="65"/>
                  <a:pt x="15" y="65"/>
                  <a:pt x="17" y="65"/>
                </a:cubicBezTo>
                <a:cubicBezTo>
                  <a:pt x="19" y="65"/>
                  <a:pt x="21" y="65"/>
                  <a:pt x="22" y="63"/>
                </a:cubicBezTo>
                <a:cubicBezTo>
                  <a:pt x="22" y="63"/>
                  <a:pt x="22" y="63"/>
                  <a:pt x="22" y="63"/>
                </a:cubicBezTo>
                <a:cubicBezTo>
                  <a:pt x="32" y="53"/>
                  <a:pt x="32" y="53"/>
                  <a:pt x="32" y="53"/>
                </a:cubicBezTo>
                <a:cubicBezTo>
                  <a:pt x="32" y="53"/>
                  <a:pt x="32" y="53"/>
                  <a:pt x="32" y="53"/>
                </a:cubicBezTo>
                <a:cubicBezTo>
                  <a:pt x="33" y="52"/>
                  <a:pt x="34" y="50"/>
                  <a:pt x="34" y="48"/>
                </a:cubicBezTo>
                <a:cubicBezTo>
                  <a:pt x="34" y="46"/>
                  <a:pt x="33" y="45"/>
                  <a:pt x="32" y="4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72"/>
          <p:cNvSpPr>
            <a:spLocks noEditPoints="1"/>
          </p:cNvSpPr>
          <p:nvPr/>
        </p:nvSpPr>
        <p:spPr bwMode="auto">
          <a:xfrm>
            <a:off x="7806800" y="4504195"/>
            <a:ext cx="238191" cy="295222"/>
          </a:xfrm>
          <a:custGeom>
            <a:avLst/>
            <a:gdLst>
              <a:gd name="T0" fmla="*/ 7 w 49"/>
              <a:gd name="T1" fmla="*/ 24 h 61"/>
              <a:gd name="T2" fmla="*/ 13 w 49"/>
              <a:gd name="T3" fmla="*/ 5 h 61"/>
              <a:gd name="T4" fmla="*/ 25 w 49"/>
              <a:gd name="T5" fmla="*/ 0 h 61"/>
              <a:gd name="T6" fmla="*/ 42 w 49"/>
              <a:gd name="T7" fmla="*/ 17 h 61"/>
              <a:gd name="T8" fmla="*/ 43 w 49"/>
              <a:gd name="T9" fmla="*/ 24 h 61"/>
              <a:gd name="T10" fmla="*/ 49 w 49"/>
              <a:gd name="T11" fmla="*/ 31 h 61"/>
              <a:gd name="T12" fmla="*/ 47 w 49"/>
              <a:gd name="T13" fmla="*/ 59 h 61"/>
              <a:gd name="T14" fmla="*/ 43 w 49"/>
              <a:gd name="T15" fmla="*/ 61 h 61"/>
              <a:gd name="T16" fmla="*/ 2 w 49"/>
              <a:gd name="T17" fmla="*/ 59 h 61"/>
              <a:gd name="T18" fmla="*/ 0 w 49"/>
              <a:gd name="T19" fmla="*/ 31 h 61"/>
              <a:gd name="T20" fmla="*/ 2 w 49"/>
              <a:gd name="T21" fmla="*/ 26 h 61"/>
              <a:gd name="T22" fmla="*/ 25 w 49"/>
              <a:gd name="T23" fmla="*/ 44 h 61"/>
              <a:gd name="T24" fmla="*/ 25 w 49"/>
              <a:gd name="T25" fmla="*/ 44 h 61"/>
              <a:gd name="T26" fmla="*/ 27 w 49"/>
              <a:gd name="T27" fmla="*/ 43 h 61"/>
              <a:gd name="T28" fmla="*/ 27 w 49"/>
              <a:gd name="T29" fmla="*/ 38 h 61"/>
              <a:gd name="T30" fmla="*/ 22 w 49"/>
              <a:gd name="T31" fmla="*/ 38 h 61"/>
              <a:gd name="T32" fmla="*/ 22 w 49"/>
              <a:gd name="T33" fmla="*/ 43 h 61"/>
              <a:gd name="T34" fmla="*/ 26 w 49"/>
              <a:gd name="T35" fmla="*/ 47 h 61"/>
              <a:gd name="T36" fmla="*/ 26 w 49"/>
              <a:gd name="T37" fmla="*/ 50 h 61"/>
              <a:gd name="T38" fmla="*/ 23 w 49"/>
              <a:gd name="T39" fmla="*/ 50 h 61"/>
              <a:gd name="T40" fmla="*/ 20 w 49"/>
              <a:gd name="T41" fmla="*/ 45 h 61"/>
              <a:gd name="T42" fmla="*/ 20 w 49"/>
              <a:gd name="T43" fmla="*/ 36 h 61"/>
              <a:gd name="T44" fmla="*/ 29 w 49"/>
              <a:gd name="T45" fmla="*/ 36 h 61"/>
              <a:gd name="T46" fmla="*/ 29 w 49"/>
              <a:gd name="T47" fmla="*/ 45 h 61"/>
              <a:gd name="T48" fmla="*/ 13 w 49"/>
              <a:gd name="T49" fmla="*/ 24 h 61"/>
              <a:gd name="T50" fmla="*/ 37 w 49"/>
              <a:gd name="T51" fmla="*/ 24 h 61"/>
              <a:gd name="T52" fmla="*/ 33 w 49"/>
              <a:gd name="T53" fmla="*/ 9 h 61"/>
              <a:gd name="T54" fmla="*/ 17 w 49"/>
              <a:gd name="T55" fmla="*/ 8 h 61"/>
              <a:gd name="T56" fmla="*/ 13 w 49"/>
              <a:gd name="T57" fmla="*/ 17 h 61"/>
              <a:gd name="T58" fmla="*/ 43 w 49"/>
              <a:gd name="T59" fmla="*/ 29 h 61"/>
              <a:gd name="T60" fmla="*/ 39 w 49"/>
              <a:gd name="T61" fmla="*/ 29 h 61"/>
              <a:gd name="T62" fmla="*/ 39 w 49"/>
              <a:gd name="T63" fmla="*/ 29 h 61"/>
              <a:gd name="T64" fmla="*/ 10 w 49"/>
              <a:gd name="T65" fmla="*/ 29 h 61"/>
              <a:gd name="T66" fmla="*/ 7 w 49"/>
              <a:gd name="T67" fmla="*/ 29 h 61"/>
              <a:gd name="T68" fmla="*/ 6 w 49"/>
              <a:gd name="T69" fmla="*/ 30 h 61"/>
              <a:gd name="T70" fmla="*/ 6 w 49"/>
              <a:gd name="T71" fmla="*/ 55 h 61"/>
              <a:gd name="T72" fmla="*/ 7 w 49"/>
              <a:gd name="T73" fmla="*/ 56 h 61"/>
              <a:gd name="T74" fmla="*/ 43 w 49"/>
              <a:gd name="T75" fmla="*/ 56 h 61"/>
              <a:gd name="T76" fmla="*/ 44 w 49"/>
              <a:gd name="T77" fmla="*/ 55 h 61"/>
              <a:gd name="T78" fmla="*/ 43 w 49"/>
              <a:gd name="T79" fmla="*/ 30 h 61"/>
              <a:gd name="T80" fmla="*/ 47 w 49"/>
              <a:gd name="T81" fmla="*/ 60 h 61"/>
              <a:gd name="T82" fmla="*/ 43 w 49"/>
              <a:gd name="T83"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 h="61">
                <a:moveTo>
                  <a:pt x="7" y="24"/>
                </a:moveTo>
                <a:cubicBezTo>
                  <a:pt x="7" y="24"/>
                  <a:pt x="7" y="24"/>
                  <a:pt x="7" y="24"/>
                </a:cubicBezTo>
                <a:cubicBezTo>
                  <a:pt x="7" y="17"/>
                  <a:pt x="7" y="17"/>
                  <a:pt x="7" y="17"/>
                </a:cubicBezTo>
                <a:cubicBezTo>
                  <a:pt x="7" y="12"/>
                  <a:pt x="9" y="8"/>
                  <a:pt x="13" y="5"/>
                </a:cubicBezTo>
                <a:cubicBezTo>
                  <a:pt x="13" y="5"/>
                  <a:pt x="13" y="5"/>
                  <a:pt x="13" y="5"/>
                </a:cubicBezTo>
                <a:cubicBezTo>
                  <a:pt x="16" y="2"/>
                  <a:pt x="20" y="0"/>
                  <a:pt x="25" y="0"/>
                </a:cubicBezTo>
                <a:cubicBezTo>
                  <a:pt x="30" y="0"/>
                  <a:pt x="34" y="2"/>
                  <a:pt x="37" y="5"/>
                </a:cubicBezTo>
                <a:cubicBezTo>
                  <a:pt x="40" y="8"/>
                  <a:pt x="42" y="12"/>
                  <a:pt x="42" y="17"/>
                </a:cubicBezTo>
                <a:cubicBezTo>
                  <a:pt x="42" y="24"/>
                  <a:pt x="42" y="24"/>
                  <a:pt x="42" y="24"/>
                </a:cubicBezTo>
                <a:cubicBezTo>
                  <a:pt x="43" y="24"/>
                  <a:pt x="43" y="24"/>
                  <a:pt x="43" y="24"/>
                </a:cubicBezTo>
                <a:cubicBezTo>
                  <a:pt x="44" y="24"/>
                  <a:pt x="46" y="25"/>
                  <a:pt x="47" y="26"/>
                </a:cubicBezTo>
                <a:cubicBezTo>
                  <a:pt x="48" y="27"/>
                  <a:pt x="49" y="29"/>
                  <a:pt x="49" y="31"/>
                </a:cubicBezTo>
                <a:cubicBezTo>
                  <a:pt x="49" y="55"/>
                  <a:pt x="49" y="55"/>
                  <a:pt x="49" y="55"/>
                </a:cubicBezTo>
                <a:cubicBezTo>
                  <a:pt x="49" y="57"/>
                  <a:pt x="48" y="58"/>
                  <a:pt x="47" y="59"/>
                </a:cubicBezTo>
                <a:cubicBezTo>
                  <a:pt x="47" y="60"/>
                  <a:pt x="47" y="60"/>
                  <a:pt x="47" y="60"/>
                </a:cubicBezTo>
                <a:cubicBezTo>
                  <a:pt x="46" y="61"/>
                  <a:pt x="44" y="61"/>
                  <a:pt x="43" y="61"/>
                </a:cubicBezTo>
                <a:cubicBezTo>
                  <a:pt x="7" y="61"/>
                  <a:pt x="7" y="61"/>
                  <a:pt x="7" y="61"/>
                </a:cubicBezTo>
                <a:cubicBezTo>
                  <a:pt x="5" y="61"/>
                  <a:pt x="4" y="61"/>
                  <a:pt x="2" y="59"/>
                </a:cubicBezTo>
                <a:cubicBezTo>
                  <a:pt x="1" y="58"/>
                  <a:pt x="0" y="57"/>
                  <a:pt x="0" y="55"/>
                </a:cubicBezTo>
                <a:cubicBezTo>
                  <a:pt x="0" y="31"/>
                  <a:pt x="0" y="31"/>
                  <a:pt x="0" y="31"/>
                </a:cubicBezTo>
                <a:cubicBezTo>
                  <a:pt x="0" y="29"/>
                  <a:pt x="1" y="27"/>
                  <a:pt x="2" y="26"/>
                </a:cubicBezTo>
                <a:cubicBezTo>
                  <a:pt x="2" y="26"/>
                  <a:pt x="2" y="26"/>
                  <a:pt x="2" y="26"/>
                </a:cubicBezTo>
                <a:cubicBezTo>
                  <a:pt x="4" y="25"/>
                  <a:pt x="5" y="24"/>
                  <a:pt x="7" y="24"/>
                </a:cubicBezTo>
                <a:close/>
                <a:moveTo>
                  <a:pt x="25" y="44"/>
                </a:moveTo>
                <a:cubicBezTo>
                  <a:pt x="25" y="44"/>
                  <a:pt x="25" y="44"/>
                  <a:pt x="25" y="44"/>
                </a:cubicBezTo>
                <a:cubicBezTo>
                  <a:pt x="25" y="44"/>
                  <a:pt x="25" y="44"/>
                  <a:pt x="25" y="44"/>
                </a:cubicBezTo>
                <a:cubicBezTo>
                  <a:pt x="25" y="44"/>
                  <a:pt x="25" y="44"/>
                  <a:pt x="25" y="44"/>
                </a:cubicBezTo>
                <a:cubicBezTo>
                  <a:pt x="26" y="44"/>
                  <a:pt x="27" y="43"/>
                  <a:pt x="27" y="43"/>
                </a:cubicBezTo>
                <a:cubicBezTo>
                  <a:pt x="28" y="42"/>
                  <a:pt x="28" y="41"/>
                  <a:pt x="28" y="40"/>
                </a:cubicBezTo>
                <a:cubicBezTo>
                  <a:pt x="28" y="39"/>
                  <a:pt x="28" y="39"/>
                  <a:pt x="27" y="38"/>
                </a:cubicBezTo>
                <a:cubicBezTo>
                  <a:pt x="27" y="37"/>
                  <a:pt x="26" y="37"/>
                  <a:pt x="25" y="37"/>
                </a:cubicBezTo>
                <a:cubicBezTo>
                  <a:pt x="24" y="37"/>
                  <a:pt x="23" y="37"/>
                  <a:pt x="22" y="38"/>
                </a:cubicBezTo>
                <a:cubicBezTo>
                  <a:pt x="22" y="39"/>
                  <a:pt x="21" y="39"/>
                  <a:pt x="21" y="40"/>
                </a:cubicBezTo>
                <a:cubicBezTo>
                  <a:pt x="21" y="41"/>
                  <a:pt x="22" y="42"/>
                  <a:pt x="22" y="43"/>
                </a:cubicBezTo>
                <a:cubicBezTo>
                  <a:pt x="23" y="43"/>
                  <a:pt x="24" y="44"/>
                  <a:pt x="25" y="44"/>
                </a:cubicBezTo>
                <a:close/>
                <a:moveTo>
                  <a:pt x="26" y="47"/>
                </a:moveTo>
                <a:cubicBezTo>
                  <a:pt x="26" y="47"/>
                  <a:pt x="26" y="47"/>
                  <a:pt x="26" y="47"/>
                </a:cubicBezTo>
                <a:cubicBezTo>
                  <a:pt x="26" y="50"/>
                  <a:pt x="26" y="50"/>
                  <a:pt x="26" y="50"/>
                </a:cubicBezTo>
                <a:cubicBezTo>
                  <a:pt x="26" y="51"/>
                  <a:pt x="26" y="52"/>
                  <a:pt x="25" y="52"/>
                </a:cubicBezTo>
                <a:cubicBezTo>
                  <a:pt x="24" y="52"/>
                  <a:pt x="23" y="51"/>
                  <a:pt x="23" y="50"/>
                </a:cubicBezTo>
                <a:cubicBezTo>
                  <a:pt x="23" y="47"/>
                  <a:pt x="23" y="47"/>
                  <a:pt x="23" y="47"/>
                </a:cubicBezTo>
                <a:cubicBezTo>
                  <a:pt x="22" y="46"/>
                  <a:pt x="21" y="46"/>
                  <a:pt x="20" y="45"/>
                </a:cubicBezTo>
                <a:cubicBezTo>
                  <a:pt x="19" y="44"/>
                  <a:pt x="18" y="42"/>
                  <a:pt x="18" y="40"/>
                </a:cubicBezTo>
                <a:cubicBezTo>
                  <a:pt x="18" y="38"/>
                  <a:pt x="19" y="37"/>
                  <a:pt x="20" y="36"/>
                </a:cubicBezTo>
                <a:cubicBezTo>
                  <a:pt x="21" y="34"/>
                  <a:pt x="23" y="34"/>
                  <a:pt x="25" y="34"/>
                </a:cubicBezTo>
                <a:cubicBezTo>
                  <a:pt x="27" y="34"/>
                  <a:pt x="28" y="34"/>
                  <a:pt x="29" y="36"/>
                </a:cubicBezTo>
                <a:cubicBezTo>
                  <a:pt x="31" y="37"/>
                  <a:pt x="31" y="38"/>
                  <a:pt x="31" y="40"/>
                </a:cubicBezTo>
                <a:cubicBezTo>
                  <a:pt x="31" y="42"/>
                  <a:pt x="31" y="44"/>
                  <a:pt x="29" y="45"/>
                </a:cubicBezTo>
                <a:cubicBezTo>
                  <a:pt x="29" y="46"/>
                  <a:pt x="28" y="46"/>
                  <a:pt x="26" y="47"/>
                </a:cubicBezTo>
                <a:close/>
                <a:moveTo>
                  <a:pt x="13" y="24"/>
                </a:moveTo>
                <a:cubicBezTo>
                  <a:pt x="13" y="24"/>
                  <a:pt x="13" y="24"/>
                  <a:pt x="13" y="24"/>
                </a:cubicBezTo>
                <a:cubicBezTo>
                  <a:pt x="37" y="24"/>
                  <a:pt x="37" y="24"/>
                  <a:pt x="37" y="24"/>
                </a:cubicBezTo>
                <a:cubicBezTo>
                  <a:pt x="37" y="17"/>
                  <a:pt x="37" y="17"/>
                  <a:pt x="37" y="17"/>
                </a:cubicBezTo>
                <a:cubicBezTo>
                  <a:pt x="37" y="14"/>
                  <a:pt x="35" y="11"/>
                  <a:pt x="33" y="9"/>
                </a:cubicBezTo>
                <a:cubicBezTo>
                  <a:pt x="31" y="6"/>
                  <a:pt x="28" y="5"/>
                  <a:pt x="25" y="5"/>
                </a:cubicBezTo>
                <a:cubicBezTo>
                  <a:pt x="22" y="5"/>
                  <a:pt x="19" y="6"/>
                  <a:pt x="17" y="8"/>
                </a:cubicBezTo>
                <a:cubicBezTo>
                  <a:pt x="16" y="9"/>
                  <a:pt x="16" y="9"/>
                  <a:pt x="16" y="9"/>
                </a:cubicBezTo>
                <a:cubicBezTo>
                  <a:pt x="14" y="11"/>
                  <a:pt x="13" y="14"/>
                  <a:pt x="13" y="17"/>
                </a:cubicBezTo>
                <a:cubicBezTo>
                  <a:pt x="13" y="24"/>
                  <a:pt x="13" y="24"/>
                  <a:pt x="13" y="24"/>
                </a:cubicBezTo>
                <a:close/>
                <a:moveTo>
                  <a:pt x="43" y="29"/>
                </a:moveTo>
                <a:cubicBezTo>
                  <a:pt x="43" y="29"/>
                  <a:pt x="43" y="29"/>
                  <a:pt x="43" y="29"/>
                </a:cubicBezTo>
                <a:cubicBezTo>
                  <a:pt x="39" y="29"/>
                  <a:pt x="39" y="29"/>
                  <a:pt x="39" y="29"/>
                </a:cubicBezTo>
                <a:cubicBezTo>
                  <a:pt x="39" y="29"/>
                  <a:pt x="39" y="29"/>
                  <a:pt x="39" y="29"/>
                </a:cubicBezTo>
                <a:cubicBezTo>
                  <a:pt x="39" y="29"/>
                  <a:pt x="39" y="29"/>
                  <a:pt x="39" y="29"/>
                </a:cubicBezTo>
                <a:cubicBezTo>
                  <a:pt x="10" y="29"/>
                  <a:pt x="10" y="29"/>
                  <a:pt x="10" y="29"/>
                </a:cubicBezTo>
                <a:cubicBezTo>
                  <a:pt x="10" y="29"/>
                  <a:pt x="10" y="29"/>
                  <a:pt x="10" y="29"/>
                </a:cubicBezTo>
                <a:cubicBezTo>
                  <a:pt x="10" y="29"/>
                  <a:pt x="10" y="29"/>
                  <a:pt x="10" y="29"/>
                </a:cubicBezTo>
                <a:cubicBezTo>
                  <a:pt x="7" y="29"/>
                  <a:pt x="7" y="29"/>
                  <a:pt x="7" y="29"/>
                </a:cubicBezTo>
                <a:cubicBezTo>
                  <a:pt x="7" y="29"/>
                  <a:pt x="6" y="30"/>
                  <a:pt x="6" y="30"/>
                </a:cubicBezTo>
                <a:cubicBezTo>
                  <a:pt x="6" y="30"/>
                  <a:pt x="6" y="30"/>
                  <a:pt x="6" y="30"/>
                </a:cubicBezTo>
                <a:cubicBezTo>
                  <a:pt x="6" y="30"/>
                  <a:pt x="6" y="30"/>
                  <a:pt x="6" y="31"/>
                </a:cubicBezTo>
                <a:cubicBezTo>
                  <a:pt x="6" y="55"/>
                  <a:pt x="6" y="55"/>
                  <a:pt x="6" y="55"/>
                </a:cubicBezTo>
                <a:cubicBezTo>
                  <a:pt x="6" y="55"/>
                  <a:pt x="6" y="55"/>
                  <a:pt x="6" y="55"/>
                </a:cubicBezTo>
                <a:cubicBezTo>
                  <a:pt x="6" y="56"/>
                  <a:pt x="7" y="56"/>
                  <a:pt x="7" y="56"/>
                </a:cubicBezTo>
                <a:cubicBezTo>
                  <a:pt x="43" y="56"/>
                  <a:pt x="43" y="56"/>
                  <a:pt x="43" y="56"/>
                </a:cubicBezTo>
                <a:cubicBezTo>
                  <a:pt x="43" y="56"/>
                  <a:pt x="43" y="56"/>
                  <a:pt x="43" y="56"/>
                </a:cubicBezTo>
                <a:cubicBezTo>
                  <a:pt x="43" y="55"/>
                  <a:pt x="43" y="55"/>
                  <a:pt x="43" y="55"/>
                </a:cubicBezTo>
                <a:cubicBezTo>
                  <a:pt x="44" y="55"/>
                  <a:pt x="44" y="55"/>
                  <a:pt x="44" y="55"/>
                </a:cubicBezTo>
                <a:cubicBezTo>
                  <a:pt x="44" y="31"/>
                  <a:pt x="44" y="31"/>
                  <a:pt x="44" y="31"/>
                </a:cubicBezTo>
                <a:cubicBezTo>
                  <a:pt x="44" y="30"/>
                  <a:pt x="44" y="30"/>
                  <a:pt x="43" y="30"/>
                </a:cubicBezTo>
                <a:cubicBezTo>
                  <a:pt x="43" y="30"/>
                  <a:pt x="43" y="29"/>
                  <a:pt x="43" y="29"/>
                </a:cubicBezTo>
                <a:close/>
                <a:moveTo>
                  <a:pt x="47" y="60"/>
                </a:moveTo>
                <a:cubicBezTo>
                  <a:pt x="47" y="60"/>
                  <a:pt x="47" y="60"/>
                  <a:pt x="47" y="60"/>
                </a:cubicBezTo>
                <a:cubicBezTo>
                  <a:pt x="46" y="60"/>
                  <a:pt x="44" y="60"/>
                  <a:pt x="43" y="59"/>
                </a:cubicBezTo>
                <a:cubicBezTo>
                  <a:pt x="47" y="60"/>
                  <a:pt x="47" y="60"/>
                  <a:pt x="47" y="6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13185">
        <p14:gallery dir="l"/>
      </p:transition>
    </mc:Choice>
    <mc:Fallback xmlns="">
      <p:transition spd="slow" advTm="1318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7" presetClass="emph" presetSubtype="0" fill="remove" grpId="1" nodeType="clickEffect">
                                  <p:stCondLst>
                                    <p:cond delay="0"/>
                                  </p:stCondLst>
                                  <p:childTnLst>
                                    <p:animClr clrSpc="rgb" dir="cw">
                                      <p:cBhvr override="childStyle">
                                        <p:cTn id="39" dur="250" autoRev="1" fill="remove"/>
                                        <p:tgtEl>
                                          <p:spTgt spid="7"/>
                                        </p:tgtEl>
                                        <p:attrNameLst>
                                          <p:attrName>style.color</p:attrName>
                                        </p:attrNameLst>
                                      </p:cBhvr>
                                      <p:to>
                                        <a:schemeClr val="bg1"/>
                                      </p:to>
                                    </p:animClr>
                                    <p:animClr clrSpc="rgb" dir="cw">
                                      <p:cBhvr>
                                        <p:cTn id="40" dur="250" autoRev="1" fill="remove"/>
                                        <p:tgtEl>
                                          <p:spTgt spid="7"/>
                                        </p:tgtEl>
                                        <p:attrNameLst>
                                          <p:attrName>fillcolor</p:attrName>
                                        </p:attrNameLst>
                                      </p:cBhvr>
                                      <p:to>
                                        <a:schemeClr val="bg1"/>
                                      </p:to>
                                    </p:animClr>
                                    <p:set>
                                      <p:cBhvr>
                                        <p:cTn id="41" dur="250" autoRev="1" fill="remove"/>
                                        <p:tgtEl>
                                          <p:spTgt spid="7"/>
                                        </p:tgtEl>
                                        <p:attrNameLst>
                                          <p:attrName>fill.type</p:attrName>
                                        </p:attrNameLst>
                                      </p:cBhvr>
                                      <p:to>
                                        <p:strVal val="solid"/>
                                      </p:to>
                                    </p:set>
                                    <p:set>
                                      <p:cBhvr>
                                        <p:cTn id="42" dur="250" autoRev="1" fill="remove"/>
                                        <p:tgtEl>
                                          <p:spTgt spid="7"/>
                                        </p:tgtEl>
                                        <p:attrNameLst>
                                          <p:attrName>fill.on</p:attrName>
                                        </p:attrNameLst>
                                      </p:cBhvr>
                                      <p:to>
                                        <p:strVal val="true"/>
                                      </p:to>
                                    </p:set>
                                  </p:childTnLst>
                                </p:cTn>
                              </p:par>
                              <p:par>
                                <p:cTn id="43" presetID="27" presetClass="emph" presetSubtype="0" fill="remove" grpId="1" nodeType="withEffect">
                                  <p:stCondLst>
                                    <p:cond delay="0"/>
                                  </p:stCondLst>
                                  <p:childTnLst>
                                    <p:animClr clrSpc="rgb" dir="cw">
                                      <p:cBhvr override="childStyle">
                                        <p:cTn id="44" dur="250" autoRev="1" fill="remove"/>
                                        <p:tgtEl>
                                          <p:spTgt spid="9"/>
                                        </p:tgtEl>
                                        <p:attrNameLst>
                                          <p:attrName>style.color</p:attrName>
                                        </p:attrNameLst>
                                      </p:cBhvr>
                                      <p:to>
                                        <a:schemeClr val="bg1"/>
                                      </p:to>
                                    </p:animClr>
                                    <p:animClr clrSpc="rgb" dir="cw">
                                      <p:cBhvr>
                                        <p:cTn id="45" dur="250" autoRev="1" fill="remove"/>
                                        <p:tgtEl>
                                          <p:spTgt spid="9"/>
                                        </p:tgtEl>
                                        <p:attrNameLst>
                                          <p:attrName>fillcolor</p:attrName>
                                        </p:attrNameLst>
                                      </p:cBhvr>
                                      <p:to>
                                        <a:schemeClr val="bg1"/>
                                      </p:to>
                                    </p:animClr>
                                    <p:set>
                                      <p:cBhvr>
                                        <p:cTn id="46" dur="250" autoRev="1" fill="remove"/>
                                        <p:tgtEl>
                                          <p:spTgt spid="9"/>
                                        </p:tgtEl>
                                        <p:attrNameLst>
                                          <p:attrName>fill.type</p:attrName>
                                        </p:attrNameLst>
                                      </p:cBhvr>
                                      <p:to>
                                        <p:strVal val="solid"/>
                                      </p:to>
                                    </p:set>
                                    <p:set>
                                      <p:cBhvr>
                                        <p:cTn id="47" dur="250" autoRev="1" fill="remove"/>
                                        <p:tgtEl>
                                          <p:spTgt spid="9"/>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ppt_x"/>
                                          </p:val>
                                        </p:tav>
                                        <p:tav tm="100000">
                                          <p:val>
                                            <p:strVal val="#ppt_x"/>
                                          </p:val>
                                        </p:tav>
                                      </p:tavLst>
                                    </p:anim>
                                    <p:anim calcmode="lin" valueType="num">
                                      <p:cBhvr additive="base">
                                        <p:cTn id="59" dur="500" fill="hold"/>
                                        <p:tgtEl>
                                          <p:spTgt spid="3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additive="base">
                                        <p:cTn id="80" dur="500" fill="hold"/>
                                        <p:tgtEl>
                                          <p:spTgt spid="24"/>
                                        </p:tgtEl>
                                        <p:attrNameLst>
                                          <p:attrName>ppt_x</p:attrName>
                                        </p:attrNameLst>
                                      </p:cBhvr>
                                      <p:tavLst>
                                        <p:tav tm="0">
                                          <p:val>
                                            <p:strVal val="#ppt_x"/>
                                          </p:val>
                                        </p:tav>
                                        <p:tav tm="100000">
                                          <p:val>
                                            <p:strVal val="#ppt_x"/>
                                          </p:val>
                                        </p:tav>
                                      </p:tavLst>
                                    </p:anim>
                                    <p:anim calcmode="lin" valueType="num">
                                      <p:cBhvr additive="base">
                                        <p:cTn id="81" dur="500" fill="hold"/>
                                        <p:tgtEl>
                                          <p:spTgt spid="24"/>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1000"/>
                                        <p:tgtEl>
                                          <p:spTgt spid="26"/>
                                        </p:tgtEl>
                                      </p:cBhvr>
                                    </p:animEffect>
                                    <p:anim calcmode="lin" valueType="num">
                                      <p:cBhvr>
                                        <p:cTn id="91" dur="1000" fill="hold"/>
                                        <p:tgtEl>
                                          <p:spTgt spid="26"/>
                                        </p:tgtEl>
                                        <p:attrNameLst>
                                          <p:attrName>ppt_x</p:attrName>
                                        </p:attrNameLst>
                                      </p:cBhvr>
                                      <p:tavLst>
                                        <p:tav tm="0">
                                          <p:val>
                                            <p:strVal val="#ppt_x"/>
                                          </p:val>
                                        </p:tav>
                                        <p:tav tm="100000">
                                          <p:val>
                                            <p:strVal val="#ppt_x"/>
                                          </p:val>
                                        </p:tav>
                                      </p:tavLst>
                                    </p:anim>
                                    <p:anim calcmode="lin" valueType="num">
                                      <p:cBhvr>
                                        <p:cTn id="92" dur="1000" fill="hold"/>
                                        <p:tgtEl>
                                          <p:spTgt spid="26"/>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1000"/>
                                        <p:tgtEl>
                                          <p:spTgt spid="25"/>
                                        </p:tgtEl>
                                      </p:cBhvr>
                                    </p:animEffect>
                                    <p:anim calcmode="lin" valueType="num">
                                      <p:cBhvr>
                                        <p:cTn id="96" dur="1000" fill="hold"/>
                                        <p:tgtEl>
                                          <p:spTgt spid="25"/>
                                        </p:tgtEl>
                                        <p:attrNameLst>
                                          <p:attrName>ppt_x</p:attrName>
                                        </p:attrNameLst>
                                      </p:cBhvr>
                                      <p:tavLst>
                                        <p:tav tm="0">
                                          <p:val>
                                            <p:strVal val="#ppt_x"/>
                                          </p:val>
                                        </p:tav>
                                        <p:tav tm="100000">
                                          <p:val>
                                            <p:strVal val="#ppt_x"/>
                                          </p:val>
                                        </p:tav>
                                      </p:tavLst>
                                    </p:anim>
                                    <p:anim calcmode="lin" valueType="num">
                                      <p:cBhvr>
                                        <p:cTn id="9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11"/>
                                        </p:tgtEl>
                                        <p:attrNameLst>
                                          <p:attrName>style.visibility</p:attrName>
                                        </p:attrNameLst>
                                      </p:cBhvr>
                                      <p:to>
                                        <p:strVal val="visible"/>
                                      </p:to>
                                    </p:set>
                                    <p:anim calcmode="lin" valueType="num">
                                      <p:cBhvr additive="base">
                                        <p:cTn id="102" dur="500" fill="hold"/>
                                        <p:tgtEl>
                                          <p:spTgt spid="111"/>
                                        </p:tgtEl>
                                        <p:attrNameLst>
                                          <p:attrName>ppt_x</p:attrName>
                                        </p:attrNameLst>
                                      </p:cBhvr>
                                      <p:tavLst>
                                        <p:tav tm="0">
                                          <p:val>
                                            <p:strVal val="#ppt_x"/>
                                          </p:val>
                                        </p:tav>
                                        <p:tav tm="100000">
                                          <p:val>
                                            <p:strVal val="#ppt_x"/>
                                          </p:val>
                                        </p:tav>
                                      </p:tavLst>
                                    </p:anim>
                                    <p:anim calcmode="lin" valueType="num">
                                      <p:cBhvr additive="base">
                                        <p:cTn id="103" dur="500" fill="hold"/>
                                        <p:tgtEl>
                                          <p:spTgt spid="111"/>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additive="base">
                                        <p:cTn id="106" dur="500" fill="hold"/>
                                        <p:tgtEl>
                                          <p:spTgt spid="27"/>
                                        </p:tgtEl>
                                        <p:attrNameLst>
                                          <p:attrName>ppt_x</p:attrName>
                                        </p:attrNameLst>
                                      </p:cBhvr>
                                      <p:tavLst>
                                        <p:tav tm="0">
                                          <p:val>
                                            <p:strVal val="#ppt_x"/>
                                          </p:val>
                                        </p:tav>
                                        <p:tav tm="100000">
                                          <p:val>
                                            <p:strVal val="#ppt_x"/>
                                          </p:val>
                                        </p:tav>
                                      </p:tavLst>
                                    </p:anim>
                                    <p:anim calcmode="lin" valueType="num">
                                      <p:cBhvr additive="base">
                                        <p:cTn id="10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1000"/>
                                        <p:tgtEl>
                                          <p:spTgt spid="28"/>
                                        </p:tgtEl>
                                      </p:cBhvr>
                                    </p:animEffect>
                                    <p:anim calcmode="lin" valueType="num">
                                      <p:cBhvr>
                                        <p:cTn id="113" dur="1000" fill="hold"/>
                                        <p:tgtEl>
                                          <p:spTgt spid="28"/>
                                        </p:tgtEl>
                                        <p:attrNameLst>
                                          <p:attrName>ppt_x</p:attrName>
                                        </p:attrNameLst>
                                      </p:cBhvr>
                                      <p:tavLst>
                                        <p:tav tm="0">
                                          <p:val>
                                            <p:strVal val="#ppt_x"/>
                                          </p:val>
                                        </p:tav>
                                        <p:tav tm="100000">
                                          <p:val>
                                            <p:strVal val="#ppt_x"/>
                                          </p:val>
                                        </p:tav>
                                      </p:tavLst>
                                    </p:anim>
                                    <p:anim calcmode="lin" valueType="num">
                                      <p:cBhvr>
                                        <p:cTn id="114" dur="1000" fill="hold"/>
                                        <p:tgtEl>
                                          <p:spTgt spid="28"/>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animBg="1"/>
      <p:bldP spid="18" grpId="0" animBg="1"/>
      <p:bldP spid="19" grpId="0" animBg="1"/>
      <p:bldP spid="7" grpId="0"/>
      <p:bldP spid="7" grpId="1"/>
      <p:bldP spid="9" grpId="0"/>
      <p:bldP spid="9" grpId="1"/>
      <p:bldP spid="21" grpId="0" animBg="1"/>
      <p:bldP spid="22" grpId="0"/>
      <p:bldP spid="23" grpId="0"/>
      <p:bldP spid="24" grpId="0" animBg="1"/>
      <p:bldP spid="25" grpId="0"/>
      <p:bldP spid="26" grpId="0"/>
      <p:bldP spid="27" grpId="0" animBg="1"/>
      <p:bldP spid="28" grpId="0"/>
      <p:bldP spid="29" grpId="0"/>
      <p:bldP spid="31" grpId="0" animBg="1"/>
      <p:bldP spid="52" grpId="0" animBg="1"/>
      <p:bldP spid="1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8716373" y="561975"/>
            <a:ext cx="2364740" cy="567690"/>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1.4</a:t>
            </a: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 </a:t>
            </a:r>
            <a:r>
              <a:rPr lang="zh-CN" altLang="en-US"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公司介绍</a:t>
            </a:r>
          </a:p>
        </p:txBody>
      </p:sp>
      <p:sp>
        <p:nvSpPr>
          <p:cNvPr id="15" name="文本框 14"/>
          <p:cNvSpPr txBox="1"/>
          <p:nvPr/>
        </p:nvSpPr>
        <p:spPr>
          <a:xfrm>
            <a:off x="8654143" y="1046480"/>
            <a:ext cx="1107996" cy="276999"/>
          </a:xfrm>
          <a:prstGeom prst="rect">
            <a:avLst/>
          </a:prstGeom>
          <a:noFill/>
        </p:spPr>
        <p:txBody>
          <a:bodyPr wrap="none" rtlCol="0">
            <a:spAutoFit/>
          </a:bodyPr>
          <a:lstStyle/>
          <a:p>
            <a:pPr defTabSz="0"/>
            <a:r>
              <a:rPr lang="zh-CN" altLang="en-US"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7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3" name="Freeform 3"/>
          <p:cNvSpPr/>
          <p:nvPr/>
        </p:nvSpPr>
        <p:spPr>
          <a:xfrm>
            <a:off x="1363" y="1364235"/>
            <a:ext cx="11519992" cy="3084779"/>
          </a:xfrm>
          <a:custGeom>
            <a:avLst/>
            <a:gdLst>
              <a:gd name="connsiteX0" fmla="*/ 11519992 w 11519992"/>
              <a:gd name="connsiteY0" fmla="*/ 3084779 h 3084779"/>
              <a:gd name="connsiteX1" fmla="*/ 0 w 11519992"/>
              <a:gd name="connsiteY1" fmla="*/ 3084779 h 3084779"/>
              <a:gd name="connsiteX2" fmla="*/ 0 w 11519992"/>
              <a:gd name="connsiteY2" fmla="*/ 0 h 3084779"/>
              <a:gd name="connsiteX3" fmla="*/ 11519992 w 11519992"/>
              <a:gd name="connsiteY3" fmla="*/ 0 h 3084779"/>
              <a:gd name="connsiteX4" fmla="*/ 11519992 w 11519992"/>
              <a:gd name="connsiteY4" fmla="*/ 3084779 h 30847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19992" h="3084779">
                <a:moveTo>
                  <a:pt x="11519992" y="3084779"/>
                </a:moveTo>
                <a:lnTo>
                  <a:pt x="0" y="3084779"/>
                </a:lnTo>
                <a:lnTo>
                  <a:pt x="0" y="0"/>
                </a:lnTo>
                <a:lnTo>
                  <a:pt x="11519992" y="0"/>
                </a:lnTo>
                <a:lnTo>
                  <a:pt x="11519992" y="3084779"/>
                </a:lnTo>
              </a:path>
            </a:pathLst>
          </a:custGeom>
          <a:blipFill rotWithShape="1">
            <a:blip r:embed="rId4"/>
            <a:tile tx="0" ty="-2108200" sx="100000" sy="100000" flip="none" algn="tl"/>
          </a:bli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38200" y="2809875"/>
            <a:ext cx="3491865" cy="3305810"/>
          </a:xfrm>
          <a:prstGeom prst="rect">
            <a:avLst/>
          </a:prstGeom>
          <a:solidFill>
            <a:srgbClr val="DAB96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
          <p:cNvSpPr txBox="1"/>
          <p:nvPr/>
        </p:nvSpPr>
        <p:spPr>
          <a:xfrm>
            <a:off x="1987187" y="3580402"/>
            <a:ext cx="2971165" cy="1985159"/>
          </a:xfrm>
          <a:prstGeom prst="rect">
            <a:avLst/>
          </a:prstGeom>
          <a:noFill/>
        </p:spPr>
        <p:txBody>
          <a:bodyPr wrap="square" lIns="0" tIns="0" rIns="0" rtlCol="0">
            <a:spAutoFit/>
          </a:bodyPr>
          <a:lstStyle/>
          <a:p>
            <a:pPr defTabSz="0"/>
            <a:r>
              <a:rPr lang="zh-CN" altLang="en-US" sz="1400" dirty="0">
                <a:solidFill>
                  <a:schemeClr val="bg1"/>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400" dirty="0">
                <a:solidFill>
                  <a:schemeClr val="bg1"/>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400" dirty="0">
                <a:solidFill>
                  <a:schemeClr val="bg1"/>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400" dirty="0">
                <a:solidFill>
                  <a:schemeClr val="bg1"/>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400" dirty="0">
                <a:solidFill>
                  <a:schemeClr val="bg1"/>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400" dirty="0">
                <a:solidFill>
                  <a:schemeClr val="bg1"/>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400" dirty="0">
                <a:solidFill>
                  <a:schemeClr val="bg1"/>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solidFill>
              <a:latin typeface="黑体" panose="02010609060101010101" pitchFamily="49" charset="-122"/>
              <a:ea typeface="黑体" panose="02010609060101010101" pitchFamily="49" charset="-122"/>
              <a:cs typeface="Calibri" panose="020F0502020204030204" pitchFamily="18" charset="0"/>
            </a:endParaRPr>
          </a:p>
          <a:p>
            <a:pPr defTabSz="0"/>
            <a:r>
              <a:rPr lang="zh-CN" altLang="en-US" sz="1400" dirty="0">
                <a:solidFill>
                  <a:schemeClr val="bg1"/>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00" dirty="0">
              <a:solidFill>
                <a:schemeClr val="bg1"/>
              </a:solidFill>
              <a:latin typeface="黑体" panose="02010609060101010101" pitchFamily="49" charset="-122"/>
              <a:ea typeface="黑体" panose="02010609060101010101" pitchFamily="49" charset="-122"/>
              <a:cs typeface="Calibri" panose="020F0502020204030204" pitchFamily="18" charset="0"/>
            </a:endParaRPr>
          </a:p>
          <a:p>
            <a:pPr algn="l" defTabSz="0">
              <a:lnSpc>
                <a:spcPct val="100000"/>
              </a:lnSpc>
            </a:pPr>
            <a:endParaRPr lang="en-US" altLang="zh-CN" sz="1400" dirty="0">
              <a:solidFill>
                <a:schemeClr val="bg1"/>
              </a:solidFill>
              <a:latin typeface="Calibri Light" panose="020F0302020204030204" charset="0"/>
              <a:cs typeface="Calibri" panose="020F0502020204030204" pitchFamily="18" charset="0"/>
            </a:endParaRPr>
          </a:p>
        </p:txBody>
      </p:sp>
      <p:sp>
        <p:nvSpPr>
          <p:cNvPr id="4" name="TextBox 1"/>
          <p:cNvSpPr txBox="1"/>
          <p:nvPr/>
        </p:nvSpPr>
        <p:spPr>
          <a:xfrm>
            <a:off x="5402580" y="4930775"/>
            <a:ext cx="1013098" cy="538609"/>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2017</a:t>
            </a:r>
          </a:p>
        </p:txBody>
      </p:sp>
      <p:sp>
        <p:nvSpPr>
          <p:cNvPr id="7" name="矩形 6"/>
          <p:cNvSpPr/>
          <p:nvPr/>
        </p:nvSpPr>
        <p:spPr>
          <a:xfrm>
            <a:off x="5229860" y="4930775"/>
            <a:ext cx="36000" cy="7480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340350" y="5415280"/>
            <a:ext cx="792480" cy="287020"/>
          </a:xfrm>
          <a:prstGeom prst="rect">
            <a:avLst/>
          </a:prstGeom>
          <a:noFill/>
        </p:spPr>
        <p:txBody>
          <a:bodyPr wrap="none" rtlCol="0">
            <a:spAutoFit/>
          </a:bodyPr>
          <a:lstStyle/>
          <a:p>
            <a:pPr algn="l" defTabSz="0">
              <a:lnSpc>
                <a:spcPct val="100000"/>
              </a:lnSpc>
            </a:pPr>
            <a:r>
              <a:rPr lang="zh-CN" altLang="en-US" sz="1200" dirty="0">
                <a:solidFill>
                  <a:srgbClr val="DAB96E"/>
                </a:solidFill>
                <a:ea typeface="微软雅黑" panose="020B0503020204020204" pitchFamily="18" charset="-122"/>
                <a:cs typeface="微软雅黑" panose="020B0503020204020204" pitchFamily="18" charset="-122"/>
                <a:sym typeface="+mn-ea"/>
              </a:rPr>
              <a:t>成立时间</a:t>
            </a:r>
          </a:p>
        </p:txBody>
      </p:sp>
      <p:sp>
        <p:nvSpPr>
          <p:cNvPr id="9" name="TextBox 1"/>
          <p:cNvSpPr txBox="1"/>
          <p:nvPr/>
        </p:nvSpPr>
        <p:spPr>
          <a:xfrm>
            <a:off x="7408545" y="4930775"/>
            <a:ext cx="752475" cy="567690"/>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150</a:t>
            </a:r>
          </a:p>
        </p:txBody>
      </p:sp>
      <p:sp>
        <p:nvSpPr>
          <p:cNvPr id="10" name="矩形 9"/>
          <p:cNvSpPr/>
          <p:nvPr/>
        </p:nvSpPr>
        <p:spPr>
          <a:xfrm>
            <a:off x="7235825" y="4930775"/>
            <a:ext cx="36000" cy="7480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346315" y="5415280"/>
            <a:ext cx="792480" cy="287020"/>
          </a:xfrm>
          <a:prstGeom prst="rect">
            <a:avLst/>
          </a:prstGeom>
          <a:noFill/>
        </p:spPr>
        <p:txBody>
          <a:bodyPr wrap="none" rtlCol="0">
            <a:spAutoFit/>
          </a:bodyPr>
          <a:lstStyle/>
          <a:p>
            <a:pPr algn="l" defTabSz="0">
              <a:lnSpc>
                <a:spcPct val="100000"/>
              </a:lnSpc>
            </a:pPr>
            <a:r>
              <a:rPr lang="zh-CN" altLang="en-US" sz="1200" dirty="0">
                <a:solidFill>
                  <a:srgbClr val="DAB96E"/>
                </a:solidFill>
                <a:ea typeface="微软雅黑" panose="020B0503020204020204" pitchFamily="18" charset="-122"/>
                <a:cs typeface="微软雅黑" panose="020B0503020204020204" pitchFamily="18" charset="-122"/>
                <a:sym typeface="+mn-ea"/>
              </a:rPr>
              <a:t>建筑面积</a:t>
            </a:r>
          </a:p>
        </p:txBody>
      </p:sp>
      <p:sp>
        <p:nvSpPr>
          <p:cNvPr id="16" name="TextBox 1"/>
          <p:cNvSpPr txBox="1"/>
          <p:nvPr/>
        </p:nvSpPr>
        <p:spPr>
          <a:xfrm>
            <a:off x="9116695" y="4930775"/>
            <a:ext cx="752475" cy="567690"/>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300</a:t>
            </a:r>
          </a:p>
        </p:txBody>
      </p:sp>
      <p:sp>
        <p:nvSpPr>
          <p:cNvPr id="17" name="矩形 16"/>
          <p:cNvSpPr/>
          <p:nvPr/>
        </p:nvSpPr>
        <p:spPr>
          <a:xfrm>
            <a:off x="8943975" y="4930775"/>
            <a:ext cx="36000" cy="7480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9054465" y="5415280"/>
            <a:ext cx="792480" cy="287020"/>
          </a:xfrm>
          <a:prstGeom prst="rect">
            <a:avLst/>
          </a:prstGeom>
          <a:noFill/>
        </p:spPr>
        <p:txBody>
          <a:bodyPr wrap="none" rtlCol="0">
            <a:spAutoFit/>
          </a:bodyPr>
          <a:lstStyle/>
          <a:p>
            <a:pPr algn="l" defTabSz="0">
              <a:lnSpc>
                <a:spcPct val="100000"/>
              </a:lnSpc>
            </a:pPr>
            <a:r>
              <a:rPr lang="zh-CN" altLang="en-US" sz="1200" dirty="0">
                <a:solidFill>
                  <a:srgbClr val="DAB96E"/>
                </a:solidFill>
                <a:ea typeface="微软雅黑" panose="020B0503020204020204" pitchFamily="18" charset="-122"/>
                <a:cs typeface="微软雅黑" panose="020B0503020204020204" pitchFamily="18" charset="-122"/>
                <a:sym typeface="+mn-ea"/>
              </a:rPr>
              <a:t>研发人员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6641">
        <p14:switch dir="r"/>
      </p:transition>
    </mc:Choice>
    <mc:Fallback xmlns="">
      <p:transition spd="slow" advTm="664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randombar(horizontal)">
                                      <p:cBhvr>
                                        <p:cTn id="44" dur="500"/>
                                        <p:tgtEl>
                                          <p:spTgt spid="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randombar(horizontal)">
                                      <p:cBhvr>
                                        <p:cTn id="50" dur="500"/>
                                        <p:tgtEl>
                                          <p:spTgt spid="1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randombar(horizontal)">
                                      <p:cBhvr>
                                        <p:cTn id="53" dur="500"/>
                                        <p:tgtEl>
                                          <p:spTgt spid="16"/>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randombar(horizontal)">
                                      <p:cBhvr>
                                        <p:cTn id="56" dur="500"/>
                                        <p:tgtEl>
                                          <p:spTgt spid="17"/>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randombar(horizontal)">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3" grpId="0" animBg="1"/>
      <p:bldP spid="2" grpId="0" animBg="1"/>
      <p:bldP spid="6" grpId="0"/>
      <p:bldP spid="4" grpId="0"/>
      <p:bldP spid="7" grpId="0" animBg="1"/>
      <p:bldP spid="8" grpId="0"/>
      <p:bldP spid="9" grpId="0"/>
      <p:bldP spid="10" grpId="0" animBg="1"/>
      <p:bldP spid="11" grpId="0"/>
      <p:bldP spid="16" grpId="0"/>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泪滴形 25"/>
          <p:cNvSpPr/>
          <p:nvPr/>
        </p:nvSpPr>
        <p:spPr>
          <a:xfrm rot="8100000">
            <a:off x="5302250" y="1348740"/>
            <a:ext cx="914400" cy="914400"/>
          </a:xfrm>
          <a:prstGeom prst="teardrop">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1"/>
          <p:cNvSpPr txBox="1"/>
          <p:nvPr/>
        </p:nvSpPr>
        <p:spPr>
          <a:xfrm>
            <a:off x="4066912" y="2452600"/>
            <a:ext cx="3385542" cy="1061829"/>
          </a:xfrm>
          <a:prstGeom prst="rect">
            <a:avLst/>
          </a:prstGeom>
          <a:noFill/>
        </p:spPr>
        <p:txBody>
          <a:bodyPr wrap="none" lIns="0" tIns="0" rIns="0" rtlCol="0">
            <a:spAutoFit/>
          </a:bodyPr>
          <a:lstStyle/>
          <a:p>
            <a:pPr algn="ctr" defTabSz="0">
              <a:lnSpc>
                <a:spcPct val="100000"/>
              </a:lnSpc>
            </a:pPr>
            <a:r>
              <a:rPr lang="zh-CN" altLang="en-US" sz="6600" dirty="0">
                <a:solidFill>
                  <a:srgbClr val="E4AE57"/>
                </a:solidFill>
                <a:latin typeface="微软雅黑" panose="020B0503020204020204" pitchFamily="18" charset="-122"/>
                <a:ea typeface="微软雅黑" panose="020B0503020204020204" pitchFamily="18" charset="-122"/>
                <a:cs typeface="微软雅黑" panose="020B0503020204020204" pitchFamily="18" charset="-122"/>
              </a:rPr>
              <a:t>团队介绍</a:t>
            </a:r>
          </a:p>
        </p:txBody>
      </p:sp>
      <p:sp>
        <p:nvSpPr>
          <p:cNvPr id="5" name="TextBox 1"/>
          <p:cNvSpPr txBox="1"/>
          <p:nvPr/>
        </p:nvSpPr>
        <p:spPr>
          <a:xfrm>
            <a:off x="5512361" y="1507720"/>
            <a:ext cx="514350" cy="661035"/>
          </a:xfrm>
          <a:prstGeom prst="rect">
            <a:avLst/>
          </a:prstGeom>
          <a:noFill/>
        </p:spPr>
        <p:txBody>
          <a:bodyPr wrap="none" lIns="0" tIns="0" rIns="0" rtlCol="0">
            <a:spAutoFit/>
          </a:bodyPr>
          <a:lstStyle/>
          <a:p>
            <a:pPr algn="ctr" defTabSz="0">
              <a:lnSpc>
                <a:spcPct val="100000"/>
              </a:lnSpc>
            </a:pPr>
            <a:r>
              <a:rPr lang="en-US" altLang="zh-CN" sz="4000" b="1" dirty="0">
                <a:solidFill>
                  <a:schemeClr val="tx1"/>
                </a:solidFill>
                <a:latin typeface="+mj-lt"/>
                <a:ea typeface="微软雅黑" panose="020B0503020204020204" pitchFamily="18" charset="-122"/>
                <a:cs typeface="微软雅黑" panose="020B0503020204020204" pitchFamily="18" charset="-122"/>
              </a:rPr>
              <a:t>02</a:t>
            </a:r>
          </a:p>
        </p:txBody>
      </p:sp>
      <p:grpSp>
        <p:nvGrpSpPr>
          <p:cNvPr id="29" name="组合 28"/>
          <p:cNvGrpSpPr/>
          <p:nvPr/>
        </p:nvGrpSpPr>
        <p:grpSpPr>
          <a:xfrm>
            <a:off x="5190808" y="3914915"/>
            <a:ext cx="986155" cy="287020"/>
            <a:chOff x="4125" y="7332"/>
            <a:chExt cx="1553" cy="452"/>
          </a:xfrm>
        </p:grpSpPr>
        <p:sp>
          <p:nvSpPr>
            <p:cNvPr id="30" name="矩形 29"/>
            <p:cNvSpPr/>
            <p:nvPr/>
          </p:nvSpPr>
          <p:spPr>
            <a:xfrm>
              <a:off x="4125" y="7332"/>
              <a:ext cx="1553" cy="414"/>
            </a:xfrm>
            <a:prstGeom prst="rect">
              <a:avLst/>
            </a:prstGeom>
            <a:noFill/>
            <a:ln w="3175">
              <a:solidFill>
                <a:srgbClr val="DAB96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文本框 30"/>
            <p:cNvSpPr txBox="1"/>
            <p:nvPr/>
          </p:nvSpPr>
          <p:spPr>
            <a:xfrm>
              <a:off x="4277" y="7332"/>
              <a:ext cx="1248" cy="452"/>
            </a:xfrm>
            <a:prstGeom prst="rect">
              <a:avLst/>
            </a:prstGeom>
            <a:noFill/>
          </p:spPr>
          <p:txBody>
            <a:bodyPr wrap="none" rtlCol="0">
              <a:spAutoFit/>
            </a:bodyPr>
            <a:lstStyle/>
            <a:p>
              <a:r>
                <a:rPr lang="zh-CN" altLang="en-US" sz="1200">
                  <a:solidFill>
                    <a:schemeClr val="bg1"/>
                  </a:solidFill>
                  <a:latin typeface="微软雅黑" panose="020B0503020204020204" pitchFamily="18" charset="-122"/>
                  <a:ea typeface="微软雅黑" panose="020B0503020204020204" pitchFamily="18" charset="-122"/>
                </a:rPr>
                <a:t>团队介绍</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5775">
        <p14:switch dir="r"/>
      </p:transition>
    </mc:Choice>
    <mc:Fallback xmlns="">
      <p:transition spd="slow" advTm="577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1506492"/>
            <a:ext cx="11521440" cy="4772660"/>
            <a:chOff x="-1" y="3624"/>
            <a:chExt cx="18144" cy="6573"/>
          </a:xfrm>
        </p:grpSpPr>
        <p:sp>
          <p:nvSpPr>
            <p:cNvPr id="25" name="Freeform 3"/>
            <p:cNvSpPr/>
            <p:nvPr/>
          </p:nvSpPr>
          <p:spPr>
            <a:xfrm>
              <a:off x="-1" y="3624"/>
              <a:ext cx="18144" cy="2194"/>
            </a:xfrm>
            <a:custGeom>
              <a:avLst/>
              <a:gdLst>
                <a:gd name="connsiteX0" fmla="*/ 2087994 w 2087994"/>
                <a:gd name="connsiteY0" fmla="*/ 1393164 h 1393164"/>
                <a:gd name="connsiteX1" fmla="*/ 0 w 2087994"/>
                <a:gd name="connsiteY1" fmla="*/ 1393164 h 1393164"/>
                <a:gd name="connsiteX2" fmla="*/ 0 w 2087994"/>
                <a:gd name="connsiteY2" fmla="*/ 0 h 1393164"/>
                <a:gd name="connsiteX3" fmla="*/ 2087994 w 2087994"/>
                <a:gd name="connsiteY3" fmla="*/ 0 h 1393164"/>
                <a:gd name="connsiteX4" fmla="*/ 2087994 w 2087994"/>
                <a:gd name="connsiteY4" fmla="*/ 1393164 h 13931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7994" h="1393164">
                  <a:moveTo>
                    <a:pt x="2087994" y="1393164"/>
                  </a:moveTo>
                  <a:lnTo>
                    <a:pt x="0" y="1393164"/>
                  </a:lnTo>
                  <a:lnTo>
                    <a:pt x="0" y="0"/>
                  </a:lnTo>
                  <a:lnTo>
                    <a:pt x="2087994" y="0"/>
                  </a:lnTo>
                  <a:lnTo>
                    <a:pt x="2087994" y="1393164"/>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3"/>
            <p:cNvSpPr/>
            <p:nvPr/>
          </p:nvSpPr>
          <p:spPr>
            <a:xfrm>
              <a:off x="-1" y="5814"/>
              <a:ext cx="18144" cy="2194"/>
            </a:xfrm>
            <a:custGeom>
              <a:avLst/>
              <a:gdLst>
                <a:gd name="connsiteX0" fmla="*/ 2087994 w 2087994"/>
                <a:gd name="connsiteY0" fmla="*/ 1393164 h 1393164"/>
                <a:gd name="connsiteX1" fmla="*/ 0 w 2087994"/>
                <a:gd name="connsiteY1" fmla="*/ 1393164 h 1393164"/>
                <a:gd name="connsiteX2" fmla="*/ 0 w 2087994"/>
                <a:gd name="connsiteY2" fmla="*/ 0 h 1393164"/>
                <a:gd name="connsiteX3" fmla="*/ 2087994 w 2087994"/>
                <a:gd name="connsiteY3" fmla="*/ 0 h 1393164"/>
                <a:gd name="connsiteX4" fmla="*/ 2087994 w 2087994"/>
                <a:gd name="connsiteY4" fmla="*/ 1393164 h 13931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7994" h="1393164">
                  <a:moveTo>
                    <a:pt x="2087994" y="1393164"/>
                  </a:moveTo>
                  <a:lnTo>
                    <a:pt x="0" y="1393164"/>
                  </a:lnTo>
                  <a:lnTo>
                    <a:pt x="0" y="0"/>
                  </a:lnTo>
                  <a:lnTo>
                    <a:pt x="2087994" y="0"/>
                  </a:lnTo>
                  <a:lnTo>
                    <a:pt x="2087994" y="1393164"/>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1" y="8003"/>
              <a:ext cx="18144" cy="2194"/>
            </a:xfrm>
            <a:custGeom>
              <a:avLst/>
              <a:gdLst>
                <a:gd name="connsiteX0" fmla="*/ 2087994 w 2087994"/>
                <a:gd name="connsiteY0" fmla="*/ 1393164 h 1393164"/>
                <a:gd name="connsiteX1" fmla="*/ 0 w 2087994"/>
                <a:gd name="connsiteY1" fmla="*/ 1393164 h 1393164"/>
                <a:gd name="connsiteX2" fmla="*/ 0 w 2087994"/>
                <a:gd name="connsiteY2" fmla="*/ 0 h 1393164"/>
                <a:gd name="connsiteX3" fmla="*/ 2087994 w 2087994"/>
                <a:gd name="connsiteY3" fmla="*/ 0 h 1393164"/>
                <a:gd name="connsiteX4" fmla="*/ 2087994 w 2087994"/>
                <a:gd name="connsiteY4" fmla="*/ 1393164 h 13931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87994" h="1393164">
                  <a:moveTo>
                    <a:pt x="2087994" y="1393164"/>
                  </a:moveTo>
                  <a:lnTo>
                    <a:pt x="0" y="1393164"/>
                  </a:lnTo>
                  <a:lnTo>
                    <a:pt x="0" y="0"/>
                  </a:lnTo>
                  <a:lnTo>
                    <a:pt x="2087994" y="0"/>
                  </a:lnTo>
                  <a:lnTo>
                    <a:pt x="2087994" y="1393164"/>
                  </a:lnTo>
                </a:path>
              </a:pathLst>
            </a:custGeom>
            <a:solidFill>
              <a:schemeClr val="bg1">
                <a:lumMod val="50000"/>
              </a:scheme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椭圆 37"/>
          <p:cNvSpPr/>
          <p:nvPr/>
        </p:nvSpPr>
        <p:spPr>
          <a:xfrm>
            <a:off x="4339590" y="1631587"/>
            <a:ext cx="1343660" cy="134366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
          <p:cNvSpPr txBox="1"/>
          <p:nvPr/>
        </p:nvSpPr>
        <p:spPr>
          <a:xfrm>
            <a:off x="8694601" y="561975"/>
            <a:ext cx="2364740" cy="567690"/>
          </a:xfrm>
          <a:prstGeom prst="rect">
            <a:avLst/>
          </a:prstGeom>
          <a:noFill/>
        </p:spPr>
        <p:txBody>
          <a:bodyPr wrap="none" lIns="0" tIns="0" rIns="0" rtlCol="0">
            <a:spAutoFit/>
          </a:bodyPr>
          <a:lstStyle/>
          <a:p>
            <a:pPr defTabSz="0">
              <a:lnSpc>
                <a:spcPct val="100000"/>
              </a:lnSpc>
            </a:pPr>
            <a:r>
              <a:rPr lang="en-US" altLang="zh-CN" sz="3200" b="1"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rPr>
              <a:t>2.1</a:t>
            </a:r>
            <a:r>
              <a:rPr lang="en-US" altLang="zh-CN"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 </a:t>
            </a:r>
            <a:r>
              <a:rPr lang="zh-CN" altLang="en-US" sz="3200" b="1" dirty="0">
                <a:solidFill>
                  <a:schemeClr val="bg1"/>
                </a:solidFill>
                <a:latin typeface="微软雅黑" panose="020B0503020204020204" pitchFamily="18" charset="-122"/>
                <a:ea typeface="微软雅黑" panose="020B0503020204020204" pitchFamily="18" charset="-122"/>
                <a:cs typeface="Times New Roman" panose="02020603050405020304" pitchFamily="18" charset="0"/>
              </a:rPr>
              <a:t>团队介绍</a:t>
            </a:r>
          </a:p>
        </p:txBody>
      </p:sp>
      <p:sp>
        <p:nvSpPr>
          <p:cNvPr id="2" name="文本框 1"/>
          <p:cNvSpPr txBox="1"/>
          <p:nvPr/>
        </p:nvSpPr>
        <p:spPr>
          <a:xfrm>
            <a:off x="8632371" y="1046480"/>
            <a:ext cx="1107996" cy="276999"/>
          </a:xfrm>
          <a:prstGeom prst="rect">
            <a:avLst/>
          </a:prstGeom>
          <a:noFill/>
        </p:spPr>
        <p:txBody>
          <a:bodyPr wrap="none" rtlCol="0">
            <a:spAutoFit/>
          </a:bodyPr>
          <a:lstStyle/>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p:txBody>
      </p:sp>
      <p:sp>
        <p:nvSpPr>
          <p:cNvPr id="17" name="TextBox 1"/>
          <p:cNvSpPr txBox="1"/>
          <p:nvPr/>
        </p:nvSpPr>
        <p:spPr>
          <a:xfrm>
            <a:off x="901298" y="2221097"/>
            <a:ext cx="923330" cy="600164"/>
          </a:xfrm>
          <a:prstGeom prst="rect">
            <a:avLst/>
          </a:prstGeom>
          <a:noFill/>
        </p:spPr>
        <p:txBody>
          <a:bodyPr wrap="none" lIns="0" tIns="0" rIns="0" rtlCol="0">
            <a:spAutoFit/>
          </a:bodyPr>
          <a:lstStyle/>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tabLst>
                <a:tab pos="215900" algn="l"/>
                <a:tab pos="406400" algn="l"/>
                <a:tab pos="698500" algn="l"/>
              </a:tabLst>
            </a:pPr>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algn="l" defTabSz="0">
              <a:lnSpc>
                <a:spcPct val="100000"/>
              </a:lnSpc>
              <a:tabLst>
                <a:tab pos="215900" algn="l"/>
                <a:tab pos="406400" algn="l"/>
                <a:tab pos="698500" algn="l"/>
              </a:tabLst>
            </a:pPr>
            <a:r>
              <a:rPr lang="en-US" altLang="zh-CN" sz="1200" dirty="0">
                <a:solidFill>
                  <a:srgbClr val="212121"/>
                </a:solidFill>
                <a:latin typeface="Calibri" panose="020F0502020204030204" pitchFamily="18" charset="0"/>
                <a:cs typeface="Calibri" panose="020F0502020204030204" pitchFamily="18" charset="0"/>
              </a:rPr>
              <a:t>.</a:t>
            </a:r>
          </a:p>
        </p:txBody>
      </p:sp>
      <p:sp>
        <p:nvSpPr>
          <p:cNvPr id="18" name="TextBox 1"/>
          <p:cNvSpPr txBox="1"/>
          <p:nvPr/>
        </p:nvSpPr>
        <p:spPr>
          <a:xfrm>
            <a:off x="901298" y="1906137"/>
            <a:ext cx="382905" cy="314960"/>
          </a:xfrm>
          <a:prstGeom prst="rect">
            <a:avLst/>
          </a:prstGeom>
          <a:noFill/>
        </p:spPr>
        <p:txBody>
          <a:bodyPr wrap="none" lIns="0" tIns="0" rIns="0" rtlCol="0">
            <a:spAutoFit/>
          </a:bodyPr>
          <a:lstStyle/>
          <a:p>
            <a:pPr defTabSz="0">
              <a:lnSpc>
                <a:spcPts val="1800"/>
              </a:lnSpc>
              <a:tabLst>
                <a:tab pos="215900" algn="l"/>
                <a:tab pos="228600" algn="l"/>
                <a:tab pos="419100" algn="l"/>
                <a:tab pos="698500" algn="l"/>
              </a:tabLst>
            </a:pPr>
            <a:r>
              <a:rPr lang="en-US" altLang="zh-CN" b="1" dirty="0">
                <a:solidFill>
                  <a:srgbClr val="FFFFFF"/>
                </a:solidFill>
                <a:latin typeface="+mj-lt"/>
                <a:cs typeface="微软雅黑" panose="020B0503020204020204" pitchFamily="18" charset="-122"/>
              </a:rPr>
              <a:t>CEO</a:t>
            </a:r>
            <a:endParaRPr lang="en-US" altLang="zh-CN" b="1" dirty="0">
              <a:solidFill>
                <a:srgbClr val="212121"/>
              </a:solidFill>
              <a:latin typeface="+mj-lt"/>
              <a:cs typeface="Calibri" panose="020F0502020204030204" pitchFamily="18" charset="0"/>
            </a:endParaRPr>
          </a:p>
        </p:txBody>
      </p:sp>
      <p:sp>
        <p:nvSpPr>
          <p:cNvPr id="20" name="Freeform 3"/>
          <p:cNvSpPr/>
          <p:nvPr/>
        </p:nvSpPr>
        <p:spPr>
          <a:xfrm>
            <a:off x="4448810" y="1740807"/>
            <a:ext cx="1125220" cy="1125220"/>
          </a:xfrm>
          <a:custGeom>
            <a:avLst/>
            <a:gdLst>
              <a:gd name="connsiteX0" fmla="*/ 1684705 w 1684705"/>
              <a:gd name="connsiteY0" fmla="*/ 842353 h 1684705"/>
              <a:gd name="connsiteX1" fmla="*/ 842352 w 1684705"/>
              <a:gd name="connsiteY1" fmla="*/ 1684705 h 1684705"/>
              <a:gd name="connsiteX2" fmla="*/ 0 w 1684705"/>
              <a:gd name="connsiteY2" fmla="*/ 842353 h 1684705"/>
              <a:gd name="connsiteX3" fmla="*/ 842352 w 1684705"/>
              <a:gd name="connsiteY3" fmla="*/ 0 h 1684705"/>
              <a:gd name="connsiteX4" fmla="*/ 1684705 w 1684705"/>
              <a:gd name="connsiteY4" fmla="*/ 842353 h 16847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84705" h="1684705">
                <a:moveTo>
                  <a:pt x="1684705" y="842353"/>
                </a:moveTo>
                <a:cubicBezTo>
                  <a:pt x="1684705" y="1307566"/>
                  <a:pt x="1307566" y="1684705"/>
                  <a:pt x="842352" y="1684705"/>
                </a:cubicBezTo>
                <a:cubicBezTo>
                  <a:pt x="377139" y="1684705"/>
                  <a:pt x="0" y="1307566"/>
                  <a:pt x="0" y="842353"/>
                </a:cubicBezTo>
                <a:cubicBezTo>
                  <a:pt x="0" y="377139"/>
                  <a:pt x="377139" y="0"/>
                  <a:pt x="842352" y="0"/>
                </a:cubicBezTo>
                <a:cubicBezTo>
                  <a:pt x="1307566" y="0"/>
                  <a:pt x="1684705" y="377139"/>
                  <a:pt x="1684705" y="842353"/>
                </a:cubicBezTo>
              </a:path>
            </a:pathLst>
          </a:custGeom>
          <a:blipFill rotWithShape="1">
            <a:blip r:embed="rId4"/>
            <a:tile tx="50800" ty="-69850" flip="none" algn="t"/>
          </a:blip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1"/>
          <p:cNvSpPr txBox="1"/>
          <p:nvPr/>
        </p:nvSpPr>
        <p:spPr>
          <a:xfrm>
            <a:off x="901933" y="3489827"/>
            <a:ext cx="1703705" cy="331470"/>
          </a:xfrm>
          <a:prstGeom prst="rect">
            <a:avLst/>
          </a:prstGeom>
          <a:noFill/>
        </p:spPr>
        <p:txBody>
          <a:bodyPr wrap="none" lIns="0" tIns="0" rIns="0" rtlCol="0">
            <a:spAutoFit/>
          </a:bodyPr>
          <a:lstStyle/>
          <a:p>
            <a:pPr algn="l" defTabSz="0">
              <a:lnSpc>
                <a:spcPts val="1800"/>
              </a:lnSpc>
              <a:tabLst>
                <a:tab pos="215900" algn="l"/>
                <a:tab pos="228600" algn="l"/>
                <a:tab pos="419100" algn="l"/>
                <a:tab pos="698500" algn="l"/>
              </a:tabLst>
            </a:pPr>
            <a:r>
              <a:rPr lang="en-US" altLang="zh-CN" dirty="0">
                <a:solidFill>
                  <a:srgbClr val="DAB96E"/>
                </a:solidFill>
                <a:latin typeface="微软雅黑" panose="020B0503020204020204" pitchFamily="18" charset="-122"/>
                <a:ea typeface="微软雅黑" panose="020B0503020204020204" pitchFamily="18" charset="-122"/>
                <a:cs typeface="微软雅黑" panose="020B0503020204020204" pitchFamily="18" charset="-122"/>
                <a:sym typeface="+mn-ea"/>
              </a:rPr>
              <a:t>Design Director</a:t>
            </a:r>
            <a:endParaRPr lang="en-US" altLang="zh-CN" b="1" dirty="0">
              <a:solidFill>
                <a:srgbClr val="DAB96E"/>
              </a:solidFill>
              <a:latin typeface="微软雅黑" panose="020B0503020204020204" pitchFamily="18" charset="-122"/>
              <a:ea typeface="微软雅黑" panose="020B0503020204020204" pitchFamily="18" charset="-122"/>
              <a:cs typeface="微软雅黑" panose="020B0503020204020204" pitchFamily="18" charset="-122"/>
              <a:sym typeface="+mn-ea"/>
            </a:endParaRPr>
          </a:p>
        </p:txBody>
      </p:sp>
      <p:sp>
        <p:nvSpPr>
          <p:cNvPr id="26" name="TextBox 1"/>
          <p:cNvSpPr txBox="1"/>
          <p:nvPr/>
        </p:nvSpPr>
        <p:spPr>
          <a:xfrm>
            <a:off x="901933" y="5091932"/>
            <a:ext cx="1899920" cy="331470"/>
          </a:xfrm>
          <a:prstGeom prst="rect">
            <a:avLst/>
          </a:prstGeom>
          <a:noFill/>
        </p:spPr>
        <p:txBody>
          <a:bodyPr wrap="none" lIns="0" tIns="0" rIns="0" rtlCol="0">
            <a:spAutoFit/>
          </a:bodyPr>
          <a:lstStyle/>
          <a:p>
            <a:pPr algn="l" defTabSz="0">
              <a:lnSpc>
                <a:spcPts val="1800"/>
              </a:lnSpc>
              <a:tabLst>
                <a:tab pos="215900" algn="l"/>
                <a:tab pos="228600" algn="l"/>
                <a:tab pos="419100" algn="l"/>
                <a:tab pos="698500" algn="l"/>
              </a:tabLst>
            </a:pPr>
            <a:r>
              <a:rPr lang="en-US" dirty="0">
                <a:solidFill>
                  <a:srgbClr val="FFFFFF"/>
                </a:solidFill>
                <a:latin typeface="微软雅黑" panose="020B0503020204020204" pitchFamily="18" charset="-122"/>
                <a:ea typeface="微软雅黑" panose="020B0503020204020204" pitchFamily="18" charset="-122"/>
                <a:cs typeface="微软雅黑" panose="020B0503020204020204" pitchFamily="18" charset="-122"/>
                <a:sym typeface="+mn-ea"/>
              </a:rPr>
              <a:t>F</a:t>
            </a:r>
            <a:r>
              <a:rPr dirty="0">
                <a:solidFill>
                  <a:srgbClr val="FFFFFF"/>
                </a:solidFill>
                <a:latin typeface="微软雅黑" panose="020B0503020204020204" pitchFamily="18" charset="-122"/>
                <a:ea typeface="微软雅黑" panose="020B0503020204020204" pitchFamily="18" charset="-122"/>
                <a:cs typeface="微软雅黑" panose="020B0503020204020204" pitchFamily="18" charset="-122"/>
                <a:sym typeface="+mn-ea"/>
              </a:rPr>
              <a:t>inancial </a:t>
            </a:r>
            <a:r>
              <a:rPr lang="en-US" dirty="0">
                <a:solidFill>
                  <a:srgbClr val="FFFFFF"/>
                </a:solidFill>
                <a:latin typeface="微软雅黑" panose="020B0503020204020204" pitchFamily="18" charset="-122"/>
                <a:ea typeface="微软雅黑" panose="020B0503020204020204" pitchFamily="18" charset="-122"/>
                <a:cs typeface="微软雅黑" panose="020B0503020204020204" pitchFamily="18" charset="-122"/>
                <a:sym typeface="+mn-ea"/>
              </a:rPr>
              <a:t>D</a:t>
            </a:r>
            <a:r>
              <a:rPr dirty="0">
                <a:solidFill>
                  <a:srgbClr val="FFFFFF"/>
                </a:solidFill>
                <a:latin typeface="微软雅黑" panose="020B0503020204020204" pitchFamily="18" charset="-122"/>
                <a:ea typeface="微软雅黑" panose="020B0503020204020204" pitchFamily="18" charset="-122"/>
                <a:cs typeface="微软雅黑" panose="020B0503020204020204" pitchFamily="18" charset="-122"/>
                <a:sym typeface="+mn-ea"/>
              </a:rPr>
              <a:t>irector</a:t>
            </a:r>
            <a:endParaRPr lang="en-US" altLang="zh-CN" b="1" dirty="0">
              <a:solidFill>
                <a:srgbClr val="212121"/>
              </a:solidFill>
              <a:latin typeface="+mj-lt"/>
              <a:cs typeface="Calibri" panose="020F0502020204030204" pitchFamily="18" charset="0"/>
            </a:endParaRPr>
          </a:p>
        </p:txBody>
      </p:sp>
      <p:sp>
        <p:nvSpPr>
          <p:cNvPr id="40" name="TextBox 1"/>
          <p:cNvSpPr txBox="1"/>
          <p:nvPr/>
        </p:nvSpPr>
        <p:spPr>
          <a:xfrm>
            <a:off x="5806991" y="2207762"/>
            <a:ext cx="929005" cy="260985"/>
          </a:xfrm>
          <a:prstGeom prst="rect">
            <a:avLst/>
          </a:prstGeom>
          <a:noFill/>
        </p:spPr>
        <p:txBody>
          <a:bodyPr wrap="none" lIns="0" tIns="0" rIns="0" rtlCol="0">
            <a:spAutoFit/>
          </a:bodyPr>
          <a:lstStyle/>
          <a:p>
            <a:pPr algn="ctr" defTabSz="0">
              <a:lnSpc>
                <a:spcPct val="100000"/>
              </a:lnSpc>
              <a:tabLst>
                <a:tab pos="215900" algn="l"/>
                <a:tab pos="406400" algn="l"/>
                <a:tab pos="698500" algn="l"/>
              </a:tabLst>
            </a:pPr>
            <a:r>
              <a:rPr lang="en-US" altLang="zh-CN" sz="1400" b="1" dirty="0">
                <a:solidFill>
                  <a:schemeClr val="tx1"/>
                </a:solidFill>
                <a:latin typeface="+mj-lt"/>
                <a:cs typeface="微软雅黑" panose="020B0503020204020204" pitchFamily="18" charset="-122"/>
              </a:rPr>
              <a:t>YOUR</a:t>
            </a:r>
            <a:r>
              <a:rPr lang="en-US" altLang="zh-CN" sz="1400" b="1" dirty="0">
                <a:solidFill>
                  <a:schemeClr val="tx1"/>
                </a:solidFill>
                <a:latin typeface="+mj-lt"/>
                <a:cs typeface="Times New Roman" panose="02020603050405020304" pitchFamily="18" charset="0"/>
              </a:rPr>
              <a:t> </a:t>
            </a:r>
            <a:r>
              <a:rPr lang="en-US" altLang="zh-CN" sz="1400" b="1" dirty="0">
                <a:solidFill>
                  <a:schemeClr val="tx1"/>
                </a:solidFill>
                <a:latin typeface="+mj-lt"/>
                <a:cs typeface="微软雅黑" panose="020B0503020204020204" pitchFamily="18" charset="-122"/>
              </a:rPr>
              <a:t>NAME</a:t>
            </a:r>
          </a:p>
        </p:txBody>
      </p:sp>
      <p:sp>
        <p:nvSpPr>
          <p:cNvPr id="41" name="椭圆 40"/>
          <p:cNvSpPr/>
          <p:nvPr/>
        </p:nvSpPr>
        <p:spPr>
          <a:xfrm>
            <a:off x="7641590" y="1631587"/>
            <a:ext cx="1343660" cy="134366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3"/>
          <p:cNvSpPr/>
          <p:nvPr/>
        </p:nvSpPr>
        <p:spPr>
          <a:xfrm>
            <a:off x="7750810" y="1740807"/>
            <a:ext cx="1125220" cy="1125220"/>
          </a:xfrm>
          <a:custGeom>
            <a:avLst/>
            <a:gdLst>
              <a:gd name="connsiteX0" fmla="*/ 1684705 w 1684705"/>
              <a:gd name="connsiteY0" fmla="*/ 842353 h 1684705"/>
              <a:gd name="connsiteX1" fmla="*/ 842352 w 1684705"/>
              <a:gd name="connsiteY1" fmla="*/ 1684705 h 1684705"/>
              <a:gd name="connsiteX2" fmla="*/ 0 w 1684705"/>
              <a:gd name="connsiteY2" fmla="*/ 842353 h 1684705"/>
              <a:gd name="connsiteX3" fmla="*/ 842352 w 1684705"/>
              <a:gd name="connsiteY3" fmla="*/ 0 h 1684705"/>
              <a:gd name="connsiteX4" fmla="*/ 1684705 w 1684705"/>
              <a:gd name="connsiteY4" fmla="*/ 842353 h 16847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84705" h="1684705">
                <a:moveTo>
                  <a:pt x="1684705" y="842353"/>
                </a:moveTo>
                <a:cubicBezTo>
                  <a:pt x="1684705" y="1307566"/>
                  <a:pt x="1307566" y="1684705"/>
                  <a:pt x="842352" y="1684705"/>
                </a:cubicBezTo>
                <a:cubicBezTo>
                  <a:pt x="377139" y="1684705"/>
                  <a:pt x="0" y="1307566"/>
                  <a:pt x="0" y="842353"/>
                </a:cubicBezTo>
                <a:cubicBezTo>
                  <a:pt x="0" y="377139"/>
                  <a:pt x="377139" y="0"/>
                  <a:pt x="842352" y="0"/>
                </a:cubicBezTo>
                <a:cubicBezTo>
                  <a:pt x="1307566" y="0"/>
                  <a:pt x="1684705" y="377139"/>
                  <a:pt x="1684705" y="842353"/>
                </a:cubicBezTo>
              </a:path>
            </a:pathLst>
          </a:custGeom>
          <a:blipFill rotWithShape="1">
            <a:blip r:embed="rId4"/>
            <a:tile tx="50800" ty="-69850" flip="none" algn="t"/>
          </a:blip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1"/>
          <p:cNvSpPr txBox="1"/>
          <p:nvPr/>
        </p:nvSpPr>
        <p:spPr>
          <a:xfrm>
            <a:off x="9108991" y="2207762"/>
            <a:ext cx="929005" cy="260985"/>
          </a:xfrm>
          <a:prstGeom prst="rect">
            <a:avLst/>
          </a:prstGeom>
          <a:noFill/>
        </p:spPr>
        <p:txBody>
          <a:bodyPr wrap="none" lIns="0" tIns="0" rIns="0" rtlCol="0">
            <a:spAutoFit/>
          </a:bodyPr>
          <a:lstStyle/>
          <a:p>
            <a:pPr algn="ctr" defTabSz="0">
              <a:lnSpc>
                <a:spcPct val="100000"/>
              </a:lnSpc>
              <a:tabLst>
                <a:tab pos="215900" algn="l"/>
                <a:tab pos="406400" algn="l"/>
                <a:tab pos="698500" algn="l"/>
              </a:tabLst>
            </a:pPr>
            <a:r>
              <a:rPr lang="en-US" altLang="zh-CN" sz="1400" b="1" dirty="0">
                <a:solidFill>
                  <a:schemeClr val="tx1"/>
                </a:solidFill>
                <a:latin typeface="+mj-lt"/>
                <a:cs typeface="微软雅黑" panose="020B0503020204020204" pitchFamily="18" charset="-122"/>
              </a:rPr>
              <a:t>YOUR</a:t>
            </a:r>
            <a:r>
              <a:rPr lang="en-US" altLang="zh-CN" sz="1400" b="1" dirty="0">
                <a:solidFill>
                  <a:schemeClr val="tx1"/>
                </a:solidFill>
                <a:latin typeface="+mj-lt"/>
                <a:cs typeface="Times New Roman" panose="02020603050405020304" pitchFamily="18" charset="0"/>
              </a:rPr>
              <a:t> </a:t>
            </a:r>
            <a:r>
              <a:rPr lang="en-US" altLang="zh-CN" sz="1400" b="1" dirty="0">
                <a:solidFill>
                  <a:schemeClr val="tx1"/>
                </a:solidFill>
                <a:latin typeface="+mj-lt"/>
                <a:cs typeface="微软雅黑" panose="020B0503020204020204" pitchFamily="18" charset="-122"/>
              </a:rPr>
              <a:t>NAME</a:t>
            </a:r>
          </a:p>
        </p:txBody>
      </p:sp>
      <p:sp>
        <p:nvSpPr>
          <p:cNvPr id="44" name="椭圆 43"/>
          <p:cNvSpPr/>
          <p:nvPr/>
        </p:nvSpPr>
        <p:spPr>
          <a:xfrm>
            <a:off x="4339590" y="3208927"/>
            <a:ext cx="1343660" cy="1343660"/>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3"/>
          <p:cNvSpPr/>
          <p:nvPr/>
        </p:nvSpPr>
        <p:spPr>
          <a:xfrm>
            <a:off x="4448810" y="3318147"/>
            <a:ext cx="1125220" cy="1125220"/>
          </a:xfrm>
          <a:custGeom>
            <a:avLst/>
            <a:gdLst>
              <a:gd name="connsiteX0" fmla="*/ 1684705 w 1684705"/>
              <a:gd name="connsiteY0" fmla="*/ 842353 h 1684705"/>
              <a:gd name="connsiteX1" fmla="*/ 842352 w 1684705"/>
              <a:gd name="connsiteY1" fmla="*/ 1684705 h 1684705"/>
              <a:gd name="connsiteX2" fmla="*/ 0 w 1684705"/>
              <a:gd name="connsiteY2" fmla="*/ 842353 h 1684705"/>
              <a:gd name="connsiteX3" fmla="*/ 842352 w 1684705"/>
              <a:gd name="connsiteY3" fmla="*/ 0 h 1684705"/>
              <a:gd name="connsiteX4" fmla="*/ 1684705 w 1684705"/>
              <a:gd name="connsiteY4" fmla="*/ 842353 h 16847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84705" h="1684705">
                <a:moveTo>
                  <a:pt x="1684705" y="842353"/>
                </a:moveTo>
                <a:cubicBezTo>
                  <a:pt x="1684705" y="1307566"/>
                  <a:pt x="1307566" y="1684705"/>
                  <a:pt x="842352" y="1684705"/>
                </a:cubicBezTo>
                <a:cubicBezTo>
                  <a:pt x="377139" y="1684705"/>
                  <a:pt x="0" y="1307566"/>
                  <a:pt x="0" y="842353"/>
                </a:cubicBezTo>
                <a:cubicBezTo>
                  <a:pt x="0" y="377139"/>
                  <a:pt x="377139" y="0"/>
                  <a:pt x="842352" y="0"/>
                </a:cubicBezTo>
                <a:cubicBezTo>
                  <a:pt x="1307566" y="0"/>
                  <a:pt x="1684705" y="377139"/>
                  <a:pt x="1684705" y="842353"/>
                </a:cubicBezTo>
              </a:path>
            </a:pathLst>
          </a:custGeom>
          <a:blipFill rotWithShape="1">
            <a:blip r:embed="rId4"/>
            <a:tile tx="50800" ty="-69850" flip="none" algn="t"/>
          </a:blip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1"/>
          <p:cNvSpPr txBox="1"/>
          <p:nvPr/>
        </p:nvSpPr>
        <p:spPr>
          <a:xfrm>
            <a:off x="5806991" y="3785102"/>
            <a:ext cx="929005" cy="260985"/>
          </a:xfrm>
          <a:prstGeom prst="rect">
            <a:avLst/>
          </a:prstGeom>
          <a:noFill/>
        </p:spPr>
        <p:txBody>
          <a:bodyPr wrap="none" lIns="0" tIns="0" rIns="0" rtlCol="0">
            <a:spAutoFit/>
          </a:bodyPr>
          <a:lstStyle/>
          <a:p>
            <a:pPr algn="ctr" defTabSz="0">
              <a:lnSpc>
                <a:spcPct val="100000"/>
              </a:lnSpc>
              <a:tabLst>
                <a:tab pos="215900" algn="l"/>
                <a:tab pos="406400" algn="l"/>
                <a:tab pos="698500" algn="l"/>
              </a:tabLst>
            </a:pPr>
            <a:r>
              <a:rPr lang="en-US" altLang="zh-CN" sz="1400" b="1" dirty="0">
                <a:solidFill>
                  <a:srgbClr val="BC8E3E"/>
                </a:solidFill>
                <a:latin typeface="+mj-lt"/>
                <a:cs typeface="微软雅黑" panose="020B0503020204020204" pitchFamily="18" charset="-122"/>
              </a:rPr>
              <a:t>YOUR</a:t>
            </a:r>
            <a:r>
              <a:rPr lang="en-US" altLang="zh-CN" sz="1400" b="1" dirty="0">
                <a:latin typeface="+mj-lt"/>
                <a:cs typeface="Times New Roman" panose="02020603050405020304" pitchFamily="18" charset="0"/>
              </a:rPr>
              <a:t> </a:t>
            </a:r>
            <a:r>
              <a:rPr lang="en-US" altLang="zh-CN" sz="1400" b="1" dirty="0">
                <a:solidFill>
                  <a:srgbClr val="BC8E3E"/>
                </a:solidFill>
                <a:latin typeface="+mj-lt"/>
                <a:cs typeface="微软雅黑" panose="020B0503020204020204" pitchFamily="18" charset="-122"/>
              </a:rPr>
              <a:t>NAME</a:t>
            </a:r>
            <a:endParaRPr lang="en-US" altLang="zh-CN" sz="1400" b="1" dirty="0">
              <a:solidFill>
                <a:srgbClr val="212121"/>
              </a:solidFill>
              <a:latin typeface="+mj-lt"/>
              <a:cs typeface="Calibri" panose="020F0502020204030204" pitchFamily="18" charset="0"/>
            </a:endParaRPr>
          </a:p>
        </p:txBody>
      </p:sp>
      <p:sp>
        <p:nvSpPr>
          <p:cNvPr id="47" name="椭圆 46"/>
          <p:cNvSpPr/>
          <p:nvPr/>
        </p:nvSpPr>
        <p:spPr>
          <a:xfrm>
            <a:off x="7641590" y="3208927"/>
            <a:ext cx="1343660" cy="1343660"/>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3"/>
          <p:cNvSpPr/>
          <p:nvPr/>
        </p:nvSpPr>
        <p:spPr>
          <a:xfrm>
            <a:off x="7750810" y="3318147"/>
            <a:ext cx="1125220" cy="1125220"/>
          </a:xfrm>
          <a:custGeom>
            <a:avLst/>
            <a:gdLst>
              <a:gd name="connsiteX0" fmla="*/ 1684705 w 1684705"/>
              <a:gd name="connsiteY0" fmla="*/ 842353 h 1684705"/>
              <a:gd name="connsiteX1" fmla="*/ 842352 w 1684705"/>
              <a:gd name="connsiteY1" fmla="*/ 1684705 h 1684705"/>
              <a:gd name="connsiteX2" fmla="*/ 0 w 1684705"/>
              <a:gd name="connsiteY2" fmla="*/ 842353 h 1684705"/>
              <a:gd name="connsiteX3" fmla="*/ 842352 w 1684705"/>
              <a:gd name="connsiteY3" fmla="*/ 0 h 1684705"/>
              <a:gd name="connsiteX4" fmla="*/ 1684705 w 1684705"/>
              <a:gd name="connsiteY4" fmla="*/ 842353 h 16847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84705" h="1684705">
                <a:moveTo>
                  <a:pt x="1684705" y="842353"/>
                </a:moveTo>
                <a:cubicBezTo>
                  <a:pt x="1684705" y="1307566"/>
                  <a:pt x="1307566" y="1684705"/>
                  <a:pt x="842352" y="1684705"/>
                </a:cubicBezTo>
                <a:cubicBezTo>
                  <a:pt x="377139" y="1684705"/>
                  <a:pt x="0" y="1307566"/>
                  <a:pt x="0" y="842353"/>
                </a:cubicBezTo>
                <a:cubicBezTo>
                  <a:pt x="0" y="377139"/>
                  <a:pt x="377139" y="0"/>
                  <a:pt x="842352" y="0"/>
                </a:cubicBezTo>
                <a:cubicBezTo>
                  <a:pt x="1307566" y="0"/>
                  <a:pt x="1684705" y="377139"/>
                  <a:pt x="1684705" y="842353"/>
                </a:cubicBezTo>
              </a:path>
            </a:pathLst>
          </a:custGeom>
          <a:blipFill rotWithShape="1">
            <a:blip r:embed="rId4"/>
            <a:tile tx="50800" ty="-69850" flip="none" algn="t"/>
          </a:blip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1"/>
          <p:cNvSpPr txBox="1"/>
          <p:nvPr/>
        </p:nvSpPr>
        <p:spPr>
          <a:xfrm>
            <a:off x="9108991" y="3785102"/>
            <a:ext cx="929005" cy="260985"/>
          </a:xfrm>
          <a:prstGeom prst="rect">
            <a:avLst/>
          </a:prstGeom>
          <a:noFill/>
        </p:spPr>
        <p:txBody>
          <a:bodyPr wrap="none" lIns="0" tIns="0" rIns="0" rtlCol="0">
            <a:spAutoFit/>
          </a:bodyPr>
          <a:lstStyle/>
          <a:p>
            <a:pPr algn="ctr" defTabSz="0">
              <a:lnSpc>
                <a:spcPct val="100000"/>
              </a:lnSpc>
              <a:tabLst>
                <a:tab pos="215900" algn="l"/>
                <a:tab pos="406400" algn="l"/>
                <a:tab pos="698500" algn="l"/>
              </a:tabLst>
            </a:pPr>
            <a:r>
              <a:rPr lang="en-US" altLang="zh-CN" sz="1400" b="1" dirty="0">
                <a:solidFill>
                  <a:srgbClr val="BC8E3E"/>
                </a:solidFill>
                <a:latin typeface="+mj-lt"/>
                <a:cs typeface="微软雅黑" panose="020B0503020204020204" pitchFamily="18" charset="-122"/>
              </a:rPr>
              <a:t>YOUR</a:t>
            </a:r>
            <a:r>
              <a:rPr lang="en-US" altLang="zh-CN" sz="1400" b="1" dirty="0">
                <a:latin typeface="+mj-lt"/>
                <a:cs typeface="Times New Roman" panose="02020603050405020304" pitchFamily="18" charset="0"/>
              </a:rPr>
              <a:t> </a:t>
            </a:r>
            <a:r>
              <a:rPr lang="en-US" altLang="zh-CN" sz="1400" b="1" dirty="0">
                <a:solidFill>
                  <a:srgbClr val="BC8E3E"/>
                </a:solidFill>
                <a:latin typeface="+mj-lt"/>
                <a:cs typeface="微软雅黑" panose="020B0503020204020204" pitchFamily="18" charset="-122"/>
              </a:rPr>
              <a:t>NAME</a:t>
            </a:r>
            <a:endParaRPr lang="en-US" altLang="zh-CN" sz="1400" b="1" dirty="0">
              <a:solidFill>
                <a:srgbClr val="212121"/>
              </a:solidFill>
              <a:latin typeface="+mj-lt"/>
              <a:cs typeface="Calibri" panose="020F0502020204030204" pitchFamily="18" charset="0"/>
            </a:endParaRPr>
          </a:p>
        </p:txBody>
      </p:sp>
      <p:sp>
        <p:nvSpPr>
          <p:cNvPr id="50" name="椭圆 49"/>
          <p:cNvSpPr/>
          <p:nvPr/>
        </p:nvSpPr>
        <p:spPr>
          <a:xfrm>
            <a:off x="4339590" y="4755787"/>
            <a:ext cx="1343660" cy="134366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
          <p:cNvSpPr/>
          <p:nvPr/>
        </p:nvSpPr>
        <p:spPr>
          <a:xfrm>
            <a:off x="4448810" y="4865007"/>
            <a:ext cx="1125220" cy="1125220"/>
          </a:xfrm>
          <a:custGeom>
            <a:avLst/>
            <a:gdLst>
              <a:gd name="connsiteX0" fmla="*/ 1684705 w 1684705"/>
              <a:gd name="connsiteY0" fmla="*/ 842353 h 1684705"/>
              <a:gd name="connsiteX1" fmla="*/ 842352 w 1684705"/>
              <a:gd name="connsiteY1" fmla="*/ 1684705 h 1684705"/>
              <a:gd name="connsiteX2" fmla="*/ 0 w 1684705"/>
              <a:gd name="connsiteY2" fmla="*/ 842353 h 1684705"/>
              <a:gd name="connsiteX3" fmla="*/ 842352 w 1684705"/>
              <a:gd name="connsiteY3" fmla="*/ 0 h 1684705"/>
              <a:gd name="connsiteX4" fmla="*/ 1684705 w 1684705"/>
              <a:gd name="connsiteY4" fmla="*/ 842353 h 16847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84705" h="1684705">
                <a:moveTo>
                  <a:pt x="1684705" y="842353"/>
                </a:moveTo>
                <a:cubicBezTo>
                  <a:pt x="1684705" y="1307566"/>
                  <a:pt x="1307566" y="1684705"/>
                  <a:pt x="842352" y="1684705"/>
                </a:cubicBezTo>
                <a:cubicBezTo>
                  <a:pt x="377139" y="1684705"/>
                  <a:pt x="0" y="1307566"/>
                  <a:pt x="0" y="842353"/>
                </a:cubicBezTo>
                <a:cubicBezTo>
                  <a:pt x="0" y="377139"/>
                  <a:pt x="377139" y="0"/>
                  <a:pt x="842352" y="0"/>
                </a:cubicBezTo>
                <a:cubicBezTo>
                  <a:pt x="1307566" y="0"/>
                  <a:pt x="1684705" y="377139"/>
                  <a:pt x="1684705" y="842353"/>
                </a:cubicBezTo>
              </a:path>
            </a:pathLst>
          </a:custGeom>
          <a:blipFill rotWithShape="1">
            <a:blip r:embed="rId4"/>
            <a:tile tx="50800" ty="-69850" flip="none" algn="t"/>
          </a:blip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1"/>
          <p:cNvSpPr txBox="1"/>
          <p:nvPr/>
        </p:nvSpPr>
        <p:spPr>
          <a:xfrm>
            <a:off x="5806991" y="5331962"/>
            <a:ext cx="929005" cy="260985"/>
          </a:xfrm>
          <a:prstGeom prst="rect">
            <a:avLst/>
          </a:prstGeom>
          <a:noFill/>
        </p:spPr>
        <p:txBody>
          <a:bodyPr wrap="none" lIns="0" tIns="0" rIns="0" rtlCol="0">
            <a:spAutoFit/>
          </a:bodyPr>
          <a:lstStyle/>
          <a:p>
            <a:pPr algn="ctr" defTabSz="0">
              <a:lnSpc>
                <a:spcPct val="100000"/>
              </a:lnSpc>
              <a:tabLst>
                <a:tab pos="215900" algn="l"/>
                <a:tab pos="406400" algn="l"/>
                <a:tab pos="698500" algn="l"/>
              </a:tabLst>
            </a:pPr>
            <a:r>
              <a:rPr lang="en-US" altLang="zh-CN" sz="1400" b="1" dirty="0">
                <a:solidFill>
                  <a:schemeClr val="bg1"/>
                </a:solidFill>
                <a:latin typeface="+mj-lt"/>
                <a:cs typeface="微软雅黑" panose="020B0503020204020204" pitchFamily="18" charset="-122"/>
              </a:rPr>
              <a:t>YOUR</a:t>
            </a:r>
            <a:r>
              <a:rPr lang="en-US" altLang="zh-CN" sz="1400" b="1" dirty="0">
                <a:solidFill>
                  <a:schemeClr val="bg1"/>
                </a:solidFill>
                <a:latin typeface="+mj-lt"/>
                <a:cs typeface="Times New Roman" panose="02020603050405020304" pitchFamily="18" charset="0"/>
              </a:rPr>
              <a:t> </a:t>
            </a:r>
            <a:r>
              <a:rPr lang="en-US" altLang="zh-CN" sz="1400" b="1" dirty="0">
                <a:solidFill>
                  <a:schemeClr val="bg1"/>
                </a:solidFill>
                <a:latin typeface="+mj-lt"/>
                <a:cs typeface="微软雅黑" panose="020B0503020204020204" pitchFamily="18" charset="-122"/>
              </a:rPr>
              <a:t>NAME</a:t>
            </a:r>
          </a:p>
        </p:txBody>
      </p:sp>
      <p:sp>
        <p:nvSpPr>
          <p:cNvPr id="53" name="椭圆 52"/>
          <p:cNvSpPr/>
          <p:nvPr/>
        </p:nvSpPr>
        <p:spPr>
          <a:xfrm>
            <a:off x="7641590" y="4755787"/>
            <a:ext cx="1343660" cy="134366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3"/>
          <p:cNvSpPr/>
          <p:nvPr/>
        </p:nvSpPr>
        <p:spPr>
          <a:xfrm>
            <a:off x="7750810" y="4865007"/>
            <a:ext cx="1125220" cy="1125220"/>
          </a:xfrm>
          <a:custGeom>
            <a:avLst/>
            <a:gdLst>
              <a:gd name="connsiteX0" fmla="*/ 1684705 w 1684705"/>
              <a:gd name="connsiteY0" fmla="*/ 842353 h 1684705"/>
              <a:gd name="connsiteX1" fmla="*/ 842352 w 1684705"/>
              <a:gd name="connsiteY1" fmla="*/ 1684705 h 1684705"/>
              <a:gd name="connsiteX2" fmla="*/ 0 w 1684705"/>
              <a:gd name="connsiteY2" fmla="*/ 842353 h 1684705"/>
              <a:gd name="connsiteX3" fmla="*/ 842352 w 1684705"/>
              <a:gd name="connsiteY3" fmla="*/ 0 h 1684705"/>
              <a:gd name="connsiteX4" fmla="*/ 1684705 w 1684705"/>
              <a:gd name="connsiteY4" fmla="*/ 842353 h 168470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84705" h="1684705">
                <a:moveTo>
                  <a:pt x="1684705" y="842353"/>
                </a:moveTo>
                <a:cubicBezTo>
                  <a:pt x="1684705" y="1307566"/>
                  <a:pt x="1307566" y="1684705"/>
                  <a:pt x="842352" y="1684705"/>
                </a:cubicBezTo>
                <a:cubicBezTo>
                  <a:pt x="377139" y="1684705"/>
                  <a:pt x="0" y="1307566"/>
                  <a:pt x="0" y="842353"/>
                </a:cubicBezTo>
                <a:cubicBezTo>
                  <a:pt x="0" y="377139"/>
                  <a:pt x="377139" y="0"/>
                  <a:pt x="842352" y="0"/>
                </a:cubicBezTo>
                <a:cubicBezTo>
                  <a:pt x="1307566" y="0"/>
                  <a:pt x="1684705" y="377139"/>
                  <a:pt x="1684705" y="842353"/>
                </a:cubicBezTo>
              </a:path>
            </a:pathLst>
          </a:custGeom>
          <a:blipFill rotWithShape="1">
            <a:blip r:embed="rId4"/>
            <a:tile tx="50800" ty="-69850" flip="none" algn="t"/>
          </a:blip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1"/>
          <p:cNvSpPr txBox="1"/>
          <p:nvPr/>
        </p:nvSpPr>
        <p:spPr>
          <a:xfrm>
            <a:off x="9108991" y="5331962"/>
            <a:ext cx="929005" cy="260985"/>
          </a:xfrm>
          <a:prstGeom prst="rect">
            <a:avLst/>
          </a:prstGeom>
          <a:noFill/>
        </p:spPr>
        <p:txBody>
          <a:bodyPr wrap="none" lIns="0" tIns="0" rIns="0" rtlCol="0">
            <a:spAutoFit/>
          </a:bodyPr>
          <a:lstStyle/>
          <a:p>
            <a:pPr algn="ctr" defTabSz="0">
              <a:lnSpc>
                <a:spcPct val="100000"/>
              </a:lnSpc>
              <a:tabLst>
                <a:tab pos="215900" algn="l"/>
                <a:tab pos="406400" algn="l"/>
                <a:tab pos="698500" algn="l"/>
              </a:tabLst>
            </a:pPr>
            <a:r>
              <a:rPr lang="en-US" altLang="zh-CN" sz="1400" b="1" dirty="0">
                <a:solidFill>
                  <a:schemeClr val="bg1"/>
                </a:solidFill>
                <a:latin typeface="+mj-lt"/>
                <a:cs typeface="微软雅黑" panose="020B0503020204020204" pitchFamily="18" charset="-122"/>
              </a:rPr>
              <a:t>YOUR</a:t>
            </a:r>
            <a:r>
              <a:rPr lang="en-US" altLang="zh-CN" sz="1400" b="1" dirty="0">
                <a:solidFill>
                  <a:schemeClr val="bg1"/>
                </a:solidFill>
                <a:latin typeface="+mj-lt"/>
                <a:cs typeface="Times New Roman" panose="02020603050405020304" pitchFamily="18" charset="0"/>
              </a:rPr>
              <a:t> </a:t>
            </a:r>
            <a:r>
              <a:rPr lang="en-US" altLang="zh-CN" sz="1400" b="1" dirty="0">
                <a:solidFill>
                  <a:schemeClr val="bg1"/>
                </a:solidFill>
                <a:latin typeface="+mj-lt"/>
                <a:cs typeface="微软雅黑" panose="020B0503020204020204" pitchFamily="18" charset="-122"/>
              </a:rPr>
              <a:t>NAME</a:t>
            </a:r>
          </a:p>
        </p:txBody>
      </p:sp>
      <p:sp>
        <p:nvSpPr>
          <p:cNvPr id="34" name="TextBox 1"/>
          <p:cNvSpPr txBox="1"/>
          <p:nvPr/>
        </p:nvSpPr>
        <p:spPr>
          <a:xfrm>
            <a:off x="933955" y="3799526"/>
            <a:ext cx="923330" cy="600164"/>
          </a:xfrm>
          <a:prstGeom prst="rect">
            <a:avLst/>
          </a:prstGeom>
          <a:noFill/>
        </p:spPr>
        <p:txBody>
          <a:bodyPr wrap="none" lIns="0" tIns="0" rIns="0" rtlCol="0">
            <a:spAutoFit/>
          </a:bodyPr>
          <a:lstStyle/>
          <a:p>
            <a:pPr defTabSz="0"/>
            <a:r>
              <a:rPr lang="zh-CN" altLang="en-US" sz="12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a:p>
            <a:pPr defTabSz="0">
              <a:tabLst>
                <a:tab pos="215900" algn="l"/>
                <a:tab pos="406400" algn="l"/>
                <a:tab pos="698500" algn="l"/>
              </a:tabLst>
            </a:pPr>
            <a:r>
              <a:rPr lang="zh-CN" altLang="en-US" sz="12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tx1">
                  <a:lumMod val="65000"/>
                  <a:lumOff val="35000"/>
                </a:schemeClr>
              </a:solidFill>
              <a:latin typeface="黑体" panose="02010609060101010101" pitchFamily="49" charset="-122"/>
              <a:ea typeface="黑体" panose="02010609060101010101" pitchFamily="49" charset="-122"/>
              <a:cs typeface="Calibri" panose="020F0502020204030204" pitchFamily="18" charset="0"/>
            </a:endParaRPr>
          </a:p>
          <a:p>
            <a:pPr algn="l" defTabSz="0">
              <a:lnSpc>
                <a:spcPct val="100000"/>
              </a:lnSpc>
              <a:tabLst>
                <a:tab pos="215900" algn="l"/>
                <a:tab pos="406400" algn="l"/>
                <a:tab pos="698500" algn="l"/>
              </a:tabLst>
            </a:pPr>
            <a:r>
              <a:rPr lang="en-US" altLang="zh-CN" sz="1200" dirty="0">
                <a:solidFill>
                  <a:schemeClr val="tx1">
                    <a:lumMod val="65000"/>
                    <a:lumOff val="35000"/>
                  </a:schemeClr>
                </a:solidFill>
                <a:latin typeface="Calibri" panose="020F0502020204030204" pitchFamily="18" charset="0"/>
                <a:cs typeface="Calibri" panose="020F0502020204030204" pitchFamily="18" charset="0"/>
              </a:rPr>
              <a:t>.</a:t>
            </a:r>
          </a:p>
        </p:txBody>
      </p:sp>
      <p:sp>
        <p:nvSpPr>
          <p:cNvPr id="35" name="TextBox 1"/>
          <p:cNvSpPr txBox="1"/>
          <p:nvPr/>
        </p:nvSpPr>
        <p:spPr>
          <a:xfrm>
            <a:off x="955727" y="5356183"/>
            <a:ext cx="923330" cy="600164"/>
          </a:xfrm>
          <a:prstGeom prst="rect">
            <a:avLst/>
          </a:prstGeom>
          <a:noFill/>
        </p:spPr>
        <p:txBody>
          <a:bodyPr wrap="none" lIns="0" tIns="0" rIns="0" rtlCol="0">
            <a:spAutoFit/>
          </a:bodyPr>
          <a:lstStyle/>
          <a:p>
            <a:pPr defTabSz="0"/>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defTabSz="0">
              <a:tabLst>
                <a:tab pos="215900" algn="l"/>
                <a:tab pos="406400" algn="l"/>
                <a:tab pos="698500" algn="l"/>
              </a:tabLst>
            </a:pPr>
            <a:r>
              <a:rPr lang="zh-CN" altLang="en-US"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00" dirty="0">
              <a:solidFill>
                <a:schemeClr val="bg1">
                  <a:lumMod val="95000"/>
                </a:schemeClr>
              </a:solidFill>
              <a:latin typeface="黑体" panose="02010609060101010101" pitchFamily="49" charset="-122"/>
              <a:ea typeface="黑体" panose="02010609060101010101" pitchFamily="49" charset="-122"/>
              <a:cs typeface="Calibri" panose="020F0502020204030204" pitchFamily="18" charset="0"/>
            </a:endParaRPr>
          </a:p>
          <a:p>
            <a:pPr algn="l" defTabSz="0">
              <a:lnSpc>
                <a:spcPct val="100000"/>
              </a:lnSpc>
              <a:tabLst>
                <a:tab pos="215900" algn="l"/>
                <a:tab pos="406400" algn="l"/>
                <a:tab pos="698500" algn="l"/>
              </a:tabLst>
            </a:pPr>
            <a:r>
              <a:rPr lang="en-US" altLang="zh-CN" sz="1200" dirty="0">
                <a:solidFill>
                  <a:srgbClr val="212121"/>
                </a:solidFill>
                <a:latin typeface="Calibri" panose="020F0502020204030204" pitchFamily="18" charset="0"/>
                <a:cs typeface="Calibri" panose="020F0502020204030204" pitchFamily="18"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14298">
        <p14:flip dir="r"/>
      </p:transition>
    </mc:Choice>
    <mc:Fallback xmlns="">
      <p:transition spd="slow" advTm="1429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fltVal val="0"/>
                                          </p:val>
                                        </p:tav>
                                        <p:tav tm="100000">
                                          <p:val>
                                            <p:strVal val="#ppt_h"/>
                                          </p:val>
                                        </p:tav>
                                      </p:tavLst>
                                    </p:anim>
                                    <p:animEffect transition="in" filter="fade">
                                      <p:cBhvr>
                                        <p:cTn id="50" dur="500"/>
                                        <p:tgtEl>
                                          <p:spTgt spid="42"/>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animEffect transition="in" filter="fade">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left)">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500" fill="hold"/>
                                        <p:tgtEl>
                                          <p:spTgt spid="45"/>
                                        </p:tgtEl>
                                        <p:attrNameLst>
                                          <p:attrName>ppt_w</p:attrName>
                                        </p:attrNameLst>
                                      </p:cBhvr>
                                      <p:tavLst>
                                        <p:tav tm="0">
                                          <p:val>
                                            <p:fltVal val="0"/>
                                          </p:val>
                                        </p:tav>
                                        <p:tav tm="100000">
                                          <p:val>
                                            <p:strVal val="#ppt_w"/>
                                          </p:val>
                                        </p:tav>
                                      </p:tavLst>
                                    </p:anim>
                                    <p:anim calcmode="lin" valueType="num">
                                      <p:cBhvr>
                                        <p:cTn id="74" dur="500" fill="hold"/>
                                        <p:tgtEl>
                                          <p:spTgt spid="45"/>
                                        </p:tgtEl>
                                        <p:attrNameLst>
                                          <p:attrName>ppt_h</p:attrName>
                                        </p:attrNameLst>
                                      </p:cBhvr>
                                      <p:tavLst>
                                        <p:tav tm="0">
                                          <p:val>
                                            <p:fltVal val="0"/>
                                          </p:val>
                                        </p:tav>
                                        <p:tav tm="100000">
                                          <p:val>
                                            <p:strVal val="#ppt_h"/>
                                          </p:val>
                                        </p:tav>
                                      </p:tavLst>
                                    </p:anim>
                                    <p:animEffect transition="in" filter="fade">
                                      <p:cBhvr>
                                        <p:cTn id="75" dur="500"/>
                                        <p:tgtEl>
                                          <p:spTgt spid="4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left)">
                                      <p:cBhvr>
                                        <p:cTn id="85" dur="500"/>
                                        <p:tgtEl>
                                          <p:spTgt spid="46"/>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8"/>
                                        </p:tgtEl>
                                        <p:attrNameLst>
                                          <p:attrName>style.visibility</p:attrName>
                                        </p:attrNameLst>
                                      </p:cBhvr>
                                      <p:to>
                                        <p:strVal val="visible"/>
                                      </p:to>
                                    </p:set>
                                    <p:anim calcmode="lin" valueType="num">
                                      <p:cBhvr>
                                        <p:cTn id="90" dur="500" fill="hold"/>
                                        <p:tgtEl>
                                          <p:spTgt spid="48"/>
                                        </p:tgtEl>
                                        <p:attrNameLst>
                                          <p:attrName>ppt_w</p:attrName>
                                        </p:attrNameLst>
                                      </p:cBhvr>
                                      <p:tavLst>
                                        <p:tav tm="0">
                                          <p:val>
                                            <p:fltVal val="0"/>
                                          </p:val>
                                        </p:tav>
                                        <p:tav tm="100000">
                                          <p:val>
                                            <p:strVal val="#ppt_w"/>
                                          </p:val>
                                        </p:tav>
                                      </p:tavLst>
                                    </p:anim>
                                    <p:anim calcmode="lin" valueType="num">
                                      <p:cBhvr>
                                        <p:cTn id="91" dur="500" fill="hold"/>
                                        <p:tgtEl>
                                          <p:spTgt spid="48"/>
                                        </p:tgtEl>
                                        <p:attrNameLst>
                                          <p:attrName>ppt_h</p:attrName>
                                        </p:attrNameLst>
                                      </p:cBhvr>
                                      <p:tavLst>
                                        <p:tav tm="0">
                                          <p:val>
                                            <p:fltVal val="0"/>
                                          </p:val>
                                        </p:tav>
                                        <p:tav tm="100000">
                                          <p:val>
                                            <p:strVal val="#ppt_h"/>
                                          </p:val>
                                        </p:tav>
                                      </p:tavLst>
                                    </p:anim>
                                    <p:animEffect transition="in" filter="fade">
                                      <p:cBhvr>
                                        <p:cTn id="92" dur="500"/>
                                        <p:tgtEl>
                                          <p:spTgt spid="48"/>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p:cTn id="95" dur="500" fill="hold"/>
                                        <p:tgtEl>
                                          <p:spTgt spid="47"/>
                                        </p:tgtEl>
                                        <p:attrNameLst>
                                          <p:attrName>ppt_w</p:attrName>
                                        </p:attrNameLst>
                                      </p:cBhvr>
                                      <p:tavLst>
                                        <p:tav tm="0">
                                          <p:val>
                                            <p:fltVal val="0"/>
                                          </p:val>
                                        </p:tav>
                                        <p:tav tm="100000">
                                          <p:val>
                                            <p:strVal val="#ppt_w"/>
                                          </p:val>
                                        </p:tav>
                                      </p:tavLst>
                                    </p:anim>
                                    <p:anim calcmode="lin" valueType="num">
                                      <p:cBhvr>
                                        <p:cTn id="96" dur="500" fill="hold"/>
                                        <p:tgtEl>
                                          <p:spTgt spid="47"/>
                                        </p:tgtEl>
                                        <p:attrNameLst>
                                          <p:attrName>ppt_h</p:attrName>
                                        </p:attrNameLst>
                                      </p:cBhvr>
                                      <p:tavLst>
                                        <p:tav tm="0">
                                          <p:val>
                                            <p:fltVal val="0"/>
                                          </p:val>
                                        </p:tav>
                                        <p:tav tm="100000">
                                          <p:val>
                                            <p:strVal val="#ppt_h"/>
                                          </p:val>
                                        </p:tav>
                                      </p:tavLst>
                                    </p:anim>
                                    <p:animEffect transition="in" filter="fade">
                                      <p:cBhvr>
                                        <p:cTn id="97" dur="5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49">
                                            <p:txEl>
                                              <p:pRg st="0" end="0"/>
                                            </p:txEl>
                                          </p:spTgt>
                                        </p:tgtEl>
                                        <p:attrNameLst>
                                          <p:attrName>style.visibility</p:attrName>
                                        </p:attrNameLst>
                                      </p:cBhvr>
                                      <p:to>
                                        <p:strVal val="visible"/>
                                      </p:to>
                                    </p:set>
                                    <p:anim calcmode="lin" valueType="num">
                                      <p:cBhvr>
                                        <p:cTn id="102"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03"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104" dur="500"/>
                                        <p:tgtEl>
                                          <p:spTgt spid="49">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500"/>
                                        <p:tgtEl>
                                          <p:spTgt spid="3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 calcmode="lin" valueType="num">
                                      <p:cBhvr>
                                        <p:cTn id="117" dur="500" fill="hold"/>
                                        <p:tgtEl>
                                          <p:spTgt spid="51"/>
                                        </p:tgtEl>
                                        <p:attrNameLst>
                                          <p:attrName>ppt_w</p:attrName>
                                        </p:attrNameLst>
                                      </p:cBhvr>
                                      <p:tavLst>
                                        <p:tav tm="0">
                                          <p:val>
                                            <p:fltVal val="0"/>
                                          </p:val>
                                        </p:tav>
                                        <p:tav tm="100000">
                                          <p:val>
                                            <p:strVal val="#ppt_w"/>
                                          </p:val>
                                        </p:tav>
                                      </p:tavLst>
                                    </p:anim>
                                    <p:anim calcmode="lin" valueType="num">
                                      <p:cBhvr>
                                        <p:cTn id="118" dur="500" fill="hold"/>
                                        <p:tgtEl>
                                          <p:spTgt spid="51"/>
                                        </p:tgtEl>
                                        <p:attrNameLst>
                                          <p:attrName>ppt_h</p:attrName>
                                        </p:attrNameLst>
                                      </p:cBhvr>
                                      <p:tavLst>
                                        <p:tav tm="0">
                                          <p:val>
                                            <p:fltVal val="0"/>
                                          </p:val>
                                        </p:tav>
                                        <p:tav tm="100000">
                                          <p:val>
                                            <p:strVal val="#ppt_h"/>
                                          </p:val>
                                        </p:tav>
                                      </p:tavLst>
                                    </p:anim>
                                    <p:animEffect transition="in" filter="fade">
                                      <p:cBhvr>
                                        <p:cTn id="119" dur="500"/>
                                        <p:tgtEl>
                                          <p:spTgt spid="51"/>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0"/>
                                        </p:tgtEl>
                                        <p:attrNameLst>
                                          <p:attrName>style.visibility</p:attrName>
                                        </p:attrNameLst>
                                      </p:cBhvr>
                                      <p:to>
                                        <p:strVal val="visible"/>
                                      </p:to>
                                    </p:set>
                                    <p:anim calcmode="lin" valueType="num">
                                      <p:cBhvr>
                                        <p:cTn id="122" dur="500" fill="hold"/>
                                        <p:tgtEl>
                                          <p:spTgt spid="50"/>
                                        </p:tgtEl>
                                        <p:attrNameLst>
                                          <p:attrName>ppt_w</p:attrName>
                                        </p:attrNameLst>
                                      </p:cBhvr>
                                      <p:tavLst>
                                        <p:tav tm="0">
                                          <p:val>
                                            <p:fltVal val="0"/>
                                          </p:val>
                                        </p:tav>
                                        <p:tav tm="100000">
                                          <p:val>
                                            <p:strVal val="#ppt_w"/>
                                          </p:val>
                                        </p:tav>
                                      </p:tavLst>
                                    </p:anim>
                                    <p:anim calcmode="lin" valueType="num">
                                      <p:cBhvr>
                                        <p:cTn id="123" dur="500" fill="hold"/>
                                        <p:tgtEl>
                                          <p:spTgt spid="50"/>
                                        </p:tgtEl>
                                        <p:attrNameLst>
                                          <p:attrName>ppt_h</p:attrName>
                                        </p:attrNameLst>
                                      </p:cBhvr>
                                      <p:tavLst>
                                        <p:tav tm="0">
                                          <p:val>
                                            <p:fltVal val="0"/>
                                          </p:val>
                                        </p:tav>
                                        <p:tav tm="100000">
                                          <p:val>
                                            <p:strVal val="#ppt_h"/>
                                          </p:val>
                                        </p:tav>
                                      </p:tavLst>
                                    </p:anim>
                                    <p:animEffect transition="in" filter="fade">
                                      <p:cBhvr>
                                        <p:cTn id="124" dur="500"/>
                                        <p:tgtEl>
                                          <p:spTgt spid="50"/>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54"/>
                                        </p:tgtEl>
                                        <p:attrNameLst>
                                          <p:attrName>style.visibility</p:attrName>
                                        </p:attrNameLst>
                                      </p:cBhvr>
                                      <p:to>
                                        <p:strVal val="visible"/>
                                      </p:to>
                                    </p:set>
                                    <p:anim calcmode="lin" valueType="num">
                                      <p:cBhvr>
                                        <p:cTn id="134" dur="500" fill="hold"/>
                                        <p:tgtEl>
                                          <p:spTgt spid="54"/>
                                        </p:tgtEl>
                                        <p:attrNameLst>
                                          <p:attrName>ppt_w</p:attrName>
                                        </p:attrNameLst>
                                      </p:cBhvr>
                                      <p:tavLst>
                                        <p:tav tm="0">
                                          <p:val>
                                            <p:fltVal val="0"/>
                                          </p:val>
                                        </p:tav>
                                        <p:tav tm="100000">
                                          <p:val>
                                            <p:strVal val="#ppt_w"/>
                                          </p:val>
                                        </p:tav>
                                      </p:tavLst>
                                    </p:anim>
                                    <p:anim calcmode="lin" valueType="num">
                                      <p:cBhvr>
                                        <p:cTn id="135" dur="500" fill="hold"/>
                                        <p:tgtEl>
                                          <p:spTgt spid="54"/>
                                        </p:tgtEl>
                                        <p:attrNameLst>
                                          <p:attrName>ppt_h</p:attrName>
                                        </p:attrNameLst>
                                      </p:cBhvr>
                                      <p:tavLst>
                                        <p:tav tm="0">
                                          <p:val>
                                            <p:fltVal val="0"/>
                                          </p:val>
                                        </p:tav>
                                        <p:tav tm="100000">
                                          <p:val>
                                            <p:strVal val="#ppt_h"/>
                                          </p:val>
                                        </p:tav>
                                      </p:tavLst>
                                    </p:anim>
                                    <p:animEffect transition="in" filter="fade">
                                      <p:cBhvr>
                                        <p:cTn id="136" dur="500"/>
                                        <p:tgtEl>
                                          <p:spTgt spid="54"/>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p:cTn id="139" dur="500" fill="hold"/>
                                        <p:tgtEl>
                                          <p:spTgt spid="53"/>
                                        </p:tgtEl>
                                        <p:attrNameLst>
                                          <p:attrName>ppt_w</p:attrName>
                                        </p:attrNameLst>
                                      </p:cBhvr>
                                      <p:tavLst>
                                        <p:tav tm="0">
                                          <p:val>
                                            <p:fltVal val="0"/>
                                          </p:val>
                                        </p:tav>
                                        <p:tav tm="100000">
                                          <p:val>
                                            <p:strVal val="#ppt_w"/>
                                          </p:val>
                                        </p:tav>
                                      </p:tavLst>
                                    </p:anim>
                                    <p:anim calcmode="lin" valueType="num">
                                      <p:cBhvr>
                                        <p:cTn id="140" dur="500" fill="hold"/>
                                        <p:tgtEl>
                                          <p:spTgt spid="53"/>
                                        </p:tgtEl>
                                        <p:attrNameLst>
                                          <p:attrName>ppt_h</p:attrName>
                                        </p:attrNameLst>
                                      </p:cBhvr>
                                      <p:tavLst>
                                        <p:tav tm="0">
                                          <p:val>
                                            <p:fltVal val="0"/>
                                          </p:val>
                                        </p:tav>
                                        <p:tav tm="100000">
                                          <p:val>
                                            <p:strVal val="#ppt_h"/>
                                          </p:val>
                                        </p:tav>
                                      </p:tavLst>
                                    </p:anim>
                                    <p:animEffect transition="in" filter="fade">
                                      <p:cBhvr>
                                        <p:cTn id="141" dur="500"/>
                                        <p:tgtEl>
                                          <p:spTgt spid="53"/>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55"/>
                                        </p:tgtEl>
                                        <p:attrNameLst>
                                          <p:attrName>style.visibility</p:attrName>
                                        </p:attrNameLst>
                                      </p:cBhvr>
                                      <p:to>
                                        <p:strVal val="visible"/>
                                      </p:to>
                                    </p:set>
                                    <p:animEffect transition="in" filter="wipe(left)">
                                      <p:cBhvr>
                                        <p:cTn id="14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3" grpId="0"/>
      <p:bldP spid="2" grpId="0"/>
      <p:bldP spid="17" grpId="0"/>
      <p:bldP spid="18" grpId="0"/>
      <p:bldP spid="20" grpId="0" animBg="1"/>
      <p:bldP spid="22" grpId="0"/>
      <p:bldP spid="26" grpId="0"/>
      <p:bldP spid="40" grpId="0"/>
      <p:bldP spid="41" grpId="0" animBg="1"/>
      <p:bldP spid="42" grpId="0" animBg="1"/>
      <p:bldP spid="43" grpId="0"/>
      <p:bldP spid="44" grpId="0" animBg="1"/>
      <p:bldP spid="45" grpId="0" animBg="1"/>
      <p:bldP spid="46" grpId="0"/>
      <p:bldP spid="47" grpId="0" animBg="1"/>
      <p:bldP spid="48" grpId="0" animBg="1"/>
      <p:bldP spid="50" grpId="0" animBg="1"/>
      <p:bldP spid="51" grpId="0" animBg="1"/>
      <p:bldP spid="52" grpId="0"/>
      <p:bldP spid="53" grpId="0" animBg="1"/>
      <p:bldP spid="54" grpId="0" animBg="1"/>
      <p:bldP spid="55" grpId="0"/>
      <p:bldP spid="34"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Slide 1"/>
</p:tagLst>
</file>

<file path=ppt/tags/tag10.xml><?xml version="1.0" encoding="utf-8"?>
<p:tagLst xmlns:a="http://schemas.openxmlformats.org/drawingml/2006/main" xmlns:r="http://schemas.openxmlformats.org/officeDocument/2006/relationships" xmlns:p="http://schemas.openxmlformats.org/presentationml/2006/main">
  <p:tag name="TIMING" val="|0.7|0.8|1|0.9|0.8|0.7|0.7|0.6|0.6|0.6|0.6|0.7|0.6|0.8|0.8|0.8|0.6|0.5"/>
</p:tagLst>
</file>

<file path=ppt/tags/tag11.xml><?xml version="1.0" encoding="utf-8"?>
<p:tagLst xmlns:a="http://schemas.openxmlformats.org/drawingml/2006/main" xmlns:r="http://schemas.openxmlformats.org/officeDocument/2006/relationships" xmlns:p="http://schemas.openxmlformats.org/presentationml/2006/main">
  <p:tag name="TIMING" val="|0.6|1.4|0.7|1.3"/>
</p:tagLst>
</file>

<file path=ppt/tags/tag12.xml><?xml version="1.0" encoding="utf-8"?>
<p:tagLst xmlns:a="http://schemas.openxmlformats.org/drawingml/2006/main" xmlns:r="http://schemas.openxmlformats.org/officeDocument/2006/relationships" xmlns:p="http://schemas.openxmlformats.org/presentationml/2006/main">
  <p:tag name="TIMING" val="|0.7|0.8|0.8|1.4"/>
</p:tagLst>
</file>

<file path=ppt/tags/tag13.xml><?xml version="1.0" encoding="utf-8"?>
<p:tagLst xmlns:a="http://schemas.openxmlformats.org/drawingml/2006/main" xmlns:r="http://schemas.openxmlformats.org/officeDocument/2006/relationships" xmlns:p="http://schemas.openxmlformats.org/presentationml/2006/main">
  <p:tag name="TIMING" val="|0.9|1.1|0.7|0.9|0.9|0.9|1.2"/>
</p:tagLst>
</file>

<file path=ppt/tags/tag14.xml><?xml version="1.0" encoding="utf-8"?>
<p:tagLst xmlns:a="http://schemas.openxmlformats.org/drawingml/2006/main" xmlns:r="http://schemas.openxmlformats.org/officeDocument/2006/relationships" xmlns:p="http://schemas.openxmlformats.org/presentationml/2006/main">
  <p:tag name="TIMING" val="|0.5|0.8|0.6|0.9|0.8|1.5|0.8"/>
</p:tagLst>
</file>

<file path=ppt/tags/tag15.xml><?xml version="1.0" encoding="utf-8"?>
<p:tagLst xmlns:a="http://schemas.openxmlformats.org/drawingml/2006/main" xmlns:r="http://schemas.openxmlformats.org/officeDocument/2006/relationships" xmlns:p="http://schemas.openxmlformats.org/presentationml/2006/main">
  <p:tag name="TIMING" val="|0.6|0.7|1|2.3|1.1|0.6|2|0.9|0.5|1.9|1|0.5|1.9|1.1"/>
</p:tagLst>
</file>

<file path=ppt/tags/tag16.xml><?xml version="1.0" encoding="utf-8"?>
<p:tagLst xmlns:a="http://schemas.openxmlformats.org/drawingml/2006/main" xmlns:r="http://schemas.openxmlformats.org/officeDocument/2006/relationships" xmlns:p="http://schemas.openxmlformats.org/presentationml/2006/main">
  <p:tag name="TIMING" val="|0.5|0.7|0.6|0.9|1.3|1.5"/>
</p:tagLst>
</file>

<file path=ppt/tags/tag17.xml><?xml version="1.0" encoding="utf-8"?>
<p:tagLst xmlns:a="http://schemas.openxmlformats.org/drawingml/2006/main" xmlns:r="http://schemas.openxmlformats.org/officeDocument/2006/relationships" xmlns:p="http://schemas.openxmlformats.org/presentationml/2006/main">
  <p:tag name="TIMING" val="|0.8|0.8|0.6|2.1|0.8|1.8|0.8|0.8|0.8|1.4|0.6|0.8|0.6|0.4"/>
</p:tagLst>
</file>

<file path=ppt/tags/tag18.xml><?xml version="1.0" encoding="utf-8"?>
<p:tagLst xmlns:a="http://schemas.openxmlformats.org/drawingml/2006/main" xmlns:r="http://schemas.openxmlformats.org/officeDocument/2006/relationships" xmlns:p="http://schemas.openxmlformats.org/presentationml/2006/main">
  <p:tag name="TIMING" val="|0.5|0.6|0.8|0.9|1.4|0.7|0.5|0.8|0.6|2.1|1.3|1.6|1.4"/>
</p:tagLst>
</file>

<file path=ppt/tags/tag19.xml><?xml version="1.0" encoding="utf-8"?>
<p:tagLst xmlns:a="http://schemas.openxmlformats.org/drawingml/2006/main" xmlns:r="http://schemas.openxmlformats.org/officeDocument/2006/relationships" xmlns:p="http://schemas.openxmlformats.org/presentationml/2006/main">
  <p:tag name="TIMING" val="|0.4|1.3|0.5|1.3"/>
</p:tagLst>
</file>

<file path=ppt/tags/tag2.xml><?xml version="1.0" encoding="utf-8"?>
<p:tagLst xmlns:a="http://schemas.openxmlformats.org/drawingml/2006/main" xmlns:r="http://schemas.openxmlformats.org/officeDocument/2006/relationships" xmlns:p="http://schemas.openxmlformats.org/presentationml/2006/main">
  <p:tag name="TIMING" val="|0.6|2.1|1|1.6|3.2"/>
  <p:tag name="KSO_WM_SLIDE_MODEL_TYPE" val="cover"/>
</p:tagLst>
</file>

<file path=ppt/tags/tag20.xml><?xml version="1.0" encoding="utf-8"?>
<p:tagLst xmlns:a="http://schemas.openxmlformats.org/drawingml/2006/main" xmlns:r="http://schemas.openxmlformats.org/officeDocument/2006/relationships" xmlns:p="http://schemas.openxmlformats.org/presentationml/2006/main">
  <p:tag name="TIMING" val="|0.6|0.8|1|0.9|0.8|0.7|0.6"/>
</p:tagLst>
</file>

<file path=ppt/tags/tag21.xml><?xml version="1.0" encoding="utf-8"?>
<p:tagLst xmlns:a="http://schemas.openxmlformats.org/drawingml/2006/main" xmlns:r="http://schemas.openxmlformats.org/officeDocument/2006/relationships" xmlns:p="http://schemas.openxmlformats.org/presentationml/2006/main">
  <p:tag name="TIMING" val="|0.5|0.7|0.6|0.7|0.6|0.6|0.6|0.5|0.5"/>
</p:tagLst>
</file>

<file path=ppt/tags/tag22.xml><?xml version="1.0" encoding="utf-8"?>
<p:tagLst xmlns:a="http://schemas.openxmlformats.org/drawingml/2006/main" xmlns:r="http://schemas.openxmlformats.org/officeDocument/2006/relationships" xmlns:p="http://schemas.openxmlformats.org/presentationml/2006/main">
  <p:tag name="TIMING" val="|0.5|1.3|0.7|1.4"/>
</p:tagLst>
</file>

<file path=ppt/tags/tag23.xml><?xml version="1.0" encoding="utf-8"?>
<p:tagLst xmlns:a="http://schemas.openxmlformats.org/drawingml/2006/main" xmlns:r="http://schemas.openxmlformats.org/officeDocument/2006/relationships" xmlns:p="http://schemas.openxmlformats.org/presentationml/2006/main">
  <p:tag name="TIMING" val="|0.6|0.7|0.5|0.8|0.5|0.9|0.8|0.5|0.6|0.6|1.1|0.3|0.4|0.7|0.7|1.1|0.3|0.7|0.7|0.7|0.6|0.7"/>
</p:tagLst>
</file>

<file path=ppt/tags/tag24.xml><?xml version="1.0" encoding="utf-8"?>
<p:tagLst xmlns:a="http://schemas.openxmlformats.org/drawingml/2006/main" xmlns:r="http://schemas.openxmlformats.org/officeDocument/2006/relationships" xmlns:p="http://schemas.openxmlformats.org/presentationml/2006/main">
  <p:tag name="TIMING" val="|0.4|0.6|0.5|0.5|0.6|0.5|0.6"/>
</p:tagLst>
</file>

<file path=ppt/tags/tag25.xml><?xml version="1.0" encoding="utf-8"?>
<p:tagLst xmlns:a="http://schemas.openxmlformats.org/drawingml/2006/main" xmlns:r="http://schemas.openxmlformats.org/officeDocument/2006/relationships" xmlns:p="http://schemas.openxmlformats.org/presentationml/2006/main">
  <p:tag name="TIMING" val="|0.4|1.4|1"/>
</p:tagLst>
</file>

<file path=ppt/tags/tag3.xml><?xml version="1.0" encoding="utf-8"?>
<p:tagLst xmlns:a="http://schemas.openxmlformats.org/drawingml/2006/main" xmlns:r="http://schemas.openxmlformats.org/officeDocument/2006/relationships" xmlns:p="http://schemas.openxmlformats.org/presentationml/2006/main">
  <p:tag name="TIMING" val="|0.1|0.7|0.7|0.6|0.4|0.6|0.4|0.5|0.4|0.7|0.7"/>
</p:tagLst>
</file>

<file path=ppt/tags/tag4.xml><?xml version="1.0" encoding="utf-8"?>
<p:tagLst xmlns:a="http://schemas.openxmlformats.org/drawingml/2006/main" xmlns:r="http://schemas.openxmlformats.org/officeDocument/2006/relationships" xmlns:p="http://schemas.openxmlformats.org/presentationml/2006/main">
  <p:tag name="TIMING" val="|0.6|1.4|0.6|1.3"/>
</p:tagLst>
</file>

<file path=ppt/tags/tag5.xml><?xml version="1.0" encoding="utf-8"?>
<p:tagLst xmlns:a="http://schemas.openxmlformats.org/drawingml/2006/main" xmlns:r="http://schemas.openxmlformats.org/officeDocument/2006/relationships" xmlns:p="http://schemas.openxmlformats.org/presentationml/2006/main">
  <p:tag name="TIMING" val="|0.2|0.9|0.6|0.9|0.7|0.7|1.3"/>
</p:tagLst>
</file>

<file path=ppt/tags/tag6.xml><?xml version="1.0" encoding="utf-8"?>
<p:tagLst xmlns:a="http://schemas.openxmlformats.org/drawingml/2006/main" xmlns:r="http://schemas.openxmlformats.org/officeDocument/2006/relationships" xmlns:p="http://schemas.openxmlformats.org/presentationml/2006/main">
  <p:tag name="TIMING" val="|0.6|0.8|0.7|1|0.7|1.3|1.3|1.3"/>
</p:tagLst>
</file>

<file path=ppt/tags/tag7.xml><?xml version="1.0" encoding="utf-8"?>
<p:tagLst xmlns:a="http://schemas.openxmlformats.org/drawingml/2006/main" xmlns:r="http://schemas.openxmlformats.org/officeDocument/2006/relationships" xmlns:p="http://schemas.openxmlformats.org/presentationml/2006/main">
  <p:tag name="TIMING" val="|0.5|0.7|0.6|0.8|0.8|1.4|1|0.7|0.8|1.4|0.7|1.3|0.7"/>
</p:tagLst>
</file>

<file path=ppt/tags/tag8.xml><?xml version="1.0" encoding="utf-8"?>
<p:tagLst xmlns:a="http://schemas.openxmlformats.org/drawingml/2006/main" xmlns:r="http://schemas.openxmlformats.org/officeDocument/2006/relationships" xmlns:p="http://schemas.openxmlformats.org/presentationml/2006/main">
  <p:tag name="TIMING" val="|0.5|0.9|0.7|0.9|1.4|0.8"/>
</p:tagLst>
</file>

<file path=ppt/tags/tag9.xml><?xml version="1.0" encoding="utf-8"?>
<p:tagLst xmlns:a="http://schemas.openxmlformats.org/drawingml/2006/main" xmlns:r="http://schemas.openxmlformats.org/officeDocument/2006/relationships" xmlns:p="http://schemas.openxmlformats.org/presentationml/2006/main">
  <p:tag name="TIMING" val="|0.6|1.7|1.4|1.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alphaModFix amt="78000"/>
          </a:blip>
          <a:tile ty="0" sy="100000"/>
        </a:blipFill>
        <a:ln w="12700">
          <a:solidFill>
            <a:srgbClr val="000000">
              <a:alpha val="0"/>
            </a:srgbClr>
          </a:solidFill>
          <a:prstDash val="soli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821</Words>
  <Application>Microsoft Office PowerPoint</Application>
  <PresentationFormat>自定义</PresentationFormat>
  <Paragraphs>292</Paragraphs>
  <Slides>24</Slides>
  <Notes>24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黑体</vt:lpstr>
      <vt:lpstr>微软雅黑</vt:lpstr>
      <vt:lpstr>微软雅黑 Light</vt:lpstr>
      <vt:lpstr>Arial</vt:lpstr>
      <vt:lpstr>Arial Narrow</vt:lpstr>
      <vt:lpstr>Calibri</vt:lpstr>
      <vt:lpstr>Calibri Light</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56</cp:revision>
  <dcterms:created xsi:type="dcterms:W3CDTF">2006-08-16T00:00:00Z</dcterms:created>
  <dcterms:modified xsi:type="dcterms:W3CDTF">2021-01-05T00:02:21Z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