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9" r:id="rId6"/>
    <p:sldId id="265" r:id="rId7"/>
    <p:sldId id="267" r:id="rId8"/>
    <p:sldId id="279" r:id="rId9"/>
    <p:sldId id="280" r:id="rId10"/>
    <p:sldId id="262" r:id="rId11"/>
    <p:sldId id="264" r:id="rId12"/>
    <p:sldId id="268" r:id="rId13"/>
    <p:sldId id="270" r:id="rId14"/>
    <p:sldId id="273" r:id="rId15"/>
    <p:sldId id="261" r:id="rId16"/>
    <p:sldId id="272" r:id="rId17"/>
    <p:sldId id="266" r:id="rId18"/>
    <p:sldId id="275" r:id="rId19"/>
    <p:sldId id="276" r:id="rId20"/>
    <p:sldId id="260" r:id="rId21"/>
    <p:sldId id="277" r:id="rId22"/>
    <p:sldId id="271" r:id="rId23"/>
    <p:sldId id="274" r:id="rId24"/>
    <p:sldId id="278" r:id="rId25"/>
    <p:sldId id="263"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8" y="8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77AFB-DBB0-4C3A-8253-EF810359197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13D75-0971-46E2-972F-876BF1F0223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13D75-0971-46E2-972F-876BF1F0223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539401" y="1955802"/>
            <a:ext cx="9128598" cy="3035300"/>
          </a:xfrm>
          <a:custGeom>
            <a:avLst/>
            <a:gdLst>
              <a:gd name="connsiteX0" fmla="*/ 4647286 w 9128598"/>
              <a:gd name="connsiteY0" fmla="*/ 666285 h 3035300"/>
              <a:gd name="connsiteX1" fmla="*/ 6804955 w 9128598"/>
              <a:gd name="connsiteY1" fmla="*/ 666285 h 3035300"/>
              <a:gd name="connsiteX2" fmla="*/ 6804955 w 9128598"/>
              <a:gd name="connsiteY2" fmla="*/ 3035300 h 3035300"/>
              <a:gd name="connsiteX3" fmla="*/ 4647286 w 9128598"/>
              <a:gd name="connsiteY3" fmla="*/ 3035300 h 3035300"/>
              <a:gd name="connsiteX4" fmla="*/ 6970929 w 9128598"/>
              <a:gd name="connsiteY4" fmla="*/ 0 h 3035300"/>
              <a:gd name="connsiteX5" fmla="*/ 9128598 w 9128598"/>
              <a:gd name="connsiteY5" fmla="*/ 0 h 3035300"/>
              <a:gd name="connsiteX6" fmla="*/ 9128598 w 9128598"/>
              <a:gd name="connsiteY6" fmla="*/ 3035300 h 3035300"/>
              <a:gd name="connsiteX7" fmla="*/ 6970929 w 9128598"/>
              <a:gd name="connsiteY7" fmla="*/ 3035300 h 3035300"/>
              <a:gd name="connsiteX8" fmla="*/ 2323643 w 9128598"/>
              <a:gd name="connsiteY8" fmla="*/ 0 h 3035300"/>
              <a:gd name="connsiteX9" fmla="*/ 4481312 w 9128598"/>
              <a:gd name="connsiteY9" fmla="*/ 0 h 3035300"/>
              <a:gd name="connsiteX10" fmla="*/ 4481312 w 9128598"/>
              <a:gd name="connsiteY10" fmla="*/ 2421894 h 3035300"/>
              <a:gd name="connsiteX11" fmla="*/ 2323643 w 9128598"/>
              <a:gd name="connsiteY11" fmla="*/ 2421894 h 3035300"/>
              <a:gd name="connsiteX12" fmla="*/ 0 w 9128598"/>
              <a:gd name="connsiteY12" fmla="*/ 0 h 3035300"/>
              <a:gd name="connsiteX13" fmla="*/ 2157669 w 9128598"/>
              <a:gd name="connsiteY13" fmla="*/ 0 h 3035300"/>
              <a:gd name="connsiteX14" fmla="*/ 2157669 w 9128598"/>
              <a:gd name="connsiteY14" fmla="*/ 3035300 h 3035300"/>
              <a:gd name="connsiteX15" fmla="*/ 0 w 9128598"/>
              <a:gd name="connsiteY15" fmla="*/ 3035300 h 303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28598" h="3035300">
                <a:moveTo>
                  <a:pt x="4647286" y="666285"/>
                </a:moveTo>
                <a:lnTo>
                  <a:pt x="6804955" y="666285"/>
                </a:lnTo>
                <a:lnTo>
                  <a:pt x="6804955" y="3035300"/>
                </a:lnTo>
                <a:lnTo>
                  <a:pt x="4647286" y="3035300"/>
                </a:lnTo>
                <a:close/>
                <a:moveTo>
                  <a:pt x="6970929" y="0"/>
                </a:moveTo>
                <a:lnTo>
                  <a:pt x="9128598" y="0"/>
                </a:lnTo>
                <a:lnTo>
                  <a:pt x="9128598" y="3035300"/>
                </a:lnTo>
                <a:lnTo>
                  <a:pt x="6970929" y="3035300"/>
                </a:lnTo>
                <a:close/>
                <a:moveTo>
                  <a:pt x="2323643" y="0"/>
                </a:moveTo>
                <a:lnTo>
                  <a:pt x="4481312" y="0"/>
                </a:lnTo>
                <a:lnTo>
                  <a:pt x="4481312" y="2421894"/>
                </a:lnTo>
                <a:lnTo>
                  <a:pt x="2323643" y="2421894"/>
                </a:lnTo>
                <a:close/>
                <a:moveTo>
                  <a:pt x="0" y="0"/>
                </a:moveTo>
                <a:lnTo>
                  <a:pt x="2157669" y="0"/>
                </a:lnTo>
                <a:lnTo>
                  <a:pt x="2157669" y="3035300"/>
                </a:lnTo>
                <a:lnTo>
                  <a:pt x="0" y="3035300"/>
                </a:ln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95326" y="2032000"/>
            <a:ext cx="5802753" cy="3873500"/>
          </a:xfrm>
          <a:custGeom>
            <a:avLst/>
            <a:gdLst>
              <a:gd name="connsiteX0" fmla="*/ 0 w 5802753"/>
              <a:gd name="connsiteY0" fmla="*/ 0 h 3873500"/>
              <a:gd name="connsiteX1" fmla="*/ 5802753 w 5802753"/>
              <a:gd name="connsiteY1" fmla="*/ 0 h 3873500"/>
              <a:gd name="connsiteX2" fmla="*/ 5802753 w 5802753"/>
              <a:gd name="connsiteY2" fmla="*/ 3873500 h 3873500"/>
              <a:gd name="connsiteX3" fmla="*/ 0 w 5802753"/>
              <a:gd name="connsiteY3" fmla="*/ 3873500 h 3873500"/>
            </a:gdLst>
            <a:ahLst/>
            <a:cxnLst>
              <a:cxn ang="0">
                <a:pos x="connsiteX0" y="connsiteY0"/>
              </a:cxn>
              <a:cxn ang="0">
                <a:pos x="connsiteX1" y="connsiteY1"/>
              </a:cxn>
              <a:cxn ang="0">
                <a:pos x="connsiteX2" y="connsiteY2"/>
              </a:cxn>
              <a:cxn ang="0">
                <a:pos x="connsiteX3" y="connsiteY3"/>
              </a:cxn>
            </a:cxnLst>
            <a:rect l="l" t="t" r="r" b="b"/>
            <a:pathLst>
              <a:path w="5802753" h="3873500">
                <a:moveTo>
                  <a:pt x="0" y="0"/>
                </a:moveTo>
                <a:lnTo>
                  <a:pt x="5802753" y="0"/>
                </a:lnTo>
                <a:lnTo>
                  <a:pt x="5802753" y="3873500"/>
                </a:lnTo>
                <a:lnTo>
                  <a:pt x="0" y="3873500"/>
                </a:lnTo>
                <a:close/>
              </a:path>
            </a:pathLst>
          </a:custGeom>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37558" y="2154903"/>
            <a:ext cx="2689324" cy="1749270"/>
          </a:xfrm>
          <a:custGeom>
            <a:avLst/>
            <a:gdLst>
              <a:gd name="connsiteX0" fmla="*/ 0 w 2689324"/>
              <a:gd name="connsiteY0" fmla="*/ 0 h 1749270"/>
              <a:gd name="connsiteX1" fmla="*/ 2689324 w 2689324"/>
              <a:gd name="connsiteY1" fmla="*/ 0 h 1749270"/>
              <a:gd name="connsiteX2" fmla="*/ 2689324 w 2689324"/>
              <a:gd name="connsiteY2" fmla="*/ 1749270 h 1749270"/>
              <a:gd name="connsiteX3" fmla="*/ 0 w 2689324"/>
              <a:gd name="connsiteY3" fmla="*/ 1749270 h 1749270"/>
            </a:gdLst>
            <a:ahLst/>
            <a:cxnLst>
              <a:cxn ang="0">
                <a:pos x="connsiteX0" y="connsiteY0"/>
              </a:cxn>
              <a:cxn ang="0">
                <a:pos x="connsiteX1" y="connsiteY1"/>
              </a:cxn>
              <a:cxn ang="0">
                <a:pos x="connsiteX2" y="connsiteY2"/>
              </a:cxn>
              <a:cxn ang="0">
                <a:pos x="connsiteX3" y="connsiteY3"/>
              </a:cxn>
            </a:cxnLst>
            <a:rect l="l" t="t" r="r" b="b"/>
            <a:pathLst>
              <a:path w="2689324" h="1749270">
                <a:moveTo>
                  <a:pt x="0" y="0"/>
                </a:moveTo>
                <a:lnTo>
                  <a:pt x="2689324" y="0"/>
                </a:lnTo>
                <a:lnTo>
                  <a:pt x="2689324" y="1749270"/>
                </a:lnTo>
                <a:lnTo>
                  <a:pt x="0" y="174927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751337" y="2154903"/>
            <a:ext cx="2689324" cy="1749270"/>
          </a:xfrm>
          <a:custGeom>
            <a:avLst/>
            <a:gdLst>
              <a:gd name="connsiteX0" fmla="*/ 0 w 2689324"/>
              <a:gd name="connsiteY0" fmla="*/ 0 h 1749270"/>
              <a:gd name="connsiteX1" fmla="*/ 2689324 w 2689324"/>
              <a:gd name="connsiteY1" fmla="*/ 0 h 1749270"/>
              <a:gd name="connsiteX2" fmla="*/ 2689324 w 2689324"/>
              <a:gd name="connsiteY2" fmla="*/ 1749270 h 1749270"/>
              <a:gd name="connsiteX3" fmla="*/ 0 w 2689324"/>
              <a:gd name="connsiteY3" fmla="*/ 1749270 h 1749270"/>
            </a:gdLst>
            <a:ahLst/>
            <a:cxnLst>
              <a:cxn ang="0">
                <a:pos x="connsiteX0" y="connsiteY0"/>
              </a:cxn>
              <a:cxn ang="0">
                <a:pos x="connsiteX1" y="connsiteY1"/>
              </a:cxn>
              <a:cxn ang="0">
                <a:pos x="connsiteX2" y="connsiteY2"/>
              </a:cxn>
              <a:cxn ang="0">
                <a:pos x="connsiteX3" y="connsiteY3"/>
              </a:cxn>
            </a:cxnLst>
            <a:rect l="l" t="t" r="r" b="b"/>
            <a:pathLst>
              <a:path w="2689324" h="1749270">
                <a:moveTo>
                  <a:pt x="0" y="0"/>
                </a:moveTo>
                <a:lnTo>
                  <a:pt x="2689324" y="0"/>
                </a:lnTo>
                <a:lnTo>
                  <a:pt x="2689324" y="1749270"/>
                </a:lnTo>
                <a:lnTo>
                  <a:pt x="0" y="174927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365117" y="2154903"/>
            <a:ext cx="2689324" cy="1749270"/>
          </a:xfrm>
          <a:custGeom>
            <a:avLst/>
            <a:gdLst>
              <a:gd name="connsiteX0" fmla="*/ 0 w 2689324"/>
              <a:gd name="connsiteY0" fmla="*/ 0 h 1749270"/>
              <a:gd name="connsiteX1" fmla="*/ 2689324 w 2689324"/>
              <a:gd name="connsiteY1" fmla="*/ 0 h 1749270"/>
              <a:gd name="connsiteX2" fmla="*/ 2689324 w 2689324"/>
              <a:gd name="connsiteY2" fmla="*/ 1749270 h 1749270"/>
              <a:gd name="connsiteX3" fmla="*/ 0 w 2689324"/>
              <a:gd name="connsiteY3" fmla="*/ 1749270 h 1749270"/>
            </a:gdLst>
            <a:ahLst/>
            <a:cxnLst>
              <a:cxn ang="0">
                <a:pos x="connsiteX0" y="connsiteY0"/>
              </a:cxn>
              <a:cxn ang="0">
                <a:pos x="connsiteX1" y="connsiteY1"/>
              </a:cxn>
              <a:cxn ang="0">
                <a:pos x="connsiteX2" y="connsiteY2"/>
              </a:cxn>
              <a:cxn ang="0">
                <a:pos x="connsiteX3" y="connsiteY3"/>
              </a:cxn>
            </a:cxnLst>
            <a:rect l="l" t="t" r="r" b="b"/>
            <a:pathLst>
              <a:path w="2689324" h="1749270">
                <a:moveTo>
                  <a:pt x="0" y="0"/>
                </a:moveTo>
                <a:lnTo>
                  <a:pt x="2689324" y="0"/>
                </a:lnTo>
                <a:lnTo>
                  <a:pt x="2689324" y="1749270"/>
                </a:lnTo>
                <a:lnTo>
                  <a:pt x="0" y="1749270"/>
                </a:lnTo>
                <a:close/>
              </a:path>
            </a:pathLst>
          </a:custGeom>
        </p:spPr>
        <p:txBody>
          <a:bodyPr wrap="square">
            <a:noAutofit/>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95325" y="647700"/>
            <a:ext cx="4048125" cy="5505450"/>
          </a:xfrm>
          <a:custGeom>
            <a:avLst/>
            <a:gdLst>
              <a:gd name="connsiteX0" fmla="*/ 0 w 4048125"/>
              <a:gd name="connsiteY0" fmla="*/ 0 h 5505450"/>
              <a:gd name="connsiteX1" fmla="*/ 4048125 w 4048125"/>
              <a:gd name="connsiteY1" fmla="*/ 0 h 5505450"/>
              <a:gd name="connsiteX2" fmla="*/ 4048125 w 4048125"/>
              <a:gd name="connsiteY2" fmla="*/ 5505450 h 5505450"/>
              <a:gd name="connsiteX3" fmla="*/ 0 w 4048125"/>
              <a:gd name="connsiteY3" fmla="*/ 5505450 h 5505450"/>
            </a:gdLst>
            <a:ahLst/>
            <a:cxnLst>
              <a:cxn ang="0">
                <a:pos x="connsiteX0" y="connsiteY0"/>
              </a:cxn>
              <a:cxn ang="0">
                <a:pos x="connsiteX1" y="connsiteY1"/>
              </a:cxn>
              <a:cxn ang="0">
                <a:pos x="connsiteX2" y="connsiteY2"/>
              </a:cxn>
              <a:cxn ang="0">
                <a:pos x="connsiteX3" y="connsiteY3"/>
              </a:cxn>
            </a:cxnLst>
            <a:rect l="l" t="t" r="r" b="b"/>
            <a:pathLst>
              <a:path w="4048125" h="5505450">
                <a:moveTo>
                  <a:pt x="0" y="0"/>
                </a:moveTo>
                <a:lnTo>
                  <a:pt x="4048125" y="0"/>
                </a:lnTo>
                <a:lnTo>
                  <a:pt x="4048125" y="5505450"/>
                </a:lnTo>
                <a:lnTo>
                  <a:pt x="0" y="5505450"/>
                </a:lnTo>
                <a:close/>
              </a:path>
            </a:pathLst>
          </a:custGeom>
        </p:spPr>
        <p:txBody>
          <a:bodyPr wrap="square">
            <a:noAutofit/>
          </a:body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95325" y="650930"/>
            <a:ext cx="10801351" cy="3177153"/>
          </a:xfrm>
          <a:custGeom>
            <a:avLst/>
            <a:gdLst>
              <a:gd name="connsiteX0" fmla="*/ 0 w 10801351"/>
              <a:gd name="connsiteY0" fmla="*/ 0 h 3177153"/>
              <a:gd name="connsiteX1" fmla="*/ 10801351 w 10801351"/>
              <a:gd name="connsiteY1" fmla="*/ 0 h 3177153"/>
              <a:gd name="connsiteX2" fmla="*/ 10801351 w 10801351"/>
              <a:gd name="connsiteY2" fmla="*/ 3177153 h 3177153"/>
              <a:gd name="connsiteX3" fmla="*/ 0 w 10801351"/>
              <a:gd name="connsiteY3" fmla="*/ 3177153 h 3177153"/>
            </a:gdLst>
            <a:ahLst/>
            <a:cxnLst>
              <a:cxn ang="0">
                <a:pos x="connsiteX0" y="connsiteY0"/>
              </a:cxn>
              <a:cxn ang="0">
                <a:pos x="connsiteX1" y="connsiteY1"/>
              </a:cxn>
              <a:cxn ang="0">
                <a:pos x="connsiteX2" y="connsiteY2"/>
              </a:cxn>
              <a:cxn ang="0">
                <a:pos x="connsiteX3" y="connsiteY3"/>
              </a:cxn>
            </a:cxnLst>
            <a:rect l="l" t="t" r="r" b="b"/>
            <a:pathLst>
              <a:path w="10801351" h="3177153">
                <a:moveTo>
                  <a:pt x="0" y="0"/>
                </a:moveTo>
                <a:lnTo>
                  <a:pt x="10801351" y="0"/>
                </a:lnTo>
                <a:lnTo>
                  <a:pt x="10801351" y="3177153"/>
                </a:lnTo>
                <a:lnTo>
                  <a:pt x="0" y="3177153"/>
                </a:ln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189738" y="2112735"/>
            <a:ext cx="1754414" cy="1754414"/>
          </a:xfrm>
          <a:custGeom>
            <a:avLst/>
            <a:gdLst>
              <a:gd name="connsiteX0" fmla="*/ 877207 w 1754414"/>
              <a:gd name="connsiteY0" fmla="*/ 0 h 1754414"/>
              <a:gd name="connsiteX1" fmla="*/ 1754414 w 1754414"/>
              <a:gd name="connsiteY1" fmla="*/ 877207 h 1754414"/>
              <a:gd name="connsiteX2" fmla="*/ 877207 w 1754414"/>
              <a:gd name="connsiteY2" fmla="*/ 1754414 h 1754414"/>
              <a:gd name="connsiteX3" fmla="*/ 0 w 1754414"/>
              <a:gd name="connsiteY3" fmla="*/ 877207 h 1754414"/>
            </a:gdLst>
            <a:ahLst/>
            <a:cxnLst>
              <a:cxn ang="0">
                <a:pos x="connsiteX0" y="connsiteY0"/>
              </a:cxn>
              <a:cxn ang="0">
                <a:pos x="connsiteX1" y="connsiteY1"/>
              </a:cxn>
              <a:cxn ang="0">
                <a:pos x="connsiteX2" y="connsiteY2"/>
              </a:cxn>
              <a:cxn ang="0">
                <a:pos x="connsiteX3" y="connsiteY3"/>
              </a:cxn>
            </a:cxnLst>
            <a:rect l="l" t="t" r="r" b="b"/>
            <a:pathLst>
              <a:path w="1754414" h="1754414">
                <a:moveTo>
                  <a:pt x="877207" y="0"/>
                </a:moveTo>
                <a:lnTo>
                  <a:pt x="1754414" y="877207"/>
                </a:lnTo>
                <a:lnTo>
                  <a:pt x="877207" y="1754414"/>
                </a:lnTo>
                <a:lnTo>
                  <a:pt x="0" y="877207"/>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3875775" y="2112735"/>
            <a:ext cx="1754414" cy="1754414"/>
          </a:xfrm>
          <a:custGeom>
            <a:avLst/>
            <a:gdLst>
              <a:gd name="connsiteX0" fmla="*/ 877207 w 1754414"/>
              <a:gd name="connsiteY0" fmla="*/ 0 h 1754414"/>
              <a:gd name="connsiteX1" fmla="*/ 1754414 w 1754414"/>
              <a:gd name="connsiteY1" fmla="*/ 877207 h 1754414"/>
              <a:gd name="connsiteX2" fmla="*/ 877207 w 1754414"/>
              <a:gd name="connsiteY2" fmla="*/ 1754414 h 1754414"/>
              <a:gd name="connsiteX3" fmla="*/ 0 w 1754414"/>
              <a:gd name="connsiteY3" fmla="*/ 877207 h 1754414"/>
            </a:gdLst>
            <a:ahLst/>
            <a:cxnLst>
              <a:cxn ang="0">
                <a:pos x="connsiteX0" y="connsiteY0"/>
              </a:cxn>
              <a:cxn ang="0">
                <a:pos x="connsiteX1" y="connsiteY1"/>
              </a:cxn>
              <a:cxn ang="0">
                <a:pos x="connsiteX2" y="connsiteY2"/>
              </a:cxn>
              <a:cxn ang="0">
                <a:pos x="connsiteX3" y="connsiteY3"/>
              </a:cxn>
            </a:cxnLst>
            <a:rect l="l" t="t" r="r" b="b"/>
            <a:pathLst>
              <a:path w="1754414" h="1754414">
                <a:moveTo>
                  <a:pt x="877207" y="0"/>
                </a:moveTo>
                <a:lnTo>
                  <a:pt x="1754414" y="877207"/>
                </a:lnTo>
                <a:lnTo>
                  <a:pt x="877207" y="1754414"/>
                </a:lnTo>
                <a:lnTo>
                  <a:pt x="0" y="877207"/>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561812" y="2112735"/>
            <a:ext cx="1754414" cy="1754414"/>
          </a:xfrm>
          <a:custGeom>
            <a:avLst/>
            <a:gdLst>
              <a:gd name="connsiteX0" fmla="*/ 877207 w 1754414"/>
              <a:gd name="connsiteY0" fmla="*/ 0 h 1754414"/>
              <a:gd name="connsiteX1" fmla="*/ 1754414 w 1754414"/>
              <a:gd name="connsiteY1" fmla="*/ 877207 h 1754414"/>
              <a:gd name="connsiteX2" fmla="*/ 877207 w 1754414"/>
              <a:gd name="connsiteY2" fmla="*/ 1754414 h 1754414"/>
              <a:gd name="connsiteX3" fmla="*/ 0 w 1754414"/>
              <a:gd name="connsiteY3" fmla="*/ 877207 h 1754414"/>
            </a:gdLst>
            <a:ahLst/>
            <a:cxnLst>
              <a:cxn ang="0">
                <a:pos x="connsiteX0" y="connsiteY0"/>
              </a:cxn>
              <a:cxn ang="0">
                <a:pos x="connsiteX1" y="connsiteY1"/>
              </a:cxn>
              <a:cxn ang="0">
                <a:pos x="connsiteX2" y="connsiteY2"/>
              </a:cxn>
              <a:cxn ang="0">
                <a:pos x="connsiteX3" y="connsiteY3"/>
              </a:cxn>
            </a:cxnLst>
            <a:rect l="l" t="t" r="r" b="b"/>
            <a:pathLst>
              <a:path w="1754414" h="1754414">
                <a:moveTo>
                  <a:pt x="877207" y="0"/>
                </a:moveTo>
                <a:lnTo>
                  <a:pt x="1754414" y="877207"/>
                </a:lnTo>
                <a:lnTo>
                  <a:pt x="877207" y="1754414"/>
                </a:lnTo>
                <a:lnTo>
                  <a:pt x="0" y="877207"/>
                </a:lnTo>
                <a:close/>
              </a:path>
            </a:pathLst>
          </a:custGeom>
        </p:spPr>
        <p:txBody>
          <a:bodyPr wrap="square">
            <a:noAutofit/>
          </a:bodyPr>
          <a:lstStyle/>
          <a:p>
            <a:endParaRPr lang="zh-CN" altLang="en-US"/>
          </a:p>
        </p:txBody>
      </p:sp>
      <p:sp>
        <p:nvSpPr>
          <p:cNvPr id="16" name="图片占位符 15"/>
          <p:cNvSpPr>
            <a:spLocks noGrp="1"/>
          </p:cNvSpPr>
          <p:nvPr>
            <p:ph type="pic" sz="quarter" idx="13"/>
          </p:nvPr>
        </p:nvSpPr>
        <p:spPr>
          <a:xfrm>
            <a:off x="9247849" y="2112735"/>
            <a:ext cx="1754414" cy="1754414"/>
          </a:xfrm>
          <a:custGeom>
            <a:avLst/>
            <a:gdLst>
              <a:gd name="connsiteX0" fmla="*/ 877207 w 1754414"/>
              <a:gd name="connsiteY0" fmla="*/ 0 h 1754414"/>
              <a:gd name="connsiteX1" fmla="*/ 1754414 w 1754414"/>
              <a:gd name="connsiteY1" fmla="*/ 877207 h 1754414"/>
              <a:gd name="connsiteX2" fmla="*/ 877207 w 1754414"/>
              <a:gd name="connsiteY2" fmla="*/ 1754414 h 1754414"/>
              <a:gd name="connsiteX3" fmla="*/ 0 w 1754414"/>
              <a:gd name="connsiteY3" fmla="*/ 877207 h 1754414"/>
            </a:gdLst>
            <a:ahLst/>
            <a:cxnLst>
              <a:cxn ang="0">
                <a:pos x="connsiteX0" y="connsiteY0"/>
              </a:cxn>
              <a:cxn ang="0">
                <a:pos x="connsiteX1" y="connsiteY1"/>
              </a:cxn>
              <a:cxn ang="0">
                <a:pos x="connsiteX2" y="connsiteY2"/>
              </a:cxn>
              <a:cxn ang="0">
                <a:pos x="connsiteX3" y="connsiteY3"/>
              </a:cxn>
            </a:cxnLst>
            <a:rect l="l" t="t" r="r" b="b"/>
            <a:pathLst>
              <a:path w="1754414" h="1754414">
                <a:moveTo>
                  <a:pt x="877207" y="0"/>
                </a:moveTo>
                <a:lnTo>
                  <a:pt x="1754414" y="877207"/>
                </a:lnTo>
                <a:lnTo>
                  <a:pt x="877207" y="1754414"/>
                </a:lnTo>
                <a:lnTo>
                  <a:pt x="0" y="877207"/>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117600" y="4209143"/>
            <a:ext cx="5181600" cy="2046514"/>
          </a:xfrm>
          <a:custGeom>
            <a:avLst/>
            <a:gdLst>
              <a:gd name="connsiteX0" fmla="*/ 0 w 5181600"/>
              <a:gd name="connsiteY0" fmla="*/ 0 h 2046514"/>
              <a:gd name="connsiteX1" fmla="*/ 5181600 w 5181600"/>
              <a:gd name="connsiteY1" fmla="*/ 0 h 2046514"/>
              <a:gd name="connsiteX2" fmla="*/ 5181600 w 5181600"/>
              <a:gd name="connsiteY2" fmla="*/ 2046514 h 2046514"/>
              <a:gd name="connsiteX3" fmla="*/ 0 w 5181600"/>
              <a:gd name="connsiteY3" fmla="*/ 2046514 h 2046514"/>
            </a:gdLst>
            <a:ahLst/>
            <a:cxnLst>
              <a:cxn ang="0">
                <a:pos x="connsiteX0" y="connsiteY0"/>
              </a:cxn>
              <a:cxn ang="0">
                <a:pos x="connsiteX1" y="connsiteY1"/>
              </a:cxn>
              <a:cxn ang="0">
                <a:pos x="connsiteX2" y="connsiteY2"/>
              </a:cxn>
              <a:cxn ang="0">
                <a:pos x="connsiteX3" y="connsiteY3"/>
              </a:cxn>
            </a:cxnLst>
            <a:rect l="l" t="t" r="r" b="b"/>
            <a:pathLst>
              <a:path w="5181600" h="2046514">
                <a:moveTo>
                  <a:pt x="0" y="0"/>
                </a:moveTo>
                <a:lnTo>
                  <a:pt x="5181600" y="0"/>
                </a:lnTo>
                <a:lnTo>
                  <a:pt x="5181600" y="2046514"/>
                </a:lnTo>
                <a:lnTo>
                  <a:pt x="0" y="204651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498078" y="1681843"/>
            <a:ext cx="4576322" cy="4573814"/>
          </a:xfrm>
          <a:custGeom>
            <a:avLst/>
            <a:gdLst>
              <a:gd name="connsiteX0" fmla="*/ 0 w 4576322"/>
              <a:gd name="connsiteY0" fmla="*/ 0 h 4573814"/>
              <a:gd name="connsiteX1" fmla="*/ 4576322 w 4576322"/>
              <a:gd name="connsiteY1" fmla="*/ 0 h 4573814"/>
              <a:gd name="connsiteX2" fmla="*/ 4576322 w 4576322"/>
              <a:gd name="connsiteY2" fmla="*/ 4573814 h 4573814"/>
              <a:gd name="connsiteX3" fmla="*/ 0 w 4576322"/>
              <a:gd name="connsiteY3" fmla="*/ 4573814 h 4573814"/>
            </a:gdLst>
            <a:ahLst/>
            <a:cxnLst>
              <a:cxn ang="0">
                <a:pos x="connsiteX0" y="connsiteY0"/>
              </a:cxn>
              <a:cxn ang="0">
                <a:pos x="connsiteX1" y="connsiteY1"/>
              </a:cxn>
              <a:cxn ang="0">
                <a:pos x="connsiteX2" y="connsiteY2"/>
              </a:cxn>
              <a:cxn ang="0">
                <a:pos x="connsiteX3" y="connsiteY3"/>
              </a:cxn>
            </a:cxnLst>
            <a:rect l="l" t="t" r="r" b="b"/>
            <a:pathLst>
              <a:path w="4576322" h="4573814">
                <a:moveTo>
                  <a:pt x="0" y="0"/>
                </a:moveTo>
                <a:lnTo>
                  <a:pt x="4576322" y="0"/>
                </a:lnTo>
                <a:lnTo>
                  <a:pt x="4576322" y="4573814"/>
                </a:lnTo>
                <a:lnTo>
                  <a:pt x="0" y="4573814"/>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911559" y="3207658"/>
            <a:ext cx="4998597" cy="2801259"/>
          </a:xfrm>
          <a:custGeom>
            <a:avLst/>
            <a:gdLst>
              <a:gd name="connsiteX0" fmla="*/ 0 w 4998597"/>
              <a:gd name="connsiteY0" fmla="*/ 0 h 2801259"/>
              <a:gd name="connsiteX1" fmla="*/ 4998597 w 4998597"/>
              <a:gd name="connsiteY1" fmla="*/ 0 h 2801259"/>
              <a:gd name="connsiteX2" fmla="*/ 4998597 w 4998597"/>
              <a:gd name="connsiteY2" fmla="*/ 2801259 h 2801259"/>
              <a:gd name="connsiteX3" fmla="*/ 0 w 4998597"/>
              <a:gd name="connsiteY3" fmla="*/ 2801259 h 2801259"/>
            </a:gdLst>
            <a:ahLst/>
            <a:cxnLst>
              <a:cxn ang="0">
                <a:pos x="connsiteX0" y="connsiteY0"/>
              </a:cxn>
              <a:cxn ang="0">
                <a:pos x="connsiteX1" y="connsiteY1"/>
              </a:cxn>
              <a:cxn ang="0">
                <a:pos x="connsiteX2" y="connsiteY2"/>
              </a:cxn>
              <a:cxn ang="0">
                <a:pos x="connsiteX3" y="connsiteY3"/>
              </a:cxn>
            </a:cxnLst>
            <a:rect l="l" t="t" r="r" b="b"/>
            <a:pathLst>
              <a:path w="4998597" h="2801259">
                <a:moveTo>
                  <a:pt x="0" y="0"/>
                </a:moveTo>
                <a:lnTo>
                  <a:pt x="4998597" y="0"/>
                </a:lnTo>
                <a:lnTo>
                  <a:pt x="4998597" y="2801259"/>
                </a:lnTo>
                <a:lnTo>
                  <a:pt x="0" y="2801259"/>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281845" y="3207658"/>
            <a:ext cx="4998597" cy="2801259"/>
          </a:xfrm>
          <a:custGeom>
            <a:avLst/>
            <a:gdLst>
              <a:gd name="connsiteX0" fmla="*/ 0 w 4998597"/>
              <a:gd name="connsiteY0" fmla="*/ 0 h 2801259"/>
              <a:gd name="connsiteX1" fmla="*/ 4998597 w 4998597"/>
              <a:gd name="connsiteY1" fmla="*/ 0 h 2801259"/>
              <a:gd name="connsiteX2" fmla="*/ 4998597 w 4998597"/>
              <a:gd name="connsiteY2" fmla="*/ 2801259 h 2801259"/>
              <a:gd name="connsiteX3" fmla="*/ 0 w 4998597"/>
              <a:gd name="connsiteY3" fmla="*/ 2801259 h 2801259"/>
            </a:gdLst>
            <a:ahLst/>
            <a:cxnLst>
              <a:cxn ang="0">
                <a:pos x="connsiteX0" y="connsiteY0"/>
              </a:cxn>
              <a:cxn ang="0">
                <a:pos x="connsiteX1" y="connsiteY1"/>
              </a:cxn>
              <a:cxn ang="0">
                <a:pos x="connsiteX2" y="connsiteY2"/>
              </a:cxn>
              <a:cxn ang="0">
                <a:pos x="connsiteX3" y="connsiteY3"/>
              </a:cxn>
            </a:cxnLst>
            <a:rect l="l" t="t" r="r" b="b"/>
            <a:pathLst>
              <a:path w="4998597" h="2801259">
                <a:moveTo>
                  <a:pt x="0" y="0"/>
                </a:moveTo>
                <a:lnTo>
                  <a:pt x="4998597" y="0"/>
                </a:lnTo>
                <a:lnTo>
                  <a:pt x="4998597" y="2801259"/>
                </a:lnTo>
                <a:lnTo>
                  <a:pt x="0" y="2801259"/>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93800" y="1866900"/>
            <a:ext cx="4728722" cy="1905000"/>
          </a:xfrm>
          <a:custGeom>
            <a:avLst/>
            <a:gdLst>
              <a:gd name="connsiteX0" fmla="*/ 0 w 4728722"/>
              <a:gd name="connsiteY0" fmla="*/ 0 h 1905000"/>
              <a:gd name="connsiteX1" fmla="*/ 4728722 w 4728722"/>
              <a:gd name="connsiteY1" fmla="*/ 0 h 1905000"/>
              <a:gd name="connsiteX2" fmla="*/ 4728722 w 4728722"/>
              <a:gd name="connsiteY2" fmla="*/ 1905000 h 1905000"/>
              <a:gd name="connsiteX3" fmla="*/ 0 w 4728722"/>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4728722" h="1905000">
                <a:moveTo>
                  <a:pt x="0" y="0"/>
                </a:moveTo>
                <a:lnTo>
                  <a:pt x="4728722" y="0"/>
                </a:lnTo>
                <a:lnTo>
                  <a:pt x="4728722" y="1905000"/>
                </a:lnTo>
                <a:lnTo>
                  <a:pt x="0" y="190500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6273800" y="1866900"/>
            <a:ext cx="4728722" cy="1905000"/>
          </a:xfrm>
          <a:custGeom>
            <a:avLst/>
            <a:gdLst>
              <a:gd name="connsiteX0" fmla="*/ 0 w 4728722"/>
              <a:gd name="connsiteY0" fmla="*/ 0 h 1905000"/>
              <a:gd name="connsiteX1" fmla="*/ 4728722 w 4728722"/>
              <a:gd name="connsiteY1" fmla="*/ 0 h 1905000"/>
              <a:gd name="connsiteX2" fmla="*/ 4728722 w 4728722"/>
              <a:gd name="connsiteY2" fmla="*/ 1905000 h 1905000"/>
              <a:gd name="connsiteX3" fmla="*/ 0 w 4728722"/>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4728722" h="1905000">
                <a:moveTo>
                  <a:pt x="0" y="0"/>
                </a:moveTo>
                <a:lnTo>
                  <a:pt x="4728722" y="0"/>
                </a:lnTo>
                <a:lnTo>
                  <a:pt x="4728722" y="1905000"/>
                </a:lnTo>
                <a:lnTo>
                  <a:pt x="0" y="190500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1193800" y="4102100"/>
            <a:ext cx="4728722" cy="1905000"/>
          </a:xfrm>
          <a:custGeom>
            <a:avLst/>
            <a:gdLst>
              <a:gd name="connsiteX0" fmla="*/ 0 w 4728722"/>
              <a:gd name="connsiteY0" fmla="*/ 0 h 1905000"/>
              <a:gd name="connsiteX1" fmla="*/ 4728722 w 4728722"/>
              <a:gd name="connsiteY1" fmla="*/ 0 h 1905000"/>
              <a:gd name="connsiteX2" fmla="*/ 4728722 w 4728722"/>
              <a:gd name="connsiteY2" fmla="*/ 1905000 h 1905000"/>
              <a:gd name="connsiteX3" fmla="*/ 0 w 4728722"/>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4728722" h="1905000">
                <a:moveTo>
                  <a:pt x="0" y="0"/>
                </a:moveTo>
                <a:lnTo>
                  <a:pt x="4728722" y="0"/>
                </a:lnTo>
                <a:lnTo>
                  <a:pt x="4728722" y="1905000"/>
                </a:lnTo>
                <a:lnTo>
                  <a:pt x="0" y="1905000"/>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709548" y="2004786"/>
            <a:ext cx="1473200" cy="1473200"/>
          </a:xfrm>
          <a:custGeom>
            <a:avLst/>
            <a:gdLst>
              <a:gd name="connsiteX0" fmla="*/ 0 w 1473200"/>
              <a:gd name="connsiteY0" fmla="*/ 0 h 1473200"/>
              <a:gd name="connsiteX1" fmla="*/ 1473200 w 1473200"/>
              <a:gd name="connsiteY1" fmla="*/ 0 h 1473200"/>
              <a:gd name="connsiteX2" fmla="*/ 1473200 w 1473200"/>
              <a:gd name="connsiteY2" fmla="*/ 1473200 h 1473200"/>
              <a:gd name="connsiteX3" fmla="*/ 0 w 1473200"/>
              <a:gd name="connsiteY3" fmla="*/ 1473200 h 1473200"/>
            </a:gdLst>
            <a:ahLst/>
            <a:cxnLst>
              <a:cxn ang="0">
                <a:pos x="connsiteX0" y="connsiteY0"/>
              </a:cxn>
              <a:cxn ang="0">
                <a:pos x="connsiteX1" y="connsiteY1"/>
              </a:cxn>
              <a:cxn ang="0">
                <a:pos x="connsiteX2" y="connsiteY2"/>
              </a:cxn>
              <a:cxn ang="0">
                <a:pos x="connsiteX3" y="connsiteY3"/>
              </a:cxn>
            </a:cxnLst>
            <a:rect l="l" t="t" r="r" b="b"/>
            <a:pathLst>
              <a:path w="1473200" h="1473200">
                <a:moveTo>
                  <a:pt x="0" y="0"/>
                </a:moveTo>
                <a:lnTo>
                  <a:pt x="1473200" y="0"/>
                </a:lnTo>
                <a:lnTo>
                  <a:pt x="1473200" y="1473200"/>
                </a:lnTo>
                <a:lnTo>
                  <a:pt x="0" y="1473200"/>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03813" y="2741386"/>
            <a:ext cx="1473200" cy="1473200"/>
          </a:xfrm>
          <a:custGeom>
            <a:avLst/>
            <a:gdLst>
              <a:gd name="connsiteX0" fmla="*/ 0 w 1473200"/>
              <a:gd name="connsiteY0" fmla="*/ 0 h 1473200"/>
              <a:gd name="connsiteX1" fmla="*/ 1473200 w 1473200"/>
              <a:gd name="connsiteY1" fmla="*/ 0 h 1473200"/>
              <a:gd name="connsiteX2" fmla="*/ 1473200 w 1473200"/>
              <a:gd name="connsiteY2" fmla="*/ 1473200 h 1473200"/>
              <a:gd name="connsiteX3" fmla="*/ 0 w 1473200"/>
              <a:gd name="connsiteY3" fmla="*/ 1473200 h 1473200"/>
            </a:gdLst>
            <a:ahLst/>
            <a:cxnLst>
              <a:cxn ang="0">
                <a:pos x="connsiteX0" y="connsiteY0"/>
              </a:cxn>
              <a:cxn ang="0">
                <a:pos x="connsiteX1" y="connsiteY1"/>
              </a:cxn>
              <a:cxn ang="0">
                <a:pos x="connsiteX2" y="connsiteY2"/>
              </a:cxn>
              <a:cxn ang="0">
                <a:pos x="connsiteX3" y="connsiteY3"/>
              </a:cxn>
            </a:cxnLst>
            <a:rect l="l" t="t" r="r" b="b"/>
            <a:pathLst>
              <a:path w="1473200" h="1473200">
                <a:moveTo>
                  <a:pt x="0" y="0"/>
                </a:moveTo>
                <a:lnTo>
                  <a:pt x="1473200" y="0"/>
                </a:lnTo>
                <a:lnTo>
                  <a:pt x="1473200" y="1473200"/>
                </a:lnTo>
                <a:lnTo>
                  <a:pt x="0" y="1473200"/>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98078" y="2004786"/>
            <a:ext cx="1473200" cy="1473200"/>
          </a:xfrm>
          <a:custGeom>
            <a:avLst/>
            <a:gdLst>
              <a:gd name="connsiteX0" fmla="*/ 0 w 1473200"/>
              <a:gd name="connsiteY0" fmla="*/ 0 h 1473200"/>
              <a:gd name="connsiteX1" fmla="*/ 1473200 w 1473200"/>
              <a:gd name="connsiteY1" fmla="*/ 0 h 1473200"/>
              <a:gd name="connsiteX2" fmla="*/ 1473200 w 1473200"/>
              <a:gd name="connsiteY2" fmla="*/ 1473200 h 1473200"/>
              <a:gd name="connsiteX3" fmla="*/ 0 w 1473200"/>
              <a:gd name="connsiteY3" fmla="*/ 1473200 h 1473200"/>
            </a:gdLst>
            <a:ahLst/>
            <a:cxnLst>
              <a:cxn ang="0">
                <a:pos x="connsiteX0" y="connsiteY0"/>
              </a:cxn>
              <a:cxn ang="0">
                <a:pos x="connsiteX1" y="connsiteY1"/>
              </a:cxn>
              <a:cxn ang="0">
                <a:pos x="connsiteX2" y="connsiteY2"/>
              </a:cxn>
              <a:cxn ang="0">
                <a:pos x="connsiteX3" y="connsiteY3"/>
              </a:cxn>
            </a:cxnLst>
            <a:rect l="l" t="t" r="r" b="b"/>
            <a:pathLst>
              <a:path w="1473200" h="1473200">
                <a:moveTo>
                  <a:pt x="0" y="0"/>
                </a:moveTo>
                <a:lnTo>
                  <a:pt x="1473200" y="0"/>
                </a:lnTo>
                <a:lnTo>
                  <a:pt x="1473200" y="1473200"/>
                </a:lnTo>
                <a:lnTo>
                  <a:pt x="0" y="1473200"/>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892343" y="2741386"/>
            <a:ext cx="1473200" cy="1473200"/>
          </a:xfrm>
          <a:custGeom>
            <a:avLst/>
            <a:gdLst>
              <a:gd name="connsiteX0" fmla="*/ 0 w 1473200"/>
              <a:gd name="connsiteY0" fmla="*/ 0 h 1473200"/>
              <a:gd name="connsiteX1" fmla="*/ 1473200 w 1473200"/>
              <a:gd name="connsiteY1" fmla="*/ 0 h 1473200"/>
              <a:gd name="connsiteX2" fmla="*/ 1473200 w 1473200"/>
              <a:gd name="connsiteY2" fmla="*/ 1473200 h 1473200"/>
              <a:gd name="connsiteX3" fmla="*/ 0 w 1473200"/>
              <a:gd name="connsiteY3" fmla="*/ 1473200 h 1473200"/>
            </a:gdLst>
            <a:ahLst/>
            <a:cxnLst>
              <a:cxn ang="0">
                <a:pos x="connsiteX0" y="connsiteY0"/>
              </a:cxn>
              <a:cxn ang="0">
                <a:pos x="connsiteX1" y="connsiteY1"/>
              </a:cxn>
              <a:cxn ang="0">
                <a:pos x="connsiteX2" y="connsiteY2"/>
              </a:cxn>
              <a:cxn ang="0">
                <a:pos x="connsiteX3" y="connsiteY3"/>
              </a:cxn>
            </a:cxnLst>
            <a:rect l="l" t="t" r="r" b="b"/>
            <a:pathLst>
              <a:path w="1473200" h="1473200">
                <a:moveTo>
                  <a:pt x="0" y="0"/>
                </a:moveTo>
                <a:lnTo>
                  <a:pt x="1473200" y="0"/>
                </a:lnTo>
                <a:lnTo>
                  <a:pt x="1473200" y="1473200"/>
                </a:lnTo>
                <a:lnTo>
                  <a:pt x="0" y="1473200"/>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32690" y="1746250"/>
            <a:ext cx="2709422" cy="3524250"/>
          </a:xfrm>
          <a:custGeom>
            <a:avLst/>
            <a:gdLst>
              <a:gd name="connsiteX0" fmla="*/ 0 w 2709422"/>
              <a:gd name="connsiteY0" fmla="*/ 0 h 3524250"/>
              <a:gd name="connsiteX1" fmla="*/ 2709422 w 2709422"/>
              <a:gd name="connsiteY1" fmla="*/ 0 h 3524250"/>
              <a:gd name="connsiteX2" fmla="*/ 2709422 w 2709422"/>
              <a:gd name="connsiteY2" fmla="*/ 3524250 h 3524250"/>
              <a:gd name="connsiteX3" fmla="*/ 0 w 2709422"/>
              <a:gd name="connsiteY3" fmla="*/ 3524250 h 3524250"/>
            </a:gdLst>
            <a:ahLst/>
            <a:cxnLst>
              <a:cxn ang="0">
                <a:pos x="connsiteX0" y="connsiteY0"/>
              </a:cxn>
              <a:cxn ang="0">
                <a:pos x="connsiteX1" y="connsiteY1"/>
              </a:cxn>
              <a:cxn ang="0">
                <a:pos x="connsiteX2" y="connsiteY2"/>
              </a:cxn>
              <a:cxn ang="0">
                <a:pos x="connsiteX3" y="connsiteY3"/>
              </a:cxn>
            </a:cxnLst>
            <a:rect l="l" t="t" r="r" b="b"/>
            <a:pathLst>
              <a:path w="2709422" h="3524250">
                <a:moveTo>
                  <a:pt x="0" y="0"/>
                </a:moveTo>
                <a:lnTo>
                  <a:pt x="2709422" y="0"/>
                </a:lnTo>
                <a:lnTo>
                  <a:pt x="2709422" y="3524250"/>
                </a:lnTo>
                <a:lnTo>
                  <a:pt x="0" y="352425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746829" y="1746250"/>
            <a:ext cx="2709422" cy="3524250"/>
          </a:xfrm>
          <a:custGeom>
            <a:avLst/>
            <a:gdLst>
              <a:gd name="connsiteX0" fmla="*/ 0 w 2709422"/>
              <a:gd name="connsiteY0" fmla="*/ 0 h 3524250"/>
              <a:gd name="connsiteX1" fmla="*/ 2709422 w 2709422"/>
              <a:gd name="connsiteY1" fmla="*/ 0 h 3524250"/>
              <a:gd name="connsiteX2" fmla="*/ 2709422 w 2709422"/>
              <a:gd name="connsiteY2" fmla="*/ 3524250 h 3524250"/>
              <a:gd name="connsiteX3" fmla="*/ 0 w 2709422"/>
              <a:gd name="connsiteY3" fmla="*/ 3524250 h 3524250"/>
            </a:gdLst>
            <a:ahLst/>
            <a:cxnLst>
              <a:cxn ang="0">
                <a:pos x="connsiteX0" y="connsiteY0"/>
              </a:cxn>
              <a:cxn ang="0">
                <a:pos x="connsiteX1" y="connsiteY1"/>
              </a:cxn>
              <a:cxn ang="0">
                <a:pos x="connsiteX2" y="connsiteY2"/>
              </a:cxn>
              <a:cxn ang="0">
                <a:pos x="connsiteX3" y="connsiteY3"/>
              </a:cxn>
            </a:cxnLst>
            <a:rect l="l" t="t" r="r" b="b"/>
            <a:pathLst>
              <a:path w="2709422" h="3524250">
                <a:moveTo>
                  <a:pt x="0" y="0"/>
                </a:moveTo>
                <a:lnTo>
                  <a:pt x="2709422" y="0"/>
                </a:lnTo>
                <a:lnTo>
                  <a:pt x="2709422" y="3524250"/>
                </a:lnTo>
                <a:lnTo>
                  <a:pt x="0" y="352425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60968" y="1746250"/>
            <a:ext cx="2709422" cy="3524250"/>
          </a:xfrm>
          <a:custGeom>
            <a:avLst/>
            <a:gdLst>
              <a:gd name="connsiteX0" fmla="*/ 0 w 2709422"/>
              <a:gd name="connsiteY0" fmla="*/ 0 h 3524250"/>
              <a:gd name="connsiteX1" fmla="*/ 2709422 w 2709422"/>
              <a:gd name="connsiteY1" fmla="*/ 0 h 3524250"/>
              <a:gd name="connsiteX2" fmla="*/ 2709422 w 2709422"/>
              <a:gd name="connsiteY2" fmla="*/ 3524250 h 3524250"/>
              <a:gd name="connsiteX3" fmla="*/ 0 w 2709422"/>
              <a:gd name="connsiteY3" fmla="*/ 3524250 h 3524250"/>
            </a:gdLst>
            <a:ahLst/>
            <a:cxnLst>
              <a:cxn ang="0">
                <a:pos x="connsiteX0" y="connsiteY0"/>
              </a:cxn>
              <a:cxn ang="0">
                <a:pos x="connsiteX1" y="connsiteY1"/>
              </a:cxn>
              <a:cxn ang="0">
                <a:pos x="connsiteX2" y="connsiteY2"/>
              </a:cxn>
              <a:cxn ang="0">
                <a:pos x="connsiteX3" y="connsiteY3"/>
              </a:cxn>
            </a:cxnLst>
            <a:rect l="l" t="t" r="r" b="b"/>
            <a:pathLst>
              <a:path w="2709422" h="3524250">
                <a:moveTo>
                  <a:pt x="0" y="0"/>
                </a:moveTo>
                <a:lnTo>
                  <a:pt x="2709422" y="0"/>
                </a:lnTo>
                <a:lnTo>
                  <a:pt x="2709422" y="3524250"/>
                </a:lnTo>
                <a:lnTo>
                  <a:pt x="0" y="3524250"/>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占位符 34"/>
          <p:cNvPicPr>
            <a:picLocks noGrp="1" noChangeAspect="1"/>
          </p:cNvPicPr>
          <p:nvPr>
            <p:ph type="pic" sz="quarter" idx="10"/>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t="18630" b="18630"/>
          <a:stretch>
            <a:fillRect/>
          </a:stretch>
        </p:blipFill>
        <p:spPr/>
      </p:pic>
      <p:sp>
        <p:nvSpPr>
          <p:cNvPr id="3" name="矩形 2"/>
          <p:cNvSpPr/>
          <p:nvPr/>
        </p:nvSpPr>
        <p:spPr>
          <a:xfrm>
            <a:off x="1637656" y="2685532"/>
            <a:ext cx="8916690" cy="2750047"/>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164599" y="3038926"/>
            <a:ext cx="7862804" cy="1569660"/>
          </a:xfrm>
          <a:prstGeom prst="rect">
            <a:avLst/>
          </a:prstGeom>
          <a:noFill/>
        </p:spPr>
        <p:txBody>
          <a:bodyPr wrap="square" rtlCol="0">
            <a:spAutoFit/>
            <a:scene3d>
              <a:camera prst="orthographicFront"/>
              <a:lightRig rig="threePt" dir="t">
                <a:rot lat="0" lon="0" rev="0"/>
              </a:lightRig>
            </a:scene3d>
            <a:sp3d contourW="12700"/>
          </a:bodyPr>
          <a:lstStyle/>
          <a:p>
            <a:pPr algn="dist"/>
            <a:r>
              <a:rPr lang="en-US" altLang="zh-CN" sz="9600" dirty="0">
                <a:latin typeface="Geometr415 Blk BT" panose="020B0802020204020303" pitchFamily="34" charset="0"/>
              </a:rPr>
              <a:t>BUSINESS</a:t>
            </a:r>
            <a:endParaRPr lang="zh-CN" altLang="en-US" sz="9600" dirty="0">
              <a:latin typeface="Geometr415 Blk BT" panose="020B0802020204020303" pitchFamily="34" charset="0"/>
            </a:endParaRPr>
          </a:p>
        </p:txBody>
      </p:sp>
      <p:sp>
        <p:nvSpPr>
          <p:cNvPr id="5" name="文本框 4"/>
          <p:cNvSpPr txBox="1"/>
          <p:nvPr/>
        </p:nvSpPr>
        <p:spPr>
          <a:xfrm>
            <a:off x="2164597" y="4467944"/>
            <a:ext cx="7862806" cy="523220"/>
          </a:xfrm>
          <a:prstGeom prst="rect">
            <a:avLst/>
          </a:prstGeom>
          <a:noFill/>
        </p:spPr>
        <p:txBody>
          <a:bodyPr wrap="square" rtlCol="0">
            <a:spAutoFit/>
            <a:scene3d>
              <a:camera prst="orthographicFront"/>
              <a:lightRig rig="threePt" dir="t">
                <a:rot lat="0" lon="0" rev="0"/>
              </a:lightRig>
            </a:scene3d>
            <a:sp3d contourW="12700"/>
          </a:bodyPr>
          <a:lstStyle>
            <a:defPPr>
              <a:defRPr lang="zh-CN"/>
            </a:defPPr>
            <a:lvl1pPr algn="dist">
              <a:defRPr sz="9600"/>
            </a:lvl1pPr>
          </a:lstStyle>
          <a:p>
            <a:r>
              <a:rPr lang="zh-CN" altLang="en-US" sz="2800" dirty="0"/>
              <a:t>黑白简约大气商务模板</a:t>
            </a:r>
          </a:p>
        </p:txBody>
      </p:sp>
      <p:grpSp>
        <p:nvGrpSpPr>
          <p:cNvPr id="8" name="组合 7"/>
          <p:cNvGrpSpPr/>
          <p:nvPr/>
        </p:nvGrpSpPr>
        <p:grpSpPr>
          <a:xfrm>
            <a:off x="5869021" y="5872413"/>
            <a:ext cx="453958" cy="453958"/>
            <a:chOff x="5869021" y="5872413"/>
            <a:chExt cx="453958" cy="453958"/>
          </a:xfrm>
        </p:grpSpPr>
        <p:sp>
          <p:nvSpPr>
            <p:cNvPr id="6" name="矩形 5"/>
            <p:cNvSpPr/>
            <p:nvPr/>
          </p:nvSpPr>
          <p:spPr>
            <a:xfrm>
              <a:off x="5869021" y="5872413"/>
              <a:ext cx="453958" cy="453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箭头: V 形 6"/>
            <p:cNvSpPr/>
            <p:nvPr/>
          </p:nvSpPr>
          <p:spPr>
            <a:xfrm rot="5400000">
              <a:off x="5997358" y="5972932"/>
              <a:ext cx="197284" cy="252920"/>
            </a:xfrm>
            <a:prstGeom prst="chevron">
              <a:avLst>
                <a:gd name="adj" fmla="val 725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1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down)">
                                      <p:cBhvr>
                                        <p:cTn id="23" dur="500"/>
                                        <p:tgtEl>
                                          <p:spTgt spid="5"/>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51954" y="1104900"/>
            <a:ext cx="3506869" cy="4673580"/>
          </a:xfrm>
          <a:custGeom>
            <a:avLst/>
            <a:gdLst>
              <a:gd name="connsiteX0" fmla="*/ 0 w 3505845"/>
              <a:gd name="connsiteY0" fmla="*/ 0 h 4673580"/>
              <a:gd name="connsiteX1" fmla="*/ 3505845 w 3505845"/>
              <a:gd name="connsiteY1" fmla="*/ 0 h 4673580"/>
              <a:gd name="connsiteX2" fmla="*/ 3505845 w 3505845"/>
              <a:gd name="connsiteY2" fmla="*/ 4673580 h 4673580"/>
              <a:gd name="connsiteX3" fmla="*/ 0 w 3505845"/>
              <a:gd name="connsiteY3" fmla="*/ 4673580 h 4673580"/>
              <a:gd name="connsiteX4" fmla="*/ 0 w 3505845"/>
              <a:gd name="connsiteY4" fmla="*/ 0 h 4673580"/>
              <a:gd name="connsiteX0-1" fmla="*/ 0 w 3505845"/>
              <a:gd name="connsiteY0-2" fmla="*/ 0 h 4673580"/>
              <a:gd name="connsiteX1-3" fmla="*/ 3505845 w 3505845"/>
              <a:gd name="connsiteY1-4" fmla="*/ 0 h 4673580"/>
              <a:gd name="connsiteX2-5" fmla="*/ 3486795 w 3505845"/>
              <a:gd name="connsiteY2-6" fmla="*/ 2247900 h 4673580"/>
              <a:gd name="connsiteX3-7" fmla="*/ 3505845 w 3505845"/>
              <a:gd name="connsiteY3-8" fmla="*/ 4673580 h 4673580"/>
              <a:gd name="connsiteX4-9" fmla="*/ 0 w 3505845"/>
              <a:gd name="connsiteY4-10" fmla="*/ 4673580 h 4673580"/>
              <a:gd name="connsiteX5" fmla="*/ 0 w 3505845"/>
              <a:gd name="connsiteY5" fmla="*/ 0 h 4673580"/>
              <a:gd name="connsiteX0-11" fmla="*/ 0 w 3505845"/>
              <a:gd name="connsiteY0-12" fmla="*/ 0 h 4673580"/>
              <a:gd name="connsiteX1-13" fmla="*/ 3505845 w 3505845"/>
              <a:gd name="connsiteY1-14" fmla="*/ 0 h 4673580"/>
              <a:gd name="connsiteX2-15" fmla="*/ 3486795 w 3505845"/>
              <a:gd name="connsiteY2-16" fmla="*/ 2247900 h 4673580"/>
              <a:gd name="connsiteX3-17" fmla="*/ 3486795 w 3505845"/>
              <a:gd name="connsiteY3-18" fmla="*/ 3524250 h 4673580"/>
              <a:gd name="connsiteX4-19" fmla="*/ 3505845 w 3505845"/>
              <a:gd name="connsiteY4-20" fmla="*/ 4673580 h 4673580"/>
              <a:gd name="connsiteX5-21" fmla="*/ 0 w 3505845"/>
              <a:gd name="connsiteY5-22" fmla="*/ 4673580 h 4673580"/>
              <a:gd name="connsiteX6" fmla="*/ 0 w 3505845"/>
              <a:gd name="connsiteY6" fmla="*/ 0 h 4673580"/>
              <a:gd name="connsiteX0-23" fmla="*/ 0 w 3505845"/>
              <a:gd name="connsiteY0-24" fmla="*/ 0 h 4673580"/>
              <a:gd name="connsiteX1-25" fmla="*/ 3505845 w 3505845"/>
              <a:gd name="connsiteY1-26" fmla="*/ 0 h 4673580"/>
              <a:gd name="connsiteX2-27" fmla="*/ 3486795 w 3505845"/>
              <a:gd name="connsiteY2-28" fmla="*/ 2247900 h 4673580"/>
              <a:gd name="connsiteX3-29" fmla="*/ 3467745 w 3505845"/>
              <a:gd name="connsiteY3-30" fmla="*/ 2857500 h 4673580"/>
              <a:gd name="connsiteX4-31" fmla="*/ 3486795 w 3505845"/>
              <a:gd name="connsiteY4-32" fmla="*/ 3524250 h 4673580"/>
              <a:gd name="connsiteX5-33" fmla="*/ 3505845 w 3505845"/>
              <a:gd name="connsiteY5-34" fmla="*/ 4673580 h 4673580"/>
              <a:gd name="connsiteX6-35" fmla="*/ 0 w 3505845"/>
              <a:gd name="connsiteY6-36" fmla="*/ 4673580 h 4673580"/>
              <a:gd name="connsiteX7" fmla="*/ 0 w 3505845"/>
              <a:gd name="connsiteY7" fmla="*/ 0 h 4673580"/>
              <a:gd name="connsiteX0-37" fmla="*/ 3467745 w 3559185"/>
              <a:gd name="connsiteY0-38" fmla="*/ 2857500 h 4673580"/>
              <a:gd name="connsiteX1-39" fmla="*/ 3486795 w 3559185"/>
              <a:gd name="connsiteY1-40" fmla="*/ 3524250 h 4673580"/>
              <a:gd name="connsiteX2-41" fmla="*/ 3505845 w 3559185"/>
              <a:gd name="connsiteY2-42" fmla="*/ 4673580 h 4673580"/>
              <a:gd name="connsiteX3-43" fmla="*/ 0 w 3559185"/>
              <a:gd name="connsiteY3-44" fmla="*/ 4673580 h 4673580"/>
              <a:gd name="connsiteX4-45" fmla="*/ 0 w 3559185"/>
              <a:gd name="connsiteY4-46" fmla="*/ 0 h 4673580"/>
              <a:gd name="connsiteX5-47" fmla="*/ 3505845 w 3559185"/>
              <a:gd name="connsiteY5-48" fmla="*/ 0 h 4673580"/>
              <a:gd name="connsiteX6-49" fmla="*/ 3486795 w 3559185"/>
              <a:gd name="connsiteY6-50" fmla="*/ 2247900 h 4673580"/>
              <a:gd name="connsiteX7-51" fmla="*/ 3559185 w 3559185"/>
              <a:gd name="connsiteY7-52" fmla="*/ 2948940 h 4673580"/>
              <a:gd name="connsiteX0-53" fmla="*/ 3467745 w 3505845"/>
              <a:gd name="connsiteY0-54" fmla="*/ 2857500 h 4673580"/>
              <a:gd name="connsiteX1-55" fmla="*/ 3486795 w 3505845"/>
              <a:gd name="connsiteY1-56" fmla="*/ 3524250 h 4673580"/>
              <a:gd name="connsiteX2-57" fmla="*/ 3505845 w 3505845"/>
              <a:gd name="connsiteY2-58" fmla="*/ 4673580 h 4673580"/>
              <a:gd name="connsiteX3-59" fmla="*/ 0 w 3505845"/>
              <a:gd name="connsiteY3-60" fmla="*/ 4673580 h 4673580"/>
              <a:gd name="connsiteX4-61" fmla="*/ 0 w 3505845"/>
              <a:gd name="connsiteY4-62" fmla="*/ 0 h 4673580"/>
              <a:gd name="connsiteX5-63" fmla="*/ 3505845 w 3505845"/>
              <a:gd name="connsiteY5-64" fmla="*/ 0 h 4673580"/>
              <a:gd name="connsiteX6-65" fmla="*/ 3486795 w 3505845"/>
              <a:gd name="connsiteY6-66" fmla="*/ 2247900 h 4673580"/>
              <a:gd name="connsiteX0-67" fmla="*/ 3486795 w 3505845"/>
              <a:gd name="connsiteY0-68" fmla="*/ 3524250 h 4673580"/>
              <a:gd name="connsiteX1-69" fmla="*/ 3505845 w 3505845"/>
              <a:gd name="connsiteY1-70" fmla="*/ 4673580 h 4673580"/>
              <a:gd name="connsiteX2-71" fmla="*/ 0 w 3505845"/>
              <a:gd name="connsiteY2-72" fmla="*/ 4673580 h 4673580"/>
              <a:gd name="connsiteX3-73" fmla="*/ 0 w 3505845"/>
              <a:gd name="connsiteY3-74" fmla="*/ 0 h 4673580"/>
              <a:gd name="connsiteX4-75" fmla="*/ 3505845 w 3505845"/>
              <a:gd name="connsiteY4-76" fmla="*/ 0 h 4673580"/>
              <a:gd name="connsiteX5-77" fmla="*/ 3486795 w 3505845"/>
              <a:gd name="connsiteY5-78" fmla="*/ 2247900 h 4673580"/>
              <a:gd name="connsiteX0-79" fmla="*/ 3515978 w 3515978"/>
              <a:gd name="connsiteY0-80" fmla="*/ 3524250 h 4673580"/>
              <a:gd name="connsiteX1-81" fmla="*/ 3505845 w 3515978"/>
              <a:gd name="connsiteY1-82" fmla="*/ 4673580 h 4673580"/>
              <a:gd name="connsiteX2-83" fmla="*/ 0 w 3515978"/>
              <a:gd name="connsiteY2-84" fmla="*/ 4673580 h 4673580"/>
              <a:gd name="connsiteX3-85" fmla="*/ 0 w 3515978"/>
              <a:gd name="connsiteY3-86" fmla="*/ 0 h 4673580"/>
              <a:gd name="connsiteX4-87" fmla="*/ 3505845 w 3515978"/>
              <a:gd name="connsiteY4-88" fmla="*/ 0 h 4673580"/>
              <a:gd name="connsiteX5-89" fmla="*/ 3486795 w 3515978"/>
              <a:gd name="connsiteY5-90" fmla="*/ 2247900 h 4673580"/>
              <a:gd name="connsiteX0-91" fmla="*/ 3506250 w 3506869"/>
              <a:gd name="connsiteY0-92" fmla="*/ 3524250 h 4673580"/>
              <a:gd name="connsiteX1-93" fmla="*/ 3505845 w 3506869"/>
              <a:gd name="connsiteY1-94" fmla="*/ 4673580 h 4673580"/>
              <a:gd name="connsiteX2-95" fmla="*/ 0 w 3506869"/>
              <a:gd name="connsiteY2-96" fmla="*/ 4673580 h 4673580"/>
              <a:gd name="connsiteX3-97" fmla="*/ 0 w 3506869"/>
              <a:gd name="connsiteY3-98" fmla="*/ 0 h 4673580"/>
              <a:gd name="connsiteX4-99" fmla="*/ 3505845 w 3506869"/>
              <a:gd name="connsiteY4-100" fmla="*/ 0 h 4673580"/>
              <a:gd name="connsiteX5-101" fmla="*/ 3486795 w 3506869"/>
              <a:gd name="connsiteY5-102" fmla="*/ 2247900 h 4673580"/>
              <a:gd name="connsiteX0-103" fmla="*/ 3506250 w 3506869"/>
              <a:gd name="connsiteY0-104" fmla="*/ 3524250 h 4673580"/>
              <a:gd name="connsiteX1-105" fmla="*/ 3505845 w 3506869"/>
              <a:gd name="connsiteY1-106" fmla="*/ 4673580 h 4673580"/>
              <a:gd name="connsiteX2-107" fmla="*/ 0 w 3506869"/>
              <a:gd name="connsiteY2-108" fmla="*/ 4673580 h 4673580"/>
              <a:gd name="connsiteX3-109" fmla="*/ 0 w 3506869"/>
              <a:gd name="connsiteY3-110" fmla="*/ 0 h 4673580"/>
              <a:gd name="connsiteX4-111" fmla="*/ 3505845 w 3506869"/>
              <a:gd name="connsiteY4-112" fmla="*/ 0 h 4673580"/>
              <a:gd name="connsiteX5-113" fmla="*/ 3496523 w 3506869"/>
              <a:gd name="connsiteY5-114" fmla="*/ 2247900 h 4673580"/>
              <a:gd name="connsiteX0-115" fmla="*/ 3506250 w 3525963"/>
              <a:gd name="connsiteY0-116" fmla="*/ 3524250 h 4673580"/>
              <a:gd name="connsiteX1-117" fmla="*/ 3505845 w 3525963"/>
              <a:gd name="connsiteY1-118" fmla="*/ 4673580 h 4673580"/>
              <a:gd name="connsiteX2-119" fmla="*/ 0 w 3525963"/>
              <a:gd name="connsiteY2-120" fmla="*/ 4673580 h 4673580"/>
              <a:gd name="connsiteX3-121" fmla="*/ 0 w 3525963"/>
              <a:gd name="connsiteY3-122" fmla="*/ 0 h 4673580"/>
              <a:gd name="connsiteX4-123" fmla="*/ 3505845 w 3525963"/>
              <a:gd name="connsiteY4-124" fmla="*/ 0 h 4673580"/>
              <a:gd name="connsiteX5-125" fmla="*/ 3525706 w 3525963"/>
              <a:gd name="connsiteY5-126" fmla="*/ 2257628 h 4673580"/>
              <a:gd name="connsiteX0-127" fmla="*/ 3506250 w 3516372"/>
              <a:gd name="connsiteY0-128" fmla="*/ 3524250 h 4673580"/>
              <a:gd name="connsiteX1-129" fmla="*/ 3505845 w 3516372"/>
              <a:gd name="connsiteY1-130" fmla="*/ 4673580 h 4673580"/>
              <a:gd name="connsiteX2-131" fmla="*/ 0 w 3516372"/>
              <a:gd name="connsiteY2-132" fmla="*/ 4673580 h 4673580"/>
              <a:gd name="connsiteX3-133" fmla="*/ 0 w 3516372"/>
              <a:gd name="connsiteY3-134" fmla="*/ 0 h 4673580"/>
              <a:gd name="connsiteX4-135" fmla="*/ 3505845 w 3516372"/>
              <a:gd name="connsiteY4-136" fmla="*/ 0 h 4673580"/>
              <a:gd name="connsiteX5-137" fmla="*/ 3515978 w 3516372"/>
              <a:gd name="connsiteY5-138" fmla="*/ 2257628 h 4673580"/>
              <a:gd name="connsiteX0-139" fmla="*/ 3506250 w 3506869"/>
              <a:gd name="connsiteY0-140" fmla="*/ 3524250 h 4673580"/>
              <a:gd name="connsiteX1-141" fmla="*/ 3505845 w 3506869"/>
              <a:gd name="connsiteY1-142" fmla="*/ 4673580 h 4673580"/>
              <a:gd name="connsiteX2-143" fmla="*/ 0 w 3506869"/>
              <a:gd name="connsiteY2-144" fmla="*/ 4673580 h 4673580"/>
              <a:gd name="connsiteX3-145" fmla="*/ 0 w 3506869"/>
              <a:gd name="connsiteY3-146" fmla="*/ 0 h 4673580"/>
              <a:gd name="connsiteX4-147" fmla="*/ 3505845 w 3506869"/>
              <a:gd name="connsiteY4-148" fmla="*/ 0 h 4673580"/>
              <a:gd name="connsiteX5-149" fmla="*/ 3496523 w 3506869"/>
              <a:gd name="connsiteY5-150" fmla="*/ 2257628 h 46735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3506869" h="4673580">
                <a:moveTo>
                  <a:pt x="3506250" y="3524250"/>
                </a:moveTo>
                <a:cubicBezTo>
                  <a:pt x="3502872" y="3907360"/>
                  <a:pt x="3509223" y="4290470"/>
                  <a:pt x="3505845" y="4673580"/>
                </a:cubicBezTo>
                <a:lnTo>
                  <a:pt x="0" y="4673580"/>
                </a:lnTo>
                <a:lnTo>
                  <a:pt x="0" y="0"/>
                </a:lnTo>
                <a:lnTo>
                  <a:pt x="3505845" y="0"/>
                </a:lnTo>
                <a:cubicBezTo>
                  <a:pt x="3502738" y="749300"/>
                  <a:pt x="3499630" y="1508328"/>
                  <a:pt x="3496523" y="2257628"/>
                </a:cubicBezTo>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3" name="组合 2"/>
          <p:cNvGrpSpPr/>
          <p:nvPr/>
        </p:nvGrpSpPr>
        <p:grpSpPr>
          <a:xfrm rot="16200000">
            <a:off x="8840821" y="5324522"/>
            <a:ext cx="453958" cy="453958"/>
            <a:chOff x="5869021" y="5872413"/>
            <a:chExt cx="453958" cy="453958"/>
          </a:xfrm>
        </p:grpSpPr>
        <p:sp>
          <p:nvSpPr>
            <p:cNvPr id="4" name="矩形 3"/>
            <p:cNvSpPr/>
            <p:nvPr/>
          </p:nvSpPr>
          <p:spPr>
            <a:xfrm>
              <a:off x="5869021" y="5872413"/>
              <a:ext cx="453958" cy="453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箭头: V 形 4"/>
            <p:cNvSpPr/>
            <p:nvPr/>
          </p:nvSpPr>
          <p:spPr>
            <a:xfrm rot="5400000">
              <a:off x="5997358" y="5972932"/>
              <a:ext cx="197284" cy="252920"/>
            </a:xfrm>
            <a:prstGeom prst="chevron">
              <a:avLst>
                <a:gd name="adj" fmla="val 725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
        <p:nvSpPr>
          <p:cNvPr id="6" name="文本框 5"/>
          <p:cNvSpPr txBox="1"/>
          <p:nvPr/>
        </p:nvSpPr>
        <p:spPr>
          <a:xfrm>
            <a:off x="3504877" y="3602275"/>
            <a:ext cx="5839795" cy="769441"/>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sp>
        <p:nvSpPr>
          <p:cNvPr id="7" name="文本框 6"/>
          <p:cNvSpPr txBox="1"/>
          <p:nvPr/>
        </p:nvSpPr>
        <p:spPr>
          <a:xfrm>
            <a:off x="2223069" y="1924346"/>
            <a:ext cx="4463481" cy="92333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PART02</a:t>
            </a:r>
            <a:endParaRPr kumimoji="0" lang="zh-CN" altLang="en-US" sz="54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Arial" panose="020B0604020202020204"/>
                <a:ea typeface="微软雅黑" panose="020B0503020204020204" charset="-122"/>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algn="ctr"/>
              <a:r>
                <a:rPr lang="en-US" altLang="zh-CN" sz="3600" dirty="0"/>
                <a:t>02</a:t>
              </a:r>
              <a:endParaRPr lang="zh-CN" altLang="en-US" sz="3600" dirty="0"/>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sp>
        <p:nvSpPr>
          <p:cNvPr id="9" name="矩形 8"/>
          <p:cNvSpPr/>
          <p:nvPr/>
        </p:nvSpPr>
        <p:spPr>
          <a:xfrm>
            <a:off x="801392" y="1871133"/>
            <a:ext cx="3361655" cy="4199468"/>
          </a:xfrm>
          <a:prstGeom prst="rect">
            <a:avLst/>
          </a:prstGeom>
          <a:solidFill>
            <a:schemeClr val="bg1">
              <a:lumMod val="9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3830" tIns="163830" rIns="163830" bIns="2967144" numCol="1" spcCol="1270" anchor="ctr" anchorCtr="0">
            <a:noAutofit/>
          </a:bodyPr>
          <a:lstStyle/>
          <a:p>
            <a:pPr marL="0" lvl="0" indent="0" algn="ctr" defTabSz="1911350">
              <a:lnSpc>
                <a:spcPct val="90000"/>
              </a:lnSpc>
              <a:spcBef>
                <a:spcPct val="0"/>
              </a:spcBef>
              <a:spcAft>
                <a:spcPct val="35000"/>
              </a:spcAft>
              <a:buNone/>
            </a:pPr>
            <a:endParaRPr lang="zh-CN" altLang="en-US" sz="4300" kern="1200"/>
          </a:p>
        </p:txBody>
      </p:sp>
      <p:sp>
        <p:nvSpPr>
          <p:cNvPr id="11" name="矩形 10"/>
          <p:cNvSpPr/>
          <p:nvPr/>
        </p:nvSpPr>
        <p:spPr>
          <a:xfrm>
            <a:off x="1137558" y="5321300"/>
            <a:ext cx="2689324" cy="463222"/>
          </a:xfrm>
          <a:prstGeom prst="rect">
            <a:avLst/>
          </a:prstGeom>
          <a:solidFill>
            <a:schemeClr val="tx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746" tIns="124901" rIns="154746" bIns="124901" numCol="1" spcCol="1270" anchor="ctr" anchorCtr="0">
            <a:noAutofit/>
          </a:bodyPr>
          <a:lstStyle/>
          <a:p>
            <a:pPr marL="0" lvl="0" indent="0" algn="ctr" defTabSz="2089150">
              <a:lnSpc>
                <a:spcPct val="90000"/>
              </a:lnSpc>
              <a:spcBef>
                <a:spcPct val="0"/>
              </a:spcBef>
              <a:spcAft>
                <a:spcPct val="35000"/>
              </a:spcAft>
              <a:buNone/>
            </a:pPr>
            <a:endParaRPr lang="zh-CN" altLang="en-US" sz="4700" kern="1200"/>
          </a:p>
        </p:txBody>
      </p:sp>
      <p:sp>
        <p:nvSpPr>
          <p:cNvPr id="12" name="矩形 11"/>
          <p:cNvSpPr/>
          <p:nvPr/>
        </p:nvSpPr>
        <p:spPr>
          <a:xfrm>
            <a:off x="4415172" y="1871133"/>
            <a:ext cx="3361655" cy="4199468"/>
          </a:xfrm>
          <a:prstGeom prst="rect">
            <a:avLst/>
          </a:prstGeom>
          <a:solidFill>
            <a:schemeClr val="bg1">
              <a:lumMod val="9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3830" tIns="163830" rIns="163830" bIns="2967144" numCol="1" spcCol="1270" anchor="ctr" anchorCtr="0">
            <a:noAutofit/>
          </a:bodyPr>
          <a:lstStyle/>
          <a:p>
            <a:pPr marL="0" lvl="0" indent="0" algn="ctr" defTabSz="1911350">
              <a:lnSpc>
                <a:spcPct val="90000"/>
              </a:lnSpc>
              <a:spcBef>
                <a:spcPct val="0"/>
              </a:spcBef>
              <a:spcAft>
                <a:spcPct val="35000"/>
              </a:spcAft>
              <a:buNone/>
            </a:pPr>
            <a:endParaRPr lang="zh-CN" altLang="en-US" sz="4300" kern="1200"/>
          </a:p>
        </p:txBody>
      </p:sp>
      <p:sp>
        <p:nvSpPr>
          <p:cNvPr id="14" name="矩形 13"/>
          <p:cNvSpPr/>
          <p:nvPr/>
        </p:nvSpPr>
        <p:spPr>
          <a:xfrm>
            <a:off x="4751337" y="5321300"/>
            <a:ext cx="2689324" cy="463222"/>
          </a:xfrm>
          <a:prstGeom prst="rect">
            <a:avLst/>
          </a:prstGeom>
          <a:solidFill>
            <a:schemeClr val="tx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746" tIns="124901" rIns="154746" bIns="124901" numCol="1" spcCol="1270" anchor="ctr" anchorCtr="0">
            <a:noAutofit/>
          </a:bodyPr>
          <a:lstStyle/>
          <a:p>
            <a:pPr marL="0" lvl="0" indent="0" algn="ctr" defTabSz="2089150">
              <a:lnSpc>
                <a:spcPct val="90000"/>
              </a:lnSpc>
              <a:spcBef>
                <a:spcPct val="0"/>
              </a:spcBef>
              <a:spcAft>
                <a:spcPct val="35000"/>
              </a:spcAft>
              <a:buNone/>
            </a:pPr>
            <a:endParaRPr lang="zh-CN" altLang="en-US" sz="4700" kern="1200"/>
          </a:p>
        </p:txBody>
      </p:sp>
      <p:sp>
        <p:nvSpPr>
          <p:cNvPr id="15" name="矩形 14"/>
          <p:cNvSpPr/>
          <p:nvPr/>
        </p:nvSpPr>
        <p:spPr>
          <a:xfrm>
            <a:off x="8028951" y="1871133"/>
            <a:ext cx="3361655" cy="4199468"/>
          </a:xfrm>
          <a:prstGeom prst="rect">
            <a:avLst/>
          </a:prstGeom>
          <a:solidFill>
            <a:schemeClr val="bg1">
              <a:lumMod val="9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3830" tIns="163830" rIns="163830" bIns="2967144" numCol="1" spcCol="1270" anchor="ctr" anchorCtr="0">
            <a:noAutofit/>
          </a:bodyPr>
          <a:lstStyle/>
          <a:p>
            <a:pPr marL="0" lvl="0" indent="0" algn="ctr" defTabSz="1911350">
              <a:lnSpc>
                <a:spcPct val="90000"/>
              </a:lnSpc>
              <a:spcBef>
                <a:spcPct val="0"/>
              </a:spcBef>
              <a:spcAft>
                <a:spcPct val="35000"/>
              </a:spcAft>
              <a:buNone/>
            </a:pPr>
            <a:endParaRPr lang="zh-CN" altLang="en-US" sz="4300" kern="1200"/>
          </a:p>
        </p:txBody>
      </p:sp>
      <p:sp>
        <p:nvSpPr>
          <p:cNvPr id="17" name="矩形 16"/>
          <p:cNvSpPr/>
          <p:nvPr/>
        </p:nvSpPr>
        <p:spPr>
          <a:xfrm>
            <a:off x="8365117" y="5321300"/>
            <a:ext cx="2689324" cy="463222"/>
          </a:xfrm>
          <a:prstGeom prst="rect">
            <a:avLst/>
          </a:prstGeom>
          <a:solidFill>
            <a:schemeClr val="tx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746" tIns="124901" rIns="154746" bIns="124901" numCol="1" spcCol="1270" anchor="ctr" anchorCtr="0">
            <a:noAutofit/>
          </a:bodyPr>
          <a:lstStyle/>
          <a:p>
            <a:pPr marL="0" lvl="0" indent="0" algn="ctr" defTabSz="2089150">
              <a:lnSpc>
                <a:spcPct val="90000"/>
              </a:lnSpc>
              <a:spcBef>
                <a:spcPct val="0"/>
              </a:spcBef>
              <a:spcAft>
                <a:spcPct val="35000"/>
              </a:spcAft>
              <a:buNone/>
            </a:pPr>
            <a:endParaRPr lang="zh-CN" altLang="en-US" sz="4700" kern="1200"/>
          </a:p>
        </p:txBody>
      </p:sp>
      <p:grpSp>
        <p:nvGrpSpPr>
          <p:cNvPr id="21" name="组合 20"/>
          <p:cNvGrpSpPr/>
          <p:nvPr/>
        </p:nvGrpSpPr>
        <p:grpSpPr>
          <a:xfrm>
            <a:off x="1254720" y="4190252"/>
            <a:ext cx="2454998" cy="1539243"/>
            <a:chOff x="6585160" y="2030750"/>
            <a:chExt cx="2454998" cy="1539243"/>
          </a:xfrm>
        </p:grpSpPr>
        <p:sp>
          <p:nvSpPr>
            <p:cNvPr id="22" name="矩形 21"/>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3" name="矩形 22"/>
            <p:cNvSpPr/>
            <p:nvPr/>
          </p:nvSpPr>
          <p:spPr>
            <a:xfrm>
              <a:off x="6691672" y="3173859"/>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24" name="组合 23"/>
          <p:cNvGrpSpPr/>
          <p:nvPr/>
        </p:nvGrpSpPr>
        <p:grpSpPr>
          <a:xfrm>
            <a:off x="4866309" y="4190252"/>
            <a:ext cx="2454998" cy="1539243"/>
            <a:chOff x="6585160" y="2030750"/>
            <a:chExt cx="2454998" cy="1539243"/>
          </a:xfrm>
        </p:grpSpPr>
        <p:sp>
          <p:nvSpPr>
            <p:cNvPr id="25" name="矩形 24"/>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6" name="矩形 25"/>
            <p:cNvSpPr/>
            <p:nvPr/>
          </p:nvSpPr>
          <p:spPr>
            <a:xfrm>
              <a:off x="6691672" y="3173859"/>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27" name="组合 26"/>
          <p:cNvGrpSpPr/>
          <p:nvPr/>
        </p:nvGrpSpPr>
        <p:grpSpPr>
          <a:xfrm>
            <a:off x="8481231" y="4190252"/>
            <a:ext cx="2454998" cy="1539243"/>
            <a:chOff x="6585160" y="2030750"/>
            <a:chExt cx="2454998" cy="1539243"/>
          </a:xfrm>
        </p:grpSpPr>
        <p:sp>
          <p:nvSpPr>
            <p:cNvPr id="28" name="矩形 27"/>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9" name="矩形 28"/>
            <p:cNvSpPr/>
            <p:nvPr/>
          </p:nvSpPr>
          <p:spPr>
            <a:xfrm>
              <a:off x="6691672" y="3173859"/>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pic>
        <p:nvPicPr>
          <p:cNvPr id="36" name="图片占位符 35"/>
          <p:cNvPicPr>
            <a:picLocks noGrp="1" noChangeAspect="1"/>
          </p:cNvPicPr>
          <p:nvPr>
            <p:ph type="pic" sz="quarter" idx="11"/>
          </p:nvPr>
        </p:nvPicPr>
        <p:blipFill>
          <a:blip r:embed="rId3" cstate="print">
            <a:grayscl/>
            <a:extLst>
              <a:ext uri="{28A0092B-C50C-407E-A947-70E740481C1C}">
                <a14:useLocalDpi xmlns:a14="http://schemas.microsoft.com/office/drawing/2010/main" val="0"/>
              </a:ext>
            </a:extLst>
          </a:blip>
          <a:srcRect t="9032" b="9032"/>
          <a:stretch>
            <a:fillRect/>
          </a:stretch>
        </p:blipFill>
        <p:spPr/>
      </p:pic>
      <p:pic>
        <p:nvPicPr>
          <p:cNvPr id="38" name="图片占位符 37"/>
          <p:cNvPicPr>
            <a:picLocks noGrp="1" noChangeAspect="1"/>
          </p:cNvPicPr>
          <p:nvPr>
            <p:ph type="pic" sz="quarter" idx="12"/>
          </p:nvPr>
        </p:nvPicPr>
        <p:blipFill>
          <a:blip r:embed="rId4" cstate="print">
            <a:grayscl/>
            <a:extLst>
              <a:ext uri="{28A0092B-C50C-407E-A947-70E740481C1C}">
                <a14:useLocalDpi xmlns:a14="http://schemas.microsoft.com/office/drawing/2010/main" val="0"/>
              </a:ext>
            </a:extLst>
          </a:blip>
          <a:srcRect t="1525" b="1525"/>
          <a:stretch>
            <a:fillRect/>
          </a:stretch>
        </p:blipFill>
        <p:spPr/>
      </p:pic>
      <p:pic>
        <p:nvPicPr>
          <p:cNvPr id="42" name="图片占位符 41"/>
          <p:cNvPicPr>
            <a:picLocks noGrp="1" noChangeAspect="1"/>
          </p:cNvPicPr>
          <p:nvPr>
            <p:ph type="pic" sz="quarter" idx="10"/>
          </p:nvPr>
        </p:nvPicPr>
        <p:blipFill>
          <a:blip r:embed="rId5" cstate="print">
            <a:grayscl/>
            <a:extLst>
              <a:ext uri="{28A0092B-C50C-407E-A947-70E740481C1C}">
                <a14:useLocalDpi xmlns:a14="http://schemas.microsoft.com/office/drawing/2010/main" val="0"/>
              </a:ext>
            </a:extLst>
          </a:blip>
          <a:srcRect t="1234" b="1234"/>
          <a:stretch>
            <a:fillRect/>
          </a:stretch>
        </p:blipFill>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14:bounceEnd="60000">
                                          <p:cBhvr additive="base">
                                            <p:cTn id="7" dur="10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14:bounceEnd="60000">
                                          <p:cBhvr additive="base">
                                            <p:cTn id="11" dur="1000" fill="hold"/>
                                            <p:tgtEl>
                                              <p:spTgt spid="24"/>
                                            </p:tgtEl>
                                            <p:attrNameLst>
                                              <p:attrName>ppt_x</p:attrName>
                                            </p:attrNameLst>
                                          </p:cBhvr>
                                          <p:tavLst>
                                            <p:tav tm="0">
                                              <p:val>
                                                <p:strVal val="0-#ppt_w/2"/>
                                              </p:val>
                                            </p:tav>
                                            <p:tav tm="100000">
                                              <p:val>
                                                <p:strVal val="#ppt_x"/>
                                              </p:val>
                                            </p:tav>
                                          </p:tavLst>
                                        </p:anim>
                                        <p:anim calcmode="lin" valueType="num" p14:bounceEnd="60000">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60000">
                                      <p:stCondLst>
                                        <p:cond delay="250"/>
                                      </p:stCondLst>
                                      <p:childTnLst>
                                        <p:set>
                                          <p:cBhvr>
                                            <p:cTn id="14" dur="1" fill="hold">
                                              <p:stCondLst>
                                                <p:cond delay="0"/>
                                              </p:stCondLst>
                                            </p:cTn>
                                            <p:tgtEl>
                                              <p:spTgt spid="27"/>
                                            </p:tgtEl>
                                            <p:attrNameLst>
                                              <p:attrName>style.visibility</p:attrName>
                                            </p:attrNameLst>
                                          </p:cBhvr>
                                          <p:to>
                                            <p:strVal val="visible"/>
                                          </p:to>
                                        </p:set>
                                        <p:anim calcmode="lin" valueType="num" p14:bounceEnd="60000">
                                          <p:cBhvr additive="base">
                                            <p:cTn id="15" dur="10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16"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0-#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02</a:t>
              </a:r>
              <a:endParaRPr kumimoji="0" lang="zh-CN" altLang="en-US"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grpSp>
        <p:nvGrpSpPr>
          <p:cNvPr id="7" name="组合 6"/>
          <p:cNvGrpSpPr/>
          <p:nvPr/>
        </p:nvGrpSpPr>
        <p:grpSpPr>
          <a:xfrm>
            <a:off x="6848277" y="2371597"/>
            <a:ext cx="4530923" cy="888155"/>
            <a:chOff x="6848277" y="2516740"/>
            <a:chExt cx="4530923" cy="888155"/>
          </a:xfrm>
        </p:grpSpPr>
        <p:grpSp>
          <p:nvGrpSpPr>
            <p:cNvPr id="16" name="组合 15"/>
            <p:cNvGrpSpPr/>
            <p:nvPr/>
          </p:nvGrpSpPr>
          <p:grpSpPr>
            <a:xfrm rot="16200000">
              <a:off x="6848277" y="2516741"/>
              <a:ext cx="453958" cy="453958"/>
              <a:chOff x="5869021" y="5872413"/>
              <a:chExt cx="453958" cy="453958"/>
            </a:xfrm>
          </p:grpSpPr>
          <p:sp>
            <p:nvSpPr>
              <p:cNvPr id="21" name="矩形 20"/>
              <p:cNvSpPr/>
              <p:nvPr/>
            </p:nvSpPr>
            <p:spPr>
              <a:xfrm>
                <a:off x="5869021" y="5872413"/>
                <a:ext cx="453958" cy="453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2" name="箭头: V 形 21"/>
              <p:cNvSpPr/>
              <p:nvPr/>
            </p:nvSpPr>
            <p:spPr>
              <a:xfrm rot="5400000">
                <a:off x="5997358" y="5972932"/>
                <a:ext cx="197284" cy="252920"/>
              </a:xfrm>
              <a:prstGeom prst="chevron">
                <a:avLst>
                  <a:gd name="adj" fmla="val 725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23" name="组合 22"/>
            <p:cNvGrpSpPr/>
            <p:nvPr/>
          </p:nvGrpSpPr>
          <p:grpSpPr>
            <a:xfrm>
              <a:off x="7430572" y="2516740"/>
              <a:ext cx="3948628" cy="888155"/>
              <a:chOff x="6585160" y="1678126"/>
              <a:chExt cx="3948628" cy="888155"/>
            </a:xfrm>
          </p:grpSpPr>
          <p:sp>
            <p:nvSpPr>
              <p:cNvPr id="24" name="矩形 23"/>
              <p:cNvSpPr/>
              <p:nvPr/>
            </p:nvSpPr>
            <p:spPr>
              <a:xfrm>
                <a:off x="6585160" y="2030750"/>
                <a:ext cx="394862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5" name="矩形 24"/>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grpSp>
        <p:nvGrpSpPr>
          <p:cNvPr id="26" name="组合 25"/>
          <p:cNvGrpSpPr/>
          <p:nvPr/>
        </p:nvGrpSpPr>
        <p:grpSpPr>
          <a:xfrm>
            <a:off x="6848277" y="3639589"/>
            <a:ext cx="4530923" cy="888155"/>
            <a:chOff x="6848277" y="2516740"/>
            <a:chExt cx="4530923" cy="888155"/>
          </a:xfrm>
        </p:grpSpPr>
        <p:grpSp>
          <p:nvGrpSpPr>
            <p:cNvPr id="27" name="组合 26"/>
            <p:cNvGrpSpPr/>
            <p:nvPr/>
          </p:nvGrpSpPr>
          <p:grpSpPr>
            <a:xfrm rot="16200000">
              <a:off x="6848277" y="2516741"/>
              <a:ext cx="453958" cy="453958"/>
              <a:chOff x="5869021" y="5872413"/>
              <a:chExt cx="453958" cy="453958"/>
            </a:xfrm>
          </p:grpSpPr>
          <p:sp>
            <p:nvSpPr>
              <p:cNvPr id="31" name="矩形 30"/>
              <p:cNvSpPr/>
              <p:nvPr/>
            </p:nvSpPr>
            <p:spPr>
              <a:xfrm>
                <a:off x="5869021" y="5872413"/>
                <a:ext cx="453958" cy="453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2" name="箭头: V 形 31"/>
              <p:cNvSpPr/>
              <p:nvPr/>
            </p:nvSpPr>
            <p:spPr>
              <a:xfrm rot="5400000">
                <a:off x="5997358" y="5972932"/>
                <a:ext cx="197284" cy="252920"/>
              </a:xfrm>
              <a:prstGeom prst="chevron">
                <a:avLst>
                  <a:gd name="adj" fmla="val 725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28" name="组合 27"/>
            <p:cNvGrpSpPr/>
            <p:nvPr/>
          </p:nvGrpSpPr>
          <p:grpSpPr>
            <a:xfrm>
              <a:off x="7430572" y="2516740"/>
              <a:ext cx="3948628" cy="888155"/>
              <a:chOff x="6585160" y="1678126"/>
              <a:chExt cx="3948628" cy="888155"/>
            </a:xfrm>
          </p:grpSpPr>
          <p:sp>
            <p:nvSpPr>
              <p:cNvPr id="29" name="矩形 28"/>
              <p:cNvSpPr/>
              <p:nvPr/>
            </p:nvSpPr>
            <p:spPr>
              <a:xfrm>
                <a:off x="6585160" y="2030750"/>
                <a:ext cx="394862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0" name="矩形 29"/>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grpSp>
        <p:nvGrpSpPr>
          <p:cNvPr id="33" name="组合 32"/>
          <p:cNvGrpSpPr/>
          <p:nvPr/>
        </p:nvGrpSpPr>
        <p:grpSpPr>
          <a:xfrm>
            <a:off x="6848277" y="4907581"/>
            <a:ext cx="4530923" cy="888155"/>
            <a:chOff x="6848277" y="2516740"/>
            <a:chExt cx="4530923" cy="888155"/>
          </a:xfrm>
        </p:grpSpPr>
        <p:grpSp>
          <p:nvGrpSpPr>
            <p:cNvPr id="34" name="组合 33"/>
            <p:cNvGrpSpPr/>
            <p:nvPr/>
          </p:nvGrpSpPr>
          <p:grpSpPr>
            <a:xfrm rot="16200000">
              <a:off x="6848277" y="2516741"/>
              <a:ext cx="453958" cy="453958"/>
              <a:chOff x="5869021" y="5872413"/>
              <a:chExt cx="453958" cy="453958"/>
            </a:xfrm>
          </p:grpSpPr>
          <p:sp>
            <p:nvSpPr>
              <p:cNvPr id="38" name="矩形 37"/>
              <p:cNvSpPr/>
              <p:nvPr/>
            </p:nvSpPr>
            <p:spPr>
              <a:xfrm>
                <a:off x="5869021" y="5872413"/>
                <a:ext cx="453958" cy="453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9" name="箭头: V 形 38"/>
              <p:cNvSpPr/>
              <p:nvPr/>
            </p:nvSpPr>
            <p:spPr>
              <a:xfrm rot="5400000">
                <a:off x="5997358" y="5972932"/>
                <a:ext cx="197284" cy="252920"/>
              </a:xfrm>
              <a:prstGeom prst="chevron">
                <a:avLst>
                  <a:gd name="adj" fmla="val 725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35" name="组合 34"/>
            <p:cNvGrpSpPr/>
            <p:nvPr/>
          </p:nvGrpSpPr>
          <p:grpSpPr>
            <a:xfrm>
              <a:off x="7430572" y="2516740"/>
              <a:ext cx="3948628" cy="888155"/>
              <a:chOff x="6585160" y="1678126"/>
              <a:chExt cx="3948628" cy="888155"/>
            </a:xfrm>
          </p:grpSpPr>
          <p:sp>
            <p:nvSpPr>
              <p:cNvPr id="36" name="矩形 35"/>
              <p:cNvSpPr/>
              <p:nvPr/>
            </p:nvSpPr>
            <p:spPr>
              <a:xfrm>
                <a:off x="6585160" y="2030750"/>
                <a:ext cx="3948628"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7" name="矩形 36"/>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pic>
        <p:nvPicPr>
          <p:cNvPr id="43" name="图片占位符 42"/>
          <p:cNvPicPr>
            <a:picLocks noGrp="1" noChangeAspect="1"/>
          </p:cNvPicPr>
          <p:nvPr>
            <p:ph type="pic" sz="quarter" idx="10"/>
          </p:nvPr>
        </p:nvPicPr>
        <p:blipFill>
          <a:blip r:embed="rId3" cstate="print">
            <a:grayscl/>
            <a:extLst>
              <a:ext uri="{28A0092B-C50C-407E-A947-70E740481C1C}">
                <a14:useLocalDpi xmlns:a14="http://schemas.microsoft.com/office/drawing/2010/main" val="0"/>
              </a:ext>
            </a:extLst>
          </a:blip>
          <a:srcRect l="68" r="68"/>
          <a:stretch>
            <a:fillRect/>
          </a:stretch>
        </p:blip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02</a:t>
              </a:r>
              <a:endParaRPr kumimoji="0" lang="zh-CN" altLang="en-US"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sp>
        <p:nvSpPr>
          <p:cNvPr id="10" name="矩形 9"/>
          <p:cNvSpPr/>
          <p:nvPr/>
        </p:nvSpPr>
        <p:spPr>
          <a:xfrm>
            <a:off x="3863045" y="4451728"/>
            <a:ext cx="2157669" cy="539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186688" y="1959255"/>
            <a:ext cx="2157669" cy="599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539402" y="5253482"/>
            <a:ext cx="9302769" cy="888155"/>
            <a:chOff x="6585159" y="1678126"/>
            <a:chExt cx="9302769" cy="888155"/>
          </a:xfrm>
        </p:grpSpPr>
        <p:sp>
          <p:nvSpPr>
            <p:cNvPr id="14" name="矩形 13"/>
            <p:cNvSpPr/>
            <p:nvPr/>
          </p:nvSpPr>
          <p:spPr>
            <a:xfrm>
              <a:off x="6585159" y="2030750"/>
              <a:ext cx="9302769"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用户可以在投影仪或者计算机上进行演示也可以将演示文稿打印出来制作成胶片以便应用到更广泛的领域中将演示文稿打印出来制作成胶片以便应用到更广泛的领域中</a:t>
              </a:r>
            </a:p>
          </p:txBody>
        </p:sp>
        <p:sp>
          <p:nvSpPr>
            <p:cNvPr id="15" name="矩形 14"/>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pic>
        <p:nvPicPr>
          <p:cNvPr id="18" name="图片占位符 17"/>
          <p:cNvPicPr>
            <a:picLocks noGrp="1" noChangeAspect="1"/>
          </p:cNvPicPr>
          <p:nvPr>
            <p:ph type="pic" sz="quarter" idx="10"/>
          </p:nvPr>
        </p:nvPicPr>
        <p:blipFill>
          <a:blip r:embed="rId3">
            <a:grayscl/>
            <a:extLst>
              <a:ext uri="{28A0092B-C50C-407E-A947-70E740481C1C}">
                <a14:useLocalDpi xmlns:a14="http://schemas.microsoft.com/office/drawing/2010/main" val="0"/>
              </a:ext>
            </a:extLst>
          </a:blip>
          <a:srcRect t="24578" b="24578"/>
          <a:stretch>
            <a:fillRect/>
          </a:stretch>
        </p:blipFill>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1000" fill="hold"/>
                                            <p:tgtEl>
                                              <p:spTgt spid="13"/>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02</a:t>
              </a:r>
              <a:endParaRPr kumimoji="0" lang="zh-CN" altLang="en-US"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sp>
        <p:nvSpPr>
          <p:cNvPr id="10" name="矩形 9"/>
          <p:cNvSpPr/>
          <p:nvPr/>
        </p:nvSpPr>
        <p:spPr>
          <a:xfrm>
            <a:off x="1332690" y="5401128"/>
            <a:ext cx="270942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2" name="矩形 11"/>
          <p:cNvSpPr/>
          <p:nvPr/>
        </p:nvSpPr>
        <p:spPr>
          <a:xfrm>
            <a:off x="4746829" y="5401128"/>
            <a:ext cx="270942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3" name="矩形 12"/>
          <p:cNvSpPr/>
          <p:nvPr/>
        </p:nvSpPr>
        <p:spPr>
          <a:xfrm>
            <a:off x="8160968" y="5401128"/>
            <a:ext cx="270942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pic>
        <p:nvPicPr>
          <p:cNvPr id="18" name="图片占位符 17"/>
          <p:cNvPicPr>
            <a:picLocks noGrp="1" noChangeAspect="1"/>
          </p:cNvPicPr>
          <p:nvPr>
            <p:ph type="pic" sz="quarter" idx="10"/>
          </p:nvPr>
        </p:nvPicPr>
        <p:blipFill>
          <a:blip r:embed="rId3">
            <a:grayscl/>
            <a:extLst>
              <a:ext uri="{28A0092B-C50C-407E-A947-70E740481C1C}">
                <a14:useLocalDpi xmlns:a14="http://schemas.microsoft.com/office/drawing/2010/main" val="0"/>
              </a:ext>
            </a:extLst>
          </a:blip>
          <a:srcRect l="24394" r="24394"/>
          <a:stretch>
            <a:fillRect/>
          </a:stretch>
        </p:blipFill>
        <p:spPr/>
      </p:pic>
      <p:pic>
        <p:nvPicPr>
          <p:cNvPr id="20" name="图片占位符 19"/>
          <p:cNvPicPr>
            <a:picLocks noGrp="1" noChangeAspect="1"/>
          </p:cNvPicPr>
          <p:nvPr>
            <p:ph type="pic" sz="quarter" idx="11"/>
          </p:nvPr>
        </p:nvPicPr>
        <p:blipFill>
          <a:blip r:embed="rId4">
            <a:grayscl/>
            <a:extLst>
              <a:ext uri="{28A0092B-C50C-407E-A947-70E740481C1C}">
                <a14:useLocalDpi xmlns:a14="http://schemas.microsoft.com/office/drawing/2010/main" val="0"/>
              </a:ext>
            </a:extLst>
          </a:blip>
          <a:srcRect l="23043" r="23043"/>
          <a:stretch>
            <a:fillRect/>
          </a:stretch>
        </p:blipFill>
        <p:spPr/>
      </p:pic>
      <p:pic>
        <p:nvPicPr>
          <p:cNvPr id="22" name="图片占位符 21"/>
          <p:cNvPicPr>
            <a:picLocks noGrp="1" noChangeAspect="1"/>
          </p:cNvPicPr>
          <p:nvPr>
            <p:ph type="pic" sz="quarter" idx="12"/>
          </p:nvPr>
        </p:nvPicPr>
        <p:blipFill>
          <a:blip r:embed="rId5">
            <a:grayscl/>
            <a:extLst>
              <a:ext uri="{28A0092B-C50C-407E-A947-70E740481C1C}">
                <a14:useLocalDpi xmlns:a14="http://schemas.microsoft.com/office/drawing/2010/main" val="0"/>
              </a:ext>
            </a:extLst>
          </a:blip>
          <a:srcRect l="24372" r="24372"/>
          <a:stretch>
            <a:fillRect/>
          </a:stretch>
        </p:blip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down)">
                                      <p:cBhvr>
                                        <p:cTn id="13" dur="500"/>
                                        <p:tgtEl>
                                          <p:spTgt spid="12"/>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51954" y="1104900"/>
            <a:ext cx="3506869" cy="4673580"/>
          </a:xfrm>
          <a:custGeom>
            <a:avLst/>
            <a:gdLst>
              <a:gd name="connsiteX0" fmla="*/ 0 w 3505845"/>
              <a:gd name="connsiteY0" fmla="*/ 0 h 4673580"/>
              <a:gd name="connsiteX1" fmla="*/ 3505845 w 3505845"/>
              <a:gd name="connsiteY1" fmla="*/ 0 h 4673580"/>
              <a:gd name="connsiteX2" fmla="*/ 3505845 w 3505845"/>
              <a:gd name="connsiteY2" fmla="*/ 4673580 h 4673580"/>
              <a:gd name="connsiteX3" fmla="*/ 0 w 3505845"/>
              <a:gd name="connsiteY3" fmla="*/ 4673580 h 4673580"/>
              <a:gd name="connsiteX4" fmla="*/ 0 w 3505845"/>
              <a:gd name="connsiteY4" fmla="*/ 0 h 4673580"/>
              <a:gd name="connsiteX0-1" fmla="*/ 0 w 3505845"/>
              <a:gd name="connsiteY0-2" fmla="*/ 0 h 4673580"/>
              <a:gd name="connsiteX1-3" fmla="*/ 3505845 w 3505845"/>
              <a:gd name="connsiteY1-4" fmla="*/ 0 h 4673580"/>
              <a:gd name="connsiteX2-5" fmla="*/ 3486795 w 3505845"/>
              <a:gd name="connsiteY2-6" fmla="*/ 2247900 h 4673580"/>
              <a:gd name="connsiteX3-7" fmla="*/ 3505845 w 3505845"/>
              <a:gd name="connsiteY3-8" fmla="*/ 4673580 h 4673580"/>
              <a:gd name="connsiteX4-9" fmla="*/ 0 w 3505845"/>
              <a:gd name="connsiteY4-10" fmla="*/ 4673580 h 4673580"/>
              <a:gd name="connsiteX5" fmla="*/ 0 w 3505845"/>
              <a:gd name="connsiteY5" fmla="*/ 0 h 4673580"/>
              <a:gd name="connsiteX0-11" fmla="*/ 0 w 3505845"/>
              <a:gd name="connsiteY0-12" fmla="*/ 0 h 4673580"/>
              <a:gd name="connsiteX1-13" fmla="*/ 3505845 w 3505845"/>
              <a:gd name="connsiteY1-14" fmla="*/ 0 h 4673580"/>
              <a:gd name="connsiteX2-15" fmla="*/ 3486795 w 3505845"/>
              <a:gd name="connsiteY2-16" fmla="*/ 2247900 h 4673580"/>
              <a:gd name="connsiteX3-17" fmla="*/ 3486795 w 3505845"/>
              <a:gd name="connsiteY3-18" fmla="*/ 3524250 h 4673580"/>
              <a:gd name="connsiteX4-19" fmla="*/ 3505845 w 3505845"/>
              <a:gd name="connsiteY4-20" fmla="*/ 4673580 h 4673580"/>
              <a:gd name="connsiteX5-21" fmla="*/ 0 w 3505845"/>
              <a:gd name="connsiteY5-22" fmla="*/ 4673580 h 4673580"/>
              <a:gd name="connsiteX6" fmla="*/ 0 w 3505845"/>
              <a:gd name="connsiteY6" fmla="*/ 0 h 4673580"/>
              <a:gd name="connsiteX0-23" fmla="*/ 0 w 3505845"/>
              <a:gd name="connsiteY0-24" fmla="*/ 0 h 4673580"/>
              <a:gd name="connsiteX1-25" fmla="*/ 3505845 w 3505845"/>
              <a:gd name="connsiteY1-26" fmla="*/ 0 h 4673580"/>
              <a:gd name="connsiteX2-27" fmla="*/ 3486795 w 3505845"/>
              <a:gd name="connsiteY2-28" fmla="*/ 2247900 h 4673580"/>
              <a:gd name="connsiteX3-29" fmla="*/ 3467745 w 3505845"/>
              <a:gd name="connsiteY3-30" fmla="*/ 2857500 h 4673580"/>
              <a:gd name="connsiteX4-31" fmla="*/ 3486795 w 3505845"/>
              <a:gd name="connsiteY4-32" fmla="*/ 3524250 h 4673580"/>
              <a:gd name="connsiteX5-33" fmla="*/ 3505845 w 3505845"/>
              <a:gd name="connsiteY5-34" fmla="*/ 4673580 h 4673580"/>
              <a:gd name="connsiteX6-35" fmla="*/ 0 w 3505845"/>
              <a:gd name="connsiteY6-36" fmla="*/ 4673580 h 4673580"/>
              <a:gd name="connsiteX7" fmla="*/ 0 w 3505845"/>
              <a:gd name="connsiteY7" fmla="*/ 0 h 4673580"/>
              <a:gd name="connsiteX0-37" fmla="*/ 3467745 w 3559185"/>
              <a:gd name="connsiteY0-38" fmla="*/ 2857500 h 4673580"/>
              <a:gd name="connsiteX1-39" fmla="*/ 3486795 w 3559185"/>
              <a:gd name="connsiteY1-40" fmla="*/ 3524250 h 4673580"/>
              <a:gd name="connsiteX2-41" fmla="*/ 3505845 w 3559185"/>
              <a:gd name="connsiteY2-42" fmla="*/ 4673580 h 4673580"/>
              <a:gd name="connsiteX3-43" fmla="*/ 0 w 3559185"/>
              <a:gd name="connsiteY3-44" fmla="*/ 4673580 h 4673580"/>
              <a:gd name="connsiteX4-45" fmla="*/ 0 w 3559185"/>
              <a:gd name="connsiteY4-46" fmla="*/ 0 h 4673580"/>
              <a:gd name="connsiteX5-47" fmla="*/ 3505845 w 3559185"/>
              <a:gd name="connsiteY5-48" fmla="*/ 0 h 4673580"/>
              <a:gd name="connsiteX6-49" fmla="*/ 3486795 w 3559185"/>
              <a:gd name="connsiteY6-50" fmla="*/ 2247900 h 4673580"/>
              <a:gd name="connsiteX7-51" fmla="*/ 3559185 w 3559185"/>
              <a:gd name="connsiteY7-52" fmla="*/ 2948940 h 4673580"/>
              <a:gd name="connsiteX0-53" fmla="*/ 3467745 w 3505845"/>
              <a:gd name="connsiteY0-54" fmla="*/ 2857500 h 4673580"/>
              <a:gd name="connsiteX1-55" fmla="*/ 3486795 w 3505845"/>
              <a:gd name="connsiteY1-56" fmla="*/ 3524250 h 4673580"/>
              <a:gd name="connsiteX2-57" fmla="*/ 3505845 w 3505845"/>
              <a:gd name="connsiteY2-58" fmla="*/ 4673580 h 4673580"/>
              <a:gd name="connsiteX3-59" fmla="*/ 0 w 3505845"/>
              <a:gd name="connsiteY3-60" fmla="*/ 4673580 h 4673580"/>
              <a:gd name="connsiteX4-61" fmla="*/ 0 w 3505845"/>
              <a:gd name="connsiteY4-62" fmla="*/ 0 h 4673580"/>
              <a:gd name="connsiteX5-63" fmla="*/ 3505845 w 3505845"/>
              <a:gd name="connsiteY5-64" fmla="*/ 0 h 4673580"/>
              <a:gd name="connsiteX6-65" fmla="*/ 3486795 w 3505845"/>
              <a:gd name="connsiteY6-66" fmla="*/ 2247900 h 4673580"/>
              <a:gd name="connsiteX0-67" fmla="*/ 3486795 w 3505845"/>
              <a:gd name="connsiteY0-68" fmla="*/ 3524250 h 4673580"/>
              <a:gd name="connsiteX1-69" fmla="*/ 3505845 w 3505845"/>
              <a:gd name="connsiteY1-70" fmla="*/ 4673580 h 4673580"/>
              <a:gd name="connsiteX2-71" fmla="*/ 0 w 3505845"/>
              <a:gd name="connsiteY2-72" fmla="*/ 4673580 h 4673580"/>
              <a:gd name="connsiteX3-73" fmla="*/ 0 w 3505845"/>
              <a:gd name="connsiteY3-74" fmla="*/ 0 h 4673580"/>
              <a:gd name="connsiteX4-75" fmla="*/ 3505845 w 3505845"/>
              <a:gd name="connsiteY4-76" fmla="*/ 0 h 4673580"/>
              <a:gd name="connsiteX5-77" fmla="*/ 3486795 w 3505845"/>
              <a:gd name="connsiteY5-78" fmla="*/ 2247900 h 4673580"/>
              <a:gd name="connsiteX0-79" fmla="*/ 3515978 w 3515978"/>
              <a:gd name="connsiteY0-80" fmla="*/ 3524250 h 4673580"/>
              <a:gd name="connsiteX1-81" fmla="*/ 3505845 w 3515978"/>
              <a:gd name="connsiteY1-82" fmla="*/ 4673580 h 4673580"/>
              <a:gd name="connsiteX2-83" fmla="*/ 0 w 3515978"/>
              <a:gd name="connsiteY2-84" fmla="*/ 4673580 h 4673580"/>
              <a:gd name="connsiteX3-85" fmla="*/ 0 w 3515978"/>
              <a:gd name="connsiteY3-86" fmla="*/ 0 h 4673580"/>
              <a:gd name="connsiteX4-87" fmla="*/ 3505845 w 3515978"/>
              <a:gd name="connsiteY4-88" fmla="*/ 0 h 4673580"/>
              <a:gd name="connsiteX5-89" fmla="*/ 3486795 w 3515978"/>
              <a:gd name="connsiteY5-90" fmla="*/ 2247900 h 4673580"/>
              <a:gd name="connsiteX0-91" fmla="*/ 3506250 w 3506869"/>
              <a:gd name="connsiteY0-92" fmla="*/ 3524250 h 4673580"/>
              <a:gd name="connsiteX1-93" fmla="*/ 3505845 w 3506869"/>
              <a:gd name="connsiteY1-94" fmla="*/ 4673580 h 4673580"/>
              <a:gd name="connsiteX2-95" fmla="*/ 0 w 3506869"/>
              <a:gd name="connsiteY2-96" fmla="*/ 4673580 h 4673580"/>
              <a:gd name="connsiteX3-97" fmla="*/ 0 w 3506869"/>
              <a:gd name="connsiteY3-98" fmla="*/ 0 h 4673580"/>
              <a:gd name="connsiteX4-99" fmla="*/ 3505845 w 3506869"/>
              <a:gd name="connsiteY4-100" fmla="*/ 0 h 4673580"/>
              <a:gd name="connsiteX5-101" fmla="*/ 3486795 w 3506869"/>
              <a:gd name="connsiteY5-102" fmla="*/ 2247900 h 4673580"/>
              <a:gd name="connsiteX0-103" fmla="*/ 3506250 w 3506869"/>
              <a:gd name="connsiteY0-104" fmla="*/ 3524250 h 4673580"/>
              <a:gd name="connsiteX1-105" fmla="*/ 3505845 w 3506869"/>
              <a:gd name="connsiteY1-106" fmla="*/ 4673580 h 4673580"/>
              <a:gd name="connsiteX2-107" fmla="*/ 0 w 3506869"/>
              <a:gd name="connsiteY2-108" fmla="*/ 4673580 h 4673580"/>
              <a:gd name="connsiteX3-109" fmla="*/ 0 w 3506869"/>
              <a:gd name="connsiteY3-110" fmla="*/ 0 h 4673580"/>
              <a:gd name="connsiteX4-111" fmla="*/ 3505845 w 3506869"/>
              <a:gd name="connsiteY4-112" fmla="*/ 0 h 4673580"/>
              <a:gd name="connsiteX5-113" fmla="*/ 3496523 w 3506869"/>
              <a:gd name="connsiteY5-114" fmla="*/ 2247900 h 4673580"/>
              <a:gd name="connsiteX0-115" fmla="*/ 3506250 w 3525963"/>
              <a:gd name="connsiteY0-116" fmla="*/ 3524250 h 4673580"/>
              <a:gd name="connsiteX1-117" fmla="*/ 3505845 w 3525963"/>
              <a:gd name="connsiteY1-118" fmla="*/ 4673580 h 4673580"/>
              <a:gd name="connsiteX2-119" fmla="*/ 0 w 3525963"/>
              <a:gd name="connsiteY2-120" fmla="*/ 4673580 h 4673580"/>
              <a:gd name="connsiteX3-121" fmla="*/ 0 w 3525963"/>
              <a:gd name="connsiteY3-122" fmla="*/ 0 h 4673580"/>
              <a:gd name="connsiteX4-123" fmla="*/ 3505845 w 3525963"/>
              <a:gd name="connsiteY4-124" fmla="*/ 0 h 4673580"/>
              <a:gd name="connsiteX5-125" fmla="*/ 3525706 w 3525963"/>
              <a:gd name="connsiteY5-126" fmla="*/ 2257628 h 4673580"/>
              <a:gd name="connsiteX0-127" fmla="*/ 3506250 w 3516372"/>
              <a:gd name="connsiteY0-128" fmla="*/ 3524250 h 4673580"/>
              <a:gd name="connsiteX1-129" fmla="*/ 3505845 w 3516372"/>
              <a:gd name="connsiteY1-130" fmla="*/ 4673580 h 4673580"/>
              <a:gd name="connsiteX2-131" fmla="*/ 0 w 3516372"/>
              <a:gd name="connsiteY2-132" fmla="*/ 4673580 h 4673580"/>
              <a:gd name="connsiteX3-133" fmla="*/ 0 w 3516372"/>
              <a:gd name="connsiteY3-134" fmla="*/ 0 h 4673580"/>
              <a:gd name="connsiteX4-135" fmla="*/ 3505845 w 3516372"/>
              <a:gd name="connsiteY4-136" fmla="*/ 0 h 4673580"/>
              <a:gd name="connsiteX5-137" fmla="*/ 3515978 w 3516372"/>
              <a:gd name="connsiteY5-138" fmla="*/ 2257628 h 4673580"/>
              <a:gd name="connsiteX0-139" fmla="*/ 3506250 w 3506869"/>
              <a:gd name="connsiteY0-140" fmla="*/ 3524250 h 4673580"/>
              <a:gd name="connsiteX1-141" fmla="*/ 3505845 w 3506869"/>
              <a:gd name="connsiteY1-142" fmla="*/ 4673580 h 4673580"/>
              <a:gd name="connsiteX2-143" fmla="*/ 0 w 3506869"/>
              <a:gd name="connsiteY2-144" fmla="*/ 4673580 h 4673580"/>
              <a:gd name="connsiteX3-145" fmla="*/ 0 w 3506869"/>
              <a:gd name="connsiteY3-146" fmla="*/ 0 h 4673580"/>
              <a:gd name="connsiteX4-147" fmla="*/ 3505845 w 3506869"/>
              <a:gd name="connsiteY4-148" fmla="*/ 0 h 4673580"/>
              <a:gd name="connsiteX5-149" fmla="*/ 3496523 w 3506869"/>
              <a:gd name="connsiteY5-150" fmla="*/ 2257628 h 46735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3506869" h="4673580">
                <a:moveTo>
                  <a:pt x="3506250" y="3524250"/>
                </a:moveTo>
                <a:cubicBezTo>
                  <a:pt x="3502872" y="3907360"/>
                  <a:pt x="3509223" y="4290470"/>
                  <a:pt x="3505845" y="4673580"/>
                </a:cubicBezTo>
                <a:lnTo>
                  <a:pt x="0" y="4673580"/>
                </a:lnTo>
                <a:lnTo>
                  <a:pt x="0" y="0"/>
                </a:lnTo>
                <a:lnTo>
                  <a:pt x="3505845" y="0"/>
                </a:lnTo>
                <a:cubicBezTo>
                  <a:pt x="3502738" y="749300"/>
                  <a:pt x="3499630" y="1508328"/>
                  <a:pt x="3496523" y="2257628"/>
                </a:cubicBezTo>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3" name="组合 2"/>
          <p:cNvGrpSpPr/>
          <p:nvPr/>
        </p:nvGrpSpPr>
        <p:grpSpPr>
          <a:xfrm rot="16200000">
            <a:off x="8840821" y="5324522"/>
            <a:ext cx="453958" cy="453958"/>
            <a:chOff x="5869021" y="5872413"/>
            <a:chExt cx="453958" cy="453958"/>
          </a:xfrm>
        </p:grpSpPr>
        <p:sp>
          <p:nvSpPr>
            <p:cNvPr id="4" name="矩形 3"/>
            <p:cNvSpPr/>
            <p:nvPr/>
          </p:nvSpPr>
          <p:spPr>
            <a:xfrm>
              <a:off x="5869021" y="5872413"/>
              <a:ext cx="453958" cy="453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箭头: V 形 4"/>
            <p:cNvSpPr/>
            <p:nvPr/>
          </p:nvSpPr>
          <p:spPr>
            <a:xfrm rot="5400000">
              <a:off x="5997358" y="5972932"/>
              <a:ext cx="197284" cy="252920"/>
            </a:xfrm>
            <a:prstGeom prst="chevron">
              <a:avLst>
                <a:gd name="adj" fmla="val 725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
        <p:nvSpPr>
          <p:cNvPr id="6" name="文本框 5"/>
          <p:cNvSpPr txBox="1"/>
          <p:nvPr/>
        </p:nvSpPr>
        <p:spPr>
          <a:xfrm>
            <a:off x="3504877" y="3602275"/>
            <a:ext cx="5839795" cy="769441"/>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sp>
        <p:nvSpPr>
          <p:cNvPr id="7" name="文本框 6"/>
          <p:cNvSpPr txBox="1"/>
          <p:nvPr/>
        </p:nvSpPr>
        <p:spPr>
          <a:xfrm>
            <a:off x="2223069" y="1924346"/>
            <a:ext cx="4463481" cy="92333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PART03</a:t>
            </a:r>
            <a:endParaRPr kumimoji="0" lang="zh-CN" altLang="en-US" sz="54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占位符 2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1865" r="21865"/>
          <a:stretch>
            <a:fillRect/>
          </a:stretch>
        </p:blipFill>
        <p:spPr/>
      </p:pic>
      <p:pic>
        <p:nvPicPr>
          <p:cNvPr id="37" name="图片占位符 3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6667" r="16667"/>
          <a:stretch>
            <a:fillRect/>
          </a:stretch>
        </p:blipFill>
        <p:spPr/>
      </p:pic>
      <p:pic>
        <p:nvPicPr>
          <p:cNvPr id="39" name="图片占位符 38"/>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6667" r="16667"/>
          <a:stretch>
            <a:fillRect/>
          </a:stretch>
        </p:blipFill>
        <p:spPr/>
      </p:pic>
      <p:pic>
        <p:nvPicPr>
          <p:cNvPr id="35" name="图片占位符 34"/>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l="16667" r="16667"/>
          <a:stretch>
            <a:fillRect/>
          </a:stretch>
        </p:blipFill>
        <p:spPr/>
      </p:pic>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03</a:t>
              </a:r>
              <a:endParaRPr kumimoji="0" lang="zh-CN" altLang="en-US"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cxnSp>
        <p:nvCxnSpPr>
          <p:cNvPr id="10" name="直接连接符 9"/>
          <p:cNvCxnSpPr/>
          <p:nvPr/>
        </p:nvCxnSpPr>
        <p:spPr>
          <a:xfrm rot="5400000" flipH="1">
            <a:off x="2088963" y="3871685"/>
            <a:ext cx="714371"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flipH="1">
            <a:off x="6877493" y="3871685"/>
            <a:ext cx="714371"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flipH="1">
            <a:off x="4483227" y="4620715"/>
            <a:ext cx="714371"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flipH="1">
            <a:off x="9271758" y="4620716"/>
            <a:ext cx="714371"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044070" y="2141221"/>
            <a:ext cx="804156" cy="1200329"/>
          </a:xfrm>
          <a:prstGeom prst="rect">
            <a:avLst/>
          </a:prstGeom>
          <a:no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chemeClr val="bg1"/>
                </a:solidFill>
                <a:effectLst/>
                <a:uLnTx/>
                <a:uFillTx/>
                <a:latin typeface="Geometr415 Blk BT" panose="020B0802020204020303" pitchFamily="34" charset="0"/>
                <a:ea typeface="微软雅黑" panose="020B0503020204020204" charset="-122"/>
                <a:cs typeface="+mn-cs"/>
              </a:rPr>
              <a:t>S</a:t>
            </a:r>
            <a:endParaRPr kumimoji="0" lang="zh-CN" altLang="en-US" sz="7200" b="0" i="0" u="none" strike="noStrike" kern="1200" cap="none" spc="0" normalizeH="0" baseline="0" noProof="0" dirty="0">
              <a:ln>
                <a:noFill/>
              </a:ln>
              <a:solidFill>
                <a:schemeClr val="bg1"/>
              </a:solidFill>
              <a:effectLst/>
              <a:uLnTx/>
              <a:uFillTx/>
              <a:latin typeface="Geometr415 Blk BT" panose="020B0802020204020303" pitchFamily="34" charset="0"/>
              <a:ea typeface="微软雅黑" panose="020B0503020204020204" charset="-122"/>
              <a:cs typeface="+mn-cs"/>
            </a:endParaRPr>
          </a:p>
        </p:txBody>
      </p:sp>
      <p:sp>
        <p:nvSpPr>
          <p:cNvPr id="15" name="文本框 14"/>
          <p:cNvSpPr txBox="1"/>
          <p:nvPr/>
        </p:nvSpPr>
        <p:spPr>
          <a:xfrm>
            <a:off x="6832599" y="2141221"/>
            <a:ext cx="804156" cy="1200329"/>
          </a:xfrm>
          <a:prstGeom prst="rect">
            <a:avLst/>
          </a:prstGeom>
          <a:no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chemeClr val="bg1"/>
                </a:solidFill>
                <a:effectLst/>
                <a:uLnTx/>
                <a:uFillTx/>
                <a:latin typeface="Geometr415 Blk BT" panose="020B0802020204020303" pitchFamily="34" charset="0"/>
                <a:ea typeface="微软雅黑" panose="020B0503020204020204" charset="-122"/>
                <a:cs typeface="+mn-cs"/>
              </a:rPr>
              <a:t>O</a:t>
            </a:r>
            <a:endParaRPr kumimoji="0" lang="zh-CN" altLang="en-US" sz="7200" b="0" i="0" u="none" strike="noStrike" kern="1200" cap="none" spc="0" normalizeH="0" baseline="0" noProof="0" dirty="0">
              <a:ln>
                <a:noFill/>
              </a:ln>
              <a:solidFill>
                <a:schemeClr val="bg1"/>
              </a:solidFill>
              <a:effectLst/>
              <a:uLnTx/>
              <a:uFillTx/>
              <a:latin typeface="Geometr415 Blk BT" panose="020B0802020204020303" pitchFamily="34" charset="0"/>
              <a:ea typeface="微软雅黑" panose="020B0503020204020204" charset="-122"/>
              <a:cs typeface="+mn-cs"/>
            </a:endParaRPr>
          </a:p>
        </p:txBody>
      </p:sp>
      <p:sp>
        <p:nvSpPr>
          <p:cNvPr id="16" name="文本框 15"/>
          <p:cNvSpPr txBox="1"/>
          <p:nvPr/>
        </p:nvSpPr>
        <p:spPr>
          <a:xfrm>
            <a:off x="4438334" y="2877821"/>
            <a:ext cx="804156" cy="1200329"/>
          </a:xfrm>
          <a:prstGeom prst="rect">
            <a:avLst/>
          </a:prstGeom>
          <a:no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chemeClr val="bg1"/>
                </a:solidFill>
                <a:effectLst/>
                <a:uLnTx/>
                <a:uFillTx/>
                <a:latin typeface="Geometr415 Blk BT" panose="020B0802020204020303" pitchFamily="34" charset="0"/>
                <a:ea typeface="微软雅黑" panose="020B0503020204020204" charset="-122"/>
                <a:cs typeface="+mn-cs"/>
              </a:rPr>
              <a:t>W</a:t>
            </a:r>
            <a:endParaRPr kumimoji="0" lang="zh-CN" altLang="en-US" sz="7200" b="0" i="0" u="none" strike="noStrike" kern="1200" cap="none" spc="0" normalizeH="0" baseline="0" noProof="0" dirty="0">
              <a:ln>
                <a:noFill/>
              </a:ln>
              <a:solidFill>
                <a:schemeClr val="bg1"/>
              </a:solidFill>
              <a:effectLst/>
              <a:uLnTx/>
              <a:uFillTx/>
              <a:latin typeface="Geometr415 Blk BT" panose="020B0802020204020303" pitchFamily="34" charset="0"/>
              <a:ea typeface="微软雅黑" panose="020B0503020204020204" charset="-122"/>
              <a:cs typeface="+mn-cs"/>
            </a:endParaRPr>
          </a:p>
        </p:txBody>
      </p:sp>
      <p:sp>
        <p:nvSpPr>
          <p:cNvPr id="17" name="文本框 16"/>
          <p:cNvSpPr txBox="1"/>
          <p:nvPr/>
        </p:nvSpPr>
        <p:spPr>
          <a:xfrm>
            <a:off x="9226863" y="2877821"/>
            <a:ext cx="804156" cy="1200329"/>
          </a:xfrm>
          <a:prstGeom prst="rect">
            <a:avLst/>
          </a:prstGeom>
          <a:no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chemeClr val="bg1"/>
                </a:solidFill>
                <a:effectLst/>
                <a:uLnTx/>
                <a:uFillTx/>
                <a:latin typeface="Geometr415 Blk BT" panose="020B0802020204020303" pitchFamily="34" charset="0"/>
                <a:ea typeface="微软雅黑" panose="020B0503020204020204" charset="-122"/>
                <a:cs typeface="+mn-cs"/>
              </a:rPr>
              <a:t>T</a:t>
            </a:r>
            <a:endParaRPr kumimoji="0" lang="zh-CN" altLang="en-US" sz="7200" b="0" i="0" u="none" strike="noStrike" kern="1200" cap="none" spc="0" normalizeH="0" baseline="0" noProof="0" dirty="0">
              <a:ln>
                <a:noFill/>
              </a:ln>
              <a:solidFill>
                <a:schemeClr val="bg1"/>
              </a:solidFill>
              <a:effectLst/>
              <a:uLnTx/>
              <a:uFillTx/>
              <a:latin typeface="Geometr415 Blk BT" panose="020B0802020204020303" pitchFamily="34" charset="0"/>
              <a:ea typeface="微软雅黑" panose="020B0503020204020204" charset="-122"/>
              <a:cs typeface="+mn-cs"/>
            </a:endParaRPr>
          </a:p>
        </p:txBody>
      </p:sp>
      <p:sp>
        <p:nvSpPr>
          <p:cNvPr id="19" name="矩形 18"/>
          <p:cNvSpPr/>
          <p:nvPr/>
        </p:nvSpPr>
        <p:spPr>
          <a:xfrm>
            <a:off x="1233162" y="4323922"/>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1" name="矩形 20"/>
          <p:cNvSpPr/>
          <p:nvPr/>
        </p:nvSpPr>
        <p:spPr>
          <a:xfrm>
            <a:off x="6007179" y="4323922"/>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2" name="矩形 21"/>
          <p:cNvSpPr/>
          <p:nvPr/>
        </p:nvSpPr>
        <p:spPr>
          <a:xfrm>
            <a:off x="3614127" y="5060522"/>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3" name="矩形 22"/>
          <p:cNvSpPr/>
          <p:nvPr/>
        </p:nvSpPr>
        <p:spPr>
          <a:xfrm>
            <a:off x="8406953" y="5046008"/>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03</a:t>
              </a:r>
              <a:endParaRPr kumimoji="0" lang="zh-CN" altLang="en-US"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grpSp>
        <p:nvGrpSpPr>
          <p:cNvPr id="53" name="组合 52"/>
          <p:cNvGrpSpPr/>
          <p:nvPr/>
        </p:nvGrpSpPr>
        <p:grpSpPr>
          <a:xfrm>
            <a:off x="4149106" y="2527300"/>
            <a:ext cx="3919186" cy="2766929"/>
            <a:chOff x="2413000" y="2139950"/>
            <a:chExt cx="5016500" cy="3541627"/>
          </a:xfrm>
          <a:scene3d>
            <a:camera prst="perspectiveLeft">
              <a:rot lat="0" lon="19200000" rev="0"/>
            </a:camera>
            <a:lightRig rig="soft" dir="t"/>
          </a:scene3d>
        </p:grpSpPr>
        <p:sp>
          <p:nvSpPr>
            <p:cNvPr id="54" name="矩形 53"/>
            <p:cNvSpPr/>
            <p:nvPr/>
          </p:nvSpPr>
          <p:spPr>
            <a:xfrm>
              <a:off x="2413000" y="2139950"/>
              <a:ext cx="2438400" cy="1712827"/>
            </a:xfrm>
            <a:prstGeom prst="rect">
              <a:avLst/>
            </a:prstGeom>
            <a:solidFill>
              <a:schemeClr val="tx1"/>
            </a:solidFill>
            <a:ln>
              <a:noFill/>
            </a:ln>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5" name="矩形 54"/>
            <p:cNvSpPr/>
            <p:nvPr/>
          </p:nvSpPr>
          <p:spPr>
            <a:xfrm>
              <a:off x="4991100" y="2139950"/>
              <a:ext cx="2438400" cy="1712827"/>
            </a:xfrm>
            <a:prstGeom prst="rect">
              <a:avLst/>
            </a:prstGeom>
            <a:solidFill>
              <a:schemeClr val="tx1"/>
            </a:solidFill>
            <a:ln>
              <a:noFill/>
            </a:ln>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6" name="矩形 55"/>
            <p:cNvSpPr/>
            <p:nvPr/>
          </p:nvSpPr>
          <p:spPr>
            <a:xfrm>
              <a:off x="2413000" y="3968750"/>
              <a:ext cx="2438400" cy="1712827"/>
            </a:xfrm>
            <a:prstGeom prst="rect">
              <a:avLst/>
            </a:prstGeom>
            <a:solidFill>
              <a:schemeClr val="tx1"/>
            </a:solidFill>
            <a:ln>
              <a:noFill/>
            </a:ln>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矩形 56"/>
            <p:cNvSpPr/>
            <p:nvPr/>
          </p:nvSpPr>
          <p:spPr>
            <a:xfrm>
              <a:off x="4991100" y="3968750"/>
              <a:ext cx="2438400" cy="1712827"/>
            </a:xfrm>
            <a:prstGeom prst="rect">
              <a:avLst/>
            </a:prstGeom>
            <a:solidFill>
              <a:schemeClr val="tx1"/>
            </a:solidFill>
            <a:ln>
              <a:noFill/>
            </a:ln>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椭圆 9"/>
            <p:cNvSpPr/>
            <p:nvPr/>
          </p:nvSpPr>
          <p:spPr>
            <a:xfrm>
              <a:off x="3186986" y="2539163"/>
              <a:ext cx="890427" cy="914400"/>
            </a:xfrm>
            <a:custGeom>
              <a:avLst/>
              <a:gdLst>
                <a:gd name="connsiteX0" fmla="*/ 5145 w 317509"/>
                <a:gd name="connsiteY0" fmla="*/ 226044 h 326057"/>
                <a:gd name="connsiteX1" fmla="*/ 69467 w 317509"/>
                <a:gd name="connsiteY1" fmla="*/ 226044 h 326057"/>
                <a:gd name="connsiteX2" fmla="*/ 74613 w 317509"/>
                <a:gd name="connsiteY2" fmla="*/ 231240 h 326057"/>
                <a:gd name="connsiteX3" fmla="*/ 74613 w 317509"/>
                <a:gd name="connsiteY3" fmla="*/ 322160 h 326057"/>
                <a:gd name="connsiteX4" fmla="*/ 69467 w 317509"/>
                <a:gd name="connsiteY4" fmla="*/ 326057 h 326057"/>
                <a:gd name="connsiteX5" fmla="*/ 5145 w 317509"/>
                <a:gd name="connsiteY5" fmla="*/ 326057 h 326057"/>
                <a:gd name="connsiteX6" fmla="*/ 0 w 317509"/>
                <a:gd name="connsiteY6" fmla="*/ 322160 h 326057"/>
                <a:gd name="connsiteX7" fmla="*/ 0 w 317509"/>
                <a:gd name="connsiteY7" fmla="*/ 231240 h 326057"/>
                <a:gd name="connsiteX8" fmla="*/ 5145 w 317509"/>
                <a:gd name="connsiteY8" fmla="*/ 226044 h 326057"/>
                <a:gd name="connsiteX9" fmla="*/ 119555 w 317509"/>
                <a:gd name="connsiteY9" fmla="*/ 156194 h 326057"/>
                <a:gd name="connsiteX10" fmla="*/ 185245 w 317509"/>
                <a:gd name="connsiteY10" fmla="*/ 156194 h 326057"/>
                <a:gd name="connsiteX11" fmla="*/ 190500 w 317509"/>
                <a:gd name="connsiteY11" fmla="*/ 161381 h 326057"/>
                <a:gd name="connsiteX12" fmla="*/ 190500 w 317509"/>
                <a:gd name="connsiteY12" fmla="*/ 322167 h 326057"/>
                <a:gd name="connsiteX13" fmla="*/ 185245 w 317509"/>
                <a:gd name="connsiteY13" fmla="*/ 326057 h 326057"/>
                <a:gd name="connsiteX14" fmla="*/ 119555 w 317509"/>
                <a:gd name="connsiteY14" fmla="*/ 326057 h 326057"/>
                <a:gd name="connsiteX15" fmla="*/ 114300 w 317509"/>
                <a:gd name="connsiteY15" fmla="*/ 322167 h 326057"/>
                <a:gd name="connsiteX16" fmla="*/ 114300 w 317509"/>
                <a:gd name="connsiteY16" fmla="*/ 161381 h 326057"/>
                <a:gd name="connsiteX17" fmla="*/ 119555 w 317509"/>
                <a:gd name="connsiteY17" fmla="*/ 156194 h 326057"/>
                <a:gd name="connsiteX18" fmla="*/ 258042 w 317509"/>
                <a:gd name="connsiteY18" fmla="*/ 2909 h 326057"/>
                <a:gd name="connsiteX19" fmla="*/ 265835 w 317509"/>
                <a:gd name="connsiteY19" fmla="*/ 2909 h 326057"/>
                <a:gd name="connsiteX20" fmla="*/ 316491 w 317509"/>
                <a:gd name="connsiteY20" fmla="*/ 89512 h 326057"/>
                <a:gd name="connsiteX21" fmla="*/ 311295 w 317509"/>
                <a:gd name="connsiteY21" fmla="*/ 97268 h 326057"/>
                <a:gd name="connsiteX22" fmla="*/ 294410 w 317509"/>
                <a:gd name="connsiteY22" fmla="*/ 97268 h 326057"/>
                <a:gd name="connsiteX23" fmla="*/ 294410 w 317509"/>
                <a:gd name="connsiteY23" fmla="*/ 322178 h 326057"/>
                <a:gd name="connsiteX24" fmla="*/ 289214 w 317509"/>
                <a:gd name="connsiteY24" fmla="*/ 326056 h 326057"/>
                <a:gd name="connsiteX25" fmla="*/ 234662 w 317509"/>
                <a:gd name="connsiteY25" fmla="*/ 326056 h 326057"/>
                <a:gd name="connsiteX26" fmla="*/ 229467 w 317509"/>
                <a:gd name="connsiteY26" fmla="*/ 322178 h 326057"/>
                <a:gd name="connsiteX27" fmla="*/ 229467 w 317509"/>
                <a:gd name="connsiteY27" fmla="*/ 97268 h 326057"/>
                <a:gd name="connsiteX28" fmla="*/ 212581 w 317509"/>
                <a:gd name="connsiteY28" fmla="*/ 97268 h 326057"/>
                <a:gd name="connsiteX29" fmla="*/ 207386 w 317509"/>
                <a:gd name="connsiteY29" fmla="*/ 89512 h 326057"/>
                <a:gd name="connsiteX30" fmla="*/ 258042 w 317509"/>
                <a:gd name="connsiteY30" fmla="*/ 2909 h 32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7509" h="326057">
                  <a:moveTo>
                    <a:pt x="5145" y="226044"/>
                  </a:moveTo>
                  <a:cubicBezTo>
                    <a:pt x="69467" y="226044"/>
                    <a:pt x="69467" y="226044"/>
                    <a:pt x="69467" y="226044"/>
                  </a:cubicBezTo>
                  <a:cubicBezTo>
                    <a:pt x="72040" y="226044"/>
                    <a:pt x="74613" y="228642"/>
                    <a:pt x="74613" y="231240"/>
                  </a:cubicBezTo>
                  <a:cubicBezTo>
                    <a:pt x="74613" y="322160"/>
                    <a:pt x="74613" y="322160"/>
                    <a:pt x="74613" y="322160"/>
                  </a:cubicBezTo>
                  <a:cubicBezTo>
                    <a:pt x="74613" y="324758"/>
                    <a:pt x="72040" y="326057"/>
                    <a:pt x="69467" y="326057"/>
                  </a:cubicBezTo>
                  <a:cubicBezTo>
                    <a:pt x="5145" y="326057"/>
                    <a:pt x="5145" y="326057"/>
                    <a:pt x="5145" y="326057"/>
                  </a:cubicBezTo>
                  <a:cubicBezTo>
                    <a:pt x="2573" y="326057"/>
                    <a:pt x="0" y="324758"/>
                    <a:pt x="0" y="322160"/>
                  </a:cubicBezTo>
                  <a:cubicBezTo>
                    <a:pt x="0" y="231240"/>
                    <a:pt x="0" y="231240"/>
                    <a:pt x="0" y="231240"/>
                  </a:cubicBezTo>
                  <a:cubicBezTo>
                    <a:pt x="0" y="228642"/>
                    <a:pt x="2573" y="226044"/>
                    <a:pt x="5145" y="226044"/>
                  </a:cubicBezTo>
                  <a:close/>
                  <a:moveTo>
                    <a:pt x="119555" y="156194"/>
                  </a:moveTo>
                  <a:cubicBezTo>
                    <a:pt x="119555" y="156194"/>
                    <a:pt x="119555" y="156194"/>
                    <a:pt x="185245" y="156194"/>
                  </a:cubicBezTo>
                  <a:cubicBezTo>
                    <a:pt x="187872" y="156194"/>
                    <a:pt x="190500" y="158787"/>
                    <a:pt x="190500" y="161381"/>
                  </a:cubicBezTo>
                  <a:cubicBezTo>
                    <a:pt x="190500" y="161381"/>
                    <a:pt x="190500" y="161381"/>
                    <a:pt x="190500" y="322167"/>
                  </a:cubicBezTo>
                  <a:cubicBezTo>
                    <a:pt x="190500" y="324760"/>
                    <a:pt x="187872" y="326057"/>
                    <a:pt x="185245" y="326057"/>
                  </a:cubicBezTo>
                  <a:cubicBezTo>
                    <a:pt x="185245" y="326057"/>
                    <a:pt x="185245" y="326057"/>
                    <a:pt x="119555" y="326057"/>
                  </a:cubicBezTo>
                  <a:cubicBezTo>
                    <a:pt x="116927" y="326057"/>
                    <a:pt x="114300" y="324760"/>
                    <a:pt x="114300" y="322167"/>
                  </a:cubicBezTo>
                  <a:cubicBezTo>
                    <a:pt x="114300" y="322167"/>
                    <a:pt x="114300" y="322167"/>
                    <a:pt x="114300" y="161381"/>
                  </a:cubicBezTo>
                  <a:cubicBezTo>
                    <a:pt x="114300" y="158787"/>
                    <a:pt x="116927" y="156194"/>
                    <a:pt x="119555" y="156194"/>
                  </a:cubicBezTo>
                  <a:close/>
                  <a:moveTo>
                    <a:pt x="258042" y="2909"/>
                  </a:moveTo>
                  <a:cubicBezTo>
                    <a:pt x="259341" y="-969"/>
                    <a:pt x="263237" y="-969"/>
                    <a:pt x="265835" y="2909"/>
                  </a:cubicBezTo>
                  <a:cubicBezTo>
                    <a:pt x="265835" y="2909"/>
                    <a:pt x="265835" y="2909"/>
                    <a:pt x="316491" y="89512"/>
                  </a:cubicBezTo>
                  <a:cubicBezTo>
                    <a:pt x="319088" y="93390"/>
                    <a:pt x="316491" y="97268"/>
                    <a:pt x="311295" y="97268"/>
                  </a:cubicBezTo>
                  <a:cubicBezTo>
                    <a:pt x="311295" y="97268"/>
                    <a:pt x="311295" y="97268"/>
                    <a:pt x="294410" y="97268"/>
                  </a:cubicBezTo>
                  <a:cubicBezTo>
                    <a:pt x="294410" y="97268"/>
                    <a:pt x="294410" y="97268"/>
                    <a:pt x="294410" y="322178"/>
                  </a:cubicBezTo>
                  <a:cubicBezTo>
                    <a:pt x="294410" y="324763"/>
                    <a:pt x="291812" y="326056"/>
                    <a:pt x="289214" y="326056"/>
                  </a:cubicBezTo>
                  <a:cubicBezTo>
                    <a:pt x="289214" y="326056"/>
                    <a:pt x="289214" y="326056"/>
                    <a:pt x="234662" y="326056"/>
                  </a:cubicBezTo>
                  <a:cubicBezTo>
                    <a:pt x="232064" y="326056"/>
                    <a:pt x="229467" y="324763"/>
                    <a:pt x="229467" y="322178"/>
                  </a:cubicBezTo>
                  <a:cubicBezTo>
                    <a:pt x="229467" y="322178"/>
                    <a:pt x="229467" y="322178"/>
                    <a:pt x="229467" y="97268"/>
                  </a:cubicBezTo>
                  <a:cubicBezTo>
                    <a:pt x="229467" y="97268"/>
                    <a:pt x="229467" y="97268"/>
                    <a:pt x="212581" y="97268"/>
                  </a:cubicBezTo>
                  <a:cubicBezTo>
                    <a:pt x="207386" y="97268"/>
                    <a:pt x="204788" y="93390"/>
                    <a:pt x="207386" y="89512"/>
                  </a:cubicBezTo>
                  <a:cubicBezTo>
                    <a:pt x="207386" y="89512"/>
                    <a:pt x="207386" y="89512"/>
                    <a:pt x="258042" y="2909"/>
                  </a:cubicBezTo>
                  <a:close/>
                </a:path>
              </a:pathLst>
            </a:custGeom>
            <a:solidFill>
              <a:schemeClr val="bg1"/>
            </a:solidFill>
            <a:ln>
              <a:noFill/>
            </a:ln>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椭圆 31"/>
            <p:cNvSpPr/>
            <p:nvPr/>
          </p:nvSpPr>
          <p:spPr>
            <a:xfrm>
              <a:off x="5753100" y="2583612"/>
              <a:ext cx="914400" cy="825501"/>
            </a:xfrm>
            <a:custGeom>
              <a:avLst/>
              <a:gdLst>
                <a:gd name="connsiteX0" fmla="*/ 168018 w 337624"/>
                <a:gd name="connsiteY0" fmla="*/ 203200 h 304800"/>
                <a:gd name="connsiteX1" fmla="*/ 148174 w 337624"/>
                <a:gd name="connsiteY1" fmla="*/ 223838 h 304800"/>
                <a:gd name="connsiteX2" fmla="*/ 168018 w 337624"/>
                <a:gd name="connsiteY2" fmla="*/ 244476 h 304800"/>
                <a:gd name="connsiteX3" fmla="*/ 187862 w 337624"/>
                <a:gd name="connsiteY3" fmla="*/ 223838 h 304800"/>
                <a:gd name="connsiteX4" fmla="*/ 168018 w 337624"/>
                <a:gd name="connsiteY4" fmla="*/ 203200 h 304800"/>
                <a:gd name="connsiteX5" fmla="*/ 168018 w 337624"/>
                <a:gd name="connsiteY5" fmla="*/ 80963 h 304800"/>
                <a:gd name="connsiteX6" fmla="*/ 148174 w 337624"/>
                <a:gd name="connsiteY6" fmla="*/ 100857 h 304800"/>
                <a:gd name="connsiteX7" fmla="*/ 148174 w 337624"/>
                <a:gd name="connsiteY7" fmla="*/ 165844 h 304800"/>
                <a:gd name="connsiteX8" fmla="*/ 168018 w 337624"/>
                <a:gd name="connsiteY8" fmla="*/ 185738 h 304800"/>
                <a:gd name="connsiteX9" fmla="*/ 187862 w 337624"/>
                <a:gd name="connsiteY9" fmla="*/ 165844 h 304800"/>
                <a:gd name="connsiteX10" fmla="*/ 187862 w 337624"/>
                <a:gd name="connsiteY10" fmla="*/ 100857 h 304800"/>
                <a:gd name="connsiteX11" fmla="*/ 168018 w 337624"/>
                <a:gd name="connsiteY11" fmla="*/ 80963 h 304800"/>
                <a:gd name="connsiteX12" fmla="*/ 168018 w 337624"/>
                <a:gd name="connsiteY12" fmla="*/ 25400 h 304800"/>
                <a:gd name="connsiteX13" fmla="*/ 195698 w 337624"/>
                <a:gd name="connsiteY13" fmla="*/ 41192 h 304800"/>
                <a:gd name="connsiteX14" fmla="*/ 305097 w 337624"/>
                <a:gd name="connsiteY14" fmla="*/ 232022 h 304800"/>
                <a:gd name="connsiteX15" fmla="*/ 305097 w 337624"/>
                <a:gd name="connsiteY15" fmla="*/ 263607 h 304800"/>
                <a:gd name="connsiteX16" fmla="*/ 277418 w 337624"/>
                <a:gd name="connsiteY16" fmla="*/ 279400 h 304800"/>
                <a:gd name="connsiteX17" fmla="*/ 58618 w 337624"/>
                <a:gd name="connsiteY17" fmla="*/ 279400 h 304800"/>
                <a:gd name="connsiteX18" fmla="*/ 30939 w 337624"/>
                <a:gd name="connsiteY18" fmla="*/ 263607 h 304800"/>
                <a:gd name="connsiteX19" fmla="*/ 30939 w 337624"/>
                <a:gd name="connsiteY19" fmla="*/ 232022 h 304800"/>
                <a:gd name="connsiteX20" fmla="*/ 140338 w 337624"/>
                <a:gd name="connsiteY20" fmla="*/ 41192 h 304800"/>
                <a:gd name="connsiteX21" fmla="*/ 168018 w 337624"/>
                <a:gd name="connsiteY21" fmla="*/ 25400 h 304800"/>
                <a:gd name="connsiteX22" fmla="*/ 168812 w 337624"/>
                <a:gd name="connsiteY22" fmla="*/ 15875 h 304800"/>
                <a:gd name="connsiteX23" fmla="*/ 134592 w 337624"/>
                <a:gd name="connsiteY23" fmla="*/ 34253 h 304800"/>
                <a:gd name="connsiteX24" fmla="*/ 21404 w 337624"/>
                <a:gd name="connsiteY24" fmla="*/ 231165 h 304800"/>
                <a:gd name="connsiteX25" fmla="*/ 21404 w 337624"/>
                <a:gd name="connsiteY25" fmla="*/ 270547 h 304800"/>
                <a:gd name="connsiteX26" fmla="*/ 55624 w 337624"/>
                <a:gd name="connsiteY26" fmla="*/ 288925 h 304800"/>
                <a:gd name="connsiteX27" fmla="*/ 281999 w 337624"/>
                <a:gd name="connsiteY27" fmla="*/ 288925 h 304800"/>
                <a:gd name="connsiteX28" fmla="*/ 316219 w 337624"/>
                <a:gd name="connsiteY28" fmla="*/ 270547 h 304800"/>
                <a:gd name="connsiteX29" fmla="*/ 316219 w 337624"/>
                <a:gd name="connsiteY29" fmla="*/ 231165 h 304800"/>
                <a:gd name="connsiteX30" fmla="*/ 203031 w 337624"/>
                <a:gd name="connsiteY30" fmla="*/ 34253 h 304800"/>
                <a:gd name="connsiteX31" fmla="*/ 168812 w 337624"/>
                <a:gd name="connsiteY31" fmla="*/ 15875 h 304800"/>
                <a:gd name="connsiteX32" fmla="*/ 168812 w 337624"/>
                <a:gd name="connsiteY32" fmla="*/ 0 h 304800"/>
                <a:gd name="connsiteX33" fmla="*/ 216291 w 337624"/>
                <a:gd name="connsiteY33" fmla="*/ 26276 h 304800"/>
                <a:gd name="connsiteX34" fmla="*/ 329711 w 337624"/>
                <a:gd name="connsiteY34" fmla="*/ 223345 h 304800"/>
                <a:gd name="connsiteX35" fmla="*/ 329711 w 337624"/>
                <a:gd name="connsiteY35" fmla="*/ 278524 h 304800"/>
                <a:gd name="connsiteX36" fmla="*/ 282233 w 337624"/>
                <a:gd name="connsiteY36" fmla="*/ 304800 h 304800"/>
                <a:gd name="connsiteX37" fmla="*/ 55391 w 337624"/>
                <a:gd name="connsiteY37" fmla="*/ 304800 h 304800"/>
                <a:gd name="connsiteX38" fmla="*/ 7913 w 337624"/>
                <a:gd name="connsiteY38" fmla="*/ 278524 h 304800"/>
                <a:gd name="connsiteX39" fmla="*/ 7913 w 337624"/>
                <a:gd name="connsiteY39" fmla="*/ 223345 h 304800"/>
                <a:gd name="connsiteX40" fmla="*/ 121333 w 337624"/>
                <a:gd name="connsiteY40" fmla="*/ 26276 h 304800"/>
                <a:gd name="connsiteX41" fmla="*/ 168812 w 337624"/>
                <a:gd name="connsiteY41"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7624" h="304800">
                  <a:moveTo>
                    <a:pt x="168018" y="203200"/>
                  </a:moveTo>
                  <a:cubicBezTo>
                    <a:pt x="157058" y="203200"/>
                    <a:pt x="148174" y="212440"/>
                    <a:pt x="148174" y="223838"/>
                  </a:cubicBezTo>
                  <a:cubicBezTo>
                    <a:pt x="148174" y="235236"/>
                    <a:pt x="157058" y="244476"/>
                    <a:pt x="168018" y="244476"/>
                  </a:cubicBezTo>
                  <a:cubicBezTo>
                    <a:pt x="178978" y="244476"/>
                    <a:pt x="187862" y="235236"/>
                    <a:pt x="187862" y="223838"/>
                  </a:cubicBezTo>
                  <a:cubicBezTo>
                    <a:pt x="187862" y="212440"/>
                    <a:pt x="178978" y="203200"/>
                    <a:pt x="168018" y="203200"/>
                  </a:cubicBezTo>
                  <a:close/>
                  <a:moveTo>
                    <a:pt x="168018" y="80963"/>
                  </a:moveTo>
                  <a:cubicBezTo>
                    <a:pt x="157435" y="80963"/>
                    <a:pt x="148174" y="90247"/>
                    <a:pt x="148174" y="100857"/>
                  </a:cubicBezTo>
                  <a:lnTo>
                    <a:pt x="148174" y="165844"/>
                  </a:lnTo>
                  <a:cubicBezTo>
                    <a:pt x="148174" y="177780"/>
                    <a:pt x="157435" y="185738"/>
                    <a:pt x="168018" y="185738"/>
                  </a:cubicBezTo>
                  <a:cubicBezTo>
                    <a:pt x="178602" y="185738"/>
                    <a:pt x="187862" y="177780"/>
                    <a:pt x="187862" y="165844"/>
                  </a:cubicBezTo>
                  <a:cubicBezTo>
                    <a:pt x="187862" y="165844"/>
                    <a:pt x="187862" y="165844"/>
                    <a:pt x="187862" y="100857"/>
                  </a:cubicBezTo>
                  <a:cubicBezTo>
                    <a:pt x="187862" y="90247"/>
                    <a:pt x="178602" y="80963"/>
                    <a:pt x="168018" y="80963"/>
                  </a:cubicBezTo>
                  <a:close/>
                  <a:moveTo>
                    <a:pt x="168018" y="25400"/>
                  </a:moveTo>
                  <a:cubicBezTo>
                    <a:pt x="179881" y="25400"/>
                    <a:pt x="190425" y="31980"/>
                    <a:pt x="195698" y="41192"/>
                  </a:cubicBezTo>
                  <a:cubicBezTo>
                    <a:pt x="195698" y="41192"/>
                    <a:pt x="195698" y="41192"/>
                    <a:pt x="305097" y="232022"/>
                  </a:cubicBezTo>
                  <a:cubicBezTo>
                    <a:pt x="311687" y="241234"/>
                    <a:pt x="311687" y="253079"/>
                    <a:pt x="305097" y="263607"/>
                  </a:cubicBezTo>
                  <a:cubicBezTo>
                    <a:pt x="299825" y="274136"/>
                    <a:pt x="289280" y="279400"/>
                    <a:pt x="277418" y="279400"/>
                  </a:cubicBezTo>
                  <a:cubicBezTo>
                    <a:pt x="277418" y="279400"/>
                    <a:pt x="277418" y="279400"/>
                    <a:pt x="58618" y="279400"/>
                  </a:cubicBezTo>
                  <a:cubicBezTo>
                    <a:pt x="46756" y="279400"/>
                    <a:pt x="36211" y="274136"/>
                    <a:pt x="30939" y="263607"/>
                  </a:cubicBezTo>
                  <a:cubicBezTo>
                    <a:pt x="24349" y="253079"/>
                    <a:pt x="24349" y="241234"/>
                    <a:pt x="30939" y="232022"/>
                  </a:cubicBezTo>
                  <a:cubicBezTo>
                    <a:pt x="30939" y="232022"/>
                    <a:pt x="30939" y="232022"/>
                    <a:pt x="140338" y="41192"/>
                  </a:cubicBezTo>
                  <a:cubicBezTo>
                    <a:pt x="145611" y="31980"/>
                    <a:pt x="156156" y="25400"/>
                    <a:pt x="168018" y="25400"/>
                  </a:cubicBezTo>
                  <a:close/>
                  <a:moveTo>
                    <a:pt x="168812" y="15875"/>
                  </a:moveTo>
                  <a:cubicBezTo>
                    <a:pt x="154334" y="15875"/>
                    <a:pt x="142489" y="22438"/>
                    <a:pt x="134592" y="34253"/>
                  </a:cubicBezTo>
                  <a:cubicBezTo>
                    <a:pt x="21404" y="231165"/>
                    <a:pt x="21404" y="231165"/>
                    <a:pt x="21404" y="231165"/>
                  </a:cubicBezTo>
                  <a:cubicBezTo>
                    <a:pt x="14824" y="242979"/>
                    <a:pt x="14824" y="257419"/>
                    <a:pt x="21404" y="270547"/>
                  </a:cubicBezTo>
                  <a:cubicBezTo>
                    <a:pt x="27985" y="282362"/>
                    <a:pt x="41146" y="288925"/>
                    <a:pt x="55624" y="288925"/>
                  </a:cubicBezTo>
                  <a:cubicBezTo>
                    <a:pt x="281999" y="288925"/>
                    <a:pt x="281999" y="288925"/>
                    <a:pt x="281999" y="288925"/>
                  </a:cubicBezTo>
                  <a:cubicBezTo>
                    <a:pt x="296477" y="288925"/>
                    <a:pt x="309638" y="282362"/>
                    <a:pt x="316219" y="270547"/>
                  </a:cubicBezTo>
                  <a:cubicBezTo>
                    <a:pt x="322799" y="257419"/>
                    <a:pt x="322799" y="242979"/>
                    <a:pt x="316219" y="231165"/>
                  </a:cubicBezTo>
                  <a:cubicBezTo>
                    <a:pt x="203031" y="34253"/>
                    <a:pt x="203031" y="34253"/>
                    <a:pt x="203031" y="34253"/>
                  </a:cubicBezTo>
                  <a:cubicBezTo>
                    <a:pt x="195134" y="22438"/>
                    <a:pt x="183289" y="15875"/>
                    <a:pt x="168812" y="15875"/>
                  </a:cubicBezTo>
                  <a:close/>
                  <a:moveTo>
                    <a:pt x="168812" y="0"/>
                  </a:moveTo>
                  <a:cubicBezTo>
                    <a:pt x="188595" y="0"/>
                    <a:pt x="207059" y="9196"/>
                    <a:pt x="216291" y="26276"/>
                  </a:cubicBezTo>
                  <a:cubicBezTo>
                    <a:pt x="329711" y="223345"/>
                    <a:pt x="329711" y="223345"/>
                    <a:pt x="329711" y="223345"/>
                  </a:cubicBezTo>
                  <a:cubicBezTo>
                    <a:pt x="340262" y="240424"/>
                    <a:pt x="340262" y="261445"/>
                    <a:pt x="329711" y="278524"/>
                  </a:cubicBezTo>
                  <a:cubicBezTo>
                    <a:pt x="320480" y="295604"/>
                    <a:pt x="302016" y="304800"/>
                    <a:pt x="282233" y="304800"/>
                  </a:cubicBezTo>
                  <a:cubicBezTo>
                    <a:pt x="55391" y="304800"/>
                    <a:pt x="55391" y="304800"/>
                    <a:pt x="55391" y="304800"/>
                  </a:cubicBezTo>
                  <a:cubicBezTo>
                    <a:pt x="35608" y="304800"/>
                    <a:pt x="17144" y="295604"/>
                    <a:pt x="7913" y="278524"/>
                  </a:cubicBezTo>
                  <a:cubicBezTo>
                    <a:pt x="-2638" y="261445"/>
                    <a:pt x="-2638" y="240424"/>
                    <a:pt x="7913" y="223345"/>
                  </a:cubicBezTo>
                  <a:cubicBezTo>
                    <a:pt x="121333" y="26276"/>
                    <a:pt x="121333" y="26276"/>
                    <a:pt x="121333" y="26276"/>
                  </a:cubicBezTo>
                  <a:cubicBezTo>
                    <a:pt x="130565" y="9196"/>
                    <a:pt x="149030" y="0"/>
                    <a:pt x="168812" y="0"/>
                  </a:cubicBezTo>
                  <a:close/>
                </a:path>
              </a:pathLst>
            </a:custGeom>
            <a:solidFill>
              <a:schemeClr val="bg1"/>
            </a:solidFill>
            <a:ln>
              <a:noFill/>
            </a:ln>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0" name="椭圆 50"/>
            <p:cNvSpPr/>
            <p:nvPr/>
          </p:nvSpPr>
          <p:spPr>
            <a:xfrm>
              <a:off x="3175000" y="4368310"/>
              <a:ext cx="914400" cy="913705"/>
            </a:xfrm>
            <a:custGeom>
              <a:avLst/>
              <a:gdLst>
                <a:gd name="connsiteX0" fmla="*/ 145025 w 331788"/>
                <a:gd name="connsiteY0" fmla="*/ 104594 h 331536"/>
                <a:gd name="connsiteX1" fmla="*/ 198438 w 331788"/>
                <a:gd name="connsiteY1" fmla="*/ 123670 h 331536"/>
                <a:gd name="connsiteX2" fmla="*/ 198438 w 331788"/>
                <a:gd name="connsiteY2" fmla="*/ 152614 h 331536"/>
                <a:gd name="connsiteX3" fmla="*/ 169334 w 331788"/>
                <a:gd name="connsiteY3" fmla="*/ 152614 h 331536"/>
                <a:gd name="connsiteX4" fmla="*/ 113771 w 331788"/>
                <a:gd name="connsiteY4" fmla="*/ 167085 h 331536"/>
                <a:gd name="connsiteX5" fmla="*/ 51594 w 331788"/>
                <a:gd name="connsiteY5" fmla="*/ 227603 h 331536"/>
                <a:gd name="connsiteX6" fmla="*/ 41010 w 331788"/>
                <a:gd name="connsiteY6" fmla="*/ 253915 h 331536"/>
                <a:gd name="connsiteX7" fmla="*/ 51594 w 331788"/>
                <a:gd name="connsiteY7" fmla="*/ 280228 h 331536"/>
                <a:gd name="connsiteX8" fmla="*/ 105833 w 331788"/>
                <a:gd name="connsiteY8" fmla="*/ 280228 h 331536"/>
                <a:gd name="connsiteX9" fmla="*/ 121708 w 331788"/>
                <a:gd name="connsiteY9" fmla="*/ 263125 h 331536"/>
                <a:gd name="connsiteX10" fmla="*/ 150813 w 331788"/>
                <a:gd name="connsiteY10" fmla="*/ 263125 h 331536"/>
                <a:gd name="connsiteX11" fmla="*/ 150813 w 331788"/>
                <a:gd name="connsiteY11" fmla="*/ 292068 h 331536"/>
                <a:gd name="connsiteX12" fmla="*/ 134938 w 331788"/>
                <a:gd name="connsiteY12" fmla="*/ 309171 h 331536"/>
                <a:gd name="connsiteX13" fmla="*/ 78052 w 331788"/>
                <a:gd name="connsiteY13" fmla="*/ 331536 h 331536"/>
                <a:gd name="connsiteX14" fmla="*/ 22489 w 331788"/>
                <a:gd name="connsiteY14" fmla="*/ 309171 h 331536"/>
                <a:gd name="connsiteX15" fmla="*/ 0 w 331788"/>
                <a:gd name="connsiteY15" fmla="*/ 253915 h 331536"/>
                <a:gd name="connsiteX16" fmla="*/ 22489 w 331788"/>
                <a:gd name="connsiteY16" fmla="*/ 198660 h 331536"/>
                <a:gd name="connsiteX17" fmla="*/ 84666 w 331788"/>
                <a:gd name="connsiteY17" fmla="*/ 136826 h 331536"/>
                <a:gd name="connsiteX18" fmla="*/ 145025 w 331788"/>
                <a:gd name="connsiteY18" fmla="*/ 104594 h 331536"/>
                <a:gd name="connsiteX19" fmla="*/ 254829 w 331788"/>
                <a:gd name="connsiteY19" fmla="*/ 43 h 331536"/>
                <a:gd name="connsiteX20" fmla="*/ 309472 w 331788"/>
                <a:gd name="connsiteY20" fmla="*/ 24739 h 331536"/>
                <a:gd name="connsiteX21" fmla="*/ 331788 w 331788"/>
                <a:gd name="connsiteY21" fmla="*/ 80057 h 331536"/>
                <a:gd name="connsiteX22" fmla="*/ 309472 w 331788"/>
                <a:gd name="connsiteY22" fmla="*/ 135376 h 331536"/>
                <a:gd name="connsiteX23" fmla="*/ 242522 w 331788"/>
                <a:gd name="connsiteY23" fmla="*/ 199914 h 331536"/>
                <a:gd name="connsiteX24" fmla="*/ 180823 w 331788"/>
                <a:gd name="connsiteY24" fmla="*/ 231524 h 331536"/>
                <a:gd name="connsiteX25" fmla="*/ 134877 w 331788"/>
                <a:gd name="connsiteY25" fmla="*/ 210451 h 331536"/>
                <a:gd name="connsiteX26" fmla="*/ 134877 w 331788"/>
                <a:gd name="connsiteY26" fmla="*/ 181474 h 331536"/>
                <a:gd name="connsiteX27" fmla="*/ 163757 w 331788"/>
                <a:gd name="connsiteY27" fmla="*/ 181474 h 331536"/>
                <a:gd name="connsiteX28" fmla="*/ 213641 w 331788"/>
                <a:gd name="connsiteY28" fmla="*/ 170937 h 331536"/>
                <a:gd name="connsiteX29" fmla="*/ 280591 w 331788"/>
                <a:gd name="connsiteY29" fmla="*/ 106399 h 331536"/>
                <a:gd name="connsiteX30" fmla="*/ 291093 w 331788"/>
                <a:gd name="connsiteY30" fmla="*/ 80057 h 331536"/>
                <a:gd name="connsiteX31" fmla="*/ 280591 w 331788"/>
                <a:gd name="connsiteY31" fmla="*/ 53715 h 331536"/>
                <a:gd name="connsiteX32" fmla="*/ 232020 w 331788"/>
                <a:gd name="connsiteY32" fmla="*/ 49764 h 331536"/>
                <a:gd name="connsiteX33" fmla="*/ 211016 w 331788"/>
                <a:gd name="connsiteY33" fmla="*/ 70838 h 331536"/>
                <a:gd name="connsiteX34" fmla="*/ 182135 w 331788"/>
                <a:gd name="connsiteY34" fmla="*/ 70838 h 331536"/>
                <a:gd name="connsiteX35" fmla="*/ 182135 w 331788"/>
                <a:gd name="connsiteY35" fmla="*/ 41861 h 331536"/>
                <a:gd name="connsiteX36" fmla="*/ 203139 w 331788"/>
                <a:gd name="connsiteY36" fmla="*/ 20788 h 331536"/>
                <a:gd name="connsiteX37" fmla="*/ 254829 w 331788"/>
                <a:gd name="connsiteY37" fmla="*/ 43 h 33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1788" h="331536">
                  <a:moveTo>
                    <a:pt x="145025" y="104594"/>
                  </a:moveTo>
                  <a:cubicBezTo>
                    <a:pt x="164703" y="102292"/>
                    <a:pt x="183224" y="108541"/>
                    <a:pt x="198438" y="123670"/>
                  </a:cubicBezTo>
                  <a:cubicBezTo>
                    <a:pt x="206375" y="131564"/>
                    <a:pt x="206375" y="144720"/>
                    <a:pt x="198438" y="152614"/>
                  </a:cubicBezTo>
                  <a:cubicBezTo>
                    <a:pt x="190500" y="160507"/>
                    <a:pt x="177271" y="160507"/>
                    <a:pt x="169334" y="152614"/>
                  </a:cubicBezTo>
                  <a:cubicBezTo>
                    <a:pt x="150813" y="135511"/>
                    <a:pt x="127000" y="153929"/>
                    <a:pt x="113771" y="167085"/>
                  </a:cubicBezTo>
                  <a:cubicBezTo>
                    <a:pt x="113771" y="167085"/>
                    <a:pt x="113771" y="167085"/>
                    <a:pt x="51594" y="227603"/>
                  </a:cubicBezTo>
                  <a:cubicBezTo>
                    <a:pt x="44979" y="234181"/>
                    <a:pt x="41010" y="243391"/>
                    <a:pt x="41010" y="253915"/>
                  </a:cubicBezTo>
                  <a:cubicBezTo>
                    <a:pt x="41010" y="263125"/>
                    <a:pt x="44979" y="272334"/>
                    <a:pt x="51594" y="280228"/>
                  </a:cubicBezTo>
                  <a:cubicBezTo>
                    <a:pt x="66146" y="294699"/>
                    <a:pt x="89958" y="294699"/>
                    <a:pt x="105833" y="280228"/>
                  </a:cubicBezTo>
                  <a:cubicBezTo>
                    <a:pt x="105833" y="280228"/>
                    <a:pt x="105833" y="280228"/>
                    <a:pt x="121708" y="263125"/>
                  </a:cubicBezTo>
                  <a:cubicBezTo>
                    <a:pt x="129646" y="255231"/>
                    <a:pt x="142875" y="255231"/>
                    <a:pt x="150813" y="263125"/>
                  </a:cubicBezTo>
                  <a:cubicBezTo>
                    <a:pt x="158750" y="271018"/>
                    <a:pt x="158750" y="284174"/>
                    <a:pt x="150813" y="292068"/>
                  </a:cubicBezTo>
                  <a:cubicBezTo>
                    <a:pt x="150813" y="292068"/>
                    <a:pt x="150813" y="292068"/>
                    <a:pt x="134938" y="309171"/>
                  </a:cubicBezTo>
                  <a:cubicBezTo>
                    <a:pt x="119062" y="323643"/>
                    <a:pt x="99219" y="331536"/>
                    <a:pt x="78052" y="331536"/>
                  </a:cubicBezTo>
                  <a:cubicBezTo>
                    <a:pt x="58208" y="331536"/>
                    <a:pt x="38364" y="323643"/>
                    <a:pt x="22489" y="309171"/>
                  </a:cubicBezTo>
                  <a:cubicBezTo>
                    <a:pt x="7937" y="294699"/>
                    <a:pt x="0" y="274965"/>
                    <a:pt x="0" y="253915"/>
                  </a:cubicBezTo>
                  <a:cubicBezTo>
                    <a:pt x="0" y="232866"/>
                    <a:pt x="7937" y="213132"/>
                    <a:pt x="22489" y="198660"/>
                  </a:cubicBezTo>
                  <a:cubicBezTo>
                    <a:pt x="22489" y="198660"/>
                    <a:pt x="22489" y="198660"/>
                    <a:pt x="84666" y="136826"/>
                  </a:cubicBezTo>
                  <a:cubicBezTo>
                    <a:pt x="104510" y="117750"/>
                    <a:pt x="125346" y="106896"/>
                    <a:pt x="145025" y="104594"/>
                  </a:cubicBezTo>
                  <a:close/>
                  <a:moveTo>
                    <a:pt x="254829" y="43"/>
                  </a:moveTo>
                  <a:cubicBezTo>
                    <a:pt x="273700" y="702"/>
                    <a:pt x="293063" y="8934"/>
                    <a:pt x="309472" y="24739"/>
                  </a:cubicBezTo>
                  <a:cubicBezTo>
                    <a:pt x="323912" y="39227"/>
                    <a:pt x="331788" y="58984"/>
                    <a:pt x="331788" y="80057"/>
                  </a:cubicBezTo>
                  <a:cubicBezTo>
                    <a:pt x="331788" y="101131"/>
                    <a:pt x="323912" y="120887"/>
                    <a:pt x="309472" y="135376"/>
                  </a:cubicBezTo>
                  <a:cubicBezTo>
                    <a:pt x="309472" y="135376"/>
                    <a:pt x="309472" y="135376"/>
                    <a:pt x="242522" y="199914"/>
                  </a:cubicBezTo>
                  <a:cubicBezTo>
                    <a:pt x="222831" y="220987"/>
                    <a:pt x="201827" y="231524"/>
                    <a:pt x="180823" y="231524"/>
                  </a:cubicBezTo>
                  <a:cubicBezTo>
                    <a:pt x="165070" y="231524"/>
                    <a:pt x="149317" y="223622"/>
                    <a:pt x="134877" y="210451"/>
                  </a:cubicBezTo>
                  <a:cubicBezTo>
                    <a:pt x="127000" y="202548"/>
                    <a:pt x="127000" y="189377"/>
                    <a:pt x="134877" y="181474"/>
                  </a:cubicBezTo>
                  <a:cubicBezTo>
                    <a:pt x="142753" y="173572"/>
                    <a:pt x="155881" y="173572"/>
                    <a:pt x="163757" y="181474"/>
                  </a:cubicBezTo>
                  <a:cubicBezTo>
                    <a:pt x="170321" y="186743"/>
                    <a:pt x="184761" y="201231"/>
                    <a:pt x="213641" y="170937"/>
                  </a:cubicBezTo>
                  <a:cubicBezTo>
                    <a:pt x="213641" y="170937"/>
                    <a:pt x="213641" y="170937"/>
                    <a:pt x="280591" y="106399"/>
                  </a:cubicBezTo>
                  <a:cubicBezTo>
                    <a:pt x="287155" y="98497"/>
                    <a:pt x="291093" y="89277"/>
                    <a:pt x="291093" y="80057"/>
                  </a:cubicBezTo>
                  <a:cubicBezTo>
                    <a:pt x="291093" y="69520"/>
                    <a:pt x="287155" y="60301"/>
                    <a:pt x="280591" y="53715"/>
                  </a:cubicBezTo>
                  <a:cubicBezTo>
                    <a:pt x="267464" y="40544"/>
                    <a:pt x="246460" y="33959"/>
                    <a:pt x="232020" y="49764"/>
                  </a:cubicBezTo>
                  <a:cubicBezTo>
                    <a:pt x="232020" y="49764"/>
                    <a:pt x="232020" y="49764"/>
                    <a:pt x="211016" y="70838"/>
                  </a:cubicBezTo>
                  <a:cubicBezTo>
                    <a:pt x="203139" y="78740"/>
                    <a:pt x="190012" y="78740"/>
                    <a:pt x="182135" y="70838"/>
                  </a:cubicBezTo>
                  <a:cubicBezTo>
                    <a:pt x="174259" y="62935"/>
                    <a:pt x="174259" y="49764"/>
                    <a:pt x="182135" y="41861"/>
                  </a:cubicBezTo>
                  <a:cubicBezTo>
                    <a:pt x="182135" y="41861"/>
                    <a:pt x="182135" y="41861"/>
                    <a:pt x="203139" y="20788"/>
                  </a:cubicBezTo>
                  <a:cubicBezTo>
                    <a:pt x="217579" y="6300"/>
                    <a:pt x="235958" y="-615"/>
                    <a:pt x="254829" y="43"/>
                  </a:cubicBezTo>
                  <a:close/>
                </a:path>
              </a:pathLst>
            </a:custGeom>
            <a:solidFill>
              <a:schemeClr val="bg1"/>
            </a:solidFill>
            <a:ln>
              <a:noFill/>
            </a:ln>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42"/>
            <p:cNvSpPr/>
            <p:nvPr/>
          </p:nvSpPr>
          <p:spPr>
            <a:xfrm>
              <a:off x="5777364" y="4367963"/>
              <a:ext cx="865871" cy="914400"/>
            </a:xfrm>
            <a:custGeom>
              <a:avLst/>
              <a:gdLst>
                <a:gd name="connsiteX0" fmla="*/ 74582 w 312676"/>
                <a:gd name="connsiteY0" fmla="*/ 214312 h 330200"/>
                <a:gd name="connsiteX1" fmla="*/ 74582 w 312676"/>
                <a:gd name="connsiteY1" fmla="*/ 268287 h 330200"/>
                <a:gd name="connsiteX2" fmla="*/ 133320 w 312676"/>
                <a:gd name="connsiteY2" fmla="*/ 268287 h 330200"/>
                <a:gd name="connsiteX3" fmla="*/ 133320 w 312676"/>
                <a:gd name="connsiteY3" fmla="*/ 214312 h 330200"/>
                <a:gd name="connsiteX4" fmla="*/ 156339 w 312676"/>
                <a:gd name="connsiteY4" fmla="*/ 71437 h 330200"/>
                <a:gd name="connsiteX5" fmla="*/ 282545 w 312676"/>
                <a:gd name="connsiteY5" fmla="*/ 196268 h 330200"/>
                <a:gd name="connsiteX6" fmla="*/ 282545 w 312676"/>
                <a:gd name="connsiteY6" fmla="*/ 323699 h 330200"/>
                <a:gd name="connsiteX7" fmla="*/ 276040 w 312676"/>
                <a:gd name="connsiteY7" fmla="*/ 330200 h 330200"/>
                <a:gd name="connsiteX8" fmla="*/ 238308 w 312676"/>
                <a:gd name="connsiteY8" fmla="*/ 330200 h 330200"/>
                <a:gd name="connsiteX9" fmla="*/ 238308 w 312676"/>
                <a:gd name="connsiteY9" fmla="*/ 214472 h 330200"/>
                <a:gd name="connsiteX10" fmla="*/ 173253 w 312676"/>
                <a:gd name="connsiteY10" fmla="*/ 214472 h 330200"/>
                <a:gd name="connsiteX11" fmla="*/ 173253 w 312676"/>
                <a:gd name="connsiteY11" fmla="*/ 330200 h 330200"/>
                <a:gd name="connsiteX12" fmla="*/ 36638 w 312676"/>
                <a:gd name="connsiteY12" fmla="*/ 330200 h 330200"/>
                <a:gd name="connsiteX13" fmla="*/ 30132 w 312676"/>
                <a:gd name="connsiteY13" fmla="*/ 323699 h 330200"/>
                <a:gd name="connsiteX14" fmla="*/ 30132 w 312676"/>
                <a:gd name="connsiteY14" fmla="*/ 196268 h 330200"/>
                <a:gd name="connsiteX15" fmla="*/ 156339 w 312676"/>
                <a:gd name="connsiteY15" fmla="*/ 0 h 330200"/>
                <a:gd name="connsiteX16" fmla="*/ 307822 w 312676"/>
                <a:gd name="connsiteY16" fmla="*/ 151244 h 330200"/>
                <a:gd name="connsiteX17" fmla="*/ 307822 w 312676"/>
                <a:gd name="connsiteY17" fmla="*/ 174512 h 330200"/>
                <a:gd name="connsiteX18" fmla="*/ 283222 w 312676"/>
                <a:gd name="connsiteY18" fmla="*/ 174512 h 330200"/>
                <a:gd name="connsiteX19" fmla="*/ 156339 w 312676"/>
                <a:gd name="connsiteY19" fmla="*/ 46537 h 330200"/>
                <a:gd name="connsiteX20" fmla="*/ 29456 w 312676"/>
                <a:gd name="connsiteY20" fmla="*/ 174512 h 330200"/>
                <a:gd name="connsiteX21" fmla="*/ 16508 w 312676"/>
                <a:gd name="connsiteY21" fmla="*/ 178390 h 330200"/>
                <a:gd name="connsiteX22" fmla="*/ 4856 w 312676"/>
                <a:gd name="connsiteY22" fmla="*/ 174512 h 330200"/>
                <a:gd name="connsiteX23" fmla="*/ 4856 w 312676"/>
                <a:gd name="connsiteY23" fmla="*/ 151244 h 330200"/>
                <a:gd name="connsiteX24" fmla="*/ 59234 w 312676"/>
                <a:gd name="connsiteY24" fmla="*/ 96951 h 330200"/>
                <a:gd name="connsiteX25" fmla="*/ 59234 w 312676"/>
                <a:gd name="connsiteY25" fmla="*/ 40073 h 330200"/>
                <a:gd name="connsiteX26" fmla="*/ 72181 w 312676"/>
                <a:gd name="connsiteY26" fmla="*/ 27146 h 330200"/>
                <a:gd name="connsiteX27" fmla="*/ 85129 w 312676"/>
                <a:gd name="connsiteY27" fmla="*/ 40073 h 330200"/>
                <a:gd name="connsiteX28" fmla="*/ 85129 w 312676"/>
                <a:gd name="connsiteY28" fmla="*/ 71098 h 330200"/>
                <a:gd name="connsiteX29" fmla="*/ 156339 w 312676"/>
                <a:gd name="connsiteY29"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2676" h="330200">
                  <a:moveTo>
                    <a:pt x="74582" y="214312"/>
                  </a:moveTo>
                  <a:lnTo>
                    <a:pt x="74582" y="268287"/>
                  </a:lnTo>
                  <a:lnTo>
                    <a:pt x="133320" y="268287"/>
                  </a:lnTo>
                  <a:lnTo>
                    <a:pt x="133320" y="214312"/>
                  </a:lnTo>
                  <a:close/>
                  <a:moveTo>
                    <a:pt x="156339" y="71437"/>
                  </a:moveTo>
                  <a:cubicBezTo>
                    <a:pt x="156339" y="71437"/>
                    <a:pt x="156339" y="71437"/>
                    <a:pt x="282545" y="196268"/>
                  </a:cubicBezTo>
                  <a:cubicBezTo>
                    <a:pt x="282545" y="196268"/>
                    <a:pt x="282545" y="196268"/>
                    <a:pt x="282545" y="323699"/>
                  </a:cubicBezTo>
                  <a:cubicBezTo>
                    <a:pt x="282545" y="327600"/>
                    <a:pt x="279943" y="330200"/>
                    <a:pt x="276040" y="330200"/>
                  </a:cubicBezTo>
                  <a:cubicBezTo>
                    <a:pt x="276040" y="330200"/>
                    <a:pt x="276040" y="330200"/>
                    <a:pt x="238308" y="330200"/>
                  </a:cubicBezTo>
                  <a:cubicBezTo>
                    <a:pt x="238308" y="330200"/>
                    <a:pt x="238308" y="330200"/>
                    <a:pt x="238308" y="214472"/>
                  </a:cubicBezTo>
                  <a:cubicBezTo>
                    <a:pt x="238308" y="214472"/>
                    <a:pt x="238308" y="214472"/>
                    <a:pt x="173253" y="214472"/>
                  </a:cubicBezTo>
                  <a:cubicBezTo>
                    <a:pt x="173253" y="214472"/>
                    <a:pt x="173253" y="214472"/>
                    <a:pt x="173253" y="330200"/>
                  </a:cubicBezTo>
                  <a:cubicBezTo>
                    <a:pt x="173253" y="330200"/>
                    <a:pt x="173253" y="330200"/>
                    <a:pt x="36638" y="330200"/>
                  </a:cubicBezTo>
                  <a:cubicBezTo>
                    <a:pt x="32734" y="330200"/>
                    <a:pt x="30132" y="327600"/>
                    <a:pt x="30132" y="323699"/>
                  </a:cubicBezTo>
                  <a:cubicBezTo>
                    <a:pt x="30132" y="323699"/>
                    <a:pt x="30132" y="323699"/>
                    <a:pt x="30132" y="196268"/>
                  </a:cubicBezTo>
                  <a:close/>
                  <a:moveTo>
                    <a:pt x="156339" y="0"/>
                  </a:moveTo>
                  <a:cubicBezTo>
                    <a:pt x="156339" y="0"/>
                    <a:pt x="156339" y="0"/>
                    <a:pt x="307822" y="151244"/>
                  </a:cubicBezTo>
                  <a:cubicBezTo>
                    <a:pt x="314295" y="157707"/>
                    <a:pt x="314295" y="168048"/>
                    <a:pt x="307822" y="174512"/>
                  </a:cubicBezTo>
                  <a:cubicBezTo>
                    <a:pt x="301348" y="180975"/>
                    <a:pt x="289695" y="180975"/>
                    <a:pt x="283222" y="174512"/>
                  </a:cubicBezTo>
                  <a:cubicBezTo>
                    <a:pt x="283222" y="174512"/>
                    <a:pt x="283222" y="174512"/>
                    <a:pt x="156339" y="46537"/>
                  </a:cubicBezTo>
                  <a:cubicBezTo>
                    <a:pt x="156339" y="46537"/>
                    <a:pt x="156339" y="46537"/>
                    <a:pt x="29456" y="174512"/>
                  </a:cubicBezTo>
                  <a:cubicBezTo>
                    <a:pt x="25571" y="177097"/>
                    <a:pt x="21687" y="178390"/>
                    <a:pt x="16508" y="178390"/>
                  </a:cubicBezTo>
                  <a:cubicBezTo>
                    <a:pt x="12624" y="178390"/>
                    <a:pt x="8740" y="177097"/>
                    <a:pt x="4856" y="174512"/>
                  </a:cubicBezTo>
                  <a:cubicBezTo>
                    <a:pt x="-1618" y="168048"/>
                    <a:pt x="-1618" y="157707"/>
                    <a:pt x="4856" y="151244"/>
                  </a:cubicBezTo>
                  <a:cubicBezTo>
                    <a:pt x="4856" y="151244"/>
                    <a:pt x="4856" y="151244"/>
                    <a:pt x="59234" y="96951"/>
                  </a:cubicBezTo>
                  <a:cubicBezTo>
                    <a:pt x="59234" y="96951"/>
                    <a:pt x="59234" y="96951"/>
                    <a:pt x="59234" y="40073"/>
                  </a:cubicBezTo>
                  <a:cubicBezTo>
                    <a:pt x="59234" y="32317"/>
                    <a:pt x="64413" y="27146"/>
                    <a:pt x="72181" y="27146"/>
                  </a:cubicBezTo>
                  <a:cubicBezTo>
                    <a:pt x="78655" y="27146"/>
                    <a:pt x="85129" y="32317"/>
                    <a:pt x="85129" y="40073"/>
                  </a:cubicBezTo>
                  <a:cubicBezTo>
                    <a:pt x="85129" y="40073"/>
                    <a:pt x="85129" y="40073"/>
                    <a:pt x="85129" y="71098"/>
                  </a:cubicBezTo>
                  <a:cubicBezTo>
                    <a:pt x="85129" y="71098"/>
                    <a:pt x="85129" y="71098"/>
                    <a:pt x="156339" y="0"/>
                  </a:cubicBezTo>
                  <a:close/>
                </a:path>
              </a:pathLst>
            </a:custGeom>
            <a:solidFill>
              <a:schemeClr val="bg1"/>
            </a:solidFill>
            <a:ln>
              <a:noFill/>
            </a:ln>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5" name="组合 14"/>
          <p:cNvGrpSpPr/>
          <p:nvPr/>
        </p:nvGrpSpPr>
        <p:grpSpPr>
          <a:xfrm>
            <a:off x="7869676" y="4070269"/>
            <a:ext cx="2812837" cy="1109754"/>
            <a:chOff x="6585159" y="1678126"/>
            <a:chExt cx="2812837" cy="1109754"/>
          </a:xfrm>
        </p:grpSpPr>
        <p:sp>
          <p:nvSpPr>
            <p:cNvPr id="16" name="矩形 15"/>
            <p:cNvSpPr/>
            <p:nvPr/>
          </p:nvSpPr>
          <p:spPr>
            <a:xfrm>
              <a:off x="6585159" y="2030750"/>
              <a:ext cx="2812837"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7" name="矩形 16"/>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18" name="组合 17"/>
          <p:cNvGrpSpPr/>
          <p:nvPr/>
        </p:nvGrpSpPr>
        <p:grpSpPr>
          <a:xfrm>
            <a:off x="7869676" y="2641503"/>
            <a:ext cx="2812837" cy="1109754"/>
            <a:chOff x="6585159" y="1678126"/>
            <a:chExt cx="2812837" cy="1109754"/>
          </a:xfrm>
        </p:grpSpPr>
        <p:sp>
          <p:nvSpPr>
            <p:cNvPr id="19" name="矩形 18"/>
            <p:cNvSpPr/>
            <p:nvPr/>
          </p:nvSpPr>
          <p:spPr>
            <a:xfrm>
              <a:off x="6585159" y="2030750"/>
              <a:ext cx="2812837"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0" name="矩形 19"/>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21" name="组合 20"/>
          <p:cNvGrpSpPr/>
          <p:nvPr/>
        </p:nvGrpSpPr>
        <p:grpSpPr>
          <a:xfrm>
            <a:off x="1227127" y="2443818"/>
            <a:ext cx="2812837" cy="2890762"/>
            <a:chOff x="6585159" y="1837632"/>
            <a:chExt cx="2812837" cy="2890762"/>
          </a:xfrm>
        </p:grpSpPr>
        <p:sp>
          <p:nvSpPr>
            <p:cNvPr id="22" name="矩形 21"/>
            <p:cNvSpPr/>
            <p:nvPr/>
          </p:nvSpPr>
          <p:spPr>
            <a:xfrm>
              <a:off x="6585159" y="2190256"/>
              <a:ext cx="2812837"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3" name="矩形 22"/>
            <p:cNvSpPr/>
            <p:nvPr/>
          </p:nvSpPr>
          <p:spPr>
            <a:xfrm>
              <a:off x="7156022" y="1837632"/>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p>
          </p:txBody>
        </p:sp>
        <p:sp>
          <p:nvSpPr>
            <p:cNvPr id="24" name="矩形 23"/>
            <p:cNvSpPr/>
            <p:nvPr/>
          </p:nvSpPr>
          <p:spPr>
            <a:xfrm>
              <a:off x="6585159" y="3971264"/>
              <a:ext cx="2812837"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5" name="矩形 24"/>
            <p:cNvSpPr/>
            <p:nvPr/>
          </p:nvSpPr>
          <p:spPr>
            <a:xfrm>
              <a:off x="7156022" y="3618640"/>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14:bounceEnd="60000">
                                          <p:cBhvr additive="base">
                                            <p:cTn id="7"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14:bounceEnd="60000">
                                          <p:cBhvr additive="base">
                                            <p:cTn id="11" dur="100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60000">
                                      <p:stCondLst>
                                        <p:cond delay="250"/>
                                      </p:stCondLst>
                                      <p:childTnLst>
                                        <p:set>
                                          <p:cBhvr>
                                            <p:cTn id="14" dur="1" fill="hold">
                                              <p:stCondLst>
                                                <p:cond delay="0"/>
                                              </p:stCondLst>
                                            </p:cTn>
                                            <p:tgtEl>
                                              <p:spTgt spid="21"/>
                                            </p:tgtEl>
                                            <p:attrNameLst>
                                              <p:attrName>style.visibility</p:attrName>
                                            </p:attrNameLst>
                                          </p:cBhvr>
                                          <p:to>
                                            <p:strVal val="visible"/>
                                          </p:to>
                                        </p:set>
                                        <p:anim calcmode="lin" valueType="num" p14:bounceEnd="60000">
                                          <p:cBhvr additive="base">
                                            <p:cTn id="15" dur="10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16"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1+#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03</a:t>
              </a:r>
              <a:endParaRPr kumimoji="0" lang="zh-CN" altLang="en-US"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grpSp>
        <p:nvGrpSpPr>
          <p:cNvPr id="43" name="组合 42"/>
          <p:cNvGrpSpPr/>
          <p:nvPr/>
        </p:nvGrpSpPr>
        <p:grpSpPr>
          <a:xfrm>
            <a:off x="899887" y="2080437"/>
            <a:ext cx="1233714" cy="1219201"/>
            <a:chOff x="899887" y="2133600"/>
            <a:chExt cx="1233714" cy="1219201"/>
          </a:xfrm>
        </p:grpSpPr>
        <p:sp>
          <p:nvSpPr>
            <p:cNvPr id="44" name="矩形 43"/>
            <p:cNvSpPr/>
            <p:nvPr/>
          </p:nvSpPr>
          <p:spPr>
            <a:xfrm>
              <a:off x="899887" y="2133600"/>
              <a:ext cx="1030514" cy="10305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矩形 44"/>
            <p:cNvSpPr/>
            <p:nvPr/>
          </p:nvSpPr>
          <p:spPr>
            <a:xfrm>
              <a:off x="1103087" y="2322287"/>
              <a:ext cx="1030514" cy="1030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6" name="椭圆 8"/>
            <p:cNvSpPr/>
            <p:nvPr/>
          </p:nvSpPr>
          <p:spPr>
            <a:xfrm>
              <a:off x="1398363" y="2618596"/>
              <a:ext cx="439962" cy="437895"/>
            </a:xfrm>
            <a:custGeom>
              <a:avLst/>
              <a:gdLst>
                <a:gd name="connsiteX0" fmla="*/ 196850 w 338138"/>
                <a:gd name="connsiteY0" fmla="*/ 301625 h 336550"/>
                <a:gd name="connsiteX1" fmla="*/ 184150 w 338138"/>
                <a:gd name="connsiteY1" fmla="*/ 314325 h 336550"/>
                <a:gd name="connsiteX2" fmla="*/ 196850 w 338138"/>
                <a:gd name="connsiteY2" fmla="*/ 327025 h 336550"/>
                <a:gd name="connsiteX3" fmla="*/ 209550 w 338138"/>
                <a:gd name="connsiteY3" fmla="*/ 314325 h 336550"/>
                <a:gd name="connsiteX4" fmla="*/ 196850 w 338138"/>
                <a:gd name="connsiteY4" fmla="*/ 301625 h 336550"/>
                <a:gd name="connsiteX5" fmla="*/ 140495 w 338138"/>
                <a:gd name="connsiteY5" fmla="*/ 301625 h 336550"/>
                <a:gd name="connsiteX6" fmla="*/ 128588 w 338138"/>
                <a:gd name="connsiteY6" fmla="*/ 314325 h 336550"/>
                <a:gd name="connsiteX7" fmla="*/ 140495 w 338138"/>
                <a:gd name="connsiteY7" fmla="*/ 327025 h 336550"/>
                <a:gd name="connsiteX8" fmla="*/ 152402 w 338138"/>
                <a:gd name="connsiteY8" fmla="*/ 314325 h 336550"/>
                <a:gd name="connsiteX9" fmla="*/ 140495 w 338138"/>
                <a:gd name="connsiteY9" fmla="*/ 301625 h 336550"/>
                <a:gd name="connsiteX10" fmla="*/ 295275 w 338138"/>
                <a:gd name="connsiteY10" fmla="*/ 266700 h 336550"/>
                <a:gd name="connsiteX11" fmla="*/ 282575 w 338138"/>
                <a:gd name="connsiteY11" fmla="*/ 278607 h 336550"/>
                <a:gd name="connsiteX12" fmla="*/ 295275 w 338138"/>
                <a:gd name="connsiteY12" fmla="*/ 290514 h 336550"/>
                <a:gd name="connsiteX13" fmla="*/ 307975 w 338138"/>
                <a:gd name="connsiteY13" fmla="*/ 278607 h 336550"/>
                <a:gd name="connsiteX14" fmla="*/ 295275 w 338138"/>
                <a:gd name="connsiteY14" fmla="*/ 266700 h 336550"/>
                <a:gd name="connsiteX15" fmla="*/ 42863 w 338138"/>
                <a:gd name="connsiteY15" fmla="*/ 266700 h 336550"/>
                <a:gd name="connsiteX16" fmla="*/ 30163 w 338138"/>
                <a:gd name="connsiteY16" fmla="*/ 278607 h 336550"/>
                <a:gd name="connsiteX17" fmla="*/ 42863 w 338138"/>
                <a:gd name="connsiteY17" fmla="*/ 290514 h 336550"/>
                <a:gd name="connsiteX18" fmla="*/ 55563 w 338138"/>
                <a:gd name="connsiteY18" fmla="*/ 278607 h 336550"/>
                <a:gd name="connsiteX19" fmla="*/ 42863 w 338138"/>
                <a:gd name="connsiteY19" fmla="*/ 266700 h 336550"/>
                <a:gd name="connsiteX20" fmla="*/ 219538 w 338138"/>
                <a:gd name="connsiteY20" fmla="*/ 200025 h 336550"/>
                <a:gd name="connsiteX21" fmla="*/ 254805 w 338138"/>
                <a:gd name="connsiteY21" fmla="*/ 200025 h 336550"/>
                <a:gd name="connsiteX22" fmla="*/ 260029 w 338138"/>
                <a:gd name="connsiteY22" fmla="*/ 205303 h 336550"/>
                <a:gd name="connsiteX23" fmla="*/ 260029 w 338138"/>
                <a:gd name="connsiteY23" fmla="*/ 272596 h 336550"/>
                <a:gd name="connsiteX24" fmla="*/ 271785 w 338138"/>
                <a:gd name="connsiteY24" fmla="*/ 272596 h 336550"/>
                <a:gd name="connsiteX25" fmla="*/ 293990 w 338138"/>
                <a:gd name="connsiteY25" fmla="*/ 254124 h 336550"/>
                <a:gd name="connsiteX26" fmla="*/ 317501 w 338138"/>
                <a:gd name="connsiteY26" fmla="*/ 277874 h 336550"/>
                <a:gd name="connsiteX27" fmla="*/ 293990 w 338138"/>
                <a:gd name="connsiteY27" fmla="*/ 301625 h 336550"/>
                <a:gd name="connsiteX28" fmla="*/ 271785 w 338138"/>
                <a:gd name="connsiteY28" fmla="*/ 283152 h 336550"/>
                <a:gd name="connsiteX29" fmla="*/ 254805 w 338138"/>
                <a:gd name="connsiteY29" fmla="*/ 283152 h 336550"/>
                <a:gd name="connsiteX30" fmla="*/ 249580 w 338138"/>
                <a:gd name="connsiteY30" fmla="*/ 277874 h 336550"/>
                <a:gd name="connsiteX31" fmla="*/ 249580 w 338138"/>
                <a:gd name="connsiteY31" fmla="*/ 210581 h 336550"/>
                <a:gd name="connsiteX32" fmla="*/ 219538 w 338138"/>
                <a:gd name="connsiteY32" fmla="*/ 210581 h 336550"/>
                <a:gd name="connsiteX33" fmla="*/ 214313 w 338138"/>
                <a:gd name="connsiteY33" fmla="*/ 205303 h 336550"/>
                <a:gd name="connsiteX34" fmla="*/ 219538 w 338138"/>
                <a:gd name="connsiteY34" fmla="*/ 200025 h 336550"/>
                <a:gd name="connsiteX35" fmla="*/ 162217 w 338138"/>
                <a:gd name="connsiteY35" fmla="*/ 200025 h 336550"/>
                <a:gd name="connsiteX36" fmla="*/ 198081 w 338138"/>
                <a:gd name="connsiteY36" fmla="*/ 200025 h 336550"/>
                <a:gd name="connsiteX37" fmla="*/ 203395 w 338138"/>
                <a:gd name="connsiteY37" fmla="*/ 205276 h 336550"/>
                <a:gd name="connsiteX38" fmla="*/ 203395 w 338138"/>
                <a:gd name="connsiteY38" fmla="*/ 290604 h 336550"/>
                <a:gd name="connsiteX39" fmla="*/ 220663 w 338138"/>
                <a:gd name="connsiteY39" fmla="*/ 312921 h 336550"/>
                <a:gd name="connsiteX40" fmla="*/ 198081 w 338138"/>
                <a:gd name="connsiteY40" fmla="*/ 336550 h 336550"/>
                <a:gd name="connsiteX41" fmla="*/ 174172 w 338138"/>
                <a:gd name="connsiteY41" fmla="*/ 312921 h 336550"/>
                <a:gd name="connsiteX42" fmla="*/ 192768 w 338138"/>
                <a:gd name="connsiteY42" fmla="*/ 290604 h 336550"/>
                <a:gd name="connsiteX43" fmla="*/ 192768 w 338138"/>
                <a:gd name="connsiteY43" fmla="*/ 210527 h 336550"/>
                <a:gd name="connsiteX44" fmla="*/ 162217 w 338138"/>
                <a:gd name="connsiteY44" fmla="*/ 210527 h 336550"/>
                <a:gd name="connsiteX45" fmla="*/ 155575 w 338138"/>
                <a:gd name="connsiteY45" fmla="*/ 205276 h 336550"/>
                <a:gd name="connsiteX46" fmla="*/ 162217 w 338138"/>
                <a:gd name="connsiteY46" fmla="*/ 200025 h 336550"/>
                <a:gd name="connsiteX47" fmla="*/ 103738 w 338138"/>
                <a:gd name="connsiteY47" fmla="*/ 200025 h 336550"/>
                <a:gd name="connsiteX48" fmla="*/ 139603 w 338138"/>
                <a:gd name="connsiteY48" fmla="*/ 200025 h 336550"/>
                <a:gd name="connsiteX49" fmla="*/ 144916 w 338138"/>
                <a:gd name="connsiteY49" fmla="*/ 205276 h 336550"/>
                <a:gd name="connsiteX50" fmla="*/ 144916 w 338138"/>
                <a:gd name="connsiteY50" fmla="*/ 290604 h 336550"/>
                <a:gd name="connsiteX51" fmla="*/ 163513 w 338138"/>
                <a:gd name="connsiteY51" fmla="*/ 312921 h 336550"/>
                <a:gd name="connsiteX52" fmla="*/ 139603 w 338138"/>
                <a:gd name="connsiteY52" fmla="*/ 336550 h 336550"/>
                <a:gd name="connsiteX53" fmla="*/ 117022 w 338138"/>
                <a:gd name="connsiteY53" fmla="*/ 312921 h 336550"/>
                <a:gd name="connsiteX54" fmla="*/ 134290 w 338138"/>
                <a:gd name="connsiteY54" fmla="*/ 290604 h 336550"/>
                <a:gd name="connsiteX55" fmla="*/ 134290 w 338138"/>
                <a:gd name="connsiteY55" fmla="*/ 210527 h 336550"/>
                <a:gd name="connsiteX56" fmla="*/ 103738 w 338138"/>
                <a:gd name="connsiteY56" fmla="*/ 210527 h 336550"/>
                <a:gd name="connsiteX57" fmla="*/ 98425 w 338138"/>
                <a:gd name="connsiteY57" fmla="*/ 205276 h 336550"/>
                <a:gd name="connsiteX58" fmla="*/ 103738 w 338138"/>
                <a:gd name="connsiteY58" fmla="*/ 200025 h 336550"/>
                <a:gd name="connsiteX59" fmla="*/ 256382 w 338138"/>
                <a:gd name="connsiteY59" fmla="*/ 72732 h 336550"/>
                <a:gd name="connsiteX60" fmla="*/ 262996 w 338138"/>
                <a:gd name="connsiteY60" fmla="*/ 75319 h 336550"/>
                <a:gd name="connsiteX61" fmla="*/ 268288 w 338138"/>
                <a:gd name="connsiteY61" fmla="*/ 101189 h 336550"/>
                <a:gd name="connsiteX62" fmla="*/ 262996 w 338138"/>
                <a:gd name="connsiteY62" fmla="*/ 106363 h 336550"/>
                <a:gd name="connsiteX63" fmla="*/ 257705 w 338138"/>
                <a:gd name="connsiteY63" fmla="*/ 101189 h 336550"/>
                <a:gd name="connsiteX64" fmla="*/ 253736 w 338138"/>
                <a:gd name="connsiteY64" fmla="*/ 79199 h 336550"/>
                <a:gd name="connsiteX65" fmla="*/ 256382 w 338138"/>
                <a:gd name="connsiteY65" fmla="*/ 72732 h 336550"/>
                <a:gd name="connsiteX66" fmla="*/ 195792 w 338138"/>
                <a:gd name="connsiteY66" fmla="*/ 28575 h 336550"/>
                <a:gd name="connsiteX67" fmla="*/ 252677 w 338138"/>
                <a:gd name="connsiteY67" fmla="*/ 55622 h 336550"/>
                <a:gd name="connsiteX68" fmla="*/ 251354 w 338138"/>
                <a:gd name="connsiteY68" fmla="*/ 63736 h 336550"/>
                <a:gd name="connsiteX69" fmla="*/ 247385 w 338138"/>
                <a:gd name="connsiteY69" fmla="*/ 65088 h 336550"/>
                <a:gd name="connsiteX70" fmla="*/ 243417 w 338138"/>
                <a:gd name="connsiteY70" fmla="*/ 62383 h 336550"/>
                <a:gd name="connsiteX71" fmla="*/ 195792 w 338138"/>
                <a:gd name="connsiteY71" fmla="*/ 39394 h 336550"/>
                <a:gd name="connsiteX72" fmla="*/ 190500 w 338138"/>
                <a:gd name="connsiteY72" fmla="*/ 33984 h 336550"/>
                <a:gd name="connsiteX73" fmla="*/ 195792 w 338138"/>
                <a:gd name="connsiteY73" fmla="*/ 28575 h 336550"/>
                <a:gd name="connsiteX74" fmla="*/ 195486 w 338138"/>
                <a:gd name="connsiteY74" fmla="*/ 0 h 336550"/>
                <a:gd name="connsiteX75" fmla="*/ 266812 w 338138"/>
                <a:gd name="connsiteY75" fmla="*/ 28977 h 336550"/>
                <a:gd name="connsiteX76" fmla="*/ 297192 w 338138"/>
                <a:gd name="connsiteY76" fmla="*/ 97468 h 336550"/>
                <a:gd name="connsiteX77" fmla="*/ 324930 w 338138"/>
                <a:gd name="connsiteY77" fmla="*/ 115908 h 336550"/>
                <a:gd name="connsiteX78" fmla="*/ 338138 w 338138"/>
                <a:gd name="connsiteY78" fmla="*/ 152788 h 336550"/>
                <a:gd name="connsiteX79" fmla="*/ 280021 w 338138"/>
                <a:gd name="connsiteY79" fmla="*/ 210742 h 336550"/>
                <a:gd name="connsiteX80" fmla="*/ 277379 w 338138"/>
                <a:gd name="connsiteY80" fmla="*/ 210742 h 336550"/>
                <a:gd name="connsiteX81" fmla="*/ 272095 w 338138"/>
                <a:gd name="connsiteY81" fmla="*/ 205474 h 336550"/>
                <a:gd name="connsiteX82" fmla="*/ 277379 w 338138"/>
                <a:gd name="connsiteY82" fmla="*/ 200205 h 336550"/>
                <a:gd name="connsiteX83" fmla="*/ 280021 w 338138"/>
                <a:gd name="connsiteY83" fmla="*/ 200205 h 336550"/>
                <a:gd name="connsiteX84" fmla="*/ 327571 w 338138"/>
                <a:gd name="connsiteY84" fmla="*/ 152788 h 336550"/>
                <a:gd name="connsiteX85" fmla="*/ 290587 w 338138"/>
                <a:gd name="connsiteY85" fmla="*/ 106688 h 336550"/>
                <a:gd name="connsiteX86" fmla="*/ 286625 w 338138"/>
                <a:gd name="connsiteY86" fmla="*/ 101420 h 336550"/>
                <a:gd name="connsiteX87" fmla="*/ 195486 w 338138"/>
                <a:gd name="connsiteY87" fmla="*/ 10537 h 336550"/>
                <a:gd name="connsiteX88" fmla="*/ 114914 w 338138"/>
                <a:gd name="connsiteY88" fmla="*/ 57954 h 336550"/>
                <a:gd name="connsiteX89" fmla="*/ 108310 w 338138"/>
                <a:gd name="connsiteY89" fmla="*/ 60588 h 336550"/>
                <a:gd name="connsiteX90" fmla="*/ 93781 w 338138"/>
                <a:gd name="connsiteY90" fmla="*/ 56637 h 336550"/>
                <a:gd name="connsiteX91" fmla="*/ 58118 w 338138"/>
                <a:gd name="connsiteY91" fmla="*/ 88248 h 336550"/>
                <a:gd name="connsiteX92" fmla="*/ 54155 w 338138"/>
                <a:gd name="connsiteY92" fmla="*/ 93517 h 336550"/>
                <a:gd name="connsiteX93" fmla="*/ 10567 w 338138"/>
                <a:gd name="connsiteY93" fmla="*/ 146203 h 336550"/>
                <a:gd name="connsiteX94" fmla="*/ 64722 w 338138"/>
                <a:gd name="connsiteY94" fmla="*/ 200205 h 336550"/>
                <a:gd name="connsiteX95" fmla="*/ 83214 w 338138"/>
                <a:gd name="connsiteY95" fmla="*/ 200205 h 336550"/>
                <a:gd name="connsiteX96" fmla="*/ 88497 w 338138"/>
                <a:gd name="connsiteY96" fmla="*/ 205474 h 336550"/>
                <a:gd name="connsiteX97" fmla="*/ 88497 w 338138"/>
                <a:gd name="connsiteY97" fmla="*/ 277917 h 336550"/>
                <a:gd name="connsiteX98" fmla="*/ 83214 w 338138"/>
                <a:gd name="connsiteY98" fmla="*/ 283185 h 336550"/>
                <a:gd name="connsiteX99" fmla="*/ 66043 w 338138"/>
                <a:gd name="connsiteY99" fmla="*/ 283185 h 336550"/>
                <a:gd name="connsiteX100" fmla="*/ 43588 w 338138"/>
                <a:gd name="connsiteY100" fmla="*/ 301625 h 336550"/>
                <a:gd name="connsiteX101" fmla="*/ 19813 w 338138"/>
                <a:gd name="connsiteY101" fmla="*/ 277917 h 336550"/>
                <a:gd name="connsiteX102" fmla="*/ 43588 w 338138"/>
                <a:gd name="connsiteY102" fmla="*/ 254208 h 336550"/>
                <a:gd name="connsiteX103" fmla="*/ 66043 w 338138"/>
                <a:gd name="connsiteY103" fmla="*/ 272648 h 336550"/>
                <a:gd name="connsiteX104" fmla="*/ 77930 w 338138"/>
                <a:gd name="connsiteY104" fmla="*/ 272648 h 336550"/>
                <a:gd name="connsiteX105" fmla="*/ 77930 w 338138"/>
                <a:gd name="connsiteY105" fmla="*/ 210742 h 336550"/>
                <a:gd name="connsiteX106" fmla="*/ 64722 w 338138"/>
                <a:gd name="connsiteY106" fmla="*/ 210742 h 336550"/>
                <a:gd name="connsiteX107" fmla="*/ 0 w 338138"/>
                <a:gd name="connsiteY107" fmla="*/ 146203 h 336550"/>
                <a:gd name="connsiteX108" fmla="*/ 48872 w 338138"/>
                <a:gd name="connsiteY108" fmla="*/ 82980 h 336550"/>
                <a:gd name="connsiteX109" fmla="*/ 93781 w 338138"/>
                <a:gd name="connsiteY109" fmla="*/ 46100 h 336550"/>
                <a:gd name="connsiteX110" fmla="*/ 108310 w 338138"/>
                <a:gd name="connsiteY110" fmla="*/ 48734 h 336550"/>
                <a:gd name="connsiteX111" fmla="*/ 195486 w 338138"/>
                <a:gd name="connsiteY11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8138" h="336550">
                  <a:moveTo>
                    <a:pt x="196850" y="301625"/>
                  </a:moveTo>
                  <a:cubicBezTo>
                    <a:pt x="189836" y="301625"/>
                    <a:pt x="184150" y="307311"/>
                    <a:pt x="184150" y="314325"/>
                  </a:cubicBezTo>
                  <a:cubicBezTo>
                    <a:pt x="184150" y="321339"/>
                    <a:pt x="189836" y="327025"/>
                    <a:pt x="196850" y="327025"/>
                  </a:cubicBezTo>
                  <a:cubicBezTo>
                    <a:pt x="203864" y="327025"/>
                    <a:pt x="209550" y="321339"/>
                    <a:pt x="209550" y="314325"/>
                  </a:cubicBezTo>
                  <a:cubicBezTo>
                    <a:pt x="209550" y="307311"/>
                    <a:pt x="203864" y="301625"/>
                    <a:pt x="196850" y="301625"/>
                  </a:cubicBezTo>
                  <a:close/>
                  <a:moveTo>
                    <a:pt x="140495" y="301625"/>
                  </a:moveTo>
                  <a:cubicBezTo>
                    <a:pt x="133919" y="301625"/>
                    <a:pt x="128588" y="307311"/>
                    <a:pt x="128588" y="314325"/>
                  </a:cubicBezTo>
                  <a:cubicBezTo>
                    <a:pt x="128588" y="321339"/>
                    <a:pt x="133919" y="327025"/>
                    <a:pt x="140495" y="327025"/>
                  </a:cubicBezTo>
                  <a:cubicBezTo>
                    <a:pt x="147071" y="327025"/>
                    <a:pt x="152402" y="321339"/>
                    <a:pt x="152402" y="314325"/>
                  </a:cubicBezTo>
                  <a:cubicBezTo>
                    <a:pt x="152402" y="307311"/>
                    <a:pt x="147071" y="301625"/>
                    <a:pt x="140495" y="301625"/>
                  </a:cubicBezTo>
                  <a:close/>
                  <a:moveTo>
                    <a:pt x="295275" y="266700"/>
                  </a:moveTo>
                  <a:cubicBezTo>
                    <a:pt x="288261" y="266700"/>
                    <a:pt x="282575" y="272031"/>
                    <a:pt x="282575" y="278607"/>
                  </a:cubicBezTo>
                  <a:cubicBezTo>
                    <a:pt x="282575" y="285183"/>
                    <a:pt x="288261" y="290514"/>
                    <a:pt x="295275" y="290514"/>
                  </a:cubicBezTo>
                  <a:cubicBezTo>
                    <a:pt x="302289" y="290514"/>
                    <a:pt x="307975" y="285183"/>
                    <a:pt x="307975" y="278607"/>
                  </a:cubicBezTo>
                  <a:cubicBezTo>
                    <a:pt x="307975" y="272031"/>
                    <a:pt x="302289" y="266700"/>
                    <a:pt x="295275" y="266700"/>
                  </a:cubicBezTo>
                  <a:close/>
                  <a:moveTo>
                    <a:pt x="42863" y="266700"/>
                  </a:moveTo>
                  <a:cubicBezTo>
                    <a:pt x="35849" y="266700"/>
                    <a:pt x="30163" y="272031"/>
                    <a:pt x="30163" y="278607"/>
                  </a:cubicBezTo>
                  <a:cubicBezTo>
                    <a:pt x="30163" y="285183"/>
                    <a:pt x="35849" y="290514"/>
                    <a:pt x="42863" y="290514"/>
                  </a:cubicBezTo>
                  <a:cubicBezTo>
                    <a:pt x="49877" y="290514"/>
                    <a:pt x="55563" y="285183"/>
                    <a:pt x="55563" y="278607"/>
                  </a:cubicBezTo>
                  <a:cubicBezTo>
                    <a:pt x="55563" y="272031"/>
                    <a:pt x="49877" y="266700"/>
                    <a:pt x="42863" y="266700"/>
                  </a:cubicBezTo>
                  <a:close/>
                  <a:moveTo>
                    <a:pt x="219538" y="200025"/>
                  </a:moveTo>
                  <a:cubicBezTo>
                    <a:pt x="219538" y="200025"/>
                    <a:pt x="219538" y="200025"/>
                    <a:pt x="254805" y="200025"/>
                  </a:cubicBezTo>
                  <a:cubicBezTo>
                    <a:pt x="258723" y="200025"/>
                    <a:pt x="260029" y="201344"/>
                    <a:pt x="260029" y="205303"/>
                  </a:cubicBezTo>
                  <a:cubicBezTo>
                    <a:pt x="260029" y="205303"/>
                    <a:pt x="260029" y="205303"/>
                    <a:pt x="260029" y="272596"/>
                  </a:cubicBezTo>
                  <a:cubicBezTo>
                    <a:pt x="260029" y="272596"/>
                    <a:pt x="260029" y="272596"/>
                    <a:pt x="271785" y="272596"/>
                  </a:cubicBezTo>
                  <a:cubicBezTo>
                    <a:pt x="274397" y="262041"/>
                    <a:pt x="283540" y="254124"/>
                    <a:pt x="293990" y="254124"/>
                  </a:cubicBezTo>
                  <a:cubicBezTo>
                    <a:pt x="307052" y="254124"/>
                    <a:pt x="317501" y="264680"/>
                    <a:pt x="317501" y="277874"/>
                  </a:cubicBezTo>
                  <a:cubicBezTo>
                    <a:pt x="317501" y="291069"/>
                    <a:pt x="307052" y="301625"/>
                    <a:pt x="293990" y="301625"/>
                  </a:cubicBezTo>
                  <a:cubicBezTo>
                    <a:pt x="283540" y="301625"/>
                    <a:pt x="274397" y="293708"/>
                    <a:pt x="271785" y="283152"/>
                  </a:cubicBezTo>
                  <a:cubicBezTo>
                    <a:pt x="271785" y="283152"/>
                    <a:pt x="271785" y="283152"/>
                    <a:pt x="254805" y="283152"/>
                  </a:cubicBezTo>
                  <a:cubicBezTo>
                    <a:pt x="252192" y="283152"/>
                    <a:pt x="249580" y="280513"/>
                    <a:pt x="249580" y="277874"/>
                  </a:cubicBezTo>
                  <a:cubicBezTo>
                    <a:pt x="249580" y="277874"/>
                    <a:pt x="249580" y="277874"/>
                    <a:pt x="249580" y="210581"/>
                  </a:cubicBezTo>
                  <a:cubicBezTo>
                    <a:pt x="249580" y="210581"/>
                    <a:pt x="249580" y="210581"/>
                    <a:pt x="219538" y="210581"/>
                  </a:cubicBezTo>
                  <a:cubicBezTo>
                    <a:pt x="216925" y="210581"/>
                    <a:pt x="214313" y="207942"/>
                    <a:pt x="214313" y="205303"/>
                  </a:cubicBezTo>
                  <a:cubicBezTo>
                    <a:pt x="214313" y="201344"/>
                    <a:pt x="216925" y="200025"/>
                    <a:pt x="219538" y="200025"/>
                  </a:cubicBezTo>
                  <a:close/>
                  <a:moveTo>
                    <a:pt x="162217" y="200025"/>
                  </a:moveTo>
                  <a:cubicBezTo>
                    <a:pt x="162217" y="200025"/>
                    <a:pt x="162217" y="200025"/>
                    <a:pt x="198081" y="200025"/>
                  </a:cubicBezTo>
                  <a:cubicBezTo>
                    <a:pt x="200738" y="200025"/>
                    <a:pt x="203395" y="201338"/>
                    <a:pt x="203395" y="205276"/>
                  </a:cubicBezTo>
                  <a:cubicBezTo>
                    <a:pt x="203395" y="205276"/>
                    <a:pt x="203395" y="205276"/>
                    <a:pt x="203395" y="290604"/>
                  </a:cubicBezTo>
                  <a:cubicBezTo>
                    <a:pt x="214021" y="293230"/>
                    <a:pt x="220663" y="302419"/>
                    <a:pt x="220663" y="312921"/>
                  </a:cubicBezTo>
                  <a:cubicBezTo>
                    <a:pt x="220663" y="326048"/>
                    <a:pt x="211365" y="336550"/>
                    <a:pt x="198081" y="336550"/>
                  </a:cubicBezTo>
                  <a:cubicBezTo>
                    <a:pt x="184798" y="336550"/>
                    <a:pt x="174172" y="326048"/>
                    <a:pt x="174172" y="312921"/>
                  </a:cubicBezTo>
                  <a:cubicBezTo>
                    <a:pt x="174172" y="302419"/>
                    <a:pt x="182142" y="293230"/>
                    <a:pt x="192768" y="290604"/>
                  </a:cubicBezTo>
                  <a:cubicBezTo>
                    <a:pt x="192768" y="290604"/>
                    <a:pt x="192768" y="290604"/>
                    <a:pt x="192768" y="210527"/>
                  </a:cubicBezTo>
                  <a:cubicBezTo>
                    <a:pt x="192768" y="210527"/>
                    <a:pt x="192768" y="210527"/>
                    <a:pt x="162217" y="210527"/>
                  </a:cubicBezTo>
                  <a:cubicBezTo>
                    <a:pt x="158232" y="210527"/>
                    <a:pt x="155575" y="207901"/>
                    <a:pt x="155575" y="205276"/>
                  </a:cubicBezTo>
                  <a:cubicBezTo>
                    <a:pt x="155575" y="201338"/>
                    <a:pt x="158232" y="200025"/>
                    <a:pt x="162217" y="200025"/>
                  </a:cubicBezTo>
                  <a:close/>
                  <a:moveTo>
                    <a:pt x="103738" y="200025"/>
                  </a:moveTo>
                  <a:cubicBezTo>
                    <a:pt x="103738" y="200025"/>
                    <a:pt x="103738" y="200025"/>
                    <a:pt x="139603" y="200025"/>
                  </a:cubicBezTo>
                  <a:cubicBezTo>
                    <a:pt x="142260" y="200025"/>
                    <a:pt x="144916" y="201338"/>
                    <a:pt x="144916" y="205276"/>
                  </a:cubicBezTo>
                  <a:cubicBezTo>
                    <a:pt x="144916" y="205276"/>
                    <a:pt x="144916" y="205276"/>
                    <a:pt x="144916" y="290604"/>
                  </a:cubicBezTo>
                  <a:cubicBezTo>
                    <a:pt x="155543" y="293230"/>
                    <a:pt x="163513" y="302419"/>
                    <a:pt x="163513" y="312921"/>
                  </a:cubicBezTo>
                  <a:cubicBezTo>
                    <a:pt x="163513" y="326048"/>
                    <a:pt x="152886" y="336550"/>
                    <a:pt x="139603" y="336550"/>
                  </a:cubicBezTo>
                  <a:cubicBezTo>
                    <a:pt x="126320" y="336550"/>
                    <a:pt x="117022" y="326048"/>
                    <a:pt x="117022" y="312921"/>
                  </a:cubicBezTo>
                  <a:cubicBezTo>
                    <a:pt x="117022" y="302419"/>
                    <a:pt x="123663" y="293230"/>
                    <a:pt x="134290" y="290604"/>
                  </a:cubicBezTo>
                  <a:cubicBezTo>
                    <a:pt x="134290" y="290604"/>
                    <a:pt x="134290" y="290604"/>
                    <a:pt x="134290" y="210527"/>
                  </a:cubicBezTo>
                  <a:cubicBezTo>
                    <a:pt x="134290" y="210527"/>
                    <a:pt x="134290" y="210527"/>
                    <a:pt x="103738" y="210527"/>
                  </a:cubicBezTo>
                  <a:cubicBezTo>
                    <a:pt x="101082" y="210527"/>
                    <a:pt x="98425" y="207901"/>
                    <a:pt x="98425" y="205276"/>
                  </a:cubicBezTo>
                  <a:cubicBezTo>
                    <a:pt x="98425" y="201338"/>
                    <a:pt x="101082" y="200025"/>
                    <a:pt x="103738" y="200025"/>
                  </a:cubicBezTo>
                  <a:close/>
                  <a:moveTo>
                    <a:pt x="256382" y="72732"/>
                  </a:moveTo>
                  <a:cubicBezTo>
                    <a:pt x="259028" y="71438"/>
                    <a:pt x="262996" y="72732"/>
                    <a:pt x="262996" y="75319"/>
                  </a:cubicBezTo>
                  <a:cubicBezTo>
                    <a:pt x="266965" y="84373"/>
                    <a:pt x="268288" y="92134"/>
                    <a:pt x="268288" y="101189"/>
                  </a:cubicBezTo>
                  <a:cubicBezTo>
                    <a:pt x="268288" y="103776"/>
                    <a:pt x="265642" y="106363"/>
                    <a:pt x="262996" y="106363"/>
                  </a:cubicBezTo>
                  <a:cubicBezTo>
                    <a:pt x="260351" y="106363"/>
                    <a:pt x="257705" y="103776"/>
                    <a:pt x="257705" y="101189"/>
                  </a:cubicBezTo>
                  <a:cubicBezTo>
                    <a:pt x="257705" y="93428"/>
                    <a:pt x="256382" y="86960"/>
                    <a:pt x="253736" y="79199"/>
                  </a:cubicBezTo>
                  <a:cubicBezTo>
                    <a:pt x="252413" y="76612"/>
                    <a:pt x="253736" y="74025"/>
                    <a:pt x="256382" y="72732"/>
                  </a:cubicBezTo>
                  <a:close/>
                  <a:moveTo>
                    <a:pt x="195792" y="28575"/>
                  </a:moveTo>
                  <a:cubicBezTo>
                    <a:pt x="216958" y="28575"/>
                    <a:pt x="238125" y="38041"/>
                    <a:pt x="252677" y="55622"/>
                  </a:cubicBezTo>
                  <a:cubicBezTo>
                    <a:pt x="254000" y="58326"/>
                    <a:pt x="254000" y="61031"/>
                    <a:pt x="251354" y="63736"/>
                  </a:cubicBezTo>
                  <a:cubicBezTo>
                    <a:pt x="250031" y="63736"/>
                    <a:pt x="248708" y="65088"/>
                    <a:pt x="247385" y="65088"/>
                  </a:cubicBezTo>
                  <a:cubicBezTo>
                    <a:pt x="246063" y="65088"/>
                    <a:pt x="244740" y="63736"/>
                    <a:pt x="243417" y="62383"/>
                  </a:cubicBezTo>
                  <a:cubicBezTo>
                    <a:pt x="231510" y="47508"/>
                    <a:pt x="214313" y="39394"/>
                    <a:pt x="195792" y="39394"/>
                  </a:cubicBezTo>
                  <a:cubicBezTo>
                    <a:pt x="191823" y="39394"/>
                    <a:pt x="190500" y="36689"/>
                    <a:pt x="190500" y="33984"/>
                  </a:cubicBezTo>
                  <a:cubicBezTo>
                    <a:pt x="190500" y="31280"/>
                    <a:pt x="191823" y="28575"/>
                    <a:pt x="195792" y="28575"/>
                  </a:cubicBezTo>
                  <a:close/>
                  <a:moveTo>
                    <a:pt x="195486" y="0"/>
                  </a:moveTo>
                  <a:cubicBezTo>
                    <a:pt x="221903" y="0"/>
                    <a:pt x="248320" y="10537"/>
                    <a:pt x="266812" y="28977"/>
                  </a:cubicBezTo>
                  <a:cubicBezTo>
                    <a:pt x="285304" y="47417"/>
                    <a:pt x="295871" y="71126"/>
                    <a:pt x="297192" y="97468"/>
                  </a:cubicBezTo>
                  <a:cubicBezTo>
                    <a:pt x="307758" y="100103"/>
                    <a:pt x="318325" y="106688"/>
                    <a:pt x="324930" y="115908"/>
                  </a:cubicBezTo>
                  <a:cubicBezTo>
                    <a:pt x="334175" y="126445"/>
                    <a:pt x="338138" y="139617"/>
                    <a:pt x="338138" y="152788"/>
                  </a:cubicBezTo>
                  <a:cubicBezTo>
                    <a:pt x="338138" y="184400"/>
                    <a:pt x="311721" y="210742"/>
                    <a:pt x="280021" y="210742"/>
                  </a:cubicBezTo>
                  <a:cubicBezTo>
                    <a:pt x="280021" y="210742"/>
                    <a:pt x="280021" y="210742"/>
                    <a:pt x="277379" y="210742"/>
                  </a:cubicBezTo>
                  <a:cubicBezTo>
                    <a:pt x="273416" y="210742"/>
                    <a:pt x="272095" y="208108"/>
                    <a:pt x="272095" y="205474"/>
                  </a:cubicBezTo>
                  <a:cubicBezTo>
                    <a:pt x="272095" y="201522"/>
                    <a:pt x="273416" y="200205"/>
                    <a:pt x="277379" y="200205"/>
                  </a:cubicBezTo>
                  <a:cubicBezTo>
                    <a:pt x="277379" y="200205"/>
                    <a:pt x="277379" y="200205"/>
                    <a:pt x="280021" y="200205"/>
                  </a:cubicBezTo>
                  <a:cubicBezTo>
                    <a:pt x="306438" y="200205"/>
                    <a:pt x="327571" y="177814"/>
                    <a:pt x="327571" y="152788"/>
                  </a:cubicBezTo>
                  <a:cubicBezTo>
                    <a:pt x="327571" y="130397"/>
                    <a:pt x="311721" y="110640"/>
                    <a:pt x="290587" y="106688"/>
                  </a:cubicBezTo>
                  <a:cubicBezTo>
                    <a:pt x="287946" y="105371"/>
                    <a:pt x="286625" y="104054"/>
                    <a:pt x="286625" y="101420"/>
                  </a:cubicBezTo>
                  <a:cubicBezTo>
                    <a:pt x="286625" y="51368"/>
                    <a:pt x="245678" y="10537"/>
                    <a:pt x="195486" y="10537"/>
                  </a:cubicBezTo>
                  <a:cubicBezTo>
                    <a:pt x="162465" y="10537"/>
                    <a:pt x="130764" y="28977"/>
                    <a:pt x="114914" y="57954"/>
                  </a:cubicBezTo>
                  <a:cubicBezTo>
                    <a:pt x="113593" y="60588"/>
                    <a:pt x="110952" y="61906"/>
                    <a:pt x="108310" y="60588"/>
                  </a:cubicBezTo>
                  <a:cubicBezTo>
                    <a:pt x="104347" y="57954"/>
                    <a:pt x="99064" y="56637"/>
                    <a:pt x="93781" y="56637"/>
                  </a:cubicBezTo>
                  <a:cubicBezTo>
                    <a:pt x="76609" y="56637"/>
                    <a:pt x="60759" y="71126"/>
                    <a:pt x="58118" y="88248"/>
                  </a:cubicBezTo>
                  <a:cubicBezTo>
                    <a:pt x="58118" y="90883"/>
                    <a:pt x="56797" y="92200"/>
                    <a:pt x="54155" y="93517"/>
                  </a:cubicBezTo>
                  <a:cubicBezTo>
                    <a:pt x="29059" y="97468"/>
                    <a:pt x="10567" y="119860"/>
                    <a:pt x="10567" y="146203"/>
                  </a:cubicBezTo>
                  <a:cubicBezTo>
                    <a:pt x="10567" y="175180"/>
                    <a:pt x="35663" y="200205"/>
                    <a:pt x="64722" y="200205"/>
                  </a:cubicBezTo>
                  <a:cubicBezTo>
                    <a:pt x="64722" y="200205"/>
                    <a:pt x="64722" y="200205"/>
                    <a:pt x="83214" y="200205"/>
                  </a:cubicBezTo>
                  <a:cubicBezTo>
                    <a:pt x="85855" y="200205"/>
                    <a:pt x="88497" y="201522"/>
                    <a:pt x="88497" y="205474"/>
                  </a:cubicBezTo>
                  <a:cubicBezTo>
                    <a:pt x="88497" y="205474"/>
                    <a:pt x="88497" y="205474"/>
                    <a:pt x="88497" y="277917"/>
                  </a:cubicBezTo>
                  <a:cubicBezTo>
                    <a:pt x="88497" y="280551"/>
                    <a:pt x="85855" y="283185"/>
                    <a:pt x="83214" y="283185"/>
                  </a:cubicBezTo>
                  <a:cubicBezTo>
                    <a:pt x="83214" y="283185"/>
                    <a:pt x="83214" y="283185"/>
                    <a:pt x="66043" y="283185"/>
                  </a:cubicBezTo>
                  <a:cubicBezTo>
                    <a:pt x="63401" y="293722"/>
                    <a:pt x="54155" y="301625"/>
                    <a:pt x="43588" y="301625"/>
                  </a:cubicBezTo>
                  <a:cubicBezTo>
                    <a:pt x="30380" y="301625"/>
                    <a:pt x="19813" y="291088"/>
                    <a:pt x="19813" y="277917"/>
                  </a:cubicBezTo>
                  <a:cubicBezTo>
                    <a:pt x="19813" y="264745"/>
                    <a:pt x="30380" y="254208"/>
                    <a:pt x="43588" y="254208"/>
                  </a:cubicBezTo>
                  <a:cubicBezTo>
                    <a:pt x="54155" y="254208"/>
                    <a:pt x="63401" y="262111"/>
                    <a:pt x="66043" y="272648"/>
                  </a:cubicBezTo>
                  <a:cubicBezTo>
                    <a:pt x="66043" y="272648"/>
                    <a:pt x="66043" y="272648"/>
                    <a:pt x="77930" y="272648"/>
                  </a:cubicBezTo>
                  <a:cubicBezTo>
                    <a:pt x="77930" y="272648"/>
                    <a:pt x="77930" y="272648"/>
                    <a:pt x="77930" y="210742"/>
                  </a:cubicBezTo>
                  <a:cubicBezTo>
                    <a:pt x="77930" y="210742"/>
                    <a:pt x="77930" y="210742"/>
                    <a:pt x="64722" y="210742"/>
                  </a:cubicBezTo>
                  <a:cubicBezTo>
                    <a:pt x="29059" y="210742"/>
                    <a:pt x="0" y="181765"/>
                    <a:pt x="0" y="146203"/>
                  </a:cubicBezTo>
                  <a:cubicBezTo>
                    <a:pt x="0" y="115908"/>
                    <a:pt x="19813" y="90883"/>
                    <a:pt x="48872" y="82980"/>
                  </a:cubicBezTo>
                  <a:cubicBezTo>
                    <a:pt x="52834" y="61906"/>
                    <a:pt x="72647" y="46100"/>
                    <a:pt x="93781" y="46100"/>
                  </a:cubicBezTo>
                  <a:cubicBezTo>
                    <a:pt x="99064" y="46100"/>
                    <a:pt x="103026" y="47417"/>
                    <a:pt x="108310" y="48734"/>
                  </a:cubicBezTo>
                  <a:cubicBezTo>
                    <a:pt x="126802" y="18440"/>
                    <a:pt x="159823" y="0"/>
                    <a:pt x="1954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7" name="组合 46"/>
          <p:cNvGrpSpPr/>
          <p:nvPr/>
        </p:nvGrpSpPr>
        <p:grpSpPr>
          <a:xfrm>
            <a:off x="899887" y="4430232"/>
            <a:ext cx="1233714" cy="1219201"/>
            <a:chOff x="899887" y="2133600"/>
            <a:chExt cx="1233714" cy="1219201"/>
          </a:xfrm>
        </p:grpSpPr>
        <p:sp>
          <p:nvSpPr>
            <p:cNvPr id="48" name="矩形 47"/>
            <p:cNvSpPr/>
            <p:nvPr/>
          </p:nvSpPr>
          <p:spPr>
            <a:xfrm>
              <a:off x="899887" y="2133600"/>
              <a:ext cx="1030514" cy="10305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矩形 48"/>
            <p:cNvSpPr/>
            <p:nvPr/>
          </p:nvSpPr>
          <p:spPr>
            <a:xfrm>
              <a:off x="1103087" y="2322287"/>
              <a:ext cx="1030514" cy="1030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椭圆 13"/>
            <p:cNvSpPr/>
            <p:nvPr/>
          </p:nvSpPr>
          <p:spPr>
            <a:xfrm>
              <a:off x="1476186" y="2617563"/>
              <a:ext cx="284315" cy="439962"/>
            </a:xfrm>
            <a:custGeom>
              <a:avLst/>
              <a:gdLst>
                <a:gd name="connsiteX0" fmla="*/ 108744 w 217488"/>
                <a:gd name="connsiteY0" fmla="*/ 74613 h 336550"/>
                <a:gd name="connsiteX1" fmla="*/ 144463 w 217488"/>
                <a:gd name="connsiteY1" fmla="*/ 108745 h 336550"/>
                <a:gd name="connsiteX2" fmla="*/ 108744 w 217488"/>
                <a:gd name="connsiteY2" fmla="*/ 142877 h 336550"/>
                <a:gd name="connsiteX3" fmla="*/ 73025 w 217488"/>
                <a:gd name="connsiteY3" fmla="*/ 108745 h 336550"/>
                <a:gd name="connsiteX4" fmla="*/ 108744 w 217488"/>
                <a:gd name="connsiteY4" fmla="*/ 74613 h 336550"/>
                <a:gd name="connsiteX5" fmla="*/ 108745 w 217488"/>
                <a:gd name="connsiteY5" fmla="*/ 20638 h 336550"/>
                <a:gd name="connsiteX6" fmla="*/ 20638 w 217488"/>
                <a:gd name="connsiteY6" fmla="*/ 109181 h 336550"/>
                <a:gd name="connsiteX7" fmla="*/ 108745 w 217488"/>
                <a:gd name="connsiteY7" fmla="*/ 273051 h 336550"/>
                <a:gd name="connsiteX8" fmla="*/ 196851 w 217488"/>
                <a:gd name="connsiteY8" fmla="*/ 109181 h 336550"/>
                <a:gd name="connsiteX9" fmla="*/ 108745 w 217488"/>
                <a:gd name="connsiteY9" fmla="*/ 20638 h 336550"/>
                <a:gd name="connsiteX10" fmla="*/ 108744 w 217488"/>
                <a:gd name="connsiteY10" fmla="*/ 0 h 336550"/>
                <a:gd name="connsiteX11" fmla="*/ 217488 w 217488"/>
                <a:gd name="connsiteY11" fmla="*/ 109116 h 336550"/>
                <a:gd name="connsiteX12" fmla="*/ 121846 w 217488"/>
                <a:gd name="connsiteY12" fmla="*/ 289223 h 336550"/>
                <a:gd name="connsiteX13" fmla="*/ 110054 w 217488"/>
                <a:gd name="connsiteY13" fmla="*/ 304999 h 336550"/>
                <a:gd name="connsiteX14" fmla="*/ 200456 w 217488"/>
                <a:gd name="connsiteY14" fmla="*/ 320774 h 336550"/>
                <a:gd name="connsiteX15" fmla="*/ 108744 w 217488"/>
                <a:gd name="connsiteY15" fmla="*/ 336550 h 336550"/>
                <a:gd name="connsiteX16" fmla="*/ 17032 w 217488"/>
                <a:gd name="connsiteY16" fmla="*/ 320774 h 336550"/>
                <a:gd name="connsiteX17" fmla="*/ 107434 w 217488"/>
                <a:gd name="connsiteY17" fmla="*/ 304999 h 336550"/>
                <a:gd name="connsiteX18" fmla="*/ 95642 w 217488"/>
                <a:gd name="connsiteY18" fmla="*/ 289223 h 336550"/>
                <a:gd name="connsiteX19" fmla="*/ 0 w 217488"/>
                <a:gd name="connsiteY19" fmla="*/ 109116 h 336550"/>
                <a:gd name="connsiteX20" fmla="*/ 108744 w 217488"/>
                <a:gd name="connsiteY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488" h="336550">
                  <a:moveTo>
                    <a:pt x="108744" y="74613"/>
                  </a:moveTo>
                  <a:cubicBezTo>
                    <a:pt x="128471" y="74613"/>
                    <a:pt x="144463" y="89894"/>
                    <a:pt x="144463" y="108745"/>
                  </a:cubicBezTo>
                  <a:cubicBezTo>
                    <a:pt x="144463" y="127596"/>
                    <a:pt x="128471" y="142877"/>
                    <a:pt x="108744" y="142877"/>
                  </a:cubicBezTo>
                  <a:cubicBezTo>
                    <a:pt x="89017" y="142877"/>
                    <a:pt x="73025" y="127596"/>
                    <a:pt x="73025" y="108745"/>
                  </a:cubicBezTo>
                  <a:cubicBezTo>
                    <a:pt x="73025" y="89894"/>
                    <a:pt x="89017" y="74613"/>
                    <a:pt x="108744" y="74613"/>
                  </a:cubicBezTo>
                  <a:close/>
                  <a:moveTo>
                    <a:pt x="108745" y="20638"/>
                  </a:moveTo>
                  <a:cubicBezTo>
                    <a:pt x="54829" y="20638"/>
                    <a:pt x="20638" y="54998"/>
                    <a:pt x="20638" y="109181"/>
                  </a:cubicBezTo>
                  <a:cubicBezTo>
                    <a:pt x="20638" y="146184"/>
                    <a:pt x="71924" y="225476"/>
                    <a:pt x="108745" y="273051"/>
                  </a:cubicBezTo>
                  <a:cubicBezTo>
                    <a:pt x="153455" y="214904"/>
                    <a:pt x="196851" y="142219"/>
                    <a:pt x="196851" y="109181"/>
                  </a:cubicBezTo>
                  <a:cubicBezTo>
                    <a:pt x="196851" y="54998"/>
                    <a:pt x="162660" y="20638"/>
                    <a:pt x="108745" y="20638"/>
                  </a:cubicBezTo>
                  <a:close/>
                  <a:moveTo>
                    <a:pt x="108744" y="0"/>
                  </a:moveTo>
                  <a:cubicBezTo>
                    <a:pt x="174252" y="0"/>
                    <a:pt x="217488" y="43383"/>
                    <a:pt x="217488" y="109116"/>
                  </a:cubicBezTo>
                  <a:cubicBezTo>
                    <a:pt x="217488" y="165646"/>
                    <a:pt x="132327" y="276076"/>
                    <a:pt x="121846" y="289223"/>
                  </a:cubicBezTo>
                  <a:cubicBezTo>
                    <a:pt x="121846" y="289223"/>
                    <a:pt x="121846" y="289223"/>
                    <a:pt x="110054" y="304999"/>
                  </a:cubicBezTo>
                  <a:cubicBezTo>
                    <a:pt x="159841" y="304999"/>
                    <a:pt x="200456" y="311572"/>
                    <a:pt x="200456" y="320774"/>
                  </a:cubicBezTo>
                  <a:cubicBezTo>
                    <a:pt x="200456" y="329977"/>
                    <a:pt x="159841" y="336550"/>
                    <a:pt x="108744" y="336550"/>
                  </a:cubicBezTo>
                  <a:cubicBezTo>
                    <a:pt x="57647" y="336550"/>
                    <a:pt x="17032" y="329977"/>
                    <a:pt x="17032" y="320774"/>
                  </a:cubicBezTo>
                  <a:cubicBezTo>
                    <a:pt x="17032" y="311572"/>
                    <a:pt x="57647" y="304999"/>
                    <a:pt x="107434" y="304999"/>
                  </a:cubicBezTo>
                  <a:cubicBezTo>
                    <a:pt x="107434" y="304999"/>
                    <a:pt x="107434" y="304999"/>
                    <a:pt x="95642" y="289223"/>
                  </a:cubicBezTo>
                  <a:cubicBezTo>
                    <a:pt x="85161" y="276076"/>
                    <a:pt x="0" y="165646"/>
                    <a:pt x="0" y="109116"/>
                  </a:cubicBezTo>
                  <a:cubicBezTo>
                    <a:pt x="0" y="43383"/>
                    <a:pt x="43236" y="0"/>
                    <a:pt x="108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5" name="组合 34"/>
          <p:cNvGrpSpPr/>
          <p:nvPr/>
        </p:nvGrpSpPr>
        <p:grpSpPr>
          <a:xfrm>
            <a:off x="6343757" y="2080437"/>
            <a:ext cx="1233714" cy="1219201"/>
            <a:chOff x="899887" y="2133600"/>
            <a:chExt cx="1233714" cy="1219201"/>
          </a:xfrm>
        </p:grpSpPr>
        <p:sp>
          <p:nvSpPr>
            <p:cNvPr id="36" name="矩形 35"/>
            <p:cNvSpPr/>
            <p:nvPr/>
          </p:nvSpPr>
          <p:spPr>
            <a:xfrm>
              <a:off x="899887" y="2133600"/>
              <a:ext cx="1030514" cy="10305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矩形 36"/>
            <p:cNvSpPr/>
            <p:nvPr/>
          </p:nvSpPr>
          <p:spPr>
            <a:xfrm>
              <a:off x="1103087" y="2322287"/>
              <a:ext cx="1030514" cy="1030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8" name="椭圆 17"/>
            <p:cNvSpPr/>
            <p:nvPr/>
          </p:nvSpPr>
          <p:spPr>
            <a:xfrm>
              <a:off x="1398363" y="2649020"/>
              <a:ext cx="439962" cy="377048"/>
            </a:xfrm>
            <a:custGeom>
              <a:avLst/>
              <a:gdLst>
                <a:gd name="connsiteX0" fmla="*/ 268779 w 330783"/>
                <a:gd name="connsiteY0" fmla="*/ 228000 h 283482"/>
                <a:gd name="connsiteX1" fmla="*/ 255907 w 330783"/>
                <a:gd name="connsiteY1" fmla="*/ 230574 h 283482"/>
                <a:gd name="connsiteX2" fmla="*/ 235313 w 330783"/>
                <a:gd name="connsiteY2" fmla="*/ 249881 h 283482"/>
                <a:gd name="connsiteX3" fmla="*/ 235313 w 330783"/>
                <a:gd name="connsiteY3" fmla="*/ 265327 h 283482"/>
                <a:gd name="connsiteX4" fmla="*/ 239174 w 330783"/>
                <a:gd name="connsiteY4" fmla="*/ 269189 h 283482"/>
                <a:gd name="connsiteX5" fmla="*/ 254620 w 330783"/>
                <a:gd name="connsiteY5" fmla="*/ 269189 h 283482"/>
                <a:gd name="connsiteX6" fmla="*/ 275215 w 330783"/>
                <a:gd name="connsiteY6" fmla="*/ 248594 h 283482"/>
                <a:gd name="connsiteX7" fmla="*/ 276502 w 330783"/>
                <a:gd name="connsiteY7" fmla="*/ 235723 h 283482"/>
                <a:gd name="connsiteX8" fmla="*/ 267492 w 330783"/>
                <a:gd name="connsiteY8" fmla="*/ 243446 h 283482"/>
                <a:gd name="connsiteX9" fmla="*/ 261056 w 330783"/>
                <a:gd name="connsiteY9" fmla="*/ 243446 h 283482"/>
                <a:gd name="connsiteX10" fmla="*/ 261056 w 330783"/>
                <a:gd name="connsiteY10" fmla="*/ 237010 h 283482"/>
                <a:gd name="connsiteX11" fmla="*/ 268779 w 330783"/>
                <a:gd name="connsiteY11" fmla="*/ 228000 h 283482"/>
                <a:gd name="connsiteX12" fmla="*/ 47631 w 330783"/>
                <a:gd name="connsiteY12" fmla="*/ 188912 h 283482"/>
                <a:gd name="connsiteX13" fmla="*/ 267964 w 330783"/>
                <a:gd name="connsiteY13" fmla="*/ 188912 h 283482"/>
                <a:gd name="connsiteX14" fmla="*/ 267964 w 330783"/>
                <a:gd name="connsiteY14" fmla="*/ 190207 h 283482"/>
                <a:gd name="connsiteX15" fmla="*/ 258891 w 330783"/>
                <a:gd name="connsiteY15" fmla="*/ 203151 h 283482"/>
                <a:gd name="connsiteX16" fmla="*/ 244635 w 330783"/>
                <a:gd name="connsiteY16" fmla="*/ 212212 h 283482"/>
                <a:gd name="connsiteX17" fmla="*/ 223897 w 330783"/>
                <a:gd name="connsiteY17" fmla="*/ 232923 h 283482"/>
                <a:gd name="connsiteX18" fmla="*/ 214825 w 330783"/>
                <a:gd name="connsiteY18" fmla="*/ 273050 h 283482"/>
                <a:gd name="connsiteX19" fmla="*/ 7452 w 330783"/>
                <a:gd name="connsiteY19" fmla="*/ 273050 h 283482"/>
                <a:gd name="connsiteX20" fmla="*/ 972 w 330783"/>
                <a:gd name="connsiteY20" fmla="*/ 269167 h 283482"/>
                <a:gd name="connsiteX21" fmla="*/ 972 w 330783"/>
                <a:gd name="connsiteY21" fmla="*/ 261400 h 283482"/>
                <a:gd name="connsiteX22" fmla="*/ 41150 w 330783"/>
                <a:gd name="connsiteY22" fmla="*/ 192796 h 283482"/>
                <a:gd name="connsiteX23" fmla="*/ 47631 w 330783"/>
                <a:gd name="connsiteY23" fmla="*/ 188912 h 283482"/>
                <a:gd name="connsiteX24" fmla="*/ 298769 w 330783"/>
                <a:gd name="connsiteY24" fmla="*/ 186424 h 283482"/>
                <a:gd name="connsiteX25" fmla="*/ 279462 w 330783"/>
                <a:gd name="connsiteY25" fmla="*/ 207018 h 283482"/>
                <a:gd name="connsiteX26" fmla="*/ 276887 w 330783"/>
                <a:gd name="connsiteY26" fmla="*/ 219890 h 283482"/>
                <a:gd name="connsiteX27" fmla="*/ 285897 w 330783"/>
                <a:gd name="connsiteY27" fmla="*/ 212167 h 283482"/>
                <a:gd name="connsiteX28" fmla="*/ 292333 w 330783"/>
                <a:gd name="connsiteY28" fmla="*/ 212167 h 283482"/>
                <a:gd name="connsiteX29" fmla="*/ 292333 w 330783"/>
                <a:gd name="connsiteY29" fmla="*/ 218603 h 283482"/>
                <a:gd name="connsiteX30" fmla="*/ 284610 w 330783"/>
                <a:gd name="connsiteY30" fmla="*/ 227613 h 283482"/>
                <a:gd name="connsiteX31" fmla="*/ 297482 w 330783"/>
                <a:gd name="connsiteY31" fmla="*/ 226326 h 283482"/>
                <a:gd name="connsiteX32" fmla="*/ 318077 w 330783"/>
                <a:gd name="connsiteY32" fmla="*/ 205731 h 283482"/>
                <a:gd name="connsiteX33" fmla="*/ 318077 w 330783"/>
                <a:gd name="connsiteY33" fmla="*/ 190285 h 283482"/>
                <a:gd name="connsiteX34" fmla="*/ 314215 w 330783"/>
                <a:gd name="connsiteY34" fmla="*/ 186424 h 283482"/>
                <a:gd name="connsiteX35" fmla="*/ 298769 w 330783"/>
                <a:gd name="connsiteY35" fmla="*/ 186424 h 283482"/>
                <a:gd name="connsiteX36" fmla="*/ 306006 w 330783"/>
                <a:gd name="connsiteY36" fmla="*/ 174981 h 283482"/>
                <a:gd name="connsiteX37" fmla="*/ 321391 w 330783"/>
                <a:gd name="connsiteY37" fmla="*/ 180811 h 283482"/>
                <a:gd name="connsiteX38" fmla="*/ 323982 w 330783"/>
                <a:gd name="connsiteY38" fmla="*/ 183402 h 283482"/>
                <a:gd name="connsiteX39" fmla="*/ 323982 w 330783"/>
                <a:gd name="connsiteY39" fmla="*/ 214495 h 283482"/>
                <a:gd name="connsiteX40" fmla="*/ 304549 w 330783"/>
                <a:gd name="connsiteY40" fmla="*/ 233928 h 283482"/>
                <a:gd name="connsiteX41" fmla="*/ 287707 w 330783"/>
                <a:gd name="connsiteY41" fmla="*/ 240406 h 283482"/>
                <a:gd name="connsiteX42" fmla="*/ 281229 w 330783"/>
                <a:gd name="connsiteY42" fmla="*/ 257248 h 283482"/>
                <a:gd name="connsiteX43" fmla="*/ 261796 w 330783"/>
                <a:gd name="connsiteY43" fmla="*/ 276681 h 283482"/>
                <a:gd name="connsiteX44" fmla="*/ 230702 w 330783"/>
                <a:gd name="connsiteY44" fmla="*/ 276681 h 283482"/>
                <a:gd name="connsiteX45" fmla="*/ 228111 w 330783"/>
                <a:gd name="connsiteY45" fmla="*/ 274090 h 283482"/>
                <a:gd name="connsiteX46" fmla="*/ 228111 w 330783"/>
                <a:gd name="connsiteY46" fmla="*/ 244293 h 283482"/>
                <a:gd name="connsiteX47" fmla="*/ 248840 w 330783"/>
                <a:gd name="connsiteY47" fmla="*/ 223564 h 283482"/>
                <a:gd name="connsiteX48" fmla="*/ 264387 w 330783"/>
                <a:gd name="connsiteY48" fmla="*/ 217086 h 283482"/>
                <a:gd name="connsiteX49" fmla="*/ 270865 w 330783"/>
                <a:gd name="connsiteY49" fmla="*/ 201539 h 283482"/>
                <a:gd name="connsiteX50" fmla="*/ 291593 w 330783"/>
                <a:gd name="connsiteY50" fmla="*/ 180811 h 283482"/>
                <a:gd name="connsiteX51" fmla="*/ 306006 w 330783"/>
                <a:gd name="connsiteY51" fmla="*/ 174981 h 283482"/>
                <a:gd name="connsiteX52" fmla="*/ 112096 w 330783"/>
                <a:gd name="connsiteY52" fmla="*/ 80962 h 283482"/>
                <a:gd name="connsiteX53" fmla="*/ 207930 w 330783"/>
                <a:gd name="connsiteY53" fmla="*/ 80962 h 283482"/>
                <a:gd name="connsiteX54" fmla="*/ 213111 w 330783"/>
                <a:gd name="connsiteY54" fmla="*/ 83521 h 283482"/>
                <a:gd name="connsiteX55" fmla="*/ 255848 w 330783"/>
                <a:gd name="connsiteY55" fmla="*/ 155172 h 283482"/>
                <a:gd name="connsiteX56" fmla="*/ 257143 w 330783"/>
                <a:gd name="connsiteY56" fmla="*/ 162849 h 283482"/>
                <a:gd name="connsiteX57" fmla="*/ 250668 w 330783"/>
                <a:gd name="connsiteY57" fmla="*/ 166687 h 283482"/>
                <a:gd name="connsiteX58" fmla="*/ 69358 w 330783"/>
                <a:gd name="connsiteY58" fmla="*/ 166687 h 283482"/>
                <a:gd name="connsiteX59" fmla="*/ 62883 w 330783"/>
                <a:gd name="connsiteY59" fmla="*/ 162849 h 283482"/>
                <a:gd name="connsiteX60" fmla="*/ 62883 w 330783"/>
                <a:gd name="connsiteY60" fmla="*/ 155172 h 283482"/>
                <a:gd name="connsiteX61" fmla="*/ 105620 w 330783"/>
                <a:gd name="connsiteY61" fmla="*/ 83521 h 283482"/>
                <a:gd name="connsiteX62" fmla="*/ 112096 w 330783"/>
                <a:gd name="connsiteY62" fmla="*/ 80962 h 283482"/>
                <a:gd name="connsiteX63" fmla="*/ 159858 w 330783"/>
                <a:gd name="connsiteY63" fmla="*/ 0 h 283482"/>
                <a:gd name="connsiteX64" fmla="*/ 166239 w 330783"/>
                <a:gd name="connsiteY64" fmla="*/ 2598 h 283482"/>
                <a:gd name="connsiteX65" fmla="*/ 190488 w 330783"/>
                <a:gd name="connsiteY65" fmla="*/ 46759 h 283482"/>
                <a:gd name="connsiteX66" fmla="*/ 190488 w 330783"/>
                <a:gd name="connsiteY66" fmla="*/ 53254 h 283482"/>
                <a:gd name="connsiteX67" fmla="*/ 184107 w 330783"/>
                <a:gd name="connsiteY67" fmla="*/ 57150 h 283482"/>
                <a:gd name="connsiteX68" fmla="*/ 134333 w 330783"/>
                <a:gd name="connsiteY68" fmla="*/ 57150 h 283482"/>
                <a:gd name="connsiteX69" fmla="*/ 127952 w 330783"/>
                <a:gd name="connsiteY69" fmla="*/ 53254 h 283482"/>
                <a:gd name="connsiteX70" fmla="*/ 127952 w 330783"/>
                <a:gd name="connsiteY70" fmla="*/ 46759 h 283482"/>
                <a:gd name="connsiteX71" fmla="*/ 153477 w 330783"/>
                <a:gd name="connsiteY71" fmla="*/ 2598 h 283482"/>
                <a:gd name="connsiteX72" fmla="*/ 159858 w 330783"/>
                <a:gd name="connsiteY72" fmla="*/ 0 h 28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0783" h="283482">
                  <a:moveTo>
                    <a:pt x="268779" y="228000"/>
                  </a:moveTo>
                  <a:cubicBezTo>
                    <a:pt x="264917" y="225425"/>
                    <a:pt x="259769" y="226712"/>
                    <a:pt x="255907" y="230574"/>
                  </a:cubicBezTo>
                  <a:cubicBezTo>
                    <a:pt x="255907" y="230574"/>
                    <a:pt x="255907" y="230574"/>
                    <a:pt x="235313" y="249881"/>
                  </a:cubicBezTo>
                  <a:cubicBezTo>
                    <a:pt x="231451" y="253743"/>
                    <a:pt x="231451" y="261466"/>
                    <a:pt x="235313" y="265327"/>
                  </a:cubicBezTo>
                  <a:cubicBezTo>
                    <a:pt x="235313" y="265327"/>
                    <a:pt x="235313" y="265327"/>
                    <a:pt x="239174" y="269189"/>
                  </a:cubicBezTo>
                  <a:cubicBezTo>
                    <a:pt x="243035" y="273050"/>
                    <a:pt x="250758" y="273050"/>
                    <a:pt x="254620" y="269189"/>
                  </a:cubicBezTo>
                  <a:cubicBezTo>
                    <a:pt x="254620" y="269189"/>
                    <a:pt x="254620" y="269189"/>
                    <a:pt x="275215" y="248594"/>
                  </a:cubicBezTo>
                  <a:cubicBezTo>
                    <a:pt x="277789" y="244733"/>
                    <a:pt x="279076" y="239584"/>
                    <a:pt x="276502" y="235723"/>
                  </a:cubicBezTo>
                  <a:cubicBezTo>
                    <a:pt x="276502" y="235723"/>
                    <a:pt x="276502" y="235723"/>
                    <a:pt x="267492" y="243446"/>
                  </a:cubicBezTo>
                  <a:cubicBezTo>
                    <a:pt x="266204" y="246020"/>
                    <a:pt x="262343" y="246020"/>
                    <a:pt x="261056" y="243446"/>
                  </a:cubicBezTo>
                  <a:cubicBezTo>
                    <a:pt x="258481" y="242158"/>
                    <a:pt x="258481" y="238297"/>
                    <a:pt x="261056" y="237010"/>
                  </a:cubicBezTo>
                  <a:cubicBezTo>
                    <a:pt x="261056" y="237010"/>
                    <a:pt x="261056" y="237010"/>
                    <a:pt x="268779" y="228000"/>
                  </a:cubicBezTo>
                  <a:close/>
                  <a:moveTo>
                    <a:pt x="47631" y="188912"/>
                  </a:moveTo>
                  <a:cubicBezTo>
                    <a:pt x="47631" y="188912"/>
                    <a:pt x="47631" y="188912"/>
                    <a:pt x="267964" y="188912"/>
                  </a:cubicBezTo>
                  <a:cubicBezTo>
                    <a:pt x="267964" y="188912"/>
                    <a:pt x="267964" y="188912"/>
                    <a:pt x="267964" y="190207"/>
                  </a:cubicBezTo>
                  <a:cubicBezTo>
                    <a:pt x="264076" y="194090"/>
                    <a:pt x="260188" y="197973"/>
                    <a:pt x="258891" y="203151"/>
                  </a:cubicBezTo>
                  <a:cubicBezTo>
                    <a:pt x="253707" y="205740"/>
                    <a:pt x="248523" y="208329"/>
                    <a:pt x="244635" y="212212"/>
                  </a:cubicBezTo>
                  <a:cubicBezTo>
                    <a:pt x="244635" y="212212"/>
                    <a:pt x="244635" y="212212"/>
                    <a:pt x="223897" y="232923"/>
                  </a:cubicBezTo>
                  <a:cubicBezTo>
                    <a:pt x="213529" y="243278"/>
                    <a:pt x="210937" y="258812"/>
                    <a:pt x="214825" y="273050"/>
                  </a:cubicBezTo>
                  <a:cubicBezTo>
                    <a:pt x="214825" y="273050"/>
                    <a:pt x="214825" y="273050"/>
                    <a:pt x="7452" y="273050"/>
                  </a:cubicBezTo>
                  <a:cubicBezTo>
                    <a:pt x="4860" y="273050"/>
                    <a:pt x="2268" y="271756"/>
                    <a:pt x="972" y="269167"/>
                  </a:cubicBezTo>
                  <a:cubicBezTo>
                    <a:pt x="-324" y="266578"/>
                    <a:pt x="-324" y="263989"/>
                    <a:pt x="972" y="261400"/>
                  </a:cubicBezTo>
                  <a:cubicBezTo>
                    <a:pt x="972" y="261400"/>
                    <a:pt x="972" y="261400"/>
                    <a:pt x="41150" y="192796"/>
                  </a:cubicBezTo>
                  <a:cubicBezTo>
                    <a:pt x="42447" y="190207"/>
                    <a:pt x="45039" y="188912"/>
                    <a:pt x="47631" y="188912"/>
                  </a:cubicBezTo>
                  <a:close/>
                  <a:moveTo>
                    <a:pt x="298769" y="186424"/>
                  </a:moveTo>
                  <a:cubicBezTo>
                    <a:pt x="298769" y="186424"/>
                    <a:pt x="298769" y="186424"/>
                    <a:pt x="279462" y="207018"/>
                  </a:cubicBezTo>
                  <a:cubicBezTo>
                    <a:pt x="275600" y="210880"/>
                    <a:pt x="274313" y="216028"/>
                    <a:pt x="276887" y="219890"/>
                  </a:cubicBezTo>
                  <a:cubicBezTo>
                    <a:pt x="276887" y="219890"/>
                    <a:pt x="276887" y="219890"/>
                    <a:pt x="285897" y="212167"/>
                  </a:cubicBezTo>
                  <a:cubicBezTo>
                    <a:pt x="287185" y="209593"/>
                    <a:pt x="291046" y="209593"/>
                    <a:pt x="292333" y="212167"/>
                  </a:cubicBezTo>
                  <a:cubicBezTo>
                    <a:pt x="294908" y="213454"/>
                    <a:pt x="294908" y="217316"/>
                    <a:pt x="292333" y="218603"/>
                  </a:cubicBezTo>
                  <a:cubicBezTo>
                    <a:pt x="292333" y="218603"/>
                    <a:pt x="292333" y="218603"/>
                    <a:pt x="284610" y="227613"/>
                  </a:cubicBezTo>
                  <a:cubicBezTo>
                    <a:pt x="288472" y="230187"/>
                    <a:pt x="293620" y="228900"/>
                    <a:pt x="297482" y="226326"/>
                  </a:cubicBezTo>
                  <a:cubicBezTo>
                    <a:pt x="297482" y="226326"/>
                    <a:pt x="297482" y="226326"/>
                    <a:pt x="318077" y="205731"/>
                  </a:cubicBezTo>
                  <a:cubicBezTo>
                    <a:pt x="321938" y="201870"/>
                    <a:pt x="321938" y="194147"/>
                    <a:pt x="318077" y="190285"/>
                  </a:cubicBezTo>
                  <a:cubicBezTo>
                    <a:pt x="318077" y="190285"/>
                    <a:pt x="318077" y="190285"/>
                    <a:pt x="314215" y="186424"/>
                  </a:cubicBezTo>
                  <a:cubicBezTo>
                    <a:pt x="310354" y="182562"/>
                    <a:pt x="302631" y="182562"/>
                    <a:pt x="298769" y="186424"/>
                  </a:cubicBezTo>
                  <a:close/>
                  <a:moveTo>
                    <a:pt x="306006" y="174981"/>
                  </a:moveTo>
                  <a:cubicBezTo>
                    <a:pt x="311351" y="174981"/>
                    <a:pt x="316857" y="176924"/>
                    <a:pt x="321391" y="180811"/>
                  </a:cubicBezTo>
                  <a:cubicBezTo>
                    <a:pt x="321391" y="180811"/>
                    <a:pt x="321391" y="180811"/>
                    <a:pt x="323982" y="183402"/>
                  </a:cubicBezTo>
                  <a:cubicBezTo>
                    <a:pt x="333051" y="192471"/>
                    <a:pt x="333051" y="205426"/>
                    <a:pt x="323982" y="214495"/>
                  </a:cubicBezTo>
                  <a:cubicBezTo>
                    <a:pt x="323982" y="214495"/>
                    <a:pt x="323982" y="214495"/>
                    <a:pt x="304549" y="233928"/>
                  </a:cubicBezTo>
                  <a:cubicBezTo>
                    <a:pt x="299367" y="239110"/>
                    <a:pt x="292889" y="240406"/>
                    <a:pt x="287707" y="240406"/>
                  </a:cubicBezTo>
                  <a:cubicBezTo>
                    <a:pt x="287707" y="245588"/>
                    <a:pt x="286411" y="252066"/>
                    <a:pt x="281229" y="257248"/>
                  </a:cubicBezTo>
                  <a:cubicBezTo>
                    <a:pt x="281229" y="257248"/>
                    <a:pt x="281229" y="257248"/>
                    <a:pt x="261796" y="276681"/>
                  </a:cubicBezTo>
                  <a:cubicBezTo>
                    <a:pt x="252727" y="285750"/>
                    <a:pt x="239771" y="285750"/>
                    <a:pt x="230702" y="276681"/>
                  </a:cubicBezTo>
                  <a:cubicBezTo>
                    <a:pt x="230702" y="276681"/>
                    <a:pt x="230702" y="276681"/>
                    <a:pt x="228111" y="274090"/>
                  </a:cubicBezTo>
                  <a:cubicBezTo>
                    <a:pt x="220338" y="265021"/>
                    <a:pt x="220338" y="252066"/>
                    <a:pt x="228111" y="244293"/>
                  </a:cubicBezTo>
                  <a:cubicBezTo>
                    <a:pt x="228111" y="244293"/>
                    <a:pt x="228111" y="244293"/>
                    <a:pt x="248840" y="223564"/>
                  </a:cubicBezTo>
                  <a:cubicBezTo>
                    <a:pt x="252727" y="219677"/>
                    <a:pt x="259205" y="217086"/>
                    <a:pt x="264387" y="217086"/>
                  </a:cubicBezTo>
                  <a:cubicBezTo>
                    <a:pt x="264387" y="211904"/>
                    <a:pt x="266978" y="205426"/>
                    <a:pt x="270865" y="201539"/>
                  </a:cubicBezTo>
                  <a:cubicBezTo>
                    <a:pt x="270865" y="201539"/>
                    <a:pt x="270865" y="201539"/>
                    <a:pt x="291593" y="180811"/>
                  </a:cubicBezTo>
                  <a:cubicBezTo>
                    <a:pt x="295480" y="176924"/>
                    <a:pt x="300662" y="174981"/>
                    <a:pt x="306006" y="174981"/>
                  </a:cubicBezTo>
                  <a:close/>
                  <a:moveTo>
                    <a:pt x="112096" y="80962"/>
                  </a:moveTo>
                  <a:cubicBezTo>
                    <a:pt x="112096" y="80962"/>
                    <a:pt x="112096" y="80962"/>
                    <a:pt x="207930" y="80962"/>
                  </a:cubicBezTo>
                  <a:cubicBezTo>
                    <a:pt x="210521" y="80962"/>
                    <a:pt x="211816" y="82242"/>
                    <a:pt x="213111" y="83521"/>
                  </a:cubicBezTo>
                  <a:cubicBezTo>
                    <a:pt x="213111" y="83521"/>
                    <a:pt x="213111" y="83521"/>
                    <a:pt x="255848" y="155172"/>
                  </a:cubicBezTo>
                  <a:cubicBezTo>
                    <a:pt x="258438" y="157731"/>
                    <a:pt x="258438" y="160290"/>
                    <a:pt x="257143" y="162849"/>
                  </a:cubicBezTo>
                  <a:cubicBezTo>
                    <a:pt x="255848" y="165408"/>
                    <a:pt x="253258" y="166687"/>
                    <a:pt x="250668" y="166687"/>
                  </a:cubicBezTo>
                  <a:cubicBezTo>
                    <a:pt x="250668" y="166687"/>
                    <a:pt x="250668" y="166687"/>
                    <a:pt x="69358" y="166687"/>
                  </a:cubicBezTo>
                  <a:cubicBezTo>
                    <a:pt x="66768" y="166687"/>
                    <a:pt x="64178" y="165408"/>
                    <a:pt x="62883" y="162849"/>
                  </a:cubicBezTo>
                  <a:cubicBezTo>
                    <a:pt x="61588" y="160290"/>
                    <a:pt x="61588" y="157731"/>
                    <a:pt x="62883" y="155172"/>
                  </a:cubicBezTo>
                  <a:cubicBezTo>
                    <a:pt x="62883" y="155172"/>
                    <a:pt x="62883" y="155172"/>
                    <a:pt x="105620" y="83521"/>
                  </a:cubicBezTo>
                  <a:cubicBezTo>
                    <a:pt x="106915" y="82242"/>
                    <a:pt x="109505" y="80962"/>
                    <a:pt x="112096" y="80962"/>
                  </a:cubicBezTo>
                  <a:close/>
                  <a:moveTo>
                    <a:pt x="159858" y="0"/>
                  </a:moveTo>
                  <a:cubicBezTo>
                    <a:pt x="162411" y="0"/>
                    <a:pt x="164963" y="1299"/>
                    <a:pt x="166239" y="2598"/>
                  </a:cubicBezTo>
                  <a:cubicBezTo>
                    <a:pt x="166239" y="2598"/>
                    <a:pt x="166239" y="2598"/>
                    <a:pt x="190488" y="46759"/>
                  </a:cubicBezTo>
                  <a:cubicBezTo>
                    <a:pt x="191764" y="48058"/>
                    <a:pt x="191764" y="51955"/>
                    <a:pt x="190488" y="53254"/>
                  </a:cubicBezTo>
                  <a:cubicBezTo>
                    <a:pt x="189212" y="55851"/>
                    <a:pt x="187935" y="57150"/>
                    <a:pt x="184107" y="57150"/>
                  </a:cubicBezTo>
                  <a:cubicBezTo>
                    <a:pt x="184107" y="57150"/>
                    <a:pt x="184107" y="57150"/>
                    <a:pt x="134333" y="57150"/>
                  </a:cubicBezTo>
                  <a:cubicBezTo>
                    <a:pt x="131781" y="57150"/>
                    <a:pt x="129229" y="55851"/>
                    <a:pt x="127952" y="53254"/>
                  </a:cubicBezTo>
                  <a:cubicBezTo>
                    <a:pt x="126676" y="51955"/>
                    <a:pt x="126676" y="48058"/>
                    <a:pt x="127952" y="46759"/>
                  </a:cubicBezTo>
                  <a:cubicBezTo>
                    <a:pt x="127952" y="46759"/>
                    <a:pt x="127952" y="46759"/>
                    <a:pt x="153477" y="2598"/>
                  </a:cubicBezTo>
                  <a:cubicBezTo>
                    <a:pt x="154753" y="1299"/>
                    <a:pt x="157306" y="0"/>
                    <a:pt x="1598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9" name="组合 38"/>
          <p:cNvGrpSpPr/>
          <p:nvPr/>
        </p:nvGrpSpPr>
        <p:grpSpPr>
          <a:xfrm>
            <a:off x="6343757" y="4430232"/>
            <a:ext cx="1233714" cy="1219201"/>
            <a:chOff x="899887" y="2133600"/>
            <a:chExt cx="1233714" cy="1219201"/>
          </a:xfrm>
        </p:grpSpPr>
        <p:sp>
          <p:nvSpPr>
            <p:cNvPr id="40" name="矩形 39"/>
            <p:cNvSpPr/>
            <p:nvPr/>
          </p:nvSpPr>
          <p:spPr>
            <a:xfrm>
              <a:off x="899887" y="2133600"/>
              <a:ext cx="1030514" cy="10305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矩形 40"/>
            <p:cNvSpPr/>
            <p:nvPr/>
          </p:nvSpPr>
          <p:spPr>
            <a:xfrm>
              <a:off x="1103087" y="2322287"/>
              <a:ext cx="1030514" cy="1030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椭圆 21"/>
            <p:cNvSpPr/>
            <p:nvPr/>
          </p:nvSpPr>
          <p:spPr>
            <a:xfrm>
              <a:off x="1398363" y="2638525"/>
              <a:ext cx="439962" cy="398037"/>
            </a:xfrm>
            <a:custGeom>
              <a:avLst/>
              <a:gdLst>
                <a:gd name="connsiteX0" fmla="*/ 36176 w 338659"/>
                <a:gd name="connsiteY0" fmla="*/ 196850 h 306388"/>
                <a:gd name="connsiteX1" fmla="*/ 24334 w 338659"/>
                <a:gd name="connsiteY1" fmla="*/ 256577 h 306388"/>
                <a:gd name="connsiteX2" fmla="*/ 116438 w 338659"/>
                <a:gd name="connsiteY2" fmla="*/ 277813 h 306388"/>
                <a:gd name="connsiteX3" fmla="*/ 170384 w 338659"/>
                <a:gd name="connsiteY3" fmla="*/ 261886 h 306388"/>
                <a:gd name="connsiteX4" fmla="*/ 170384 w 338659"/>
                <a:gd name="connsiteY4" fmla="*/ 203486 h 306388"/>
                <a:gd name="connsiteX5" fmla="*/ 116438 w 338659"/>
                <a:gd name="connsiteY5" fmla="*/ 219414 h 306388"/>
                <a:gd name="connsiteX6" fmla="*/ 108543 w 338659"/>
                <a:gd name="connsiteY6" fmla="*/ 219414 h 306388"/>
                <a:gd name="connsiteX7" fmla="*/ 36176 w 338659"/>
                <a:gd name="connsiteY7" fmla="*/ 196850 h 306388"/>
                <a:gd name="connsiteX8" fmla="*/ 205528 w 338659"/>
                <a:gd name="connsiteY8" fmla="*/ 193675 h 306388"/>
                <a:gd name="connsiteX9" fmla="*/ 198959 w 338659"/>
                <a:gd name="connsiteY9" fmla="*/ 196321 h 306388"/>
                <a:gd name="connsiteX10" fmla="*/ 198959 w 338659"/>
                <a:gd name="connsiteY10" fmla="*/ 253207 h 306388"/>
                <a:gd name="connsiteX11" fmla="*/ 200273 w 338659"/>
                <a:gd name="connsiteY11" fmla="*/ 253207 h 306388"/>
                <a:gd name="connsiteX12" fmla="*/ 202901 w 338659"/>
                <a:gd name="connsiteY12" fmla="*/ 253207 h 306388"/>
                <a:gd name="connsiteX13" fmla="*/ 205528 w 338659"/>
                <a:gd name="connsiteY13" fmla="*/ 253207 h 306388"/>
                <a:gd name="connsiteX14" fmla="*/ 310632 w 338659"/>
                <a:gd name="connsiteY14" fmla="*/ 280988 h 306388"/>
                <a:gd name="connsiteX15" fmla="*/ 313259 w 338659"/>
                <a:gd name="connsiteY15" fmla="*/ 218811 h 306388"/>
                <a:gd name="connsiteX16" fmla="*/ 205528 w 338659"/>
                <a:gd name="connsiteY16" fmla="*/ 193675 h 306388"/>
                <a:gd name="connsiteX17" fmla="*/ 224038 w 338659"/>
                <a:gd name="connsiteY17" fmla="*/ 128588 h 306388"/>
                <a:gd name="connsiteX18" fmla="*/ 198959 w 338659"/>
                <a:gd name="connsiteY18" fmla="*/ 135203 h 306388"/>
                <a:gd name="connsiteX19" fmla="*/ 198959 w 338659"/>
                <a:gd name="connsiteY19" fmla="*/ 169599 h 306388"/>
                <a:gd name="connsiteX20" fmla="*/ 201599 w 338659"/>
                <a:gd name="connsiteY20" fmla="*/ 168276 h 306388"/>
                <a:gd name="connsiteX21" fmla="*/ 208199 w 338659"/>
                <a:gd name="connsiteY21" fmla="*/ 168276 h 306388"/>
                <a:gd name="connsiteX22" fmla="*/ 315114 w 338659"/>
                <a:gd name="connsiteY22" fmla="*/ 192088 h 306388"/>
                <a:gd name="connsiteX23" fmla="*/ 316434 w 338659"/>
                <a:gd name="connsiteY23" fmla="*/ 157692 h 306388"/>
                <a:gd name="connsiteX24" fmla="*/ 224038 w 338659"/>
                <a:gd name="connsiteY24" fmla="*/ 128588 h 306388"/>
                <a:gd name="connsiteX25" fmla="*/ 221011 w 338659"/>
                <a:gd name="connsiteY25" fmla="*/ 107679 h 306388"/>
                <a:gd name="connsiteX26" fmla="*/ 227621 w 338659"/>
                <a:gd name="connsiteY26" fmla="*/ 107679 h 306388"/>
                <a:gd name="connsiteX27" fmla="*/ 330728 w 338659"/>
                <a:gd name="connsiteY27" fmla="*/ 139262 h 306388"/>
                <a:gd name="connsiteX28" fmla="*/ 338659 w 338659"/>
                <a:gd name="connsiteY28" fmla="*/ 151106 h 306388"/>
                <a:gd name="connsiteX29" fmla="*/ 332050 w 338659"/>
                <a:gd name="connsiteY29" fmla="*/ 295861 h 306388"/>
                <a:gd name="connsiteX30" fmla="*/ 326762 w 338659"/>
                <a:gd name="connsiteY30" fmla="*/ 303756 h 306388"/>
                <a:gd name="connsiteX31" fmla="*/ 320153 w 338659"/>
                <a:gd name="connsiteY31" fmla="*/ 306388 h 306388"/>
                <a:gd name="connsiteX32" fmla="*/ 317509 w 338659"/>
                <a:gd name="connsiteY32" fmla="*/ 305072 h 306388"/>
                <a:gd name="connsiteX33" fmla="*/ 202505 w 338659"/>
                <a:gd name="connsiteY33" fmla="*/ 274805 h 306388"/>
                <a:gd name="connsiteX34" fmla="*/ 120548 w 338659"/>
                <a:gd name="connsiteY34" fmla="*/ 298492 h 306388"/>
                <a:gd name="connsiteX35" fmla="*/ 115260 w 338659"/>
                <a:gd name="connsiteY35" fmla="*/ 299808 h 306388"/>
                <a:gd name="connsiteX36" fmla="*/ 8187 w 338659"/>
                <a:gd name="connsiteY36" fmla="*/ 274805 h 306388"/>
                <a:gd name="connsiteX37" fmla="*/ 256 w 338659"/>
                <a:gd name="connsiteY37" fmla="*/ 262962 h 306388"/>
                <a:gd name="connsiteX38" fmla="*/ 29337 w 338659"/>
                <a:gd name="connsiteY38" fmla="*/ 120839 h 306388"/>
                <a:gd name="connsiteX39" fmla="*/ 34625 w 338659"/>
                <a:gd name="connsiteY39" fmla="*/ 114259 h 306388"/>
                <a:gd name="connsiteX40" fmla="*/ 42556 w 338659"/>
                <a:gd name="connsiteY40" fmla="*/ 112943 h 306388"/>
                <a:gd name="connsiteX41" fmla="*/ 50487 w 338659"/>
                <a:gd name="connsiteY41" fmla="*/ 115575 h 306388"/>
                <a:gd name="connsiteX42" fmla="*/ 59741 w 338659"/>
                <a:gd name="connsiteY42" fmla="*/ 130050 h 306388"/>
                <a:gd name="connsiteX43" fmla="*/ 67672 w 338659"/>
                <a:gd name="connsiteY43" fmla="*/ 140578 h 306388"/>
                <a:gd name="connsiteX44" fmla="*/ 47844 w 338659"/>
                <a:gd name="connsiteY44" fmla="*/ 136630 h 306388"/>
                <a:gd name="connsiteX45" fmla="*/ 41234 w 338659"/>
                <a:gd name="connsiteY45" fmla="*/ 170845 h 306388"/>
                <a:gd name="connsiteX46" fmla="*/ 112616 w 338659"/>
                <a:gd name="connsiteY46" fmla="*/ 191900 h 306388"/>
                <a:gd name="connsiteX47" fmla="*/ 170779 w 338659"/>
                <a:gd name="connsiteY47" fmla="*/ 176109 h 306388"/>
                <a:gd name="connsiteX48" fmla="*/ 170779 w 338659"/>
                <a:gd name="connsiteY48" fmla="*/ 143210 h 306388"/>
                <a:gd name="connsiteX49" fmla="*/ 152273 w 338659"/>
                <a:gd name="connsiteY49" fmla="*/ 148474 h 306388"/>
                <a:gd name="connsiteX50" fmla="*/ 165492 w 338659"/>
                <a:gd name="connsiteY50" fmla="*/ 130050 h 306388"/>
                <a:gd name="connsiteX51" fmla="*/ 170779 w 338659"/>
                <a:gd name="connsiteY51" fmla="*/ 120839 h 306388"/>
                <a:gd name="connsiteX52" fmla="*/ 221011 w 338659"/>
                <a:gd name="connsiteY52" fmla="*/ 107679 h 306388"/>
                <a:gd name="connsiteX53" fmla="*/ 113235 w 338659"/>
                <a:gd name="connsiteY53" fmla="*/ 38100 h 306388"/>
                <a:gd name="connsiteX54" fmla="*/ 92597 w 338659"/>
                <a:gd name="connsiteY54" fmla="*/ 60325 h 306388"/>
                <a:gd name="connsiteX55" fmla="*/ 113235 w 338659"/>
                <a:gd name="connsiteY55" fmla="*/ 82550 h 306388"/>
                <a:gd name="connsiteX56" fmla="*/ 133873 w 338659"/>
                <a:gd name="connsiteY56" fmla="*/ 60325 h 306388"/>
                <a:gd name="connsiteX57" fmla="*/ 113235 w 338659"/>
                <a:gd name="connsiteY57" fmla="*/ 38100 h 306388"/>
                <a:gd name="connsiteX58" fmla="*/ 113234 w 338659"/>
                <a:gd name="connsiteY58" fmla="*/ 0 h 306388"/>
                <a:gd name="connsiteX59" fmla="*/ 176734 w 338659"/>
                <a:gd name="connsiteY59" fmla="*/ 63699 h 306388"/>
                <a:gd name="connsiteX60" fmla="*/ 117203 w 338659"/>
                <a:gd name="connsiteY60" fmla="*/ 168536 h 306388"/>
                <a:gd name="connsiteX61" fmla="*/ 113234 w 338659"/>
                <a:gd name="connsiteY61" fmla="*/ 169863 h 306388"/>
                <a:gd name="connsiteX62" fmla="*/ 109265 w 338659"/>
                <a:gd name="connsiteY62" fmla="*/ 168536 h 306388"/>
                <a:gd name="connsiteX63" fmla="*/ 49734 w 338659"/>
                <a:gd name="connsiteY63" fmla="*/ 63699 h 306388"/>
                <a:gd name="connsiteX64" fmla="*/ 113234 w 338659"/>
                <a:gd name="connsiteY64" fmla="*/ 0 h 30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8659" h="306388">
                  <a:moveTo>
                    <a:pt x="36176" y="196850"/>
                  </a:moveTo>
                  <a:cubicBezTo>
                    <a:pt x="36176" y="196850"/>
                    <a:pt x="36176" y="196850"/>
                    <a:pt x="24334" y="256577"/>
                  </a:cubicBezTo>
                  <a:cubicBezTo>
                    <a:pt x="24334" y="256577"/>
                    <a:pt x="24334" y="256577"/>
                    <a:pt x="116438" y="277813"/>
                  </a:cubicBezTo>
                  <a:cubicBezTo>
                    <a:pt x="116438" y="277813"/>
                    <a:pt x="116438" y="277813"/>
                    <a:pt x="170384" y="261886"/>
                  </a:cubicBezTo>
                  <a:lnTo>
                    <a:pt x="170384" y="203486"/>
                  </a:lnTo>
                  <a:cubicBezTo>
                    <a:pt x="170384" y="203486"/>
                    <a:pt x="170384" y="203486"/>
                    <a:pt x="116438" y="219414"/>
                  </a:cubicBezTo>
                  <a:cubicBezTo>
                    <a:pt x="113806" y="219414"/>
                    <a:pt x="111175" y="219414"/>
                    <a:pt x="108543" y="219414"/>
                  </a:cubicBezTo>
                  <a:cubicBezTo>
                    <a:pt x="108543" y="219414"/>
                    <a:pt x="108543" y="219414"/>
                    <a:pt x="36176" y="196850"/>
                  </a:cubicBezTo>
                  <a:close/>
                  <a:moveTo>
                    <a:pt x="205528" y="193675"/>
                  </a:moveTo>
                  <a:cubicBezTo>
                    <a:pt x="205528" y="193675"/>
                    <a:pt x="205528" y="193675"/>
                    <a:pt x="198959" y="196321"/>
                  </a:cubicBezTo>
                  <a:cubicBezTo>
                    <a:pt x="198959" y="196321"/>
                    <a:pt x="198959" y="196321"/>
                    <a:pt x="198959" y="253207"/>
                  </a:cubicBezTo>
                  <a:cubicBezTo>
                    <a:pt x="198959" y="253207"/>
                    <a:pt x="198959" y="253207"/>
                    <a:pt x="200273" y="253207"/>
                  </a:cubicBezTo>
                  <a:cubicBezTo>
                    <a:pt x="200273" y="253207"/>
                    <a:pt x="201587" y="253207"/>
                    <a:pt x="202901" y="253207"/>
                  </a:cubicBezTo>
                  <a:cubicBezTo>
                    <a:pt x="204214" y="253207"/>
                    <a:pt x="204214" y="253207"/>
                    <a:pt x="205528" y="253207"/>
                  </a:cubicBezTo>
                  <a:cubicBezTo>
                    <a:pt x="205528" y="253207"/>
                    <a:pt x="205528" y="253207"/>
                    <a:pt x="310632" y="280988"/>
                  </a:cubicBezTo>
                  <a:lnTo>
                    <a:pt x="313259" y="218811"/>
                  </a:lnTo>
                  <a:cubicBezTo>
                    <a:pt x="313259" y="218811"/>
                    <a:pt x="313259" y="218811"/>
                    <a:pt x="205528" y="193675"/>
                  </a:cubicBezTo>
                  <a:close/>
                  <a:moveTo>
                    <a:pt x="224038" y="128588"/>
                  </a:moveTo>
                  <a:cubicBezTo>
                    <a:pt x="224038" y="128588"/>
                    <a:pt x="224038" y="128588"/>
                    <a:pt x="198959" y="135203"/>
                  </a:cubicBezTo>
                  <a:cubicBezTo>
                    <a:pt x="198959" y="135203"/>
                    <a:pt x="198959" y="135203"/>
                    <a:pt x="198959" y="169599"/>
                  </a:cubicBezTo>
                  <a:cubicBezTo>
                    <a:pt x="198959" y="169599"/>
                    <a:pt x="198959" y="169599"/>
                    <a:pt x="201599" y="168276"/>
                  </a:cubicBezTo>
                  <a:cubicBezTo>
                    <a:pt x="204239" y="168276"/>
                    <a:pt x="205559" y="166953"/>
                    <a:pt x="208199" y="168276"/>
                  </a:cubicBezTo>
                  <a:cubicBezTo>
                    <a:pt x="208199" y="168276"/>
                    <a:pt x="208199" y="168276"/>
                    <a:pt x="315114" y="192088"/>
                  </a:cubicBezTo>
                  <a:lnTo>
                    <a:pt x="316434" y="157692"/>
                  </a:lnTo>
                  <a:cubicBezTo>
                    <a:pt x="316434" y="157692"/>
                    <a:pt x="316434" y="157692"/>
                    <a:pt x="224038" y="128588"/>
                  </a:cubicBezTo>
                  <a:close/>
                  <a:moveTo>
                    <a:pt x="221011" y="107679"/>
                  </a:moveTo>
                  <a:cubicBezTo>
                    <a:pt x="223655" y="106363"/>
                    <a:pt x="224977" y="106363"/>
                    <a:pt x="227621" y="107679"/>
                  </a:cubicBezTo>
                  <a:cubicBezTo>
                    <a:pt x="227621" y="107679"/>
                    <a:pt x="227621" y="107679"/>
                    <a:pt x="330728" y="139262"/>
                  </a:cubicBezTo>
                  <a:cubicBezTo>
                    <a:pt x="336015" y="140578"/>
                    <a:pt x="338659" y="145842"/>
                    <a:pt x="338659" y="151106"/>
                  </a:cubicBezTo>
                  <a:cubicBezTo>
                    <a:pt x="338659" y="151106"/>
                    <a:pt x="338659" y="151106"/>
                    <a:pt x="332050" y="295861"/>
                  </a:cubicBezTo>
                  <a:cubicBezTo>
                    <a:pt x="330728" y="298492"/>
                    <a:pt x="329406" y="302440"/>
                    <a:pt x="326762" y="303756"/>
                  </a:cubicBezTo>
                  <a:cubicBezTo>
                    <a:pt x="325440" y="305072"/>
                    <a:pt x="322796" y="306388"/>
                    <a:pt x="320153" y="306388"/>
                  </a:cubicBezTo>
                  <a:cubicBezTo>
                    <a:pt x="320153" y="306388"/>
                    <a:pt x="318831" y="306388"/>
                    <a:pt x="317509" y="305072"/>
                  </a:cubicBezTo>
                  <a:cubicBezTo>
                    <a:pt x="317509" y="305072"/>
                    <a:pt x="317509" y="305072"/>
                    <a:pt x="202505" y="274805"/>
                  </a:cubicBezTo>
                  <a:cubicBezTo>
                    <a:pt x="202505" y="274805"/>
                    <a:pt x="202505" y="274805"/>
                    <a:pt x="120548" y="298492"/>
                  </a:cubicBezTo>
                  <a:cubicBezTo>
                    <a:pt x="119226" y="299808"/>
                    <a:pt x="116582" y="299808"/>
                    <a:pt x="115260" y="299808"/>
                  </a:cubicBezTo>
                  <a:cubicBezTo>
                    <a:pt x="115260" y="299808"/>
                    <a:pt x="115260" y="299808"/>
                    <a:pt x="8187" y="274805"/>
                  </a:cubicBezTo>
                  <a:cubicBezTo>
                    <a:pt x="2900" y="274805"/>
                    <a:pt x="-1066" y="268225"/>
                    <a:pt x="256" y="262962"/>
                  </a:cubicBezTo>
                  <a:cubicBezTo>
                    <a:pt x="256" y="262962"/>
                    <a:pt x="256" y="262962"/>
                    <a:pt x="29337" y="120839"/>
                  </a:cubicBezTo>
                  <a:cubicBezTo>
                    <a:pt x="29337" y="118207"/>
                    <a:pt x="31981" y="115575"/>
                    <a:pt x="34625" y="114259"/>
                  </a:cubicBezTo>
                  <a:cubicBezTo>
                    <a:pt x="35947" y="112943"/>
                    <a:pt x="39912" y="111627"/>
                    <a:pt x="42556" y="112943"/>
                  </a:cubicBezTo>
                  <a:cubicBezTo>
                    <a:pt x="42556" y="112943"/>
                    <a:pt x="42556" y="112943"/>
                    <a:pt x="50487" y="115575"/>
                  </a:cubicBezTo>
                  <a:cubicBezTo>
                    <a:pt x="53131" y="119523"/>
                    <a:pt x="57097" y="124786"/>
                    <a:pt x="59741" y="130050"/>
                  </a:cubicBezTo>
                  <a:cubicBezTo>
                    <a:pt x="62384" y="133998"/>
                    <a:pt x="65028" y="137946"/>
                    <a:pt x="67672" y="140578"/>
                  </a:cubicBezTo>
                  <a:cubicBezTo>
                    <a:pt x="67672" y="140578"/>
                    <a:pt x="67672" y="140578"/>
                    <a:pt x="47844" y="136630"/>
                  </a:cubicBezTo>
                  <a:cubicBezTo>
                    <a:pt x="47844" y="136630"/>
                    <a:pt x="47844" y="136630"/>
                    <a:pt x="41234" y="170845"/>
                  </a:cubicBezTo>
                  <a:cubicBezTo>
                    <a:pt x="41234" y="170845"/>
                    <a:pt x="41234" y="170845"/>
                    <a:pt x="112616" y="191900"/>
                  </a:cubicBezTo>
                  <a:cubicBezTo>
                    <a:pt x="112616" y="191900"/>
                    <a:pt x="112616" y="191900"/>
                    <a:pt x="170779" y="176109"/>
                  </a:cubicBezTo>
                  <a:cubicBezTo>
                    <a:pt x="170779" y="176109"/>
                    <a:pt x="170779" y="176109"/>
                    <a:pt x="170779" y="143210"/>
                  </a:cubicBezTo>
                  <a:cubicBezTo>
                    <a:pt x="170779" y="143210"/>
                    <a:pt x="170779" y="143210"/>
                    <a:pt x="152273" y="148474"/>
                  </a:cubicBezTo>
                  <a:cubicBezTo>
                    <a:pt x="156239" y="143210"/>
                    <a:pt x="160204" y="136630"/>
                    <a:pt x="165492" y="130050"/>
                  </a:cubicBezTo>
                  <a:cubicBezTo>
                    <a:pt x="166814" y="126102"/>
                    <a:pt x="168136" y="123471"/>
                    <a:pt x="170779" y="120839"/>
                  </a:cubicBezTo>
                  <a:cubicBezTo>
                    <a:pt x="170779" y="120839"/>
                    <a:pt x="170779" y="120839"/>
                    <a:pt x="221011" y="107679"/>
                  </a:cubicBezTo>
                  <a:close/>
                  <a:moveTo>
                    <a:pt x="113235" y="38100"/>
                  </a:moveTo>
                  <a:cubicBezTo>
                    <a:pt x="101837" y="38100"/>
                    <a:pt x="92597" y="48050"/>
                    <a:pt x="92597" y="60325"/>
                  </a:cubicBezTo>
                  <a:cubicBezTo>
                    <a:pt x="92597" y="72600"/>
                    <a:pt x="101837" y="82550"/>
                    <a:pt x="113235" y="82550"/>
                  </a:cubicBezTo>
                  <a:cubicBezTo>
                    <a:pt x="124633" y="82550"/>
                    <a:pt x="133873" y="72600"/>
                    <a:pt x="133873" y="60325"/>
                  </a:cubicBezTo>
                  <a:cubicBezTo>
                    <a:pt x="133873" y="48050"/>
                    <a:pt x="124633" y="38100"/>
                    <a:pt x="113235" y="38100"/>
                  </a:cubicBezTo>
                  <a:close/>
                  <a:moveTo>
                    <a:pt x="113234" y="0"/>
                  </a:moveTo>
                  <a:cubicBezTo>
                    <a:pt x="147630" y="0"/>
                    <a:pt x="176734" y="29195"/>
                    <a:pt x="176734" y="63699"/>
                  </a:cubicBezTo>
                  <a:cubicBezTo>
                    <a:pt x="176734" y="92894"/>
                    <a:pt x="131755" y="151284"/>
                    <a:pt x="117203" y="168536"/>
                  </a:cubicBezTo>
                  <a:cubicBezTo>
                    <a:pt x="115880" y="169863"/>
                    <a:pt x="114557" y="169863"/>
                    <a:pt x="113234" y="169863"/>
                  </a:cubicBezTo>
                  <a:cubicBezTo>
                    <a:pt x="111911" y="169863"/>
                    <a:pt x="109265" y="169863"/>
                    <a:pt x="109265" y="168536"/>
                  </a:cubicBezTo>
                  <a:cubicBezTo>
                    <a:pt x="94713" y="151284"/>
                    <a:pt x="49734" y="92894"/>
                    <a:pt x="49734" y="63699"/>
                  </a:cubicBezTo>
                  <a:cubicBezTo>
                    <a:pt x="49734" y="29195"/>
                    <a:pt x="77515" y="0"/>
                    <a:pt x="11323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3" name="组合 22"/>
          <p:cNvGrpSpPr/>
          <p:nvPr/>
        </p:nvGrpSpPr>
        <p:grpSpPr>
          <a:xfrm>
            <a:off x="2428877" y="2229504"/>
            <a:ext cx="3101066" cy="1109754"/>
            <a:chOff x="6585160" y="1678126"/>
            <a:chExt cx="3101066" cy="1109754"/>
          </a:xfrm>
        </p:grpSpPr>
        <p:sp>
          <p:nvSpPr>
            <p:cNvPr id="24" name="矩形 23"/>
            <p:cNvSpPr/>
            <p:nvPr/>
          </p:nvSpPr>
          <p:spPr>
            <a:xfrm>
              <a:off x="6585160" y="2030750"/>
              <a:ext cx="3101066"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5" name="矩形 24"/>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26" name="组合 25"/>
          <p:cNvGrpSpPr/>
          <p:nvPr/>
        </p:nvGrpSpPr>
        <p:grpSpPr>
          <a:xfrm>
            <a:off x="2428877" y="4579299"/>
            <a:ext cx="3101066" cy="1109754"/>
            <a:chOff x="6585160" y="1678126"/>
            <a:chExt cx="3101066" cy="1109754"/>
          </a:xfrm>
        </p:grpSpPr>
        <p:sp>
          <p:nvSpPr>
            <p:cNvPr id="27" name="矩形 26"/>
            <p:cNvSpPr/>
            <p:nvPr/>
          </p:nvSpPr>
          <p:spPr>
            <a:xfrm>
              <a:off x="6585160" y="2030750"/>
              <a:ext cx="3101066"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8" name="矩形 27"/>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29" name="组合 28"/>
          <p:cNvGrpSpPr/>
          <p:nvPr/>
        </p:nvGrpSpPr>
        <p:grpSpPr>
          <a:xfrm>
            <a:off x="7846746" y="2229504"/>
            <a:ext cx="3101066" cy="1109754"/>
            <a:chOff x="6585160" y="1678126"/>
            <a:chExt cx="3101066" cy="1109754"/>
          </a:xfrm>
        </p:grpSpPr>
        <p:sp>
          <p:nvSpPr>
            <p:cNvPr id="30" name="矩形 29"/>
            <p:cNvSpPr/>
            <p:nvPr/>
          </p:nvSpPr>
          <p:spPr>
            <a:xfrm>
              <a:off x="6585160" y="2030750"/>
              <a:ext cx="3101066"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1" name="矩形 30"/>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32" name="组合 31"/>
          <p:cNvGrpSpPr/>
          <p:nvPr/>
        </p:nvGrpSpPr>
        <p:grpSpPr>
          <a:xfrm>
            <a:off x="7846746" y="4579299"/>
            <a:ext cx="3101066" cy="1109754"/>
            <a:chOff x="6585160" y="1678126"/>
            <a:chExt cx="3101066" cy="1109754"/>
          </a:xfrm>
        </p:grpSpPr>
        <p:sp>
          <p:nvSpPr>
            <p:cNvPr id="33" name="矩形 32"/>
            <p:cNvSpPr/>
            <p:nvPr/>
          </p:nvSpPr>
          <p:spPr>
            <a:xfrm>
              <a:off x="6585160" y="2030750"/>
              <a:ext cx="3101066"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4" name="矩形 33"/>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250"/>
                                      </p:stCondLst>
                                      <p:childTnLst>
                                        <p:set>
                                          <p:cBhvr>
                                            <p:cTn id="6" dur="1" fill="hold">
                                              <p:stCondLst>
                                                <p:cond delay="0"/>
                                              </p:stCondLst>
                                            </p:cTn>
                                            <p:tgtEl>
                                              <p:spTgt spid="23"/>
                                            </p:tgtEl>
                                            <p:attrNameLst>
                                              <p:attrName>style.visibility</p:attrName>
                                            </p:attrNameLst>
                                          </p:cBhvr>
                                          <p:to>
                                            <p:strVal val="visible"/>
                                          </p:to>
                                        </p:set>
                                        <p:anim calcmode="lin" valueType="num" p14:bounceEnd="60000">
                                          <p:cBhvr additive="base">
                                            <p:cTn id="7" dur="1000" fill="hold"/>
                                            <p:tgtEl>
                                              <p:spTgt spid="23"/>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14:bounceEnd="60000">
                                          <p:cBhvr additive="base">
                                            <p:cTn id="11" dur="1000" fill="hold"/>
                                            <p:tgtEl>
                                              <p:spTgt spid="26"/>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14:bounceEnd="60000">
                                          <p:cBhvr additive="base">
                                            <p:cTn id="15" dur="1000" fill="hold"/>
                                            <p:tgtEl>
                                              <p:spTgt spid="29"/>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0000">
                                      <p:stCondLst>
                                        <p:cond delay="250"/>
                                      </p:stCondLst>
                                      <p:childTnLst>
                                        <p:set>
                                          <p:cBhvr>
                                            <p:cTn id="18" dur="1" fill="hold">
                                              <p:stCondLst>
                                                <p:cond delay="0"/>
                                              </p:stCondLst>
                                            </p:cTn>
                                            <p:tgtEl>
                                              <p:spTgt spid="32"/>
                                            </p:tgtEl>
                                            <p:attrNameLst>
                                              <p:attrName>style.visibility</p:attrName>
                                            </p:attrNameLst>
                                          </p:cBhvr>
                                          <p:to>
                                            <p:strVal val="visible"/>
                                          </p:to>
                                        </p:set>
                                        <p:anim calcmode="lin" valueType="num" p14:bounceEnd="60000">
                                          <p:cBhvr additive="base">
                                            <p:cTn id="19" dur="100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ppt_x"/>
                                              </p:val>
                                            </p:tav>
                                            <p:tav tm="100000">
                                              <p:val>
                                                <p:strVal val="#ppt_x"/>
                                              </p:val>
                                            </p:tav>
                                          </p:tavLst>
                                        </p:anim>
                                        <p:anim calcmode="lin" valueType="num">
                                          <p:cBhvr additive="base">
                                            <p:cTn id="16" dur="10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000" fill="hold"/>
                                            <p:tgtEl>
                                              <p:spTgt spid="32"/>
                                            </p:tgtEl>
                                            <p:attrNameLst>
                                              <p:attrName>ppt_x</p:attrName>
                                            </p:attrNameLst>
                                          </p:cBhvr>
                                          <p:tavLst>
                                            <p:tav tm="0">
                                              <p:val>
                                                <p:strVal val="#ppt_x"/>
                                              </p:val>
                                            </p:tav>
                                            <p:tav tm="100000">
                                              <p:val>
                                                <p:strVal val="#ppt_x"/>
                                              </p:val>
                                            </p:tav>
                                          </p:tavLst>
                                        </p:anim>
                                        <p:anim calcmode="lin" valueType="num">
                                          <p:cBhvr additive="base">
                                            <p:cTn id="20"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03</a:t>
              </a:r>
              <a:endParaRPr kumimoji="0" lang="zh-CN" altLang="en-US"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grpSp>
        <p:nvGrpSpPr>
          <p:cNvPr id="35" name="组合 34"/>
          <p:cNvGrpSpPr/>
          <p:nvPr/>
        </p:nvGrpSpPr>
        <p:grpSpPr>
          <a:xfrm>
            <a:off x="3911598" y="1784349"/>
            <a:ext cx="4368802" cy="4368802"/>
            <a:chOff x="4737098" y="2609849"/>
            <a:chExt cx="2717802" cy="2717802"/>
          </a:xfrm>
          <a:scene3d>
            <a:camera prst="perspectiveRelaxedModerately">
              <a:rot lat="18600000" lon="0" rev="0"/>
            </a:camera>
            <a:lightRig rig="balanced" dir="t"/>
          </a:scene3d>
        </p:grpSpPr>
        <p:sp>
          <p:nvSpPr>
            <p:cNvPr id="36" name="空心弧 35"/>
            <p:cNvSpPr/>
            <p:nvPr/>
          </p:nvSpPr>
          <p:spPr>
            <a:xfrm>
              <a:off x="5049984" y="2922735"/>
              <a:ext cx="2092030" cy="2092030"/>
            </a:xfrm>
            <a:prstGeom prst="blockArc">
              <a:avLst>
                <a:gd name="adj1" fmla="val 10800000"/>
                <a:gd name="adj2" fmla="val 16200000"/>
                <a:gd name="adj3" fmla="val 4642"/>
              </a:avLst>
            </a:prstGeom>
            <a:solidFill>
              <a:schemeClr val="bg1">
                <a:lumMod val="95000"/>
              </a:schemeClr>
            </a:solidFill>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37" name="空心弧 36"/>
            <p:cNvSpPr/>
            <p:nvPr/>
          </p:nvSpPr>
          <p:spPr>
            <a:xfrm>
              <a:off x="5049984" y="2922735"/>
              <a:ext cx="2092030" cy="2092030"/>
            </a:xfrm>
            <a:prstGeom prst="blockArc">
              <a:avLst>
                <a:gd name="adj1" fmla="val 5400000"/>
                <a:gd name="adj2" fmla="val 10800000"/>
                <a:gd name="adj3" fmla="val 4642"/>
              </a:avLst>
            </a:prstGeom>
            <a:solidFill>
              <a:schemeClr val="bg1">
                <a:lumMod val="95000"/>
              </a:schemeClr>
            </a:solidFill>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38" name="空心弧 37"/>
            <p:cNvSpPr/>
            <p:nvPr/>
          </p:nvSpPr>
          <p:spPr>
            <a:xfrm>
              <a:off x="5049984" y="2922735"/>
              <a:ext cx="2092030" cy="2092030"/>
            </a:xfrm>
            <a:prstGeom prst="blockArc">
              <a:avLst>
                <a:gd name="adj1" fmla="val 0"/>
                <a:gd name="adj2" fmla="val 5400000"/>
                <a:gd name="adj3" fmla="val 4642"/>
              </a:avLst>
            </a:prstGeom>
            <a:solidFill>
              <a:schemeClr val="bg1">
                <a:lumMod val="95000"/>
              </a:schemeClr>
            </a:solidFill>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39" name="空心弧 38"/>
            <p:cNvSpPr/>
            <p:nvPr/>
          </p:nvSpPr>
          <p:spPr>
            <a:xfrm>
              <a:off x="5049984" y="2922735"/>
              <a:ext cx="2092030" cy="2092030"/>
            </a:xfrm>
            <a:prstGeom prst="blockArc">
              <a:avLst>
                <a:gd name="adj1" fmla="val 16200000"/>
                <a:gd name="adj2" fmla="val 0"/>
                <a:gd name="adj3" fmla="val 4642"/>
              </a:avLst>
            </a:prstGeom>
            <a:solidFill>
              <a:schemeClr val="bg1">
                <a:lumMod val="95000"/>
              </a:schemeClr>
            </a:solidFill>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40" name="任意多边形: 形状 39"/>
            <p:cNvSpPr/>
            <p:nvPr/>
          </p:nvSpPr>
          <p:spPr>
            <a:xfrm>
              <a:off x="5614340" y="3606941"/>
              <a:ext cx="963318" cy="723618"/>
            </a:xfrm>
            <a:custGeom>
              <a:avLst/>
              <a:gdLst>
                <a:gd name="connsiteX0" fmla="*/ 196631 w 338138"/>
                <a:gd name="connsiteY0" fmla="*/ 212725 h 254000"/>
                <a:gd name="connsiteX1" fmla="*/ 249183 w 338138"/>
                <a:gd name="connsiteY1" fmla="*/ 212725 h 254000"/>
                <a:gd name="connsiteX2" fmla="*/ 249183 w 338138"/>
                <a:gd name="connsiteY2" fmla="*/ 238522 h 254000"/>
                <a:gd name="connsiteX3" fmla="*/ 271517 w 338138"/>
                <a:gd name="connsiteY3" fmla="*/ 238522 h 254000"/>
                <a:gd name="connsiteX4" fmla="*/ 279400 w 338138"/>
                <a:gd name="connsiteY4" fmla="*/ 246261 h 254000"/>
                <a:gd name="connsiteX5" fmla="*/ 271517 w 338138"/>
                <a:gd name="connsiteY5" fmla="*/ 254000 h 254000"/>
                <a:gd name="connsiteX6" fmla="*/ 174297 w 338138"/>
                <a:gd name="connsiteY6" fmla="*/ 254000 h 254000"/>
                <a:gd name="connsiteX7" fmla="*/ 165100 w 338138"/>
                <a:gd name="connsiteY7" fmla="*/ 246261 h 254000"/>
                <a:gd name="connsiteX8" fmla="*/ 174297 w 338138"/>
                <a:gd name="connsiteY8" fmla="*/ 238522 h 254000"/>
                <a:gd name="connsiteX9" fmla="*/ 196631 w 338138"/>
                <a:gd name="connsiteY9" fmla="*/ 238522 h 254000"/>
                <a:gd name="connsiteX10" fmla="*/ 196631 w 338138"/>
                <a:gd name="connsiteY10" fmla="*/ 212725 h 254000"/>
                <a:gd name="connsiteX11" fmla="*/ 66675 w 338138"/>
                <a:gd name="connsiteY11" fmla="*/ 180975 h 254000"/>
                <a:gd name="connsiteX12" fmla="*/ 53975 w 338138"/>
                <a:gd name="connsiteY12" fmla="*/ 194469 h 254000"/>
                <a:gd name="connsiteX13" fmla="*/ 66675 w 338138"/>
                <a:gd name="connsiteY13" fmla="*/ 207963 h 254000"/>
                <a:gd name="connsiteX14" fmla="*/ 79375 w 338138"/>
                <a:gd name="connsiteY14" fmla="*/ 194469 h 254000"/>
                <a:gd name="connsiteX15" fmla="*/ 66675 w 338138"/>
                <a:gd name="connsiteY15" fmla="*/ 180975 h 254000"/>
                <a:gd name="connsiteX16" fmla="*/ 112985 w 338138"/>
                <a:gd name="connsiteY16" fmla="*/ 46038 h 254000"/>
                <a:gd name="connsiteX17" fmla="*/ 332840 w 338138"/>
                <a:gd name="connsiteY17" fmla="*/ 46038 h 254000"/>
                <a:gd name="connsiteX18" fmla="*/ 338138 w 338138"/>
                <a:gd name="connsiteY18" fmla="*/ 52641 h 254000"/>
                <a:gd name="connsiteX19" fmla="*/ 338138 w 338138"/>
                <a:gd name="connsiteY19" fmla="*/ 188660 h 254000"/>
                <a:gd name="connsiteX20" fmla="*/ 332840 w 338138"/>
                <a:gd name="connsiteY20" fmla="*/ 195263 h 254000"/>
                <a:gd name="connsiteX21" fmla="*/ 112985 w 338138"/>
                <a:gd name="connsiteY21" fmla="*/ 195263 h 254000"/>
                <a:gd name="connsiteX22" fmla="*/ 106363 w 338138"/>
                <a:gd name="connsiteY22" fmla="*/ 188660 h 254000"/>
                <a:gd name="connsiteX23" fmla="*/ 106363 w 338138"/>
                <a:gd name="connsiteY23" fmla="*/ 52641 h 254000"/>
                <a:gd name="connsiteX24" fmla="*/ 112985 w 338138"/>
                <a:gd name="connsiteY24" fmla="*/ 46038 h 254000"/>
                <a:gd name="connsiteX25" fmla="*/ 7922 w 338138"/>
                <a:gd name="connsiteY25" fmla="*/ 0 h 254000"/>
                <a:gd name="connsiteX26" fmla="*/ 124108 w 338138"/>
                <a:gd name="connsiteY26" fmla="*/ 0 h 254000"/>
                <a:gd name="connsiteX27" fmla="*/ 133350 w 338138"/>
                <a:gd name="connsiteY27" fmla="*/ 7856 h 254000"/>
                <a:gd name="connsiteX28" fmla="*/ 133350 w 338138"/>
                <a:gd name="connsiteY28" fmla="*/ 31423 h 254000"/>
                <a:gd name="connsiteX29" fmla="*/ 113546 w 338138"/>
                <a:gd name="connsiteY29" fmla="*/ 31423 h 254000"/>
                <a:gd name="connsiteX30" fmla="*/ 109585 w 338138"/>
                <a:gd name="connsiteY30" fmla="*/ 31423 h 254000"/>
                <a:gd name="connsiteX31" fmla="*/ 108264 w 338138"/>
                <a:gd name="connsiteY31" fmla="*/ 31423 h 254000"/>
                <a:gd name="connsiteX32" fmla="*/ 25086 w 338138"/>
                <a:gd name="connsiteY32" fmla="*/ 31423 h 254000"/>
                <a:gd name="connsiteX33" fmla="*/ 17164 w 338138"/>
                <a:gd name="connsiteY33" fmla="*/ 39278 h 254000"/>
                <a:gd name="connsiteX34" fmla="*/ 25086 w 338138"/>
                <a:gd name="connsiteY34" fmla="*/ 47134 h 254000"/>
                <a:gd name="connsiteX35" fmla="*/ 91101 w 338138"/>
                <a:gd name="connsiteY35" fmla="*/ 47134 h 254000"/>
                <a:gd name="connsiteX36" fmla="*/ 91101 w 338138"/>
                <a:gd name="connsiteY36" fmla="*/ 53680 h 254000"/>
                <a:gd name="connsiteX37" fmla="*/ 91101 w 338138"/>
                <a:gd name="connsiteY37" fmla="*/ 68082 h 254000"/>
                <a:gd name="connsiteX38" fmla="*/ 25086 w 338138"/>
                <a:gd name="connsiteY38" fmla="*/ 68082 h 254000"/>
                <a:gd name="connsiteX39" fmla="*/ 17164 w 338138"/>
                <a:gd name="connsiteY39" fmla="*/ 77247 h 254000"/>
                <a:gd name="connsiteX40" fmla="*/ 25086 w 338138"/>
                <a:gd name="connsiteY40" fmla="*/ 85103 h 254000"/>
                <a:gd name="connsiteX41" fmla="*/ 91101 w 338138"/>
                <a:gd name="connsiteY41" fmla="*/ 85103 h 254000"/>
                <a:gd name="connsiteX42" fmla="*/ 91101 w 338138"/>
                <a:gd name="connsiteY42" fmla="*/ 106051 h 254000"/>
                <a:gd name="connsiteX43" fmla="*/ 25086 w 338138"/>
                <a:gd name="connsiteY43" fmla="*/ 106051 h 254000"/>
                <a:gd name="connsiteX44" fmla="*/ 17164 w 338138"/>
                <a:gd name="connsiteY44" fmla="*/ 113907 h 254000"/>
                <a:gd name="connsiteX45" fmla="*/ 25086 w 338138"/>
                <a:gd name="connsiteY45" fmla="*/ 123072 h 254000"/>
                <a:gd name="connsiteX46" fmla="*/ 91101 w 338138"/>
                <a:gd name="connsiteY46" fmla="*/ 123072 h 254000"/>
                <a:gd name="connsiteX47" fmla="*/ 91101 w 338138"/>
                <a:gd name="connsiteY47" fmla="*/ 188536 h 254000"/>
                <a:gd name="connsiteX48" fmla="*/ 113546 w 338138"/>
                <a:gd name="connsiteY48" fmla="*/ 212103 h 254000"/>
                <a:gd name="connsiteX49" fmla="*/ 133350 w 338138"/>
                <a:gd name="connsiteY49" fmla="*/ 212103 h 254000"/>
                <a:gd name="connsiteX50" fmla="*/ 133350 w 338138"/>
                <a:gd name="connsiteY50" fmla="*/ 246144 h 254000"/>
                <a:gd name="connsiteX51" fmla="*/ 124108 w 338138"/>
                <a:gd name="connsiteY51" fmla="*/ 254000 h 254000"/>
                <a:gd name="connsiteX52" fmla="*/ 7922 w 338138"/>
                <a:gd name="connsiteY52" fmla="*/ 254000 h 254000"/>
                <a:gd name="connsiteX53" fmla="*/ 0 w 338138"/>
                <a:gd name="connsiteY53" fmla="*/ 246144 h 254000"/>
                <a:gd name="connsiteX54" fmla="*/ 0 w 338138"/>
                <a:gd name="connsiteY54" fmla="*/ 7856 h 254000"/>
                <a:gd name="connsiteX55" fmla="*/ 7922 w 338138"/>
                <a:gd name="connsiteY55" fmla="*/ 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254000">
                  <a:moveTo>
                    <a:pt x="196631" y="212725"/>
                  </a:moveTo>
                  <a:cubicBezTo>
                    <a:pt x="196631" y="212725"/>
                    <a:pt x="196631" y="212725"/>
                    <a:pt x="249183" y="212725"/>
                  </a:cubicBezTo>
                  <a:cubicBezTo>
                    <a:pt x="249183" y="212725"/>
                    <a:pt x="249183" y="212725"/>
                    <a:pt x="249183" y="238522"/>
                  </a:cubicBezTo>
                  <a:cubicBezTo>
                    <a:pt x="249183" y="238522"/>
                    <a:pt x="249183" y="238522"/>
                    <a:pt x="271517" y="238522"/>
                  </a:cubicBezTo>
                  <a:cubicBezTo>
                    <a:pt x="275459" y="238522"/>
                    <a:pt x="279400" y="242392"/>
                    <a:pt x="279400" y="246261"/>
                  </a:cubicBezTo>
                  <a:cubicBezTo>
                    <a:pt x="279400" y="251420"/>
                    <a:pt x="275459" y="254000"/>
                    <a:pt x="271517" y="254000"/>
                  </a:cubicBezTo>
                  <a:cubicBezTo>
                    <a:pt x="271517" y="254000"/>
                    <a:pt x="271517" y="254000"/>
                    <a:pt x="174297" y="254000"/>
                  </a:cubicBezTo>
                  <a:cubicBezTo>
                    <a:pt x="169041" y="254000"/>
                    <a:pt x="165100" y="251420"/>
                    <a:pt x="165100" y="246261"/>
                  </a:cubicBezTo>
                  <a:cubicBezTo>
                    <a:pt x="165100" y="242392"/>
                    <a:pt x="169041" y="238522"/>
                    <a:pt x="174297" y="238522"/>
                  </a:cubicBezTo>
                  <a:cubicBezTo>
                    <a:pt x="174297" y="238522"/>
                    <a:pt x="174297" y="238522"/>
                    <a:pt x="196631" y="238522"/>
                  </a:cubicBezTo>
                  <a:cubicBezTo>
                    <a:pt x="196631" y="238522"/>
                    <a:pt x="196631" y="238522"/>
                    <a:pt x="196631" y="212725"/>
                  </a:cubicBezTo>
                  <a:close/>
                  <a:moveTo>
                    <a:pt x="66675" y="180975"/>
                  </a:moveTo>
                  <a:cubicBezTo>
                    <a:pt x="59661" y="180975"/>
                    <a:pt x="53975" y="187016"/>
                    <a:pt x="53975" y="194469"/>
                  </a:cubicBezTo>
                  <a:cubicBezTo>
                    <a:pt x="53975" y="201922"/>
                    <a:pt x="59661" y="207963"/>
                    <a:pt x="66675" y="207963"/>
                  </a:cubicBezTo>
                  <a:cubicBezTo>
                    <a:pt x="73689" y="207963"/>
                    <a:pt x="79375" y="201922"/>
                    <a:pt x="79375" y="194469"/>
                  </a:cubicBezTo>
                  <a:cubicBezTo>
                    <a:pt x="79375" y="187016"/>
                    <a:pt x="73689" y="180975"/>
                    <a:pt x="66675" y="180975"/>
                  </a:cubicBezTo>
                  <a:close/>
                  <a:moveTo>
                    <a:pt x="112985" y="46038"/>
                  </a:moveTo>
                  <a:cubicBezTo>
                    <a:pt x="332840" y="46038"/>
                    <a:pt x="332840" y="46038"/>
                    <a:pt x="332840" y="46038"/>
                  </a:cubicBezTo>
                  <a:cubicBezTo>
                    <a:pt x="335489" y="46038"/>
                    <a:pt x="338138" y="48679"/>
                    <a:pt x="338138" y="52641"/>
                  </a:cubicBezTo>
                  <a:cubicBezTo>
                    <a:pt x="338138" y="188660"/>
                    <a:pt x="338138" y="188660"/>
                    <a:pt x="338138" y="188660"/>
                  </a:cubicBezTo>
                  <a:cubicBezTo>
                    <a:pt x="338138" y="192622"/>
                    <a:pt x="335489" y="195263"/>
                    <a:pt x="332840" y="195263"/>
                  </a:cubicBezTo>
                  <a:cubicBezTo>
                    <a:pt x="112985" y="195263"/>
                    <a:pt x="112985" y="195263"/>
                    <a:pt x="112985" y="195263"/>
                  </a:cubicBezTo>
                  <a:cubicBezTo>
                    <a:pt x="109012" y="195263"/>
                    <a:pt x="106363" y="192622"/>
                    <a:pt x="106363" y="188660"/>
                  </a:cubicBezTo>
                  <a:cubicBezTo>
                    <a:pt x="106363" y="52641"/>
                    <a:pt x="106363" y="52641"/>
                    <a:pt x="106363" y="52641"/>
                  </a:cubicBezTo>
                  <a:cubicBezTo>
                    <a:pt x="106363" y="48679"/>
                    <a:pt x="109012" y="46038"/>
                    <a:pt x="112985" y="46038"/>
                  </a:cubicBezTo>
                  <a:close/>
                  <a:moveTo>
                    <a:pt x="7922" y="0"/>
                  </a:moveTo>
                  <a:cubicBezTo>
                    <a:pt x="124108" y="0"/>
                    <a:pt x="124108" y="0"/>
                    <a:pt x="124108" y="0"/>
                  </a:cubicBezTo>
                  <a:cubicBezTo>
                    <a:pt x="129389" y="0"/>
                    <a:pt x="133350" y="2618"/>
                    <a:pt x="133350" y="7856"/>
                  </a:cubicBezTo>
                  <a:lnTo>
                    <a:pt x="133350" y="31423"/>
                  </a:lnTo>
                  <a:cubicBezTo>
                    <a:pt x="113546" y="31423"/>
                    <a:pt x="113546" y="31423"/>
                    <a:pt x="113546" y="31423"/>
                  </a:cubicBezTo>
                  <a:cubicBezTo>
                    <a:pt x="112225" y="31423"/>
                    <a:pt x="110905" y="31423"/>
                    <a:pt x="109585" y="31423"/>
                  </a:cubicBezTo>
                  <a:cubicBezTo>
                    <a:pt x="109585" y="31423"/>
                    <a:pt x="108264" y="31423"/>
                    <a:pt x="108264" y="31423"/>
                  </a:cubicBezTo>
                  <a:cubicBezTo>
                    <a:pt x="25086" y="31423"/>
                    <a:pt x="25086" y="31423"/>
                    <a:pt x="25086" y="31423"/>
                  </a:cubicBezTo>
                  <a:cubicBezTo>
                    <a:pt x="21125" y="31423"/>
                    <a:pt x="17164" y="34041"/>
                    <a:pt x="17164" y="39278"/>
                  </a:cubicBezTo>
                  <a:cubicBezTo>
                    <a:pt x="17164" y="43206"/>
                    <a:pt x="21125" y="47134"/>
                    <a:pt x="25086" y="47134"/>
                  </a:cubicBezTo>
                  <a:cubicBezTo>
                    <a:pt x="91101" y="47134"/>
                    <a:pt x="91101" y="47134"/>
                    <a:pt x="91101" y="47134"/>
                  </a:cubicBezTo>
                  <a:cubicBezTo>
                    <a:pt x="91101" y="49752"/>
                    <a:pt x="91101" y="51062"/>
                    <a:pt x="91101" y="53680"/>
                  </a:cubicBezTo>
                  <a:cubicBezTo>
                    <a:pt x="91101" y="68082"/>
                    <a:pt x="91101" y="68082"/>
                    <a:pt x="91101" y="68082"/>
                  </a:cubicBezTo>
                  <a:cubicBezTo>
                    <a:pt x="25086" y="68082"/>
                    <a:pt x="25086" y="68082"/>
                    <a:pt x="25086" y="68082"/>
                  </a:cubicBezTo>
                  <a:cubicBezTo>
                    <a:pt x="21125" y="68082"/>
                    <a:pt x="17164" y="72010"/>
                    <a:pt x="17164" y="77247"/>
                  </a:cubicBezTo>
                  <a:cubicBezTo>
                    <a:pt x="17164" y="81175"/>
                    <a:pt x="21125" y="85103"/>
                    <a:pt x="25086" y="85103"/>
                  </a:cubicBezTo>
                  <a:cubicBezTo>
                    <a:pt x="91101" y="85103"/>
                    <a:pt x="91101" y="85103"/>
                    <a:pt x="91101" y="85103"/>
                  </a:cubicBezTo>
                  <a:cubicBezTo>
                    <a:pt x="91101" y="106051"/>
                    <a:pt x="91101" y="106051"/>
                    <a:pt x="91101" y="106051"/>
                  </a:cubicBezTo>
                  <a:cubicBezTo>
                    <a:pt x="25086" y="106051"/>
                    <a:pt x="25086" y="106051"/>
                    <a:pt x="25086" y="106051"/>
                  </a:cubicBezTo>
                  <a:cubicBezTo>
                    <a:pt x="21125" y="106051"/>
                    <a:pt x="17164" y="109979"/>
                    <a:pt x="17164" y="113907"/>
                  </a:cubicBezTo>
                  <a:cubicBezTo>
                    <a:pt x="17164" y="119144"/>
                    <a:pt x="21125" y="123072"/>
                    <a:pt x="25086" y="123072"/>
                  </a:cubicBezTo>
                  <a:cubicBezTo>
                    <a:pt x="91101" y="123072"/>
                    <a:pt x="91101" y="123072"/>
                    <a:pt x="91101" y="123072"/>
                  </a:cubicBezTo>
                  <a:cubicBezTo>
                    <a:pt x="91101" y="188536"/>
                    <a:pt x="91101" y="188536"/>
                    <a:pt x="91101" y="188536"/>
                  </a:cubicBezTo>
                  <a:cubicBezTo>
                    <a:pt x="91101" y="201629"/>
                    <a:pt x="100343" y="212103"/>
                    <a:pt x="113546" y="212103"/>
                  </a:cubicBezTo>
                  <a:cubicBezTo>
                    <a:pt x="133350" y="212103"/>
                    <a:pt x="133350" y="212103"/>
                    <a:pt x="133350" y="212103"/>
                  </a:cubicBezTo>
                  <a:cubicBezTo>
                    <a:pt x="133350" y="246144"/>
                    <a:pt x="133350" y="246144"/>
                    <a:pt x="133350" y="246144"/>
                  </a:cubicBezTo>
                  <a:cubicBezTo>
                    <a:pt x="133350" y="251382"/>
                    <a:pt x="129389" y="254000"/>
                    <a:pt x="124108" y="254000"/>
                  </a:cubicBezTo>
                  <a:cubicBezTo>
                    <a:pt x="7922" y="254000"/>
                    <a:pt x="7922" y="254000"/>
                    <a:pt x="7922" y="254000"/>
                  </a:cubicBezTo>
                  <a:cubicBezTo>
                    <a:pt x="3961" y="254000"/>
                    <a:pt x="0" y="251382"/>
                    <a:pt x="0" y="246144"/>
                  </a:cubicBezTo>
                  <a:cubicBezTo>
                    <a:pt x="0" y="7856"/>
                    <a:pt x="0" y="7856"/>
                    <a:pt x="0" y="7856"/>
                  </a:cubicBezTo>
                  <a:cubicBezTo>
                    <a:pt x="0" y="2618"/>
                    <a:pt x="3961" y="0"/>
                    <a:pt x="7922" y="0"/>
                  </a:cubicBezTo>
                  <a:close/>
                </a:path>
              </a:pathLst>
            </a:custGeom>
            <a:solidFill>
              <a:schemeClr val="tx1"/>
            </a:solidFill>
            <a:ln>
              <a:noFill/>
            </a:ln>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625" tIns="335625" rIns="335625" bIns="335625"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911350">
                <a:lnSpc>
                  <a:spcPct val="90000"/>
                </a:lnSpc>
                <a:spcBef>
                  <a:spcPct val="0"/>
                </a:spcBef>
                <a:spcAft>
                  <a:spcPct val="35000"/>
                </a:spcAft>
                <a:buNone/>
              </a:pPr>
              <a:endParaRPr lang="zh-CN" altLang="en-US" sz="4300" kern="1200"/>
            </a:p>
          </p:txBody>
        </p:sp>
        <p:sp>
          <p:nvSpPr>
            <p:cNvPr id="41" name="任意多边形: 形状 40"/>
            <p:cNvSpPr/>
            <p:nvPr/>
          </p:nvSpPr>
          <p:spPr>
            <a:xfrm>
              <a:off x="5758838" y="2609849"/>
              <a:ext cx="674323" cy="6743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chemeClr val="tx1"/>
            </a:solidFill>
            <a:ln>
              <a:noFill/>
            </a:ln>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333500">
                <a:lnSpc>
                  <a:spcPct val="90000"/>
                </a:lnSpc>
                <a:spcBef>
                  <a:spcPct val="0"/>
                </a:spcBef>
                <a:spcAft>
                  <a:spcPct val="35000"/>
                </a:spcAft>
                <a:buNone/>
              </a:pPr>
              <a:endParaRPr lang="zh-CN" altLang="en-US" sz="3000" kern="1200"/>
            </a:p>
          </p:txBody>
        </p:sp>
        <p:sp>
          <p:nvSpPr>
            <p:cNvPr id="42" name="任意多边形: 形状 41"/>
            <p:cNvSpPr/>
            <p:nvPr/>
          </p:nvSpPr>
          <p:spPr>
            <a:xfrm>
              <a:off x="6780577" y="3631588"/>
              <a:ext cx="674323" cy="6743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chemeClr val="tx1"/>
            </a:solidFill>
            <a:ln>
              <a:noFill/>
            </a:ln>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333500">
                <a:lnSpc>
                  <a:spcPct val="90000"/>
                </a:lnSpc>
                <a:spcBef>
                  <a:spcPct val="0"/>
                </a:spcBef>
                <a:spcAft>
                  <a:spcPct val="35000"/>
                </a:spcAft>
                <a:buNone/>
              </a:pPr>
              <a:endParaRPr lang="zh-CN" altLang="en-US" sz="3000" kern="1200"/>
            </a:p>
          </p:txBody>
        </p:sp>
        <p:sp>
          <p:nvSpPr>
            <p:cNvPr id="43" name="任意多边形: 形状 42"/>
            <p:cNvSpPr/>
            <p:nvPr/>
          </p:nvSpPr>
          <p:spPr>
            <a:xfrm>
              <a:off x="5758838" y="4653328"/>
              <a:ext cx="674323" cy="6743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chemeClr val="tx1"/>
            </a:solidFill>
            <a:ln>
              <a:noFill/>
            </a:ln>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333500">
                <a:lnSpc>
                  <a:spcPct val="90000"/>
                </a:lnSpc>
                <a:spcBef>
                  <a:spcPct val="0"/>
                </a:spcBef>
                <a:spcAft>
                  <a:spcPct val="35000"/>
                </a:spcAft>
                <a:buNone/>
              </a:pPr>
              <a:endParaRPr lang="zh-CN" altLang="en-US" sz="3000" kern="1200"/>
            </a:p>
          </p:txBody>
        </p:sp>
        <p:sp>
          <p:nvSpPr>
            <p:cNvPr id="44" name="任意多边形: 形状 43"/>
            <p:cNvSpPr/>
            <p:nvPr/>
          </p:nvSpPr>
          <p:spPr>
            <a:xfrm>
              <a:off x="4737098" y="3631588"/>
              <a:ext cx="674323" cy="6743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chemeClr val="tx1"/>
            </a:solidFill>
            <a:ln>
              <a:noFill/>
            </a:ln>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333500">
                <a:lnSpc>
                  <a:spcPct val="90000"/>
                </a:lnSpc>
                <a:spcBef>
                  <a:spcPct val="0"/>
                </a:spcBef>
                <a:spcAft>
                  <a:spcPct val="35000"/>
                </a:spcAft>
                <a:buNone/>
              </a:pPr>
              <a:endParaRPr lang="zh-CN" altLang="en-US" sz="3000" kern="1200"/>
            </a:p>
          </p:txBody>
        </p:sp>
      </p:grpSp>
      <p:cxnSp>
        <p:nvCxnSpPr>
          <p:cNvPr id="18" name="直接连接符 17"/>
          <p:cNvCxnSpPr/>
          <p:nvPr/>
        </p:nvCxnSpPr>
        <p:spPr>
          <a:xfrm flipH="1">
            <a:off x="6095999" y="2253346"/>
            <a:ext cx="714371"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6096000" y="2253347"/>
            <a:ext cx="0" cy="483539"/>
          </a:xfrm>
          <a:prstGeom prst="line">
            <a:avLst/>
          </a:prstGeom>
          <a:ln>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381629" y="6047817"/>
            <a:ext cx="714371"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6096000" y="5573186"/>
            <a:ext cx="0" cy="483539"/>
          </a:xfrm>
          <a:prstGeom prst="line">
            <a:avLst/>
          </a:prstGeom>
          <a:ln>
            <a:solidFill>
              <a:schemeClr val="tx1"/>
            </a:solidFill>
            <a:headEnd type="none"/>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6957339" y="1859682"/>
            <a:ext cx="3248266" cy="1109754"/>
            <a:chOff x="6585160" y="1678126"/>
            <a:chExt cx="3248266" cy="1109754"/>
          </a:xfrm>
        </p:grpSpPr>
        <p:sp>
          <p:nvSpPr>
            <p:cNvPr id="24" name="矩形 23"/>
            <p:cNvSpPr/>
            <p:nvPr/>
          </p:nvSpPr>
          <p:spPr>
            <a:xfrm>
              <a:off x="6585160" y="2030750"/>
              <a:ext cx="3248266"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5" name="矩形 24"/>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26" name="组合 25"/>
          <p:cNvGrpSpPr/>
          <p:nvPr/>
        </p:nvGrpSpPr>
        <p:grpSpPr>
          <a:xfrm>
            <a:off x="1983483" y="5346031"/>
            <a:ext cx="3248266" cy="1109754"/>
            <a:chOff x="6585160" y="1678126"/>
            <a:chExt cx="3248266" cy="1109754"/>
          </a:xfrm>
        </p:grpSpPr>
        <p:sp>
          <p:nvSpPr>
            <p:cNvPr id="27" name="矩形 26"/>
            <p:cNvSpPr/>
            <p:nvPr/>
          </p:nvSpPr>
          <p:spPr>
            <a:xfrm>
              <a:off x="6585160" y="2030750"/>
              <a:ext cx="3248266"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8" name="矩形 27"/>
            <p:cNvSpPr/>
            <p:nvPr/>
          </p:nvSpPr>
          <p:spPr>
            <a:xfrm>
              <a:off x="7591452"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p>
          </p:txBody>
        </p:sp>
      </p:grpSp>
      <p:grpSp>
        <p:nvGrpSpPr>
          <p:cNvPr id="29" name="组合 28"/>
          <p:cNvGrpSpPr/>
          <p:nvPr/>
        </p:nvGrpSpPr>
        <p:grpSpPr>
          <a:xfrm>
            <a:off x="972457" y="2779485"/>
            <a:ext cx="2816740" cy="1109754"/>
            <a:chOff x="7016686" y="1678126"/>
            <a:chExt cx="2816740" cy="1109754"/>
          </a:xfrm>
        </p:grpSpPr>
        <p:sp>
          <p:nvSpPr>
            <p:cNvPr id="30" name="矩形 29"/>
            <p:cNvSpPr/>
            <p:nvPr/>
          </p:nvSpPr>
          <p:spPr>
            <a:xfrm>
              <a:off x="7016686" y="2030750"/>
              <a:ext cx="2816740"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1" name="矩形 30"/>
            <p:cNvSpPr/>
            <p:nvPr/>
          </p:nvSpPr>
          <p:spPr>
            <a:xfrm>
              <a:off x="7591452"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p>
          </p:txBody>
        </p:sp>
      </p:grpSp>
      <p:grpSp>
        <p:nvGrpSpPr>
          <p:cNvPr id="32" name="组合 31"/>
          <p:cNvGrpSpPr/>
          <p:nvPr/>
        </p:nvGrpSpPr>
        <p:grpSpPr>
          <a:xfrm>
            <a:off x="8581472" y="3983264"/>
            <a:ext cx="2816740" cy="1109754"/>
            <a:chOff x="7016686" y="1678126"/>
            <a:chExt cx="2816740" cy="1109754"/>
          </a:xfrm>
        </p:grpSpPr>
        <p:sp>
          <p:nvSpPr>
            <p:cNvPr id="33" name="矩形 32"/>
            <p:cNvSpPr/>
            <p:nvPr/>
          </p:nvSpPr>
          <p:spPr>
            <a:xfrm>
              <a:off x="7016686" y="2030750"/>
              <a:ext cx="2816740"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4" name="矩形 33"/>
            <p:cNvSpPr/>
            <p:nvPr/>
          </p:nvSpPr>
          <p:spPr>
            <a:xfrm>
              <a:off x="7016686"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23"/>
                                            </p:tgtEl>
                                            <p:attrNameLst>
                                              <p:attrName>style.visibility</p:attrName>
                                            </p:attrNameLst>
                                          </p:cBhvr>
                                          <p:to>
                                            <p:strVal val="visible"/>
                                          </p:to>
                                        </p:set>
                                        <p:anim calcmode="lin" valueType="num" p14:bounceEnd="60000">
                                          <p:cBhvr additive="base">
                                            <p:cTn id="7" dur="100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14:bounceEnd="60000">
                                          <p:cBhvr additive="base">
                                            <p:cTn id="11" dur="100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12" dur="10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60000">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14:bounceEnd="60000">
                                          <p:cBhvr additive="base">
                                            <p:cTn id="15" dur="1000" fill="hold"/>
                                            <p:tgtEl>
                                              <p:spTgt spid="29"/>
                                            </p:tgtEl>
                                            <p:attrNameLst>
                                              <p:attrName>ppt_x</p:attrName>
                                            </p:attrNameLst>
                                          </p:cBhvr>
                                          <p:tavLst>
                                            <p:tav tm="0">
                                              <p:val>
                                                <p:strVal val="0-#ppt_w/2"/>
                                              </p:val>
                                            </p:tav>
                                            <p:tav tm="100000">
                                              <p:val>
                                                <p:strVal val="#ppt_x"/>
                                              </p:val>
                                            </p:tav>
                                          </p:tavLst>
                                        </p:anim>
                                        <p:anim calcmode="lin" valueType="num" p14:bounceEnd="60000">
                                          <p:cBhvr additive="base">
                                            <p:cTn id="16" dur="10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0000">
                                      <p:stCondLst>
                                        <p:cond delay="250"/>
                                      </p:stCondLst>
                                      <p:childTnLst>
                                        <p:set>
                                          <p:cBhvr>
                                            <p:cTn id="18" dur="1" fill="hold">
                                              <p:stCondLst>
                                                <p:cond delay="0"/>
                                              </p:stCondLst>
                                            </p:cTn>
                                            <p:tgtEl>
                                              <p:spTgt spid="32"/>
                                            </p:tgtEl>
                                            <p:attrNameLst>
                                              <p:attrName>style.visibility</p:attrName>
                                            </p:attrNameLst>
                                          </p:cBhvr>
                                          <p:to>
                                            <p:strVal val="visible"/>
                                          </p:to>
                                        </p:set>
                                        <p:anim calcmode="lin" valueType="num" p14:bounceEnd="60000">
                                          <p:cBhvr additive="base">
                                            <p:cTn id="19" dur="1000" fill="hold"/>
                                            <p:tgtEl>
                                              <p:spTgt spid="32"/>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1+#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0-#ppt_w/2"/>
                                              </p:val>
                                            </p:tav>
                                            <p:tav tm="100000">
                                              <p:val>
                                                <p:strVal val="#ppt_x"/>
                                              </p:val>
                                            </p:tav>
                                          </p:tavLst>
                                        </p:anim>
                                        <p:anim calcmode="lin" valueType="num">
                                          <p:cBhvr additive="base">
                                            <p:cTn id="12" dur="10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0-#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000" fill="hold"/>
                                            <p:tgtEl>
                                              <p:spTgt spid="32"/>
                                            </p:tgtEl>
                                            <p:attrNameLst>
                                              <p:attrName>ppt_x</p:attrName>
                                            </p:attrNameLst>
                                          </p:cBhvr>
                                          <p:tavLst>
                                            <p:tav tm="0">
                                              <p:val>
                                                <p:strVal val="1+#ppt_w/2"/>
                                              </p:val>
                                            </p:tav>
                                            <p:tav tm="100000">
                                              <p:val>
                                                <p:strVal val="#ppt_x"/>
                                              </p:val>
                                            </p:tav>
                                          </p:tavLst>
                                        </p:anim>
                                        <p:anim calcmode="lin" valueType="num">
                                          <p:cBhvr additive="base">
                                            <p:cTn id="20"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14825" y="1809750"/>
            <a:ext cx="3562350" cy="0"/>
            <a:chOff x="4000500" y="1809750"/>
            <a:chExt cx="3562350" cy="0"/>
          </a:xfrm>
        </p:grpSpPr>
        <p:cxnSp>
          <p:nvCxnSpPr>
            <p:cNvPr id="3" name="直接连接符 2"/>
            <p:cNvCxnSpPr/>
            <p:nvPr/>
          </p:nvCxnSpPr>
          <p:spPr>
            <a:xfrm>
              <a:off x="4000500" y="1809750"/>
              <a:ext cx="356235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114925" y="1809750"/>
              <a:ext cx="1333500"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2895600" y="1000844"/>
            <a:ext cx="6400800" cy="584775"/>
          </a:xfrm>
          <a:prstGeom prst="rect">
            <a:avLst/>
          </a:prstGeom>
          <a:noFill/>
        </p:spPr>
        <p:txBody>
          <a:bodyPr wrap="square" rtlCol="0">
            <a:spAutoFit/>
            <a:scene3d>
              <a:camera prst="orthographicFront"/>
              <a:lightRig rig="threePt" dir="t">
                <a:rot lat="0" lon="0" rev="0"/>
              </a:lightRig>
            </a:scene3d>
            <a:sp3d contourW="12700"/>
          </a:bodyPr>
          <a:lstStyle>
            <a:defPPr>
              <a:defRPr lang="zh-CN"/>
            </a:defPPr>
            <a:lvl1pPr algn="dist">
              <a:defRPr sz="9600"/>
            </a:lvl1pPr>
          </a:lstStyle>
          <a:p>
            <a:pPr algn="ctr"/>
            <a:r>
              <a:rPr lang="zh-CN" altLang="en-US" sz="3200" dirty="0"/>
              <a:t>写在前面的话</a:t>
            </a:r>
          </a:p>
        </p:txBody>
      </p:sp>
      <p:sp>
        <p:nvSpPr>
          <p:cNvPr id="8" name="文本框 7"/>
          <p:cNvSpPr txBox="1"/>
          <p:nvPr/>
        </p:nvSpPr>
        <p:spPr>
          <a:xfrm>
            <a:off x="2162629" y="2715344"/>
            <a:ext cx="7866742" cy="2169825"/>
          </a:xfrm>
          <a:prstGeom prst="rect">
            <a:avLst/>
          </a:prstGeom>
          <a:noFill/>
        </p:spPr>
        <p:txBody>
          <a:bodyPr wrap="square" rtlCol="0">
            <a:spAutoFit/>
            <a:scene3d>
              <a:camera prst="orthographicFront"/>
              <a:lightRig rig="threePt" dir="t">
                <a:rot lat="0" lon="0" rev="0"/>
              </a:lightRig>
            </a:scene3d>
            <a:sp3d contourW="12700"/>
          </a:bodyPr>
          <a:lstStyle>
            <a:defPPr>
              <a:defRPr lang="zh-CN"/>
            </a:defPPr>
            <a:lvl1pPr algn="dist">
              <a:defRPr sz="9600"/>
            </a:lvl1pPr>
          </a:lstStyle>
          <a:p>
            <a:pPr algn="just">
              <a:lnSpc>
                <a:spcPct val="150000"/>
              </a:lnSpc>
            </a:pPr>
            <a:r>
              <a:rPr lang="zh-CN" altLang="en-US" sz="1800" dirty="0"/>
              <a:t>回顾这一年的工作，在取得成绩的同时，我们也找到了工作中的不足和问题，主要反映于</a:t>
            </a:r>
            <a:r>
              <a:rPr lang="en-US" altLang="zh-CN" sz="1800" dirty="0"/>
              <a:t>xx</a:t>
            </a:r>
            <a:r>
              <a:rPr lang="zh-CN" altLang="en-US" sz="1800" dirty="0"/>
              <a:t>及</a:t>
            </a:r>
            <a:r>
              <a:rPr lang="en-US" altLang="zh-CN" sz="1800" dirty="0"/>
              <a:t>xxx</a:t>
            </a:r>
            <a:r>
              <a:rPr lang="zh-CN" altLang="en-US" sz="1800" dirty="0"/>
              <a:t>的风格、定型还有待进一步探索，尤其是网上的公司产品库充分体现我们</a:t>
            </a:r>
            <a:r>
              <a:rPr lang="en-US" altLang="zh-CN" sz="1800" dirty="0" err="1"/>
              <a:t>xxxxx</a:t>
            </a:r>
            <a:r>
              <a:rPr lang="zh-CN" altLang="en-US" sz="1800" dirty="0"/>
              <a:t>和我们这个平台能为客户提供良好的商机和快捷方便的信息、导航的功能发挥。展望新的一年，我们将继续努力，力争各项工作更上一个新台阶。</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37"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51954" y="1104900"/>
            <a:ext cx="3506869" cy="4673580"/>
          </a:xfrm>
          <a:custGeom>
            <a:avLst/>
            <a:gdLst>
              <a:gd name="connsiteX0" fmla="*/ 0 w 3505845"/>
              <a:gd name="connsiteY0" fmla="*/ 0 h 4673580"/>
              <a:gd name="connsiteX1" fmla="*/ 3505845 w 3505845"/>
              <a:gd name="connsiteY1" fmla="*/ 0 h 4673580"/>
              <a:gd name="connsiteX2" fmla="*/ 3505845 w 3505845"/>
              <a:gd name="connsiteY2" fmla="*/ 4673580 h 4673580"/>
              <a:gd name="connsiteX3" fmla="*/ 0 w 3505845"/>
              <a:gd name="connsiteY3" fmla="*/ 4673580 h 4673580"/>
              <a:gd name="connsiteX4" fmla="*/ 0 w 3505845"/>
              <a:gd name="connsiteY4" fmla="*/ 0 h 4673580"/>
              <a:gd name="connsiteX0-1" fmla="*/ 0 w 3505845"/>
              <a:gd name="connsiteY0-2" fmla="*/ 0 h 4673580"/>
              <a:gd name="connsiteX1-3" fmla="*/ 3505845 w 3505845"/>
              <a:gd name="connsiteY1-4" fmla="*/ 0 h 4673580"/>
              <a:gd name="connsiteX2-5" fmla="*/ 3486795 w 3505845"/>
              <a:gd name="connsiteY2-6" fmla="*/ 2247900 h 4673580"/>
              <a:gd name="connsiteX3-7" fmla="*/ 3505845 w 3505845"/>
              <a:gd name="connsiteY3-8" fmla="*/ 4673580 h 4673580"/>
              <a:gd name="connsiteX4-9" fmla="*/ 0 w 3505845"/>
              <a:gd name="connsiteY4-10" fmla="*/ 4673580 h 4673580"/>
              <a:gd name="connsiteX5" fmla="*/ 0 w 3505845"/>
              <a:gd name="connsiteY5" fmla="*/ 0 h 4673580"/>
              <a:gd name="connsiteX0-11" fmla="*/ 0 w 3505845"/>
              <a:gd name="connsiteY0-12" fmla="*/ 0 h 4673580"/>
              <a:gd name="connsiteX1-13" fmla="*/ 3505845 w 3505845"/>
              <a:gd name="connsiteY1-14" fmla="*/ 0 h 4673580"/>
              <a:gd name="connsiteX2-15" fmla="*/ 3486795 w 3505845"/>
              <a:gd name="connsiteY2-16" fmla="*/ 2247900 h 4673580"/>
              <a:gd name="connsiteX3-17" fmla="*/ 3486795 w 3505845"/>
              <a:gd name="connsiteY3-18" fmla="*/ 3524250 h 4673580"/>
              <a:gd name="connsiteX4-19" fmla="*/ 3505845 w 3505845"/>
              <a:gd name="connsiteY4-20" fmla="*/ 4673580 h 4673580"/>
              <a:gd name="connsiteX5-21" fmla="*/ 0 w 3505845"/>
              <a:gd name="connsiteY5-22" fmla="*/ 4673580 h 4673580"/>
              <a:gd name="connsiteX6" fmla="*/ 0 w 3505845"/>
              <a:gd name="connsiteY6" fmla="*/ 0 h 4673580"/>
              <a:gd name="connsiteX0-23" fmla="*/ 0 w 3505845"/>
              <a:gd name="connsiteY0-24" fmla="*/ 0 h 4673580"/>
              <a:gd name="connsiteX1-25" fmla="*/ 3505845 w 3505845"/>
              <a:gd name="connsiteY1-26" fmla="*/ 0 h 4673580"/>
              <a:gd name="connsiteX2-27" fmla="*/ 3486795 w 3505845"/>
              <a:gd name="connsiteY2-28" fmla="*/ 2247900 h 4673580"/>
              <a:gd name="connsiteX3-29" fmla="*/ 3467745 w 3505845"/>
              <a:gd name="connsiteY3-30" fmla="*/ 2857500 h 4673580"/>
              <a:gd name="connsiteX4-31" fmla="*/ 3486795 w 3505845"/>
              <a:gd name="connsiteY4-32" fmla="*/ 3524250 h 4673580"/>
              <a:gd name="connsiteX5-33" fmla="*/ 3505845 w 3505845"/>
              <a:gd name="connsiteY5-34" fmla="*/ 4673580 h 4673580"/>
              <a:gd name="connsiteX6-35" fmla="*/ 0 w 3505845"/>
              <a:gd name="connsiteY6-36" fmla="*/ 4673580 h 4673580"/>
              <a:gd name="connsiteX7" fmla="*/ 0 w 3505845"/>
              <a:gd name="connsiteY7" fmla="*/ 0 h 4673580"/>
              <a:gd name="connsiteX0-37" fmla="*/ 3467745 w 3559185"/>
              <a:gd name="connsiteY0-38" fmla="*/ 2857500 h 4673580"/>
              <a:gd name="connsiteX1-39" fmla="*/ 3486795 w 3559185"/>
              <a:gd name="connsiteY1-40" fmla="*/ 3524250 h 4673580"/>
              <a:gd name="connsiteX2-41" fmla="*/ 3505845 w 3559185"/>
              <a:gd name="connsiteY2-42" fmla="*/ 4673580 h 4673580"/>
              <a:gd name="connsiteX3-43" fmla="*/ 0 w 3559185"/>
              <a:gd name="connsiteY3-44" fmla="*/ 4673580 h 4673580"/>
              <a:gd name="connsiteX4-45" fmla="*/ 0 w 3559185"/>
              <a:gd name="connsiteY4-46" fmla="*/ 0 h 4673580"/>
              <a:gd name="connsiteX5-47" fmla="*/ 3505845 w 3559185"/>
              <a:gd name="connsiteY5-48" fmla="*/ 0 h 4673580"/>
              <a:gd name="connsiteX6-49" fmla="*/ 3486795 w 3559185"/>
              <a:gd name="connsiteY6-50" fmla="*/ 2247900 h 4673580"/>
              <a:gd name="connsiteX7-51" fmla="*/ 3559185 w 3559185"/>
              <a:gd name="connsiteY7-52" fmla="*/ 2948940 h 4673580"/>
              <a:gd name="connsiteX0-53" fmla="*/ 3467745 w 3505845"/>
              <a:gd name="connsiteY0-54" fmla="*/ 2857500 h 4673580"/>
              <a:gd name="connsiteX1-55" fmla="*/ 3486795 w 3505845"/>
              <a:gd name="connsiteY1-56" fmla="*/ 3524250 h 4673580"/>
              <a:gd name="connsiteX2-57" fmla="*/ 3505845 w 3505845"/>
              <a:gd name="connsiteY2-58" fmla="*/ 4673580 h 4673580"/>
              <a:gd name="connsiteX3-59" fmla="*/ 0 w 3505845"/>
              <a:gd name="connsiteY3-60" fmla="*/ 4673580 h 4673580"/>
              <a:gd name="connsiteX4-61" fmla="*/ 0 w 3505845"/>
              <a:gd name="connsiteY4-62" fmla="*/ 0 h 4673580"/>
              <a:gd name="connsiteX5-63" fmla="*/ 3505845 w 3505845"/>
              <a:gd name="connsiteY5-64" fmla="*/ 0 h 4673580"/>
              <a:gd name="connsiteX6-65" fmla="*/ 3486795 w 3505845"/>
              <a:gd name="connsiteY6-66" fmla="*/ 2247900 h 4673580"/>
              <a:gd name="connsiteX0-67" fmla="*/ 3486795 w 3505845"/>
              <a:gd name="connsiteY0-68" fmla="*/ 3524250 h 4673580"/>
              <a:gd name="connsiteX1-69" fmla="*/ 3505845 w 3505845"/>
              <a:gd name="connsiteY1-70" fmla="*/ 4673580 h 4673580"/>
              <a:gd name="connsiteX2-71" fmla="*/ 0 w 3505845"/>
              <a:gd name="connsiteY2-72" fmla="*/ 4673580 h 4673580"/>
              <a:gd name="connsiteX3-73" fmla="*/ 0 w 3505845"/>
              <a:gd name="connsiteY3-74" fmla="*/ 0 h 4673580"/>
              <a:gd name="connsiteX4-75" fmla="*/ 3505845 w 3505845"/>
              <a:gd name="connsiteY4-76" fmla="*/ 0 h 4673580"/>
              <a:gd name="connsiteX5-77" fmla="*/ 3486795 w 3505845"/>
              <a:gd name="connsiteY5-78" fmla="*/ 2247900 h 4673580"/>
              <a:gd name="connsiteX0-79" fmla="*/ 3515978 w 3515978"/>
              <a:gd name="connsiteY0-80" fmla="*/ 3524250 h 4673580"/>
              <a:gd name="connsiteX1-81" fmla="*/ 3505845 w 3515978"/>
              <a:gd name="connsiteY1-82" fmla="*/ 4673580 h 4673580"/>
              <a:gd name="connsiteX2-83" fmla="*/ 0 w 3515978"/>
              <a:gd name="connsiteY2-84" fmla="*/ 4673580 h 4673580"/>
              <a:gd name="connsiteX3-85" fmla="*/ 0 w 3515978"/>
              <a:gd name="connsiteY3-86" fmla="*/ 0 h 4673580"/>
              <a:gd name="connsiteX4-87" fmla="*/ 3505845 w 3515978"/>
              <a:gd name="connsiteY4-88" fmla="*/ 0 h 4673580"/>
              <a:gd name="connsiteX5-89" fmla="*/ 3486795 w 3515978"/>
              <a:gd name="connsiteY5-90" fmla="*/ 2247900 h 4673580"/>
              <a:gd name="connsiteX0-91" fmla="*/ 3506250 w 3506869"/>
              <a:gd name="connsiteY0-92" fmla="*/ 3524250 h 4673580"/>
              <a:gd name="connsiteX1-93" fmla="*/ 3505845 w 3506869"/>
              <a:gd name="connsiteY1-94" fmla="*/ 4673580 h 4673580"/>
              <a:gd name="connsiteX2-95" fmla="*/ 0 w 3506869"/>
              <a:gd name="connsiteY2-96" fmla="*/ 4673580 h 4673580"/>
              <a:gd name="connsiteX3-97" fmla="*/ 0 w 3506869"/>
              <a:gd name="connsiteY3-98" fmla="*/ 0 h 4673580"/>
              <a:gd name="connsiteX4-99" fmla="*/ 3505845 w 3506869"/>
              <a:gd name="connsiteY4-100" fmla="*/ 0 h 4673580"/>
              <a:gd name="connsiteX5-101" fmla="*/ 3486795 w 3506869"/>
              <a:gd name="connsiteY5-102" fmla="*/ 2247900 h 4673580"/>
              <a:gd name="connsiteX0-103" fmla="*/ 3506250 w 3506869"/>
              <a:gd name="connsiteY0-104" fmla="*/ 3524250 h 4673580"/>
              <a:gd name="connsiteX1-105" fmla="*/ 3505845 w 3506869"/>
              <a:gd name="connsiteY1-106" fmla="*/ 4673580 h 4673580"/>
              <a:gd name="connsiteX2-107" fmla="*/ 0 w 3506869"/>
              <a:gd name="connsiteY2-108" fmla="*/ 4673580 h 4673580"/>
              <a:gd name="connsiteX3-109" fmla="*/ 0 w 3506869"/>
              <a:gd name="connsiteY3-110" fmla="*/ 0 h 4673580"/>
              <a:gd name="connsiteX4-111" fmla="*/ 3505845 w 3506869"/>
              <a:gd name="connsiteY4-112" fmla="*/ 0 h 4673580"/>
              <a:gd name="connsiteX5-113" fmla="*/ 3496523 w 3506869"/>
              <a:gd name="connsiteY5-114" fmla="*/ 2247900 h 4673580"/>
              <a:gd name="connsiteX0-115" fmla="*/ 3506250 w 3525963"/>
              <a:gd name="connsiteY0-116" fmla="*/ 3524250 h 4673580"/>
              <a:gd name="connsiteX1-117" fmla="*/ 3505845 w 3525963"/>
              <a:gd name="connsiteY1-118" fmla="*/ 4673580 h 4673580"/>
              <a:gd name="connsiteX2-119" fmla="*/ 0 w 3525963"/>
              <a:gd name="connsiteY2-120" fmla="*/ 4673580 h 4673580"/>
              <a:gd name="connsiteX3-121" fmla="*/ 0 w 3525963"/>
              <a:gd name="connsiteY3-122" fmla="*/ 0 h 4673580"/>
              <a:gd name="connsiteX4-123" fmla="*/ 3505845 w 3525963"/>
              <a:gd name="connsiteY4-124" fmla="*/ 0 h 4673580"/>
              <a:gd name="connsiteX5-125" fmla="*/ 3525706 w 3525963"/>
              <a:gd name="connsiteY5-126" fmla="*/ 2257628 h 4673580"/>
              <a:gd name="connsiteX0-127" fmla="*/ 3506250 w 3516372"/>
              <a:gd name="connsiteY0-128" fmla="*/ 3524250 h 4673580"/>
              <a:gd name="connsiteX1-129" fmla="*/ 3505845 w 3516372"/>
              <a:gd name="connsiteY1-130" fmla="*/ 4673580 h 4673580"/>
              <a:gd name="connsiteX2-131" fmla="*/ 0 w 3516372"/>
              <a:gd name="connsiteY2-132" fmla="*/ 4673580 h 4673580"/>
              <a:gd name="connsiteX3-133" fmla="*/ 0 w 3516372"/>
              <a:gd name="connsiteY3-134" fmla="*/ 0 h 4673580"/>
              <a:gd name="connsiteX4-135" fmla="*/ 3505845 w 3516372"/>
              <a:gd name="connsiteY4-136" fmla="*/ 0 h 4673580"/>
              <a:gd name="connsiteX5-137" fmla="*/ 3515978 w 3516372"/>
              <a:gd name="connsiteY5-138" fmla="*/ 2257628 h 4673580"/>
              <a:gd name="connsiteX0-139" fmla="*/ 3506250 w 3506869"/>
              <a:gd name="connsiteY0-140" fmla="*/ 3524250 h 4673580"/>
              <a:gd name="connsiteX1-141" fmla="*/ 3505845 w 3506869"/>
              <a:gd name="connsiteY1-142" fmla="*/ 4673580 h 4673580"/>
              <a:gd name="connsiteX2-143" fmla="*/ 0 w 3506869"/>
              <a:gd name="connsiteY2-144" fmla="*/ 4673580 h 4673580"/>
              <a:gd name="connsiteX3-145" fmla="*/ 0 w 3506869"/>
              <a:gd name="connsiteY3-146" fmla="*/ 0 h 4673580"/>
              <a:gd name="connsiteX4-147" fmla="*/ 3505845 w 3506869"/>
              <a:gd name="connsiteY4-148" fmla="*/ 0 h 4673580"/>
              <a:gd name="connsiteX5-149" fmla="*/ 3496523 w 3506869"/>
              <a:gd name="connsiteY5-150" fmla="*/ 2257628 h 46735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3506869" h="4673580">
                <a:moveTo>
                  <a:pt x="3506250" y="3524250"/>
                </a:moveTo>
                <a:cubicBezTo>
                  <a:pt x="3502872" y="3907360"/>
                  <a:pt x="3509223" y="4290470"/>
                  <a:pt x="3505845" y="4673580"/>
                </a:cubicBezTo>
                <a:lnTo>
                  <a:pt x="0" y="4673580"/>
                </a:lnTo>
                <a:lnTo>
                  <a:pt x="0" y="0"/>
                </a:lnTo>
                <a:lnTo>
                  <a:pt x="3505845" y="0"/>
                </a:lnTo>
                <a:cubicBezTo>
                  <a:pt x="3502738" y="749300"/>
                  <a:pt x="3499630" y="1508328"/>
                  <a:pt x="3496523" y="2257628"/>
                </a:cubicBezTo>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3" name="组合 2"/>
          <p:cNvGrpSpPr/>
          <p:nvPr/>
        </p:nvGrpSpPr>
        <p:grpSpPr>
          <a:xfrm rot="16200000">
            <a:off x="8840821" y="5324522"/>
            <a:ext cx="453958" cy="453958"/>
            <a:chOff x="5869021" y="5872413"/>
            <a:chExt cx="453958" cy="453958"/>
          </a:xfrm>
        </p:grpSpPr>
        <p:sp>
          <p:nvSpPr>
            <p:cNvPr id="4" name="矩形 3"/>
            <p:cNvSpPr/>
            <p:nvPr/>
          </p:nvSpPr>
          <p:spPr>
            <a:xfrm>
              <a:off x="5869021" y="5872413"/>
              <a:ext cx="453958" cy="453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箭头: V 形 4"/>
            <p:cNvSpPr/>
            <p:nvPr/>
          </p:nvSpPr>
          <p:spPr>
            <a:xfrm rot="5400000">
              <a:off x="5997358" y="5972932"/>
              <a:ext cx="197284" cy="252920"/>
            </a:xfrm>
            <a:prstGeom prst="chevron">
              <a:avLst>
                <a:gd name="adj" fmla="val 725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
        <p:nvSpPr>
          <p:cNvPr id="6" name="文本框 5"/>
          <p:cNvSpPr txBox="1"/>
          <p:nvPr/>
        </p:nvSpPr>
        <p:spPr>
          <a:xfrm>
            <a:off x="3504877" y="3602275"/>
            <a:ext cx="5839795" cy="769441"/>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sp>
        <p:nvSpPr>
          <p:cNvPr id="7" name="文本框 6"/>
          <p:cNvSpPr txBox="1"/>
          <p:nvPr/>
        </p:nvSpPr>
        <p:spPr>
          <a:xfrm>
            <a:off x="2223069" y="1924346"/>
            <a:ext cx="4463481" cy="92333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PART04</a:t>
            </a:r>
            <a:endParaRPr kumimoji="0" lang="zh-CN" altLang="en-US" sz="54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04</a:t>
              </a:r>
              <a:endParaRPr kumimoji="0" lang="zh-CN" altLang="en-US"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grpSp>
        <p:nvGrpSpPr>
          <p:cNvPr id="20" name="组合 19"/>
          <p:cNvGrpSpPr/>
          <p:nvPr/>
        </p:nvGrpSpPr>
        <p:grpSpPr>
          <a:xfrm>
            <a:off x="839446" y="4135880"/>
            <a:ext cx="2454998" cy="1312246"/>
            <a:chOff x="6585160" y="1678126"/>
            <a:chExt cx="2454998" cy="1312246"/>
          </a:xfrm>
        </p:grpSpPr>
        <p:sp>
          <p:nvSpPr>
            <p:cNvPr id="21" name="矩形 20"/>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2" name="矩形 21"/>
            <p:cNvSpPr/>
            <p:nvPr/>
          </p:nvSpPr>
          <p:spPr>
            <a:xfrm>
              <a:off x="6691672"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23" name="组合 22"/>
          <p:cNvGrpSpPr/>
          <p:nvPr/>
        </p:nvGrpSpPr>
        <p:grpSpPr>
          <a:xfrm>
            <a:off x="3525483" y="4135880"/>
            <a:ext cx="2454998" cy="1312246"/>
            <a:chOff x="6585160" y="1678126"/>
            <a:chExt cx="2454998" cy="1312246"/>
          </a:xfrm>
        </p:grpSpPr>
        <p:sp>
          <p:nvSpPr>
            <p:cNvPr id="24" name="矩形 23"/>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5" name="矩形 24"/>
            <p:cNvSpPr/>
            <p:nvPr/>
          </p:nvSpPr>
          <p:spPr>
            <a:xfrm>
              <a:off x="6691672"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26" name="组合 25"/>
          <p:cNvGrpSpPr/>
          <p:nvPr/>
        </p:nvGrpSpPr>
        <p:grpSpPr>
          <a:xfrm>
            <a:off x="6211520" y="4135880"/>
            <a:ext cx="2454998" cy="1312246"/>
            <a:chOff x="6585160" y="1678126"/>
            <a:chExt cx="2454998" cy="1312246"/>
          </a:xfrm>
        </p:grpSpPr>
        <p:sp>
          <p:nvSpPr>
            <p:cNvPr id="27" name="矩形 26"/>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8" name="矩形 27"/>
            <p:cNvSpPr/>
            <p:nvPr/>
          </p:nvSpPr>
          <p:spPr>
            <a:xfrm>
              <a:off x="6691672"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29" name="组合 28"/>
          <p:cNvGrpSpPr/>
          <p:nvPr/>
        </p:nvGrpSpPr>
        <p:grpSpPr>
          <a:xfrm>
            <a:off x="8897557" y="4135880"/>
            <a:ext cx="2454998" cy="1312246"/>
            <a:chOff x="6585160" y="1678126"/>
            <a:chExt cx="2454998" cy="1312246"/>
          </a:xfrm>
        </p:grpSpPr>
        <p:sp>
          <p:nvSpPr>
            <p:cNvPr id="30" name="矩形 29"/>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1" name="矩形 30"/>
            <p:cNvSpPr/>
            <p:nvPr/>
          </p:nvSpPr>
          <p:spPr>
            <a:xfrm>
              <a:off x="6691672"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cxnSp>
        <p:nvCxnSpPr>
          <p:cNvPr id="32" name="直接连接符 31"/>
          <p:cNvCxnSpPr/>
          <p:nvPr/>
        </p:nvCxnSpPr>
        <p:spPr>
          <a:xfrm>
            <a:off x="1740372" y="5791200"/>
            <a:ext cx="653143" cy="0"/>
          </a:xfrm>
          <a:prstGeom prst="lin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直接连接符 32"/>
          <p:cNvCxnSpPr/>
          <p:nvPr/>
        </p:nvCxnSpPr>
        <p:spPr>
          <a:xfrm>
            <a:off x="4417823" y="5791200"/>
            <a:ext cx="653143" cy="0"/>
          </a:xfrm>
          <a:prstGeom prst="lin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4" name="直接连接符 33"/>
          <p:cNvCxnSpPr/>
          <p:nvPr/>
        </p:nvCxnSpPr>
        <p:spPr>
          <a:xfrm>
            <a:off x="7112447" y="5791200"/>
            <a:ext cx="653143" cy="0"/>
          </a:xfrm>
          <a:prstGeom prst="lin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 name="直接连接符 34"/>
          <p:cNvCxnSpPr/>
          <p:nvPr/>
        </p:nvCxnSpPr>
        <p:spPr>
          <a:xfrm>
            <a:off x="9798484" y="5791200"/>
            <a:ext cx="653143" cy="0"/>
          </a:xfrm>
          <a:prstGeom prst="lin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pic>
        <p:nvPicPr>
          <p:cNvPr id="45" name="图片占位符 44"/>
          <p:cNvPicPr>
            <a:picLocks noGrp="1" noChangeAspect="1"/>
          </p:cNvPicPr>
          <p:nvPr>
            <p:ph type="pic" sz="quarter" idx="12"/>
          </p:nvPr>
        </p:nvPicPr>
        <p:blipFill>
          <a:blip r:embed="rId3">
            <a:grayscl/>
            <a:extLst>
              <a:ext uri="{28A0092B-C50C-407E-A947-70E740481C1C}">
                <a14:useLocalDpi xmlns:a14="http://schemas.microsoft.com/office/drawing/2010/main" val="0"/>
              </a:ext>
            </a:extLst>
          </a:blip>
          <a:srcRect l="18722" r="18722"/>
          <a:stretch>
            <a:fillRect/>
          </a:stretch>
        </p:blipFill>
        <p:spPr/>
      </p:pic>
      <p:pic>
        <p:nvPicPr>
          <p:cNvPr id="47" name="图片占位符 46"/>
          <p:cNvPicPr>
            <a:picLocks noGrp="1" noChangeAspect="1"/>
          </p:cNvPicPr>
          <p:nvPr>
            <p:ph type="pic" sz="quarter" idx="13"/>
          </p:nvPr>
        </p:nvPicPr>
        <p:blipFill>
          <a:blip r:embed="rId4">
            <a:grayscl/>
            <a:extLst>
              <a:ext uri="{28A0092B-C50C-407E-A947-70E740481C1C}">
                <a14:useLocalDpi xmlns:a14="http://schemas.microsoft.com/office/drawing/2010/main" val="0"/>
              </a:ext>
            </a:extLst>
          </a:blip>
          <a:srcRect l="18722" r="18722"/>
          <a:stretch>
            <a:fillRect/>
          </a:stretch>
        </p:blipFill>
        <p:spPr/>
      </p:pic>
      <p:pic>
        <p:nvPicPr>
          <p:cNvPr id="51" name="图片占位符 50"/>
          <p:cNvPicPr>
            <a:picLocks noGrp="1" noChangeAspect="1"/>
          </p:cNvPicPr>
          <p:nvPr>
            <p:ph type="pic" sz="quarter" idx="11"/>
          </p:nvPr>
        </p:nvPicPr>
        <p:blipFill>
          <a:blip r:embed="rId5">
            <a:grayscl/>
            <a:extLst>
              <a:ext uri="{28A0092B-C50C-407E-A947-70E740481C1C}">
                <a14:useLocalDpi xmlns:a14="http://schemas.microsoft.com/office/drawing/2010/main" val="0"/>
              </a:ext>
            </a:extLst>
          </a:blip>
          <a:srcRect l="11100" r="11100"/>
          <a:stretch>
            <a:fillRect/>
          </a:stretch>
        </p:blipFill>
        <p:spPr/>
      </p:pic>
      <p:pic>
        <p:nvPicPr>
          <p:cNvPr id="55" name="图片占位符 54"/>
          <p:cNvPicPr>
            <a:picLocks noGrp="1" noChangeAspect="1"/>
          </p:cNvPicPr>
          <p:nvPr>
            <p:ph type="pic" sz="quarter" idx="10"/>
          </p:nvPr>
        </p:nvPicPr>
        <p:blipFill>
          <a:blip r:embed="rId6">
            <a:grayscl/>
            <a:extLst>
              <a:ext uri="{28A0092B-C50C-407E-A947-70E740481C1C}">
                <a14:useLocalDpi xmlns:a14="http://schemas.microsoft.com/office/drawing/2010/main" val="0"/>
              </a:ext>
            </a:extLst>
          </a:blip>
          <a:srcRect l="18722" r="18722"/>
          <a:stretch>
            <a:fillRect/>
          </a:stretch>
        </p:blipFill>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14:bounceEnd="60000">
                                          <p:cBhvr additive="base">
                                            <p:cTn id="11" dur="100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250"/>
                                      </p:stCondLst>
                                      <p:childTnLst>
                                        <p:set>
                                          <p:cBhvr>
                                            <p:cTn id="14" dur="1" fill="hold">
                                              <p:stCondLst>
                                                <p:cond delay="0"/>
                                              </p:stCondLst>
                                            </p:cTn>
                                            <p:tgtEl>
                                              <p:spTgt spid="26"/>
                                            </p:tgtEl>
                                            <p:attrNameLst>
                                              <p:attrName>style.visibility</p:attrName>
                                            </p:attrNameLst>
                                          </p:cBhvr>
                                          <p:to>
                                            <p:strVal val="visible"/>
                                          </p:to>
                                        </p:set>
                                        <p:anim calcmode="lin" valueType="num" p14:bounceEnd="60000">
                                          <p:cBhvr additive="base">
                                            <p:cTn id="15" dur="100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0000">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14:bounceEnd="60000">
                                          <p:cBhvr additive="base">
                                            <p:cTn id="19" dur="1000" fill="hold"/>
                                            <p:tgtEl>
                                              <p:spTgt spid="29"/>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29"/>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10" presetClass="entr" presetSubtype="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1+#ppt_w/2"/>
                                              </p:val>
                                            </p:tav>
                                            <p:tav tm="100000">
                                              <p:val>
                                                <p:strVal val="#ppt_x"/>
                                              </p:val>
                                            </p:tav>
                                          </p:tavLst>
                                        </p:anim>
                                        <p:anim calcmode="lin" valueType="num">
                                          <p:cBhvr additive="base">
                                            <p:cTn id="16" dur="10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10" presetClass="entr" presetSubtype="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04</a:t>
              </a:r>
              <a:endParaRPr kumimoji="0" lang="zh-CN" altLang="en-US"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grpSp>
        <p:nvGrpSpPr>
          <p:cNvPr id="19" name="组合 18"/>
          <p:cNvGrpSpPr/>
          <p:nvPr/>
        </p:nvGrpSpPr>
        <p:grpSpPr>
          <a:xfrm>
            <a:off x="6486380" y="4359927"/>
            <a:ext cx="4428362" cy="1355788"/>
            <a:chOff x="6585160" y="1634584"/>
            <a:chExt cx="4428362" cy="1355788"/>
          </a:xfrm>
        </p:grpSpPr>
        <p:sp>
          <p:nvSpPr>
            <p:cNvPr id="20" name="矩形 19"/>
            <p:cNvSpPr/>
            <p:nvPr/>
          </p:nvSpPr>
          <p:spPr>
            <a:xfrm>
              <a:off x="6585160" y="2030750"/>
              <a:ext cx="4428362" cy="95962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用户可以在投影仪或者计算机上进行演示也可以将演示文稿打印出来制作成胶片以便应用到更广泛的领域中泛的领域中</a:t>
              </a:r>
            </a:p>
          </p:txBody>
        </p:sp>
        <p:sp>
          <p:nvSpPr>
            <p:cNvPr id="22" name="矩形 21"/>
            <p:cNvSpPr/>
            <p:nvPr/>
          </p:nvSpPr>
          <p:spPr>
            <a:xfrm>
              <a:off x="6585160" y="1634584"/>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pic>
        <p:nvPicPr>
          <p:cNvPr id="14" name="图片占位符 1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789" b="19789"/>
          <a:stretch>
            <a:fillRect/>
          </a:stretch>
        </p:blipFill>
        <p:spPr/>
      </p:pic>
      <p:pic>
        <p:nvPicPr>
          <p:cNvPr id="25" name="图片占位符 2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9789" b="19789"/>
          <a:stretch>
            <a:fillRect/>
          </a:stretch>
        </p:blipFill>
        <p:spPr/>
      </p:pic>
      <p:pic>
        <p:nvPicPr>
          <p:cNvPr id="28" name="图片占位符 27"/>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19789" b="19789"/>
          <a:stretch>
            <a:fillRect/>
          </a:stretch>
        </p:blipFill>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14:bounceEnd="60000">
                                          <p:cBhvr additive="base">
                                            <p:cTn id="7" dur="100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04</a:t>
              </a:r>
              <a:endParaRPr kumimoji="0" lang="zh-CN" altLang="en-US"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grpSp>
        <p:nvGrpSpPr>
          <p:cNvPr id="9" name="组合 8"/>
          <p:cNvGrpSpPr/>
          <p:nvPr/>
        </p:nvGrpSpPr>
        <p:grpSpPr>
          <a:xfrm>
            <a:off x="911559" y="1746106"/>
            <a:ext cx="10368883" cy="1167810"/>
            <a:chOff x="6585160" y="1678126"/>
            <a:chExt cx="10368883" cy="1167810"/>
          </a:xfrm>
        </p:grpSpPr>
        <p:sp>
          <p:nvSpPr>
            <p:cNvPr id="10" name="矩形 9"/>
            <p:cNvSpPr/>
            <p:nvPr/>
          </p:nvSpPr>
          <p:spPr>
            <a:xfrm>
              <a:off x="6585160" y="2088806"/>
              <a:ext cx="10368883"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用户可以在投影仪或者计算机上进行演示也可以将演示文稿打印出来制作成胶片以便应用到更广泛的领域中示文稿打印出来制作成胶片以便应用到更广泛用户可以在投影仪或者计算机上进行演示也可以将演示文稿打印出来制作成胶片以便应用到更广泛的领域中的领域中用户可以在投影仪或者计算机上进行演示也可以将演示文稿打印出来制作成胶片以便应用到更广泛的领域中</a:t>
              </a:r>
            </a:p>
          </p:txBody>
        </p:sp>
        <p:sp>
          <p:nvSpPr>
            <p:cNvPr id="11" name="矩形 10"/>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pic>
        <p:nvPicPr>
          <p:cNvPr id="15" name="图片占位符 1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987" b="7987"/>
          <a:stretch>
            <a:fillRect/>
          </a:stretch>
        </p:blipFill>
        <p:spPr/>
      </p:pic>
      <p:pic>
        <p:nvPicPr>
          <p:cNvPr id="17" name="图片占位符 16"/>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8008" b="8008"/>
          <a:stretch>
            <a:fillRect/>
          </a:stretch>
        </p:blipFill>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14:bounceEnd="60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04</a:t>
              </a:r>
              <a:endParaRPr kumimoji="0" lang="zh-CN" altLang="en-US"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grpSp>
        <p:nvGrpSpPr>
          <p:cNvPr id="9" name="组合 8"/>
          <p:cNvGrpSpPr/>
          <p:nvPr/>
        </p:nvGrpSpPr>
        <p:grpSpPr>
          <a:xfrm>
            <a:off x="1117600" y="1988334"/>
            <a:ext cx="5181600" cy="1646990"/>
            <a:chOff x="6585160" y="1678126"/>
            <a:chExt cx="5181600" cy="1646990"/>
          </a:xfrm>
        </p:grpSpPr>
        <p:sp>
          <p:nvSpPr>
            <p:cNvPr id="10" name="矩形 9"/>
            <p:cNvSpPr/>
            <p:nvPr/>
          </p:nvSpPr>
          <p:spPr>
            <a:xfrm>
              <a:off x="6585160" y="2143895"/>
              <a:ext cx="5181600" cy="118122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1" name="矩形 10"/>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pic>
        <p:nvPicPr>
          <p:cNvPr id="15" name="图片占位符 1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0358" b="20358"/>
          <a:stretch>
            <a:fillRect/>
          </a:stretch>
        </p:blipFill>
        <p:spPr/>
      </p:pic>
      <p:pic>
        <p:nvPicPr>
          <p:cNvPr id="17" name="图片占位符 16"/>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7" b="17"/>
          <a:stretch>
            <a:fillRect/>
          </a:stretch>
        </p:blipFill>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14:bounceEnd="60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10"/>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t="27933" b="27933"/>
          <a:stretch>
            <a:fillRect/>
          </a:stretch>
        </p:blipFill>
        <p:spPr/>
      </p:pic>
      <p:sp>
        <p:nvSpPr>
          <p:cNvPr id="3" name="矩形 2"/>
          <p:cNvSpPr/>
          <p:nvPr/>
        </p:nvSpPr>
        <p:spPr>
          <a:xfrm>
            <a:off x="1637656" y="2685532"/>
            <a:ext cx="8916690" cy="2750047"/>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2164599" y="3038926"/>
            <a:ext cx="7862804" cy="1569660"/>
          </a:xfrm>
          <a:prstGeom prst="rect">
            <a:avLst/>
          </a:prstGeom>
          <a:noFill/>
        </p:spPr>
        <p:txBody>
          <a:bodyPr wrap="square" rtlCol="0">
            <a:spAutoFit/>
            <a:scene3d>
              <a:camera prst="orthographicFront"/>
              <a:lightRig rig="threePt" dir="t">
                <a:rot lat="0" lon="0" rev="0"/>
              </a:lightRig>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THANKYOU</a:t>
            </a:r>
            <a:endParaRPr kumimoji="0" lang="zh-CN" altLang="en-US" sz="9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5" name="文本框 4"/>
          <p:cNvSpPr txBox="1"/>
          <p:nvPr/>
        </p:nvSpPr>
        <p:spPr>
          <a:xfrm>
            <a:off x="2164597" y="4467944"/>
            <a:ext cx="7862806" cy="523220"/>
          </a:xfrm>
          <a:prstGeom prst="rect">
            <a:avLst/>
          </a:prstGeom>
          <a:noFill/>
        </p:spPr>
        <p:txBody>
          <a:bodyPr wrap="square" rtlCol="0">
            <a:spAutoFit/>
            <a:scene3d>
              <a:camera prst="orthographicFront"/>
              <a:lightRig rig="threePt" dir="t">
                <a:rot lat="0" lon="0" rev="0"/>
              </a:lightRig>
            </a:scene3d>
            <a:sp3d contourW="12700"/>
          </a:bodyPr>
          <a:lstStyle>
            <a:defPPr>
              <a:defRPr lang="zh-CN"/>
            </a:defPPr>
            <a:lvl1pPr algn="dist">
              <a:defRPr sz="9600"/>
            </a:lvl1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感谢您的观看指导</a:t>
            </a:r>
          </a:p>
        </p:txBody>
      </p:sp>
      <p:grpSp>
        <p:nvGrpSpPr>
          <p:cNvPr id="8" name="组合 7"/>
          <p:cNvGrpSpPr/>
          <p:nvPr/>
        </p:nvGrpSpPr>
        <p:grpSpPr>
          <a:xfrm>
            <a:off x="5869021" y="5872413"/>
            <a:ext cx="453958" cy="453958"/>
            <a:chOff x="5869021" y="5872413"/>
            <a:chExt cx="453958" cy="453958"/>
          </a:xfrm>
        </p:grpSpPr>
        <p:sp>
          <p:nvSpPr>
            <p:cNvPr id="6" name="矩形 5"/>
            <p:cNvSpPr/>
            <p:nvPr/>
          </p:nvSpPr>
          <p:spPr>
            <a:xfrm>
              <a:off x="5869021" y="5872413"/>
              <a:ext cx="453958" cy="453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箭头: V 形 6"/>
            <p:cNvSpPr/>
            <p:nvPr/>
          </p:nvSpPr>
          <p:spPr>
            <a:xfrm rot="5400000">
              <a:off x="5997358" y="5972932"/>
              <a:ext cx="197284" cy="252920"/>
            </a:xfrm>
            <a:prstGeom prst="chevron">
              <a:avLst>
                <a:gd name="adj" fmla="val 725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占位符 29"/>
          <p:cNvPicPr>
            <a:picLocks noGrp="1" noChangeAspect="1"/>
          </p:cNvPicPr>
          <p:nvPr>
            <p:ph type="pic" sz="quarter" idx="10"/>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25501" r="25501"/>
          <a:stretch>
            <a:fillRect/>
          </a:stretch>
        </p:blipFill>
        <p:spPr/>
      </p:pic>
      <p:sp>
        <p:nvSpPr>
          <p:cNvPr id="3" name="矩形 2"/>
          <p:cNvSpPr/>
          <p:nvPr/>
        </p:nvSpPr>
        <p:spPr>
          <a:xfrm>
            <a:off x="1637655" y="1882350"/>
            <a:ext cx="9859019" cy="3896130"/>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567164" y="937052"/>
            <a:ext cx="4883903" cy="830997"/>
          </a:xfrm>
          <a:prstGeom prst="rect">
            <a:avLst/>
          </a:prstGeom>
          <a:noFill/>
        </p:spPr>
        <p:txBody>
          <a:bodyPr wrap="square" rtlCol="0">
            <a:spAutoFit/>
            <a:scene3d>
              <a:camera prst="orthographicFront"/>
              <a:lightRig rig="threePt" dir="t">
                <a:rot lat="0" lon="0" rev="0"/>
              </a:lightRig>
            </a:scene3d>
            <a:sp3d contourW="12700"/>
          </a:bodyPr>
          <a:lstStyle/>
          <a:p>
            <a:pPr algn="dist"/>
            <a:r>
              <a:rPr lang="en-US" altLang="zh-CN" sz="4800" dirty="0">
                <a:latin typeface="Geometr415 Blk BT" panose="020B0802020204020303" pitchFamily="34" charset="0"/>
              </a:rPr>
              <a:t>CONTENTS</a:t>
            </a:r>
            <a:endParaRPr lang="zh-CN" altLang="en-US" sz="4800" dirty="0">
              <a:latin typeface="Geometr415 Blk BT" panose="020B0802020204020303" pitchFamily="34" charset="0"/>
            </a:endParaRPr>
          </a:p>
        </p:txBody>
      </p:sp>
      <p:grpSp>
        <p:nvGrpSpPr>
          <p:cNvPr id="12" name="组合 11"/>
          <p:cNvGrpSpPr/>
          <p:nvPr/>
        </p:nvGrpSpPr>
        <p:grpSpPr>
          <a:xfrm>
            <a:off x="5685780" y="2237997"/>
            <a:ext cx="5703051" cy="646331"/>
            <a:chOff x="5010151" y="2610534"/>
            <a:chExt cx="5703051" cy="646331"/>
          </a:xfrm>
        </p:grpSpPr>
        <p:grpSp>
          <p:nvGrpSpPr>
            <p:cNvPr id="10" name="组合 9"/>
            <p:cNvGrpSpPr/>
            <p:nvPr/>
          </p:nvGrpSpPr>
          <p:grpSpPr>
            <a:xfrm>
              <a:off x="5010151" y="2610534"/>
              <a:ext cx="723899" cy="646331"/>
              <a:chOff x="5010151" y="2610534"/>
              <a:chExt cx="723899" cy="646331"/>
            </a:xfrm>
          </p:grpSpPr>
          <p:sp>
            <p:nvSpPr>
              <p:cNvPr id="8" name="矩形 7"/>
              <p:cNvSpPr/>
              <p:nvPr/>
            </p:nvSpPr>
            <p:spPr>
              <a:xfrm>
                <a:off x="5105400" y="2666999"/>
                <a:ext cx="533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5010151" y="2610534"/>
                <a:ext cx="723899" cy="646331"/>
              </a:xfrm>
              <a:prstGeom prst="rect">
                <a:avLst/>
              </a:prstGeom>
              <a:noFill/>
            </p:spPr>
            <p:txBody>
              <a:bodyPr wrap="square" rtlCol="0">
                <a:spAutoFit/>
                <a:scene3d>
                  <a:camera prst="orthographicFront"/>
                  <a:lightRig rig="threePt" dir="t">
                    <a:rot lat="0" lon="0" rev="0"/>
                  </a:lightRig>
                </a:scene3d>
                <a:sp3d contourW="12700"/>
              </a:bodyPr>
              <a:lstStyle/>
              <a:p>
                <a:pPr algn="dist"/>
                <a:r>
                  <a:rPr lang="en-US" altLang="zh-CN" sz="3600" dirty="0">
                    <a:solidFill>
                      <a:schemeClr val="bg1"/>
                    </a:solidFill>
                    <a:latin typeface="Geometr415 Blk BT" panose="020B0802020204020303" pitchFamily="34" charset="0"/>
                  </a:rPr>
                  <a:t>1</a:t>
                </a:r>
                <a:endParaRPr lang="zh-CN" altLang="en-US" sz="3600" dirty="0">
                  <a:solidFill>
                    <a:schemeClr val="bg1"/>
                  </a:solidFill>
                  <a:latin typeface="Geometr415 Blk BT" panose="020B0802020204020303" pitchFamily="34" charset="0"/>
                </a:endParaRPr>
              </a:p>
            </p:txBody>
          </p:sp>
        </p:grpSp>
        <p:sp>
          <p:nvSpPr>
            <p:cNvPr id="11" name="文本框 10"/>
            <p:cNvSpPr txBox="1"/>
            <p:nvPr/>
          </p:nvSpPr>
          <p:spPr>
            <a:xfrm>
              <a:off x="5829299" y="2641312"/>
              <a:ext cx="4883903" cy="523220"/>
            </a:xfrm>
            <a:prstGeom prst="rect">
              <a:avLst/>
            </a:prstGeom>
            <a:noFill/>
          </p:spPr>
          <p:txBody>
            <a:bodyPr wrap="square" rtlCol="0">
              <a:spAutoFit/>
              <a:scene3d>
                <a:camera prst="orthographicFront"/>
                <a:lightRig rig="threePt" dir="t">
                  <a:rot lat="0" lon="0" rev="0"/>
                </a:lightRig>
              </a:scene3d>
              <a:sp3d contourW="12700"/>
            </a:bodyPr>
            <a:lstStyle/>
            <a:p>
              <a:r>
                <a:rPr lang="zh-CN" altLang="en-US" sz="2800" dirty="0">
                  <a:latin typeface="Geometr415 Blk BT" panose="020B0802020204020303" pitchFamily="34" charset="0"/>
                </a:rPr>
                <a:t>标题文字添加此处</a:t>
              </a:r>
            </a:p>
          </p:txBody>
        </p:sp>
      </p:grpSp>
      <p:grpSp>
        <p:nvGrpSpPr>
          <p:cNvPr id="13" name="组合 12"/>
          <p:cNvGrpSpPr/>
          <p:nvPr/>
        </p:nvGrpSpPr>
        <p:grpSpPr>
          <a:xfrm>
            <a:off x="5685780" y="3111020"/>
            <a:ext cx="5703051" cy="646331"/>
            <a:chOff x="5010151" y="2610534"/>
            <a:chExt cx="5703051" cy="646331"/>
          </a:xfrm>
        </p:grpSpPr>
        <p:grpSp>
          <p:nvGrpSpPr>
            <p:cNvPr id="14" name="组合 13"/>
            <p:cNvGrpSpPr/>
            <p:nvPr/>
          </p:nvGrpSpPr>
          <p:grpSpPr>
            <a:xfrm>
              <a:off x="5010151" y="2610534"/>
              <a:ext cx="723899" cy="646331"/>
              <a:chOff x="5010151" y="2610534"/>
              <a:chExt cx="723899" cy="646331"/>
            </a:xfrm>
          </p:grpSpPr>
          <p:sp>
            <p:nvSpPr>
              <p:cNvPr id="16" name="矩形 15"/>
              <p:cNvSpPr/>
              <p:nvPr/>
            </p:nvSpPr>
            <p:spPr>
              <a:xfrm>
                <a:off x="5105400" y="2666999"/>
                <a:ext cx="533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5010151" y="2610534"/>
                <a:ext cx="723899" cy="646331"/>
              </a:xfrm>
              <a:prstGeom prst="rect">
                <a:avLst/>
              </a:prstGeom>
              <a:noFill/>
            </p:spPr>
            <p:txBody>
              <a:bodyPr wrap="square" rtlCol="0">
                <a:spAutoFit/>
                <a:scene3d>
                  <a:camera prst="orthographicFront"/>
                  <a:lightRig rig="threePt" dir="t">
                    <a:rot lat="0" lon="0" rev="0"/>
                  </a:lightRig>
                </a:scene3d>
                <a:sp3d contourW="12700"/>
              </a:bodyPr>
              <a:lstStyle/>
              <a:p>
                <a:pPr algn="dist"/>
                <a:r>
                  <a:rPr lang="en-US" altLang="zh-CN" sz="3600" dirty="0">
                    <a:solidFill>
                      <a:schemeClr val="bg1"/>
                    </a:solidFill>
                    <a:latin typeface="Geometr415 Blk BT" panose="020B0802020204020303" pitchFamily="34" charset="0"/>
                  </a:rPr>
                  <a:t>2</a:t>
                </a:r>
                <a:endParaRPr lang="zh-CN" altLang="en-US" sz="3600" dirty="0">
                  <a:solidFill>
                    <a:schemeClr val="bg1"/>
                  </a:solidFill>
                  <a:latin typeface="Geometr415 Blk BT" panose="020B0802020204020303" pitchFamily="34" charset="0"/>
                </a:endParaRPr>
              </a:p>
            </p:txBody>
          </p:sp>
        </p:grpSp>
        <p:sp>
          <p:nvSpPr>
            <p:cNvPr id="15" name="文本框 14"/>
            <p:cNvSpPr txBox="1"/>
            <p:nvPr/>
          </p:nvSpPr>
          <p:spPr>
            <a:xfrm>
              <a:off x="5829299" y="2641312"/>
              <a:ext cx="4883903" cy="523220"/>
            </a:xfrm>
            <a:prstGeom prst="rect">
              <a:avLst/>
            </a:prstGeom>
            <a:noFill/>
          </p:spPr>
          <p:txBody>
            <a:bodyPr wrap="square" rtlCol="0">
              <a:spAutoFit/>
              <a:scene3d>
                <a:camera prst="orthographicFront"/>
                <a:lightRig rig="threePt" dir="t">
                  <a:rot lat="0" lon="0" rev="0"/>
                </a:lightRig>
              </a:scene3d>
              <a:sp3d contourW="12700"/>
            </a:bodyPr>
            <a:lstStyle/>
            <a:p>
              <a:r>
                <a:rPr lang="zh-CN" altLang="en-US" sz="2800" dirty="0">
                  <a:latin typeface="Geometr415 Blk BT" panose="020B0802020204020303" pitchFamily="34" charset="0"/>
                </a:rPr>
                <a:t>标题文字添加此处</a:t>
              </a:r>
            </a:p>
          </p:txBody>
        </p:sp>
      </p:grpSp>
      <p:grpSp>
        <p:nvGrpSpPr>
          <p:cNvPr id="18" name="组合 17"/>
          <p:cNvGrpSpPr/>
          <p:nvPr/>
        </p:nvGrpSpPr>
        <p:grpSpPr>
          <a:xfrm>
            <a:off x="5685780" y="3984043"/>
            <a:ext cx="5703051" cy="646331"/>
            <a:chOff x="5010151" y="2610534"/>
            <a:chExt cx="5703051" cy="646331"/>
          </a:xfrm>
        </p:grpSpPr>
        <p:grpSp>
          <p:nvGrpSpPr>
            <p:cNvPr id="19" name="组合 18"/>
            <p:cNvGrpSpPr/>
            <p:nvPr/>
          </p:nvGrpSpPr>
          <p:grpSpPr>
            <a:xfrm>
              <a:off x="5010151" y="2610534"/>
              <a:ext cx="723899" cy="646331"/>
              <a:chOff x="5010151" y="2610534"/>
              <a:chExt cx="723899" cy="646331"/>
            </a:xfrm>
          </p:grpSpPr>
          <p:sp>
            <p:nvSpPr>
              <p:cNvPr id="21" name="矩形 20"/>
              <p:cNvSpPr/>
              <p:nvPr/>
            </p:nvSpPr>
            <p:spPr>
              <a:xfrm>
                <a:off x="5105400" y="2666999"/>
                <a:ext cx="533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5010151" y="2610534"/>
                <a:ext cx="723899" cy="646331"/>
              </a:xfrm>
              <a:prstGeom prst="rect">
                <a:avLst/>
              </a:prstGeom>
              <a:noFill/>
            </p:spPr>
            <p:txBody>
              <a:bodyPr wrap="square" rtlCol="0">
                <a:spAutoFit/>
                <a:scene3d>
                  <a:camera prst="orthographicFront"/>
                  <a:lightRig rig="threePt" dir="t">
                    <a:rot lat="0" lon="0" rev="0"/>
                  </a:lightRig>
                </a:scene3d>
                <a:sp3d contourW="12700"/>
              </a:bodyPr>
              <a:lstStyle/>
              <a:p>
                <a:pPr algn="dist"/>
                <a:r>
                  <a:rPr lang="en-US" altLang="zh-CN" sz="3600" dirty="0">
                    <a:solidFill>
                      <a:schemeClr val="bg1"/>
                    </a:solidFill>
                    <a:latin typeface="Geometr415 Blk BT" panose="020B0802020204020303" pitchFamily="34" charset="0"/>
                  </a:rPr>
                  <a:t>3</a:t>
                </a:r>
                <a:endParaRPr lang="zh-CN" altLang="en-US" sz="3600" dirty="0">
                  <a:solidFill>
                    <a:schemeClr val="bg1"/>
                  </a:solidFill>
                  <a:latin typeface="Geometr415 Blk BT" panose="020B0802020204020303" pitchFamily="34" charset="0"/>
                </a:endParaRPr>
              </a:p>
            </p:txBody>
          </p:sp>
        </p:grpSp>
        <p:sp>
          <p:nvSpPr>
            <p:cNvPr id="20" name="文本框 19"/>
            <p:cNvSpPr txBox="1"/>
            <p:nvPr/>
          </p:nvSpPr>
          <p:spPr>
            <a:xfrm>
              <a:off x="5829299" y="2641312"/>
              <a:ext cx="4883903" cy="523220"/>
            </a:xfrm>
            <a:prstGeom prst="rect">
              <a:avLst/>
            </a:prstGeom>
            <a:noFill/>
          </p:spPr>
          <p:txBody>
            <a:bodyPr wrap="square" rtlCol="0">
              <a:spAutoFit/>
              <a:scene3d>
                <a:camera prst="orthographicFront"/>
                <a:lightRig rig="threePt" dir="t">
                  <a:rot lat="0" lon="0" rev="0"/>
                </a:lightRig>
              </a:scene3d>
              <a:sp3d contourW="12700"/>
            </a:bodyPr>
            <a:lstStyle/>
            <a:p>
              <a:r>
                <a:rPr lang="zh-CN" altLang="en-US" sz="2800" dirty="0">
                  <a:latin typeface="Geometr415 Blk BT" panose="020B0802020204020303" pitchFamily="34" charset="0"/>
                </a:rPr>
                <a:t>标题文字添加此处</a:t>
              </a:r>
            </a:p>
          </p:txBody>
        </p:sp>
      </p:grpSp>
      <p:grpSp>
        <p:nvGrpSpPr>
          <p:cNvPr id="23" name="组合 22"/>
          <p:cNvGrpSpPr/>
          <p:nvPr/>
        </p:nvGrpSpPr>
        <p:grpSpPr>
          <a:xfrm>
            <a:off x="5685780" y="4857065"/>
            <a:ext cx="5703051" cy="646331"/>
            <a:chOff x="5010151" y="2610534"/>
            <a:chExt cx="5703051" cy="646331"/>
          </a:xfrm>
        </p:grpSpPr>
        <p:grpSp>
          <p:nvGrpSpPr>
            <p:cNvPr id="24" name="组合 23"/>
            <p:cNvGrpSpPr/>
            <p:nvPr/>
          </p:nvGrpSpPr>
          <p:grpSpPr>
            <a:xfrm>
              <a:off x="5010151" y="2610534"/>
              <a:ext cx="723899" cy="646331"/>
              <a:chOff x="5010151" y="2610534"/>
              <a:chExt cx="723899" cy="646331"/>
            </a:xfrm>
          </p:grpSpPr>
          <p:sp>
            <p:nvSpPr>
              <p:cNvPr id="26" name="矩形 25"/>
              <p:cNvSpPr/>
              <p:nvPr/>
            </p:nvSpPr>
            <p:spPr>
              <a:xfrm>
                <a:off x="5105400" y="2666999"/>
                <a:ext cx="5334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文本框 26"/>
              <p:cNvSpPr txBox="1"/>
              <p:nvPr/>
            </p:nvSpPr>
            <p:spPr>
              <a:xfrm>
                <a:off x="5010151" y="2610534"/>
                <a:ext cx="723899" cy="646331"/>
              </a:xfrm>
              <a:prstGeom prst="rect">
                <a:avLst/>
              </a:prstGeom>
              <a:noFill/>
            </p:spPr>
            <p:txBody>
              <a:bodyPr wrap="square" rtlCol="0">
                <a:spAutoFit/>
                <a:scene3d>
                  <a:camera prst="orthographicFront"/>
                  <a:lightRig rig="threePt" dir="t">
                    <a:rot lat="0" lon="0" rev="0"/>
                  </a:lightRig>
                </a:scene3d>
                <a:sp3d contourW="12700"/>
              </a:bodyPr>
              <a:lstStyle/>
              <a:p>
                <a:pPr algn="dist"/>
                <a:r>
                  <a:rPr lang="en-US" altLang="zh-CN" sz="3600" dirty="0">
                    <a:solidFill>
                      <a:schemeClr val="bg1"/>
                    </a:solidFill>
                    <a:latin typeface="Geometr415 Blk BT" panose="020B0802020204020303" pitchFamily="34" charset="0"/>
                  </a:rPr>
                  <a:t>4</a:t>
                </a:r>
                <a:endParaRPr lang="zh-CN" altLang="en-US" sz="3600" dirty="0">
                  <a:solidFill>
                    <a:schemeClr val="bg1"/>
                  </a:solidFill>
                  <a:latin typeface="Geometr415 Blk BT" panose="020B0802020204020303" pitchFamily="34" charset="0"/>
                </a:endParaRPr>
              </a:p>
            </p:txBody>
          </p:sp>
        </p:grpSp>
        <p:sp>
          <p:nvSpPr>
            <p:cNvPr id="25" name="文本框 24"/>
            <p:cNvSpPr txBox="1"/>
            <p:nvPr/>
          </p:nvSpPr>
          <p:spPr>
            <a:xfrm>
              <a:off x="5829299" y="2641312"/>
              <a:ext cx="4883903" cy="523220"/>
            </a:xfrm>
            <a:prstGeom prst="rect">
              <a:avLst/>
            </a:prstGeom>
            <a:noFill/>
          </p:spPr>
          <p:txBody>
            <a:bodyPr wrap="square" rtlCol="0">
              <a:spAutoFit/>
              <a:scene3d>
                <a:camera prst="orthographicFront"/>
                <a:lightRig rig="threePt" dir="t">
                  <a:rot lat="0" lon="0" rev="0"/>
                </a:lightRig>
              </a:scene3d>
              <a:sp3d contourW="12700"/>
            </a:bodyPr>
            <a:lstStyle/>
            <a:p>
              <a:r>
                <a:rPr lang="zh-CN" altLang="en-US" sz="2800" dirty="0">
                  <a:latin typeface="Geometr415 Blk BT" panose="020B0802020204020303" pitchFamily="34" charset="0"/>
                </a:rPr>
                <a:t>标题文字添加此处</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1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left)">
                                      <p:cBhvr>
                                        <p:cTn id="18" dur="500"/>
                                        <p:tgtEl>
                                          <p:spTgt spid="7"/>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51954" y="1104900"/>
            <a:ext cx="3506869" cy="4673580"/>
          </a:xfrm>
          <a:custGeom>
            <a:avLst/>
            <a:gdLst>
              <a:gd name="connsiteX0" fmla="*/ 0 w 3505845"/>
              <a:gd name="connsiteY0" fmla="*/ 0 h 4673580"/>
              <a:gd name="connsiteX1" fmla="*/ 3505845 w 3505845"/>
              <a:gd name="connsiteY1" fmla="*/ 0 h 4673580"/>
              <a:gd name="connsiteX2" fmla="*/ 3505845 w 3505845"/>
              <a:gd name="connsiteY2" fmla="*/ 4673580 h 4673580"/>
              <a:gd name="connsiteX3" fmla="*/ 0 w 3505845"/>
              <a:gd name="connsiteY3" fmla="*/ 4673580 h 4673580"/>
              <a:gd name="connsiteX4" fmla="*/ 0 w 3505845"/>
              <a:gd name="connsiteY4" fmla="*/ 0 h 4673580"/>
              <a:gd name="connsiteX0-1" fmla="*/ 0 w 3505845"/>
              <a:gd name="connsiteY0-2" fmla="*/ 0 h 4673580"/>
              <a:gd name="connsiteX1-3" fmla="*/ 3505845 w 3505845"/>
              <a:gd name="connsiteY1-4" fmla="*/ 0 h 4673580"/>
              <a:gd name="connsiteX2-5" fmla="*/ 3486795 w 3505845"/>
              <a:gd name="connsiteY2-6" fmla="*/ 2247900 h 4673580"/>
              <a:gd name="connsiteX3-7" fmla="*/ 3505845 w 3505845"/>
              <a:gd name="connsiteY3-8" fmla="*/ 4673580 h 4673580"/>
              <a:gd name="connsiteX4-9" fmla="*/ 0 w 3505845"/>
              <a:gd name="connsiteY4-10" fmla="*/ 4673580 h 4673580"/>
              <a:gd name="connsiteX5" fmla="*/ 0 w 3505845"/>
              <a:gd name="connsiteY5" fmla="*/ 0 h 4673580"/>
              <a:gd name="connsiteX0-11" fmla="*/ 0 w 3505845"/>
              <a:gd name="connsiteY0-12" fmla="*/ 0 h 4673580"/>
              <a:gd name="connsiteX1-13" fmla="*/ 3505845 w 3505845"/>
              <a:gd name="connsiteY1-14" fmla="*/ 0 h 4673580"/>
              <a:gd name="connsiteX2-15" fmla="*/ 3486795 w 3505845"/>
              <a:gd name="connsiteY2-16" fmla="*/ 2247900 h 4673580"/>
              <a:gd name="connsiteX3-17" fmla="*/ 3486795 w 3505845"/>
              <a:gd name="connsiteY3-18" fmla="*/ 3524250 h 4673580"/>
              <a:gd name="connsiteX4-19" fmla="*/ 3505845 w 3505845"/>
              <a:gd name="connsiteY4-20" fmla="*/ 4673580 h 4673580"/>
              <a:gd name="connsiteX5-21" fmla="*/ 0 w 3505845"/>
              <a:gd name="connsiteY5-22" fmla="*/ 4673580 h 4673580"/>
              <a:gd name="connsiteX6" fmla="*/ 0 w 3505845"/>
              <a:gd name="connsiteY6" fmla="*/ 0 h 4673580"/>
              <a:gd name="connsiteX0-23" fmla="*/ 0 w 3505845"/>
              <a:gd name="connsiteY0-24" fmla="*/ 0 h 4673580"/>
              <a:gd name="connsiteX1-25" fmla="*/ 3505845 w 3505845"/>
              <a:gd name="connsiteY1-26" fmla="*/ 0 h 4673580"/>
              <a:gd name="connsiteX2-27" fmla="*/ 3486795 w 3505845"/>
              <a:gd name="connsiteY2-28" fmla="*/ 2247900 h 4673580"/>
              <a:gd name="connsiteX3-29" fmla="*/ 3467745 w 3505845"/>
              <a:gd name="connsiteY3-30" fmla="*/ 2857500 h 4673580"/>
              <a:gd name="connsiteX4-31" fmla="*/ 3486795 w 3505845"/>
              <a:gd name="connsiteY4-32" fmla="*/ 3524250 h 4673580"/>
              <a:gd name="connsiteX5-33" fmla="*/ 3505845 w 3505845"/>
              <a:gd name="connsiteY5-34" fmla="*/ 4673580 h 4673580"/>
              <a:gd name="connsiteX6-35" fmla="*/ 0 w 3505845"/>
              <a:gd name="connsiteY6-36" fmla="*/ 4673580 h 4673580"/>
              <a:gd name="connsiteX7" fmla="*/ 0 w 3505845"/>
              <a:gd name="connsiteY7" fmla="*/ 0 h 4673580"/>
              <a:gd name="connsiteX0-37" fmla="*/ 3467745 w 3559185"/>
              <a:gd name="connsiteY0-38" fmla="*/ 2857500 h 4673580"/>
              <a:gd name="connsiteX1-39" fmla="*/ 3486795 w 3559185"/>
              <a:gd name="connsiteY1-40" fmla="*/ 3524250 h 4673580"/>
              <a:gd name="connsiteX2-41" fmla="*/ 3505845 w 3559185"/>
              <a:gd name="connsiteY2-42" fmla="*/ 4673580 h 4673580"/>
              <a:gd name="connsiteX3-43" fmla="*/ 0 w 3559185"/>
              <a:gd name="connsiteY3-44" fmla="*/ 4673580 h 4673580"/>
              <a:gd name="connsiteX4-45" fmla="*/ 0 w 3559185"/>
              <a:gd name="connsiteY4-46" fmla="*/ 0 h 4673580"/>
              <a:gd name="connsiteX5-47" fmla="*/ 3505845 w 3559185"/>
              <a:gd name="connsiteY5-48" fmla="*/ 0 h 4673580"/>
              <a:gd name="connsiteX6-49" fmla="*/ 3486795 w 3559185"/>
              <a:gd name="connsiteY6-50" fmla="*/ 2247900 h 4673580"/>
              <a:gd name="connsiteX7-51" fmla="*/ 3559185 w 3559185"/>
              <a:gd name="connsiteY7-52" fmla="*/ 2948940 h 4673580"/>
              <a:gd name="connsiteX0-53" fmla="*/ 3467745 w 3505845"/>
              <a:gd name="connsiteY0-54" fmla="*/ 2857500 h 4673580"/>
              <a:gd name="connsiteX1-55" fmla="*/ 3486795 w 3505845"/>
              <a:gd name="connsiteY1-56" fmla="*/ 3524250 h 4673580"/>
              <a:gd name="connsiteX2-57" fmla="*/ 3505845 w 3505845"/>
              <a:gd name="connsiteY2-58" fmla="*/ 4673580 h 4673580"/>
              <a:gd name="connsiteX3-59" fmla="*/ 0 w 3505845"/>
              <a:gd name="connsiteY3-60" fmla="*/ 4673580 h 4673580"/>
              <a:gd name="connsiteX4-61" fmla="*/ 0 w 3505845"/>
              <a:gd name="connsiteY4-62" fmla="*/ 0 h 4673580"/>
              <a:gd name="connsiteX5-63" fmla="*/ 3505845 w 3505845"/>
              <a:gd name="connsiteY5-64" fmla="*/ 0 h 4673580"/>
              <a:gd name="connsiteX6-65" fmla="*/ 3486795 w 3505845"/>
              <a:gd name="connsiteY6-66" fmla="*/ 2247900 h 4673580"/>
              <a:gd name="connsiteX0-67" fmla="*/ 3486795 w 3505845"/>
              <a:gd name="connsiteY0-68" fmla="*/ 3524250 h 4673580"/>
              <a:gd name="connsiteX1-69" fmla="*/ 3505845 w 3505845"/>
              <a:gd name="connsiteY1-70" fmla="*/ 4673580 h 4673580"/>
              <a:gd name="connsiteX2-71" fmla="*/ 0 w 3505845"/>
              <a:gd name="connsiteY2-72" fmla="*/ 4673580 h 4673580"/>
              <a:gd name="connsiteX3-73" fmla="*/ 0 w 3505845"/>
              <a:gd name="connsiteY3-74" fmla="*/ 0 h 4673580"/>
              <a:gd name="connsiteX4-75" fmla="*/ 3505845 w 3505845"/>
              <a:gd name="connsiteY4-76" fmla="*/ 0 h 4673580"/>
              <a:gd name="connsiteX5-77" fmla="*/ 3486795 w 3505845"/>
              <a:gd name="connsiteY5-78" fmla="*/ 2247900 h 4673580"/>
              <a:gd name="connsiteX0-79" fmla="*/ 3515978 w 3515978"/>
              <a:gd name="connsiteY0-80" fmla="*/ 3524250 h 4673580"/>
              <a:gd name="connsiteX1-81" fmla="*/ 3505845 w 3515978"/>
              <a:gd name="connsiteY1-82" fmla="*/ 4673580 h 4673580"/>
              <a:gd name="connsiteX2-83" fmla="*/ 0 w 3515978"/>
              <a:gd name="connsiteY2-84" fmla="*/ 4673580 h 4673580"/>
              <a:gd name="connsiteX3-85" fmla="*/ 0 w 3515978"/>
              <a:gd name="connsiteY3-86" fmla="*/ 0 h 4673580"/>
              <a:gd name="connsiteX4-87" fmla="*/ 3505845 w 3515978"/>
              <a:gd name="connsiteY4-88" fmla="*/ 0 h 4673580"/>
              <a:gd name="connsiteX5-89" fmla="*/ 3486795 w 3515978"/>
              <a:gd name="connsiteY5-90" fmla="*/ 2247900 h 4673580"/>
              <a:gd name="connsiteX0-91" fmla="*/ 3506250 w 3506869"/>
              <a:gd name="connsiteY0-92" fmla="*/ 3524250 h 4673580"/>
              <a:gd name="connsiteX1-93" fmla="*/ 3505845 w 3506869"/>
              <a:gd name="connsiteY1-94" fmla="*/ 4673580 h 4673580"/>
              <a:gd name="connsiteX2-95" fmla="*/ 0 w 3506869"/>
              <a:gd name="connsiteY2-96" fmla="*/ 4673580 h 4673580"/>
              <a:gd name="connsiteX3-97" fmla="*/ 0 w 3506869"/>
              <a:gd name="connsiteY3-98" fmla="*/ 0 h 4673580"/>
              <a:gd name="connsiteX4-99" fmla="*/ 3505845 w 3506869"/>
              <a:gd name="connsiteY4-100" fmla="*/ 0 h 4673580"/>
              <a:gd name="connsiteX5-101" fmla="*/ 3486795 w 3506869"/>
              <a:gd name="connsiteY5-102" fmla="*/ 2247900 h 4673580"/>
              <a:gd name="connsiteX0-103" fmla="*/ 3506250 w 3506869"/>
              <a:gd name="connsiteY0-104" fmla="*/ 3524250 h 4673580"/>
              <a:gd name="connsiteX1-105" fmla="*/ 3505845 w 3506869"/>
              <a:gd name="connsiteY1-106" fmla="*/ 4673580 h 4673580"/>
              <a:gd name="connsiteX2-107" fmla="*/ 0 w 3506869"/>
              <a:gd name="connsiteY2-108" fmla="*/ 4673580 h 4673580"/>
              <a:gd name="connsiteX3-109" fmla="*/ 0 w 3506869"/>
              <a:gd name="connsiteY3-110" fmla="*/ 0 h 4673580"/>
              <a:gd name="connsiteX4-111" fmla="*/ 3505845 w 3506869"/>
              <a:gd name="connsiteY4-112" fmla="*/ 0 h 4673580"/>
              <a:gd name="connsiteX5-113" fmla="*/ 3496523 w 3506869"/>
              <a:gd name="connsiteY5-114" fmla="*/ 2247900 h 4673580"/>
              <a:gd name="connsiteX0-115" fmla="*/ 3506250 w 3525963"/>
              <a:gd name="connsiteY0-116" fmla="*/ 3524250 h 4673580"/>
              <a:gd name="connsiteX1-117" fmla="*/ 3505845 w 3525963"/>
              <a:gd name="connsiteY1-118" fmla="*/ 4673580 h 4673580"/>
              <a:gd name="connsiteX2-119" fmla="*/ 0 w 3525963"/>
              <a:gd name="connsiteY2-120" fmla="*/ 4673580 h 4673580"/>
              <a:gd name="connsiteX3-121" fmla="*/ 0 w 3525963"/>
              <a:gd name="connsiteY3-122" fmla="*/ 0 h 4673580"/>
              <a:gd name="connsiteX4-123" fmla="*/ 3505845 w 3525963"/>
              <a:gd name="connsiteY4-124" fmla="*/ 0 h 4673580"/>
              <a:gd name="connsiteX5-125" fmla="*/ 3525706 w 3525963"/>
              <a:gd name="connsiteY5-126" fmla="*/ 2257628 h 4673580"/>
              <a:gd name="connsiteX0-127" fmla="*/ 3506250 w 3516372"/>
              <a:gd name="connsiteY0-128" fmla="*/ 3524250 h 4673580"/>
              <a:gd name="connsiteX1-129" fmla="*/ 3505845 w 3516372"/>
              <a:gd name="connsiteY1-130" fmla="*/ 4673580 h 4673580"/>
              <a:gd name="connsiteX2-131" fmla="*/ 0 w 3516372"/>
              <a:gd name="connsiteY2-132" fmla="*/ 4673580 h 4673580"/>
              <a:gd name="connsiteX3-133" fmla="*/ 0 w 3516372"/>
              <a:gd name="connsiteY3-134" fmla="*/ 0 h 4673580"/>
              <a:gd name="connsiteX4-135" fmla="*/ 3505845 w 3516372"/>
              <a:gd name="connsiteY4-136" fmla="*/ 0 h 4673580"/>
              <a:gd name="connsiteX5-137" fmla="*/ 3515978 w 3516372"/>
              <a:gd name="connsiteY5-138" fmla="*/ 2257628 h 4673580"/>
              <a:gd name="connsiteX0-139" fmla="*/ 3506250 w 3506869"/>
              <a:gd name="connsiteY0-140" fmla="*/ 3524250 h 4673580"/>
              <a:gd name="connsiteX1-141" fmla="*/ 3505845 w 3506869"/>
              <a:gd name="connsiteY1-142" fmla="*/ 4673580 h 4673580"/>
              <a:gd name="connsiteX2-143" fmla="*/ 0 w 3506869"/>
              <a:gd name="connsiteY2-144" fmla="*/ 4673580 h 4673580"/>
              <a:gd name="connsiteX3-145" fmla="*/ 0 w 3506869"/>
              <a:gd name="connsiteY3-146" fmla="*/ 0 h 4673580"/>
              <a:gd name="connsiteX4-147" fmla="*/ 3505845 w 3506869"/>
              <a:gd name="connsiteY4-148" fmla="*/ 0 h 4673580"/>
              <a:gd name="connsiteX5-149" fmla="*/ 3496523 w 3506869"/>
              <a:gd name="connsiteY5-150" fmla="*/ 2257628 h 46735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3506869" h="4673580">
                <a:moveTo>
                  <a:pt x="3506250" y="3524250"/>
                </a:moveTo>
                <a:cubicBezTo>
                  <a:pt x="3502872" y="3907360"/>
                  <a:pt x="3509223" y="4290470"/>
                  <a:pt x="3505845" y="4673580"/>
                </a:cubicBezTo>
                <a:lnTo>
                  <a:pt x="0" y="4673580"/>
                </a:lnTo>
                <a:lnTo>
                  <a:pt x="0" y="0"/>
                </a:lnTo>
                <a:lnTo>
                  <a:pt x="3505845" y="0"/>
                </a:lnTo>
                <a:cubicBezTo>
                  <a:pt x="3502738" y="749300"/>
                  <a:pt x="3499630" y="1508328"/>
                  <a:pt x="3496523" y="2257628"/>
                </a:cubicBezTo>
              </a:path>
            </a:pathLst>
          </a:cu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rot="16200000">
            <a:off x="8840821" y="5324522"/>
            <a:ext cx="453958" cy="453958"/>
            <a:chOff x="5869021" y="5872413"/>
            <a:chExt cx="453958" cy="453958"/>
          </a:xfrm>
        </p:grpSpPr>
        <p:sp>
          <p:nvSpPr>
            <p:cNvPr id="4" name="矩形 3"/>
            <p:cNvSpPr/>
            <p:nvPr/>
          </p:nvSpPr>
          <p:spPr>
            <a:xfrm>
              <a:off x="5869021" y="5872413"/>
              <a:ext cx="453958" cy="453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箭头: V 形 4"/>
            <p:cNvSpPr/>
            <p:nvPr/>
          </p:nvSpPr>
          <p:spPr>
            <a:xfrm rot="5400000">
              <a:off x="5997358" y="5972932"/>
              <a:ext cx="197284" cy="252920"/>
            </a:xfrm>
            <a:prstGeom prst="chevron">
              <a:avLst>
                <a:gd name="adj" fmla="val 725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 name="文本框 5"/>
          <p:cNvSpPr txBox="1"/>
          <p:nvPr/>
        </p:nvSpPr>
        <p:spPr>
          <a:xfrm>
            <a:off x="3504877" y="3602275"/>
            <a:ext cx="5839795" cy="769441"/>
          </a:xfrm>
          <a:prstGeom prst="rect">
            <a:avLst/>
          </a:prstGeom>
          <a:noFill/>
        </p:spPr>
        <p:txBody>
          <a:bodyPr wrap="square" rtlCol="0">
            <a:spAutoFit/>
            <a:scene3d>
              <a:camera prst="orthographicFront"/>
              <a:lightRig rig="threePt" dir="t">
                <a:rot lat="0" lon="0" rev="0"/>
              </a:lightRig>
            </a:scene3d>
            <a:sp3d contourW="12700"/>
          </a:bodyPr>
          <a:lstStyle/>
          <a:p>
            <a:r>
              <a:rPr lang="zh-CN" altLang="en-US" sz="4400" b="1" dirty="0">
                <a:latin typeface="Geometr415 Blk BT" panose="020B0802020204020303" pitchFamily="34" charset="0"/>
              </a:rPr>
              <a:t>标题文字添加此处</a:t>
            </a:r>
          </a:p>
        </p:txBody>
      </p:sp>
      <p:sp>
        <p:nvSpPr>
          <p:cNvPr id="7" name="文本框 6"/>
          <p:cNvSpPr txBox="1"/>
          <p:nvPr/>
        </p:nvSpPr>
        <p:spPr>
          <a:xfrm>
            <a:off x="2223069" y="1924346"/>
            <a:ext cx="4463481" cy="923330"/>
          </a:xfrm>
          <a:prstGeom prst="rect">
            <a:avLst/>
          </a:prstGeom>
          <a:noFill/>
        </p:spPr>
        <p:txBody>
          <a:bodyPr wrap="square" rtlCol="0">
            <a:spAutoFit/>
            <a:scene3d>
              <a:camera prst="orthographicFront"/>
              <a:lightRig rig="threePt" dir="t">
                <a:rot lat="0" lon="0" rev="0"/>
              </a:lightRig>
            </a:scene3d>
            <a:sp3d contourW="12700"/>
          </a:bodyPr>
          <a:lstStyle/>
          <a:p>
            <a:pPr algn="dist"/>
            <a:r>
              <a:rPr lang="en-US" altLang="zh-CN" sz="5400" dirty="0">
                <a:latin typeface="Geometr415 Blk BT" panose="020B0802020204020303" pitchFamily="34" charset="0"/>
              </a:rPr>
              <a:t>PART01</a:t>
            </a:r>
            <a:endParaRPr lang="zh-CN" altLang="en-US" sz="5400" dirty="0">
              <a:latin typeface="Geometr415 Blk BT" panose="020B0802020204020303" pitchFamily="34" charset="0"/>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01</a:t>
              </a:r>
              <a:endParaRPr kumimoji="0" lang="zh-CN" altLang="en-US"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sp>
        <p:nvSpPr>
          <p:cNvPr id="2" name="矩形 1"/>
          <p:cNvSpPr/>
          <p:nvPr/>
        </p:nvSpPr>
        <p:spPr>
          <a:xfrm>
            <a:off x="5041897" y="2914649"/>
            <a:ext cx="2108204" cy="21082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25971" y="2498723"/>
            <a:ext cx="831852" cy="831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734175" y="2498723"/>
            <a:ext cx="831852" cy="831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625971" y="4550424"/>
            <a:ext cx="831852" cy="831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734175" y="4550424"/>
            <a:ext cx="831852" cy="8318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a:endCxn id="7" idx="1"/>
          </p:cNvCxnSpPr>
          <p:nvPr/>
        </p:nvCxnSpPr>
        <p:spPr>
          <a:xfrm>
            <a:off x="3911600" y="2914649"/>
            <a:ext cx="714371"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911600" y="4991100"/>
            <a:ext cx="714371"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7569200" y="2914649"/>
            <a:ext cx="714371"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569200" y="4991100"/>
            <a:ext cx="714371"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3" name="椭圆 16"/>
          <p:cNvSpPr/>
          <p:nvPr/>
        </p:nvSpPr>
        <p:spPr>
          <a:xfrm>
            <a:off x="4870190" y="2750615"/>
            <a:ext cx="340242" cy="328066"/>
          </a:xfrm>
          <a:custGeom>
            <a:avLst/>
            <a:gdLst>
              <a:gd name="connsiteX0" fmla="*/ 174005 w 338138"/>
              <a:gd name="connsiteY0" fmla="*/ 18121 h 326038"/>
              <a:gd name="connsiteX1" fmla="*/ 160013 w 338138"/>
              <a:gd name="connsiteY1" fmla="*/ 19109 h 326038"/>
              <a:gd name="connsiteX2" fmla="*/ 160013 w 338138"/>
              <a:gd name="connsiteY2" fmla="*/ 70472 h 326038"/>
              <a:gd name="connsiteX3" fmla="*/ 92851 w 338138"/>
              <a:gd name="connsiteY3" fmla="*/ 149491 h 326038"/>
              <a:gd name="connsiteX4" fmla="*/ 88900 w 338138"/>
              <a:gd name="connsiteY4" fmla="*/ 149491 h 326038"/>
              <a:gd name="connsiteX5" fmla="*/ 88900 w 338138"/>
              <a:gd name="connsiteY5" fmla="*/ 279872 h 326038"/>
              <a:gd name="connsiteX6" fmla="*/ 119189 w 338138"/>
              <a:gd name="connsiteY6" fmla="*/ 310163 h 326038"/>
              <a:gd name="connsiteX7" fmla="*/ 262731 w 338138"/>
              <a:gd name="connsiteY7" fmla="*/ 310163 h 326038"/>
              <a:gd name="connsiteX8" fmla="*/ 300922 w 338138"/>
              <a:gd name="connsiteY8" fmla="*/ 278555 h 326038"/>
              <a:gd name="connsiteX9" fmla="*/ 320675 w 338138"/>
              <a:gd name="connsiteY9" fmla="*/ 157393 h 326038"/>
              <a:gd name="connsiteX10" fmla="*/ 320675 w 338138"/>
              <a:gd name="connsiteY10" fmla="*/ 156076 h 326038"/>
              <a:gd name="connsiteX11" fmla="*/ 290386 w 338138"/>
              <a:gd name="connsiteY11" fmla="*/ 127102 h 326038"/>
              <a:gd name="connsiteX12" fmla="*/ 210055 w 338138"/>
              <a:gd name="connsiteY12" fmla="*/ 127102 h 326038"/>
              <a:gd name="connsiteX13" fmla="*/ 200837 w 338138"/>
              <a:gd name="connsiteY13" fmla="*/ 117883 h 326038"/>
              <a:gd name="connsiteX14" fmla="*/ 200837 w 338138"/>
              <a:gd name="connsiteY14" fmla="*/ 57302 h 326038"/>
              <a:gd name="connsiteX15" fmla="*/ 188985 w 338138"/>
              <a:gd name="connsiteY15" fmla="*/ 23060 h 326038"/>
              <a:gd name="connsiteX16" fmla="*/ 174005 w 338138"/>
              <a:gd name="connsiteY16" fmla="*/ 18121 h 326038"/>
              <a:gd name="connsiteX17" fmla="*/ 166923 w 338138"/>
              <a:gd name="connsiteY17" fmla="*/ 10 h 326038"/>
              <a:gd name="connsiteX18" fmla="*/ 199449 w 338138"/>
              <a:gd name="connsiteY18" fmla="*/ 8733 h 326038"/>
              <a:gd name="connsiteX19" fmla="*/ 217941 w 338138"/>
              <a:gd name="connsiteY19" fmla="*/ 56131 h 326038"/>
              <a:gd name="connsiteX20" fmla="*/ 217941 w 338138"/>
              <a:gd name="connsiteY20" fmla="*/ 108796 h 326038"/>
              <a:gd name="connsiteX21" fmla="*/ 290588 w 338138"/>
              <a:gd name="connsiteY21" fmla="*/ 108796 h 326038"/>
              <a:gd name="connsiteX22" fmla="*/ 338138 w 338138"/>
              <a:gd name="connsiteY22" fmla="*/ 154878 h 326038"/>
              <a:gd name="connsiteX23" fmla="*/ 338138 w 338138"/>
              <a:gd name="connsiteY23" fmla="*/ 157511 h 326038"/>
              <a:gd name="connsiteX24" fmla="*/ 338138 w 338138"/>
              <a:gd name="connsiteY24" fmla="*/ 158828 h 326038"/>
              <a:gd name="connsiteX25" fmla="*/ 318325 w 338138"/>
              <a:gd name="connsiteY25" fmla="*/ 279956 h 326038"/>
              <a:gd name="connsiteX26" fmla="*/ 262850 w 338138"/>
              <a:gd name="connsiteY26" fmla="*/ 326038 h 326038"/>
              <a:gd name="connsiteX27" fmla="*/ 118877 w 338138"/>
              <a:gd name="connsiteY27" fmla="*/ 326038 h 326038"/>
              <a:gd name="connsiteX28" fmla="*/ 71326 w 338138"/>
              <a:gd name="connsiteY28" fmla="*/ 278640 h 326038"/>
              <a:gd name="connsiteX29" fmla="*/ 71326 w 338138"/>
              <a:gd name="connsiteY29" fmla="*/ 144345 h 326038"/>
              <a:gd name="connsiteX30" fmla="*/ 63401 w 338138"/>
              <a:gd name="connsiteY30" fmla="*/ 136445 h 326038"/>
              <a:gd name="connsiteX31" fmla="*/ 23775 w 338138"/>
              <a:gd name="connsiteY31" fmla="*/ 136445 h 326038"/>
              <a:gd name="connsiteX32" fmla="*/ 17171 w 338138"/>
              <a:gd name="connsiteY32" fmla="*/ 144345 h 326038"/>
              <a:gd name="connsiteX33" fmla="*/ 17171 w 338138"/>
              <a:gd name="connsiteY33" fmla="*/ 286540 h 326038"/>
              <a:gd name="connsiteX34" fmla="*/ 23775 w 338138"/>
              <a:gd name="connsiteY34" fmla="*/ 294439 h 326038"/>
              <a:gd name="connsiteX35" fmla="*/ 47550 w 338138"/>
              <a:gd name="connsiteY35" fmla="*/ 294439 h 326038"/>
              <a:gd name="connsiteX36" fmla="*/ 55476 w 338138"/>
              <a:gd name="connsiteY36" fmla="*/ 302339 h 326038"/>
              <a:gd name="connsiteX37" fmla="*/ 47550 w 338138"/>
              <a:gd name="connsiteY37" fmla="*/ 311555 h 326038"/>
              <a:gd name="connsiteX38" fmla="*/ 23775 w 338138"/>
              <a:gd name="connsiteY38" fmla="*/ 311555 h 326038"/>
              <a:gd name="connsiteX39" fmla="*/ 0 w 338138"/>
              <a:gd name="connsiteY39" fmla="*/ 286540 h 326038"/>
              <a:gd name="connsiteX40" fmla="*/ 0 w 338138"/>
              <a:gd name="connsiteY40" fmla="*/ 144345 h 326038"/>
              <a:gd name="connsiteX41" fmla="*/ 23775 w 338138"/>
              <a:gd name="connsiteY41" fmla="*/ 119329 h 326038"/>
              <a:gd name="connsiteX42" fmla="*/ 63401 w 338138"/>
              <a:gd name="connsiteY42" fmla="*/ 119329 h 326038"/>
              <a:gd name="connsiteX43" fmla="*/ 85855 w 338138"/>
              <a:gd name="connsiteY43" fmla="*/ 132495 h 326038"/>
              <a:gd name="connsiteX44" fmla="*/ 87176 w 338138"/>
              <a:gd name="connsiteY44" fmla="*/ 132495 h 326038"/>
              <a:gd name="connsiteX45" fmla="*/ 143973 w 338138"/>
              <a:gd name="connsiteY45" fmla="*/ 69297 h 326038"/>
              <a:gd name="connsiteX46" fmla="*/ 143973 w 338138"/>
              <a:gd name="connsiteY46" fmla="*/ 11366 h 326038"/>
              <a:gd name="connsiteX47" fmla="*/ 149256 w 338138"/>
              <a:gd name="connsiteY47" fmla="*/ 2150 h 326038"/>
              <a:gd name="connsiteX48" fmla="*/ 166923 w 338138"/>
              <a:gd name="connsiteY48" fmla="*/ 10 h 3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8138" h="326038">
                <a:moveTo>
                  <a:pt x="174005" y="18121"/>
                </a:moveTo>
                <a:cubicBezTo>
                  <a:pt x="168902" y="17792"/>
                  <a:pt x="163964" y="18451"/>
                  <a:pt x="160013" y="19109"/>
                </a:cubicBezTo>
                <a:cubicBezTo>
                  <a:pt x="160013" y="19109"/>
                  <a:pt x="160013" y="19109"/>
                  <a:pt x="160013" y="70472"/>
                </a:cubicBezTo>
                <a:cubicBezTo>
                  <a:pt x="160013" y="129736"/>
                  <a:pt x="95485" y="149491"/>
                  <a:pt x="92851" y="149491"/>
                </a:cubicBezTo>
                <a:cubicBezTo>
                  <a:pt x="91534" y="149491"/>
                  <a:pt x="90217" y="149491"/>
                  <a:pt x="88900" y="149491"/>
                </a:cubicBezTo>
                <a:cubicBezTo>
                  <a:pt x="88900" y="149491"/>
                  <a:pt x="88900" y="149491"/>
                  <a:pt x="88900" y="279872"/>
                </a:cubicBezTo>
                <a:cubicBezTo>
                  <a:pt x="88900" y="296993"/>
                  <a:pt x="102069" y="310163"/>
                  <a:pt x="119189" y="310163"/>
                </a:cubicBezTo>
                <a:cubicBezTo>
                  <a:pt x="119189" y="310163"/>
                  <a:pt x="119189" y="310163"/>
                  <a:pt x="262731" y="310163"/>
                </a:cubicBezTo>
                <a:cubicBezTo>
                  <a:pt x="286436" y="310163"/>
                  <a:pt x="299605" y="299627"/>
                  <a:pt x="300922" y="278555"/>
                </a:cubicBezTo>
                <a:cubicBezTo>
                  <a:pt x="300922" y="278555"/>
                  <a:pt x="300922" y="278555"/>
                  <a:pt x="320675" y="157393"/>
                </a:cubicBezTo>
                <a:cubicBezTo>
                  <a:pt x="320675" y="157393"/>
                  <a:pt x="320675" y="157393"/>
                  <a:pt x="320675" y="156076"/>
                </a:cubicBezTo>
                <a:cubicBezTo>
                  <a:pt x="320675" y="140272"/>
                  <a:pt x="307506" y="127102"/>
                  <a:pt x="290386" y="127102"/>
                </a:cubicBezTo>
                <a:cubicBezTo>
                  <a:pt x="290386" y="127102"/>
                  <a:pt x="290386" y="127102"/>
                  <a:pt x="210055" y="127102"/>
                </a:cubicBezTo>
                <a:cubicBezTo>
                  <a:pt x="204788" y="127102"/>
                  <a:pt x="200837" y="123151"/>
                  <a:pt x="200837" y="117883"/>
                </a:cubicBezTo>
                <a:cubicBezTo>
                  <a:pt x="200837" y="117883"/>
                  <a:pt x="200837" y="117883"/>
                  <a:pt x="200837" y="57302"/>
                </a:cubicBezTo>
                <a:cubicBezTo>
                  <a:pt x="200837" y="40181"/>
                  <a:pt x="196886" y="29645"/>
                  <a:pt x="188985" y="23060"/>
                </a:cubicBezTo>
                <a:cubicBezTo>
                  <a:pt x="184376" y="19768"/>
                  <a:pt x="179108" y="18451"/>
                  <a:pt x="174005" y="18121"/>
                </a:cubicBezTo>
                <a:close/>
                <a:moveTo>
                  <a:pt x="166923" y="10"/>
                </a:moveTo>
                <a:cubicBezTo>
                  <a:pt x="176664" y="-154"/>
                  <a:pt x="188882" y="1491"/>
                  <a:pt x="199449" y="8733"/>
                </a:cubicBezTo>
                <a:cubicBezTo>
                  <a:pt x="211336" y="17949"/>
                  <a:pt x="217941" y="33749"/>
                  <a:pt x="217941" y="56131"/>
                </a:cubicBezTo>
                <a:cubicBezTo>
                  <a:pt x="217941" y="56131"/>
                  <a:pt x="217941" y="56131"/>
                  <a:pt x="217941" y="108796"/>
                </a:cubicBezTo>
                <a:cubicBezTo>
                  <a:pt x="217941" y="108796"/>
                  <a:pt x="217941" y="108796"/>
                  <a:pt x="290588" y="108796"/>
                </a:cubicBezTo>
                <a:cubicBezTo>
                  <a:pt x="317005" y="108796"/>
                  <a:pt x="338138" y="129862"/>
                  <a:pt x="338138" y="154878"/>
                </a:cubicBezTo>
                <a:cubicBezTo>
                  <a:pt x="338138" y="154878"/>
                  <a:pt x="338138" y="154878"/>
                  <a:pt x="338138" y="157511"/>
                </a:cubicBezTo>
                <a:cubicBezTo>
                  <a:pt x="338138" y="157511"/>
                  <a:pt x="338138" y="157511"/>
                  <a:pt x="338138" y="158828"/>
                </a:cubicBezTo>
                <a:cubicBezTo>
                  <a:pt x="338138" y="158828"/>
                  <a:pt x="338138" y="158828"/>
                  <a:pt x="318325" y="279956"/>
                </a:cubicBezTo>
                <a:cubicBezTo>
                  <a:pt x="314363" y="308922"/>
                  <a:pt x="294550" y="326038"/>
                  <a:pt x="262850" y="326038"/>
                </a:cubicBezTo>
                <a:cubicBezTo>
                  <a:pt x="262850" y="326038"/>
                  <a:pt x="262850" y="326038"/>
                  <a:pt x="118877" y="326038"/>
                </a:cubicBezTo>
                <a:cubicBezTo>
                  <a:pt x="92460" y="326038"/>
                  <a:pt x="71326" y="304972"/>
                  <a:pt x="71326" y="278640"/>
                </a:cubicBezTo>
                <a:cubicBezTo>
                  <a:pt x="71326" y="278640"/>
                  <a:pt x="71326" y="278640"/>
                  <a:pt x="71326" y="144345"/>
                </a:cubicBezTo>
                <a:cubicBezTo>
                  <a:pt x="71326" y="139078"/>
                  <a:pt x="67363" y="136445"/>
                  <a:pt x="63401" y="136445"/>
                </a:cubicBezTo>
                <a:cubicBezTo>
                  <a:pt x="63401" y="136445"/>
                  <a:pt x="63401" y="136445"/>
                  <a:pt x="23775" y="136445"/>
                </a:cubicBezTo>
                <a:cubicBezTo>
                  <a:pt x="19813" y="136445"/>
                  <a:pt x="17171" y="139078"/>
                  <a:pt x="17171" y="144345"/>
                </a:cubicBezTo>
                <a:cubicBezTo>
                  <a:pt x="17171" y="144345"/>
                  <a:pt x="17171" y="144345"/>
                  <a:pt x="17171" y="286540"/>
                </a:cubicBezTo>
                <a:cubicBezTo>
                  <a:pt x="17171" y="290489"/>
                  <a:pt x="19813" y="294439"/>
                  <a:pt x="23775" y="294439"/>
                </a:cubicBezTo>
                <a:cubicBezTo>
                  <a:pt x="23775" y="294439"/>
                  <a:pt x="23775" y="294439"/>
                  <a:pt x="47550" y="294439"/>
                </a:cubicBezTo>
                <a:cubicBezTo>
                  <a:pt x="51513" y="294439"/>
                  <a:pt x="55476" y="298389"/>
                  <a:pt x="55476" y="302339"/>
                </a:cubicBezTo>
                <a:cubicBezTo>
                  <a:pt x="55476" y="307605"/>
                  <a:pt x="51513" y="311555"/>
                  <a:pt x="47550" y="311555"/>
                </a:cubicBezTo>
                <a:cubicBezTo>
                  <a:pt x="47550" y="311555"/>
                  <a:pt x="47550" y="311555"/>
                  <a:pt x="23775" y="311555"/>
                </a:cubicBezTo>
                <a:cubicBezTo>
                  <a:pt x="10567" y="311555"/>
                  <a:pt x="0" y="299706"/>
                  <a:pt x="0" y="286540"/>
                </a:cubicBezTo>
                <a:cubicBezTo>
                  <a:pt x="0" y="286540"/>
                  <a:pt x="0" y="286540"/>
                  <a:pt x="0" y="144345"/>
                </a:cubicBezTo>
                <a:cubicBezTo>
                  <a:pt x="0" y="129862"/>
                  <a:pt x="10567" y="119329"/>
                  <a:pt x="23775" y="119329"/>
                </a:cubicBezTo>
                <a:cubicBezTo>
                  <a:pt x="23775" y="119329"/>
                  <a:pt x="23775" y="119329"/>
                  <a:pt x="63401" y="119329"/>
                </a:cubicBezTo>
                <a:cubicBezTo>
                  <a:pt x="72647" y="119329"/>
                  <a:pt x="81893" y="124595"/>
                  <a:pt x="85855" y="132495"/>
                </a:cubicBezTo>
                <a:cubicBezTo>
                  <a:pt x="85855" y="132495"/>
                  <a:pt x="87176" y="132495"/>
                  <a:pt x="87176" y="132495"/>
                </a:cubicBezTo>
                <a:cubicBezTo>
                  <a:pt x="89818" y="131179"/>
                  <a:pt x="143973" y="115379"/>
                  <a:pt x="143973" y="69297"/>
                </a:cubicBezTo>
                <a:cubicBezTo>
                  <a:pt x="143973" y="69297"/>
                  <a:pt x="143973" y="69297"/>
                  <a:pt x="143973" y="11366"/>
                </a:cubicBezTo>
                <a:cubicBezTo>
                  <a:pt x="143973" y="7416"/>
                  <a:pt x="146615" y="3466"/>
                  <a:pt x="149256" y="2150"/>
                </a:cubicBezTo>
                <a:cubicBezTo>
                  <a:pt x="149917" y="2150"/>
                  <a:pt x="157182" y="175"/>
                  <a:pt x="166923"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椭圆 17"/>
          <p:cNvSpPr/>
          <p:nvPr/>
        </p:nvSpPr>
        <p:spPr>
          <a:xfrm>
            <a:off x="7040164" y="2744527"/>
            <a:ext cx="219873" cy="340242"/>
          </a:xfrm>
          <a:custGeom>
            <a:avLst/>
            <a:gdLst>
              <a:gd name="connsiteX0" fmla="*/ 143066 w 217488"/>
              <a:gd name="connsiteY0" fmla="*/ 166133 h 336550"/>
              <a:gd name="connsiteX1" fmla="*/ 156401 w 217488"/>
              <a:gd name="connsiteY1" fmla="*/ 167443 h 336550"/>
              <a:gd name="connsiteX2" fmla="*/ 179071 w 217488"/>
              <a:gd name="connsiteY2" fmla="*/ 239498 h 336550"/>
              <a:gd name="connsiteX3" fmla="*/ 133732 w 217488"/>
              <a:gd name="connsiteY3" fmla="*/ 297141 h 336550"/>
              <a:gd name="connsiteX4" fmla="*/ 129731 w 217488"/>
              <a:gd name="connsiteY4" fmla="*/ 298451 h 336550"/>
              <a:gd name="connsiteX5" fmla="*/ 121730 w 217488"/>
              <a:gd name="connsiteY5" fmla="*/ 293211 h 336550"/>
              <a:gd name="connsiteX6" fmla="*/ 124397 w 217488"/>
              <a:gd name="connsiteY6" fmla="*/ 281420 h 336550"/>
              <a:gd name="connsiteX7" fmla="*/ 161735 w 217488"/>
              <a:gd name="connsiteY7" fmla="*/ 236878 h 336550"/>
              <a:gd name="connsiteX8" fmla="*/ 156401 w 217488"/>
              <a:gd name="connsiteY8" fmla="*/ 204126 h 336550"/>
              <a:gd name="connsiteX9" fmla="*/ 151067 w 217488"/>
              <a:gd name="connsiteY9" fmla="*/ 191025 h 336550"/>
              <a:gd name="connsiteX10" fmla="*/ 141733 w 217488"/>
              <a:gd name="connsiteY10" fmla="*/ 179234 h 336550"/>
              <a:gd name="connsiteX11" fmla="*/ 143066 w 217488"/>
              <a:gd name="connsiteY11" fmla="*/ 166133 h 336550"/>
              <a:gd name="connsiteX12" fmla="*/ 108744 w 217488"/>
              <a:gd name="connsiteY12" fmla="*/ 26988 h 336550"/>
              <a:gd name="connsiteX13" fmla="*/ 52026 w 217488"/>
              <a:gd name="connsiteY13" fmla="*/ 132725 h 336550"/>
              <a:gd name="connsiteX14" fmla="*/ 28283 w 217488"/>
              <a:gd name="connsiteY14" fmla="*/ 189560 h 336550"/>
              <a:gd name="connsiteX15" fmla="*/ 19050 w 217488"/>
              <a:gd name="connsiteY15" fmla="*/ 229211 h 336550"/>
              <a:gd name="connsiteX16" fmla="*/ 30921 w 217488"/>
              <a:gd name="connsiteY16" fmla="*/ 274150 h 336550"/>
              <a:gd name="connsiteX17" fmla="*/ 63897 w 217488"/>
              <a:gd name="connsiteY17" fmla="*/ 307193 h 336550"/>
              <a:gd name="connsiteX18" fmla="*/ 108744 w 217488"/>
              <a:gd name="connsiteY18" fmla="*/ 319088 h 336550"/>
              <a:gd name="connsiteX19" fmla="*/ 153591 w 217488"/>
              <a:gd name="connsiteY19" fmla="*/ 307193 h 336550"/>
              <a:gd name="connsiteX20" fmla="*/ 186567 w 217488"/>
              <a:gd name="connsiteY20" fmla="*/ 274150 h 336550"/>
              <a:gd name="connsiteX21" fmla="*/ 198438 w 217488"/>
              <a:gd name="connsiteY21" fmla="*/ 229211 h 336550"/>
              <a:gd name="connsiteX22" fmla="*/ 189205 w 217488"/>
              <a:gd name="connsiteY22" fmla="*/ 189560 h 336550"/>
              <a:gd name="connsiteX23" fmla="*/ 165462 w 217488"/>
              <a:gd name="connsiteY23" fmla="*/ 132725 h 336550"/>
              <a:gd name="connsiteX24" fmla="*/ 108744 w 217488"/>
              <a:gd name="connsiteY24" fmla="*/ 26988 h 336550"/>
              <a:gd name="connsiteX25" fmla="*/ 108744 w 217488"/>
              <a:gd name="connsiteY25" fmla="*/ 0 h 336550"/>
              <a:gd name="connsiteX26" fmla="*/ 116701 w 217488"/>
              <a:gd name="connsiteY26" fmla="*/ 3944 h 336550"/>
              <a:gd name="connsiteX27" fmla="*/ 217488 w 217488"/>
              <a:gd name="connsiteY27" fmla="*/ 228749 h 336550"/>
              <a:gd name="connsiteX28" fmla="*/ 202901 w 217488"/>
              <a:gd name="connsiteY28" fmla="*/ 282650 h 336550"/>
              <a:gd name="connsiteX29" fmla="*/ 163116 w 217488"/>
              <a:gd name="connsiteY29" fmla="*/ 322089 h 336550"/>
              <a:gd name="connsiteX30" fmla="*/ 108744 w 217488"/>
              <a:gd name="connsiteY30" fmla="*/ 336550 h 336550"/>
              <a:gd name="connsiteX31" fmla="*/ 54372 w 217488"/>
              <a:gd name="connsiteY31" fmla="*/ 322089 h 336550"/>
              <a:gd name="connsiteX32" fmla="*/ 14587 w 217488"/>
              <a:gd name="connsiteY32" fmla="*/ 282650 h 336550"/>
              <a:gd name="connsiteX33" fmla="*/ 0 w 217488"/>
              <a:gd name="connsiteY33" fmla="*/ 228749 h 336550"/>
              <a:gd name="connsiteX34" fmla="*/ 100787 w 217488"/>
              <a:gd name="connsiteY34" fmla="*/ 3944 h 336550"/>
              <a:gd name="connsiteX35" fmla="*/ 108744 w 217488"/>
              <a:gd name="connsiteY3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7488" h="336550">
                <a:moveTo>
                  <a:pt x="143066" y="166133"/>
                </a:moveTo>
                <a:cubicBezTo>
                  <a:pt x="147067" y="163513"/>
                  <a:pt x="152401" y="163513"/>
                  <a:pt x="156401" y="167443"/>
                </a:cubicBezTo>
                <a:cubicBezTo>
                  <a:pt x="157735" y="168754"/>
                  <a:pt x="185738" y="202816"/>
                  <a:pt x="179071" y="239498"/>
                </a:cubicBezTo>
                <a:cubicBezTo>
                  <a:pt x="176404" y="263079"/>
                  <a:pt x="160402" y="281420"/>
                  <a:pt x="133732" y="297141"/>
                </a:cubicBezTo>
                <a:cubicBezTo>
                  <a:pt x="132398" y="297141"/>
                  <a:pt x="131065" y="298451"/>
                  <a:pt x="129731" y="298451"/>
                </a:cubicBezTo>
                <a:cubicBezTo>
                  <a:pt x="125731" y="298451"/>
                  <a:pt x="123064" y="295831"/>
                  <a:pt x="121730" y="293211"/>
                </a:cubicBezTo>
                <a:cubicBezTo>
                  <a:pt x="119063" y="289281"/>
                  <a:pt x="120397" y="284040"/>
                  <a:pt x="124397" y="281420"/>
                </a:cubicBezTo>
                <a:cubicBezTo>
                  <a:pt x="145733" y="268319"/>
                  <a:pt x="157735" y="253909"/>
                  <a:pt x="161735" y="236878"/>
                </a:cubicBezTo>
                <a:cubicBezTo>
                  <a:pt x="163069" y="225087"/>
                  <a:pt x="160402" y="213296"/>
                  <a:pt x="156401" y="204126"/>
                </a:cubicBezTo>
                <a:cubicBezTo>
                  <a:pt x="155068" y="198885"/>
                  <a:pt x="153734" y="194955"/>
                  <a:pt x="151067" y="191025"/>
                </a:cubicBezTo>
                <a:cubicBezTo>
                  <a:pt x="145733" y="183164"/>
                  <a:pt x="143066" y="180544"/>
                  <a:pt x="141733" y="179234"/>
                </a:cubicBezTo>
                <a:cubicBezTo>
                  <a:pt x="139066" y="175304"/>
                  <a:pt x="139066" y="168754"/>
                  <a:pt x="143066" y="166133"/>
                </a:cubicBezTo>
                <a:close/>
                <a:moveTo>
                  <a:pt x="108744" y="26988"/>
                </a:moveTo>
                <a:cubicBezTo>
                  <a:pt x="90277" y="57387"/>
                  <a:pt x="71811" y="91752"/>
                  <a:pt x="52026" y="132725"/>
                </a:cubicBezTo>
                <a:cubicBezTo>
                  <a:pt x="42792" y="152551"/>
                  <a:pt x="34878" y="172377"/>
                  <a:pt x="28283" y="189560"/>
                </a:cubicBezTo>
                <a:cubicBezTo>
                  <a:pt x="21688" y="206742"/>
                  <a:pt x="19050" y="219959"/>
                  <a:pt x="19050" y="229211"/>
                </a:cubicBezTo>
                <a:cubicBezTo>
                  <a:pt x="19050" y="245072"/>
                  <a:pt x="23007" y="260933"/>
                  <a:pt x="30921" y="274150"/>
                </a:cubicBezTo>
                <a:cubicBezTo>
                  <a:pt x="38835" y="288689"/>
                  <a:pt x="49388" y="299262"/>
                  <a:pt x="63897" y="307193"/>
                </a:cubicBezTo>
                <a:cubicBezTo>
                  <a:pt x="77087" y="315123"/>
                  <a:pt x="92916" y="319088"/>
                  <a:pt x="108744" y="319088"/>
                </a:cubicBezTo>
                <a:cubicBezTo>
                  <a:pt x="124572" y="319088"/>
                  <a:pt x="140401" y="315123"/>
                  <a:pt x="153591" y="307193"/>
                </a:cubicBezTo>
                <a:cubicBezTo>
                  <a:pt x="168100" y="299262"/>
                  <a:pt x="178653" y="288689"/>
                  <a:pt x="186567" y="274150"/>
                </a:cubicBezTo>
                <a:cubicBezTo>
                  <a:pt x="194481" y="260933"/>
                  <a:pt x="198438" y="245072"/>
                  <a:pt x="198438" y="229211"/>
                </a:cubicBezTo>
                <a:cubicBezTo>
                  <a:pt x="198438" y="219959"/>
                  <a:pt x="195800" y="206742"/>
                  <a:pt x="189205" y="189560"/>
                </a:cubicBezTo>
                <a:cubicBezTo>
                  <a:pt x="182610" y="172377"/>
                  <a:pt x="174696" y="152551"/>
                  <a:pt x="165462" y="132725"/>
                </a:cubicBezTo>
                <a:cubicBezTo>
                  <a:pt x="145677" y="91752"/>
                  <a:pt x="127211" y="57387"/>
                  <a:pt x="108744" y="26988"/>
                </a:cubicBezTo>
                <a:close/>
                <a:moveTo>
                  <a:pt x="108744" y="0"/>
                </a:moveTo>
                <a:cubicBezTo>
                  <a:pt x="112722" y="0"/>
                  <a:pt x="115375" y="1314"/>
                  <a:pt x="116701" y="3944"/>
                </a:cubicBezTo>
                <a:cubicBezTo>
                  <a:pt x="184334" y="119633"/>
                  <a:pt x="217488" y="194568"/>
                  <a:pt x="217488" y="228749"/>
                </a:cubicBezTo>
                <a:cubicBezTo>
                  <a:pt x="217488" y="248469"/>
                  <a:pt x="212184" y="265559"/>
                  <a:pt x="202901" y="282650"/>
                </a:cubicBezTo>
                <a:cubicBezTo>
                  <a:pt x="193617" y="299740"/>
                  <a:pt x="180356" y="312887"/>
                  <a:pt x="163116" y="322089"/>
                </a:cubicBezTo>
                <a:cubicBezTo>
                  <a:pt x="147202" y="331292"/>
                  <a:pt x="128636" y="336550"/>
                  <a:pt x="108744" y="336550"/>
                </a:cubicBezTo>
                <a:cubicBezTo>
                  <a:pt x="88852" y="336550"/>
                  <a:pt x="70286" y="331292"/>
                  <a:pt x="54372" y="322089"/>
                </a:cubicBezTo>
                <a:cubicBezTo>
                  <a:pt x="37132" y="312887"/>
                  <a:pt x="23871" y="299740"/>
                  <a:pt x="14587" y="282650"/>
                </a:cubicBezTo>
                <a:cubicBezTo>
                  <a:pt x="3978" y="266874"/>
                  <a:pt x="0" y="248469"/>
                  <a:pt x="0" y="228749"/>
                </a:cubicBezTo>
                <a:cubicBezTo>
                  <a:pt x="0" y="194568"/>
                  <a:pt x="33154" y="119633"/>
                  <a:pt x="100787" y="3944"/>
                </a:cubicBezTo>
                <a:cubicBezTo>
                  <a:pt x="102113" y="1314"/>
                  <a:pt x="104765" y="0"/>
                  <a:pt x="108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椭圆 18"/>
          <p:cNvSpPr/>
          <p:nvPr/>
        </p:nvSpPr>
        <p:spPr>
          <a:xfrm>
            <a:off x="4870190" y="4796229"/>
            <a:ext cx="340242" cy="340242"/>
          </a:xfrm>
          <a:custGeom>
            <a:avLst/>
            <a:gdLst>
              <a:gd name="connsiteX0" fmla="*/ 290513 w 331788"/>
              <a:gd name="connsiteY0" fmla="*/ 268288 h 331788"/>
              <a:gd name="connsiteX1" fmla="*/ 285353 w 331788"/>
              <a:gd name="connsiteY1" fmla="*/ 269628 h 331788"/>
              <a:gd name="connsiteX2" fmla="*/ 280194 w 331788"/>
              <a:gd name="connsiteY2" fmla="*/ 270967 h 331788"/>
              <a:gd name="connsiteX3" fmla="*/ 272455 w 331788"/>
              <a:gd name="connsiteY3" fmla="*/ 279004 h 331788"/>
              <a:gd name="connsiteX4" fmla="*/ 271165 w 331788"/>
              <a:gd name="connsiteY4" fmla="*/ 284362 h 331788"/>
              <a:gd name="connsiteX5" fmla="*/ 269875 w 331788"/>
              <a:gd name="connsiteY5" fmla="*/ 289720 h 331788"/>
              <a:gd name="connsiteX6" fmla="*/ 290513 w 331788"/>
              <a:gd name="connsiteY6" fmla="*/ 311151 h 331788"/>
              <a:gd name="connsiteX7" fmla="*/ 311150 w 331788"/>
              <a:gd name="connsiteY7" fmla="*/ 289720 h 331788"/>
              <a:gd name="connsiteX8" fmla="*/ 290513 w 331788"/>
              <a:gd name="connsiteY8" fmla="*/ 268288 h 331788"/>
              <a:gd name="connsiteX9" fmla="*/ 41276 w 331788"/>
              <a:gd name="connsiteY9" fmla="*/ 268288 h 331788"/>
              <a:gd name="connsiteX10" fmla="*/ 20638 w 331788"/>
              <a:gd name="connsiteY10" fmla="*/ 289720 h 331788"/>
              <a:gd name="connsiteX11" fmla="*/ 41276 w 331788"/>
              <a:gd name="connsiteY11" fmla="*/ 311151 h 331788"/>
              <a:gd name="connsiteX12" fmla="*/ 61913 w 331788"/>
              <a:gd name="connsiteY12" fmla="*/ 289720 h 331788"/>
              <a:gd name="connsiteX13" fmla="*/ 60623 w 331788"/>
              <a:gd name="connsiteY13" fmla="*/ 284362 h 331788"/>
              <a:gd name="connsiteX14" fmla="*/ 59333 w 331788"/>
              <a:gd name="connsiteY14" fmla="*/ 279004 h 331788"/>
              <a:gd name="connsiteX15" fmla="*/ 51594 w 331788"/>
              <a:gd name="connsiteY15" fmla="*/ 270967 h 331788"/>
              <a:gd name="connsiteX16" fmla="*/ 46435 w 331788"/>
              <a:gd name="connsiteY16" fmla="*/ 269628 h 331788"/>
              <a:gd name="connsiteX17" fmla="*/ 41276 w 331788"/>
              <a:gd name="connsiteY17" fmla="*/ 268288 h 331788"/>
              <a:gd name="connsiteX18" fmla="*/ 142093 w 331788"/>
              <a:gd name="connsiteY18" fmla="*/ 106363 h 331788"/>
              <a:gd name="connsiteX19" fmla="*/ 126560 w 331788"/>
              <a:gd name="connsiteY19" fmla="*/ 110212 h 331788"/>
              <a:gd name="connsiteX20" fmla="*/ 112322 w 331788"/>
              <a:gd name="connsiteY20" fmla="*/ 125609 h 331788"/>
              <a:gd name="connsiteX21" fmla="*/ 108438 w 331788"/>
              <a:gd name="connsiteY21" fmla="*/ 139722 h 331788"/>
              <a:gd name="connsiteX22" fmla="*/ 108438 w 331788"/>
              <a:gd name="connsiteY22" fmla="*/ 144855 h 331788"/>
              <a:gd name="connsiteX23" fmla="*/ 109733 w 331788"/>
              <a:gd name="connsiteY23" fmla="*/ 155119 h 331788"/>
              <a:gd name="connsiteX24" fmla="*/ 99378 w 331788"/>
              <a:gd name="connsiteY24" fmla="*/ 156402 h 331788"/>
              <a:gd name="connsiteX25" fmla="*/ 82550 w 331788"/>
              <a:gd name="connsiteY25" fmla="*/ 175648 h 331788"/>
              <a:gd name="connsiteX26" fmla="*/ 82550 w 331788"/>
              <a:gd name="connsiteY26" fmla="*/ 180780 h 331788"/>
              <a:gd name="connsiteX27" fmla="*/ 101966 w 331788"/>
              <a:gd name="connsiteY27" fmla="*/ 200026 h 331788"/>
              <a:gd name="connsiteX28" fmla="*/ 231409 w 331788"/>
              <a:gd name="connsiteY28" fmla="*/ 200026 h 331788"/>
              <a:gd name="connsiteX29" fmla="*/ 250825 w 331788"/>
              <a:gd name="connsiteY29" fmla="*/ 180780 h 331788"/>
              <a:gd name="connsiteX30" fmla="*/ 250825 w 331788"/>
              <a:gd name="connsiteY30" fmla="*/ 175648 h 331788"/>
              <a:gd name="connsiteX31" fmla="*/ 231409 w 331788"/>
              <a:gd name="connsiteY31" fmla="*/ 156402 h 331788"/>
              <a:gd name="connsiteX32" fmla="*/ 213287 w 331788"/>
              <a:gd name="connsiteY32" fmla="*/ 156402 h 331788"/>
              <a:gd name="connsiteX33" fmla="*/ 210698 w 331788"/>
              <a:gd name="connsiteY33" fmla="*/ 148704 h 331788"/>
              <a:gd name="connsiteX34" fmla="*/ 206815 w 331788"/>
              <a:gd name="connsiteY34" fmla="*/ 141006 h 331788"/>
              <a:gd name="connsiteX35" fmla="*/ 188693 w 331788"/>
              <a:gd name="connsiteY35" fmla="*/ 133307 h 331788"/>
              <a:gd name="connsiteX36" fmla="*/ 186104 w 331788"/>
              <a:gd name="connsiteY36" fmla="*/ 134590 h 331788"/>
              <a:gd name="connsiteX37" fmla="*/ 182221 w 331788"/>
              <a:gd name="connsiteY37" fmla="*/ 134590 h 331788"/>
              <a:gd name="connsiteX38" fmla="*/ 177043 w 331788"/>
              <a:gd name="connsiteY38" fmla="*/ 137156 h 331788"/>
              <a:gd name="connsiteX39" fmla="*/ 173160 w 331788"/>
              <a:gd name="connsiteY39" fmla="*/ 128175 h 331788"/>
              <a:gd name="connsiteX40" fmla="*/ 142093 w 331788"/>
              <a:gd name="connsiteY40" fmla="*/ 106363 h 331788"/>
              <a:gd name="connsiteX41" fmla="*/ 290513 w 331788"/>
              <a:gd name="connsiteY41" fmla="*/ 20638 h 331788"/>
              <a:gd name="connsiteX42" fmla="*/ 269875 w 331788"/>
              <a:gd name="connsiteY42" fmla="*/ 41275 h 331788"/>
              <a:gd name="connsiteX43" fmla="*/ 271165 w 331788"/>
              <a:gd name="connsiteY43" fmla="*/ 46435 h 331788"/>
              <a:gd name="connsiteX44" fmla="*/ 272455 w 331788"/>
              <a:gd name="connsiteY44" fmla="*/ 51594 h 331788"/>
              <a:gd name="connsiteX45" fmla="*/ 280194 w 331788"/>
              <a:gd name="connsiteY45" fmla="*/ 59333 h 331788"/>
              <a:gd name="connsiteX46" fmla="*/ 285353 w 331788"/>
              <a:gd name="connsiteY46" fmla="*/ 60623 h 331788"/>
              <a:gd name="connsiteX47" fmla="*/ 290513 w 331788"/>
              <a:gd name="connsiteY47" fmla="*/ 61913 h 331788"/>
              <a:gd name="connsiteX48" fmla="*/ 311150 w 331788"/>
              <a:gd name="connsiteY48" fmla="*/ 41275 h 331788"/>
              <a:gd name="connsiteX49" fmla="*/ 290513 w 331788"/>
              <a:gd name="connsiteY49" fmla="*/ 20638 h 331788"/>
              <a:gd name="connsiteX50" fmla="*/ 41276 w 331788"/>
              <a:gd name="connsiteY50" fmla="*/ 20638 h 331788"/>
              <a:gd name="connsiteX51" fmla="*/ 20638 w 331788"/>
              <a:gd name="connsiteY51" fmla="*/ 41275 h 331788"/>
              <a:gd name="connsiteX52" fmla="*/ 41276 w 331788"/>
              <a:gd name="connsiteY52" fmla="*/ 61913 h 331788"/>
              <a:gd name="connsiteX53" fmla="*/ 46435 w 331788"/>
              <a:gd name="connsiteY53" fmla="*/ 60623 h 331788"/>
              <a:gd name="connsiteX54" fmla="*/ 51594 w 331788"/>
              <a:gd name="connsiteY54" fmla="*/ 59333 h 331788"/>
              <a:gd name="connsiteX55" fmla="*/ 59333 w 331788"/>
              <a:gd name="connsiteY55" fmla="*/ 51594 h 331788"/>
              <a:gd name="connsiteX56" fmla="*/ 60623 w 331788"/>
              <a:gd name="connsiteY56" fmla="*/ 46435 h 331788"/>
              <a:gd name="connsiteX57" fmla="*/ 61913 w 331788"/>
              <a:gd name="connsiteY57" fmla="*/ 41275 h 331788"/>
              <a:gd name="connsiteX58" fmla="*/ 41276 w 331788"/>
              <a:gd name="connsiteY58" fmla="*/ 20638 h 331788"/>
              <a:gd name="connsiteX59" fmla="*/ 41474 w 331788"/>
              <a:gd name="connsiteY59" fmla="*/ 0 h 331788"/>
              <a:gd name="connsiteX60" fmla="*/ 82947 w 331788"/>
              <a:gd name="connsiteY60" fmla="*/ 41473 h 331788"/>
              <a:gd name="connsiteX61" fmla="*/ 76467 w 331788"/>
              <a:gd name="connsiteY61" fmla="*/ 62210 h 331788"/>
              <a:gd name="connsiteX62" fmla="*/ 110164 w 331788"/>
              <a:gd name="connsiteY62" fmla="*/ 95907 h 331788"/>
              <a:gd name="connsiteX63" fmla="*/ 141269 w 331788"/>
              <a:gd name="connsiteY63" fmla="*/ 85539 h 331788"/>
              <a:gd name="connsiteX64" fmla="*/ 187927 w 331788"/>
              <a:gd name="connsiteY64" fmla="*/ 112756 h 331788"/>
              <a:gd name="connsiteX65" fmla="*/ 202183 w 331788"/>
              <a:gd name="connsiteY65" fmla="*/ 115348 h 331788"/>
              <a:gd name="connsiteX66" fmla="*/ 255321 w 331788"/>
              <a:gd name="connsiteY66" fmla="*/ 62210 h 331788"/>
              <a:gd name="connsiteX67" fmla="*/ 248841 w 331788"/>
              <a:gd name="connsiteY67" fmla="*/ 41473 h 331788"/>
              <a:gd name="connsiteX68" fmla="*/ 290315 w 331788"/>
              <a:gd name="connsiteY68" fmla="*/ 0 h 331788"/>
              <a:gd name="connsiteX69" fmla="*/ 331788 w 331788"/>
              <a:gd name="connsiteY69" fmla="*/ 41473 h 331788"/>
              <a:gd name="connsiteX70" fmla="*/ 290315 w 331788"/>
              <a:gd name="connsiteY70" fmla="*/ 82947 h 331788"/>
              <a:gd name="connsiteX71" fmla="*/ 269578 w 331788"/>
              <a:gd name="connsiteY71" fmla="*/ 76467 h 331788"/>
              <a:gd name="connsiteX72" fmla="*/ 220328 w 331788"/>
              <a:gd name="connsiteY72" fmla="*/ 125717 h 331788"/>
              <a:gd name="connsiteX73" fmla="*/ 226808 w 331788"/>
              <a:gd name="connsiteY73" fmla="*/ 136085 h 331788"/>
              <a:gd name="connsiteX74" fmla="*/ 230696 w 331788"/>
              <a:gd name="connsiteY74" fmla="*/ 136085 h 331788"/>
              <a:gd name="connsiteX75" fmla="*/ 270874 w 331788"/>
              <a:gd name="connsiteY75" fmla="*/ 176262 h 331788"/>
              <a:gd name="connsiteX76" fmla="*/ 270874 w 331788"/>
              <a:gd name="connsiteY76" fmla="*/ 181447 h 331788"/>
              <a:gd name="connsiteX77" fmla="*/ 235881 w 331788"/>
              <a:gd name="connsiteY77" fmla="*/ 221624 h 331788"/>
              <a:gd name="connsiteX78" fmla="*/ 269578 w 331788"/>
              <a:gd name="connsiteY78" fmla="*/ 255321 h 331788"/>
              <a:gd name="connsiteX79" fmla="*/ 290315 w 331788"/>
              <a:gd name="connsiteY79" fmla="*/ 248841 h 331788"/>
              <a:gd name="connsiteX80" fmla="*/ 331788 w 331788"/>
              <a:gd name="connsiteY80" fmla="*/ 290315 h 331788"/>
              <a:gd name="connsiteX81" fmla="*/ 290315 w 331788"/>
              <a:gd name="connsiteY81" fmla="*/ 331788 h 331788"/>
              <a:gd name="connsiteX82" fmla="*/ 248841 w 331788"/>
              <a:gd name="connsiteY82" fmla="*/ 290315 h 331788"/>
              <a:gd name="connsiteX83" fmla="*/ 255321 w 331788"/>
              <a:gd name="connsiteY83" fmla="*/ 269578 h 331788"/>
              <a:gd name="connsiteX84" fmla="*/ 207368 w 331788"/>
              <a:gd name="connsiteY84" fmla="*/ 221624 h 331788"/>
              <a:gd name="connsiteX85" fmla="*/ 124421 w 331788"/>
              <a:gd name="connsiteY85" fmla="*/ 221624 h 331788"/>
              <a:gd name="connsiteX86" fmla="*/ 76467 w 331788"/>
              <a:gd name="connsiteY86" fmla="*/ 269578 h 331788"/>
              <a:gd name="connsiteX87" fmla="*/ 82947 w 331788"/>
              <a:gd name="connsiteY87" fmla="*/ 290315 h 331788"/>
              <a:gd name="connsiteX88" fmla="*/ 41474 w 331788"/>
              <a:gd name="connsiteY88" fmla="*/ 331788 h 331788"/>
              <a:gd name="connsiteX89" fmla="*/ 0 w 331788"/>
              <a:gd name="connsiteY89" fmla="*/ 290315 h 331788"/>
              <a:gd name="connsiteX90" fmla="*/ 41474 w 331788"/>
              <a:gd name="connsiteY90" fmla="*/ 248841 h 331788"/>
              <a:gd name="connsiteX91" fmla="*/ 62210 w 331788"/>
              <a:gd name="connsiteY91" fmla="*/ 255321 h 331788"/>
              <a:gd name="connsiteX92" fmla="*/ 95907 w 331788"/>
              <a:gd name="connsiteY92" fmla="*/ 221624 h 331788"/>
              <a:gd name="connsiteX93" fmla="*/ 60914 w 331788"/>
              <a:gd name="connsiteY93" fmla="*/ 181447 h 331788"/>
              <a:gd name="connsiteX94" fmla="*/ 60914 w 331788"/>
              <a:gd name="connsiteY94" fmla="*/ 176262 h 331788"/>
              <a:gd name="connsiteX95" fmla="*/ 86835 w 331788"/>
              <a:gd name="connsiteY95" fmla="*/ 138677 h 331788"/>
              <a:gd name="connsiteX96" fmla="*/ 95907 w 331788"/>
              <a:gd name="connsiteY96" fmla="*/ 110164 h 331788"/>
              <a:gd name="connsiteX97" fmla="*/ 62210 w 331788"/>
              <a:gd name="connsiteY97" fmla="*/ 76467 h 331788"/>
              <a:gd name="connsiteX98" fmla="*/ 41474 w 331788"/>
              <a:gd name="connsiteY98" fmla="*/ 82947 h 331788"/>
              <a:gd name="connsiteX99" fmla="*/ 0 w 331788"/>
              <a:gd name="connsiteY99" fmla="*/ 41473 h 331788"/>
              <a:gd name="connsiteX100" fmla="*/ 41474 w 331788"/>
              <a:gd name="connsiteY10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31788" h="331788">
                <a:moveTo>
                  <a:pt x="290513" y="268288"/>
                </a:moveTo>
                <a:cubicBezTo>
                  <a:pt x="289223" y="268288"/>
                  <a:pt x="286643" y="268288"/>
                  <a:pt x="285353" y="269628"/>
                </a:cubicBezTo>
                <a:cubicBezTo>
                  <a:pt x="284063" y="269628"/>
                  <a:pt x="281484" y="270967"/>
                  <a:pt x="280194" y="270967"/>
                </a:cubicBezTo>
                <a:cubicBezTo>
                  <a:pt x="277614" y="273646"/>
                  <a:pt x="275034" y="276325"/>
                  <a:pt x="272455" y="279004"/>
                </a:cubicBezTo>
                <a:cubicBezTo>
                  <a:pt x="272455" y="280343"/>
                  <a:pt x="271165" y="283022"/>
                  <a:pt x="271165" y="284362"/>
                </a:cubicBezTo>
                <a:cubicBezTo>
                  <a:pt x="269875" y="285701"/>
                  <a:pt x="269875" y="288380"/>
                  <a:pt x="269875" y="289720"/>
                </a:cubicBezTo>
                <a:cubicBezTo>
                  <a:pt x="269875" y="301775"/>
                  <a:pt x="278904" y="311151"/>
                  <a:pt x="290513" y="311151"/>
                </a:cubicBezTo>
                <a:cubicBezTo>
                  <a:pt x="302121" y="311151"/>
                  <a:pt x="311150" y="301775"/>
                  <a:pt x="311150" y="289720"/>
                </a:cubicBezTo>
                <a:cubicBezTo>
                  <a:pt x="311150" y="277664"/>
                  <a:pt x="302121" y="268288"/>
                  <a:pt x="290513" y="268288"/>
                </a:cubicBezTo>
                <a:close/>
                <a:moveTo>
                  <a:pt x="41276" y="268288"/>
                </a:moveTo>
                <a:cubicBezTo>
                  <a:pt x="29667" y="268288"/>
                  <a:pt x="20638" y="277664"/>
                  <a:pt x="20638" y="289720"/>
                </a:cubicBezTo>
                <a:cubicBezTo>
                  <a:pt x="20638" y="301775"/>
                  <a:pt x="29667" y="311151"/>
                  <a:pt x="41276" y="311151"/>
                </a:cubicBezTo>
                <a:cubicBezTo>
                  <a:pt x="52884" y="311151"/>
                  <a:pt x="61913" y="301775"/>
                  <a:pt x="61913" y="289720"/>
                </a:cubicBezTo>
                <a:cubicBezTo>
                  <a:pt x="61913" y="288380"/>
                  <a:pt x="61913" y="285701"/>
                  <a:pt x="60623" y="284362"/>
                </a:cubicBezTo>
                <a:cubicBezTo>
                  <a:pt x="60623" y="283022"/>
                  <a:pt x="59333" y="280343"/>
                  <a:pt x="59333" y="279004"/>
                </a:cubicBezTo>
                <a:cubicBezTo>
                  <a:pt x="56754" y="276325"/>
                  <a:pt x="54174" y="273646"/>
                  <a:pt x="51594" y="270967"/>
                </a:cubicBezTo>
                <a:cubicBezTo>
                  <a:pt x="50304" y="270967"/>
                  <a:pt x="47725" y="269628"/>
                  <a:pt x="46435" y="269628"/>
                </a:cubicBezTo>
                <a:cubicBezTo>
                  <a:pt x="45145" y="268288"/>
                  <a:pt x="42565" y="268288"/>
                  <a:pt x="41276" y="268288"/>
                </a:cubicBezTo>
                <a:close/>
                <a:moveTo>
                  <a:pt x="142093" y="106363"/>
                </a:moveTo>
                <a:cubicBezTo>
                  <a:pt x="135621" y="106363"/>
                  <a:pt x="130444" y="108929"/>
                  <a:pt x="126560" y="110212"/>
                </a:cubicBezTo>
                <a:cubicBezTo>
                  <a:pt x="120088" y="114061"/>
                  <a:pt x="114911" y="119194"/>
                  <a:pt x="112322" y="125609"/>
                </a:cubicBezTo>
                <a:cubicBezTo>
                  <a:pt x="109733" y="129458"/>
                  <a:pt x="108438" y="134590"/>
                  <a:pt x="108438" y="139722"/>
                </a:cubicBezTo>
                <a:cubicBezTo>
                  <a:pt x="108438" y="142289"/>
                  <a:pt x="108438" y="143572"/>
                  <a:pt x="108438" y="144855"/>
                </a:cubicBezTo>
                <a:cubicBezTo>
                  <a:pt x="108438" y="144855"/>
                  <a:pt x="108438" y="144855"/>
                  <a:pt x="109733" y="155119"/>
                </a:cubicBezTo>
                <a:cubicBezTo>
                  <a:pt x="109733" y="155119"/>
                  <a:pt x="109733" y="155119"/>
                  <a:pt x="99378" y="156402"/>
                </a:cubicBezTo>
                <a:cubicBezTo>
                  <a:pt x="89022" y="157685"/>
                  <a:pt x="82550" y="165384"/>
                  <a:pt x="82550" y="175648"/>
                </a:cubicBezTo>
                <a:cubicBezTo>
                  <a:pt x="82550" y="175648"/>
                  <a:pt x="82550" y="175648"/>
                  <a:pt x="82550" y="180780"/>
                </a:cubicBezTo>
                <a:cubicBezTo>
                  <a:pt x="82550" y="191045"/>
                  <a:pt x="90317" y="200026"/>
                  <a:pt x="101966" y="200026"/>
                </a:cubicBezTo>
                <a:cubicBezTo>
                  <a:pt x="101966" y="200026"/>
                  <a:pt x="101966" y="200026"/>
                  <a:pt x="231409" y="200026"/>
                </a:cubicBezTo>
                <a:cubicBezTo>
                  <a:pt x="243058" y="200026"/>
                  <a:pt x="250825" y="191045"/>
                  <a:pt x="250825" y="180780"/>
                </a:cubicBezTo>
                <a:cubicBezTo>
                  <a:pt x="250825" y="180780"/>
                  <a:pt x="250825" y="180780"/>
                  <a:pt x="250825" y="175648"/>
                </a:cubicBezTo>
                <a:cubicBezTo>
                  <a:pt x="250825" y="164101"/>
                  <a:pt x="243058" y="156402"/>
                  <a:pt x="231409" y="156402"/>
                </a:cubicBezTo>
                <a:cubicBezTo>
                  <a:pt x="231409" y="156402"/>
                  <a:pt x="231409" y="156402"/>
                  <a:pt x="213287" y="156402"/>
                </a:cubicBezTo>
                <a:cubicBezTo>
                  <a:pt x="213287" y="156402"/>
                  <a:pt x="213287" y="156402"/>
                  <a:pt x="210698" y="148704"/>
                </a:cubicBezTo>
                <a:cubicBezTo>
                  <a:pt x="209403" y="144855"/>
                  <a:pt x="208109" y="142289"/>
                  <a:pt x="206815" y="141006"/>
                </a:cubicBezTo>
                <a:cubicBezTo>
                  <a:pt x="200343" y="133307"/>
                  <a:pt x="192576" y="133307"/>
                  <a:pt x="188693" y="133307"/>
                </a:cubicBezTo>
                <a:cubicBezTo>
                  <a:pt x="187398" y="133307"/>
                  <a:pt x="187398" y="133307"/>
                  <a:pt x="186104" y="134590"/>
                </a:cubicBezTo>
                <a:cubicBezTo>
                  <a:pt x="186104" y="134590"/>
                  <a:pt x="186104" y="134590"/>
                  <a:pt x="182221" y="134590"/>
                </a:cubicBezTo>
                <a:cubicBezTo>
                  <a:pt x="182221" y="134590"/>
                  <a:pt x="182221" y="134590"/>
                  <a:pt x="177043" y="137156"/>
                </a:cubicBezTo>
                <a:cubicBezTo>
                  <a:pt x="177043" y="137156"/>
                  <a:pt x="177043" y="137156"/>
                  <a:pt x="173160" y="128175"/>
                </a:cubicBezTo>
                <a:cubicBezTo>
                  <a:pt x="167982" y="115344"/>
                  <a:pt x="156332" y="106363"/>
                  <a:pt x="142093" y="106363"/>
                </a:cubicBezTo>
                <a:close/>
                <a:moveTo>
                  <a:pt x="290513" y="20638"/>
                </a:moveTo>
                <a:cubicBezTo>
                  <a:pt x="278904" y="20638"/>
                  <a:pt x="269875" y="29667"/>
                  <a:pt x="269875" y="41275"/>
                </a:cubicBezTo>
                <a:cubicBezTo>
                  <a:pt x="269875" y="42565"/>
                  <a:pt x="269875" y="45145"/>
                  <a:pt x="271165" y="46435"/>
                </a:cubicBezTo>
                <a:cubicBezTo>
                  <a:pt x="271165" y="47725"/>
                  <a:pt x="272455" y="50304"/>
                  <a:pt x="272455" y="51594"/>
                </a:cubicBezTo>
                <a:cubicBezTo>
                  <a:pt x="275034" y="54174"/>
                  <a:pt x="277614" y="56754"/>
                  <a:pt x="280194" y="59333"/>
                </a:cubicBezTo>
                <a:cubicBezTo>
                  <a:pt x="281484" y="59333"/>
                  <a:pt x="284063" y="60623"/>
                  <a:pt x="285353" y="60623"/>
                </a:cubicBezTo>
                <a:cubicBezTo>
                  <a:pt x="286643" y="61913"/>
                  <a:pt x="289223" y="61913"/>
                  <a:pt x="290513" y="61913"/>
                </a:cubicBezTo>
                <a:cubicBezTo>
                  <a:pt x="302121" y="61913"/>
                  <a:pt x="311150" y="52884"/>
                  <a:pt x="311150" y="41275"/>
                </a:cubicBezTo>
                <a:cubicBezTo>
                  <a:pt x="311150" y="29667"/>
                  <a:pt x="302121" y="20638"/>
                  <a:pt x="290513" y="20638"/>
                </a:cubicBezTo>
                <a:close/>
                <a:moveTo>
                  <a:pt x="41276" y="20638"/>
                </a:moveTo>
                <a:cubicBezTo>
                  <a:pt x="29667" y="20638"/>
                  <a:pt x="20638" y="29667"/>
                  <a:pt x="20638" y="41275"/>
                </a:cubicBezTo>
                <a:cubicBezTo>
                  <a:pt x="20638" y="52884"/>
                  <a:pt x="29667" y="61913"/>
                  <a:pt x="41276" y="61913"/>
                </a:cubicBezTo>
                <a:cubicBezTo>
                  <a:pt x="42565" y="61913"/>
                  <a:pt x="45145" y="61913"/>
                  <a:pt x="46435" y="60623"/>
                </a:cubicBezTo>
                <a:cubicBezTo>
                  <a:pt x="47725" y="60623"/>
                  <a:pt x="50304" y="59333"/>
                  <a:pt x="51594" y="59333"/>
                </a:cubicBezTo>
                <a:cubicBezTo>
                  <a:pt x="54174" y="56754"/>
                  <a:pt x="56754" y="54174"/>
                  <a:pt x="59333" y="51594"/>
                </a:cubicBezTo>
                <a:cubicBezTo>
                  <a:pt x="60623" y="50304"/>
                  <a:pt x="60623" y="47725"/>
                  <a:pt x="60623" y="46435"/>
                </a:cubicBezTo>
                <a:cubicBezTo>
                  <a:pt x="61913" y="45145"/>
                  <a:pt x="61913" y="42565"/>
                  <a:pt x="61913" y="41275"/>
                </a:cubicBezTo>
                <a:cubicBezTo>
                  <a:pt x="61913" y="29667"/>
                  <a:pt x="52884" y="20638"/>
                  <a:pt x="41276" y="20638"/>
                </a:cubicBezTo>
                <a:close/>
                <a:moveTo>
                  <a:pt x="41474" y="0"/>
                </a:moveTo>
                <a:cubicBezTo>
                  <a:pt x="64802" y="0"/>
                  <a:pt x="82947" y="18145"/>
                  <a:pt x="82947" y="41473"/>
                </a:cubicBezTo>
                <a:cubicBezTo>
                  <a:pt x="82947" y="49250"/>
                  <a:pt x="80355" y="55730"/>
                  <a:pt x="76467" y="62210"/>
                </a:cubicBezTo>
                <a:cubicBezTo>
                  <a:pt x="76467" y="62210"/>
                  <a:pt x="76467" y="62210"/>
                  <a:pt x="110164" y="95907"/>
                </a:cubicBezTo>
                <a:cubicBezTo>
                  <a:pt x="119236" y="89427"/>
                  <a:pt x="129605" y="85539"/>
                  <a:pt x="141269" y="85539"/>
                </a:cubicBezTo>
                <a:cubicBezTo>
                  <a:pt x="160710" y="85539"/>
                  <a:pt x="178854" y="95907"/>
                  <a:pt x="187927" y="112756"/>
                </a:cubicBezTo>
                <a:cubicBezTo>
                  <a:pt x="193111" y="112756"/>
                  <a:pt x="196999" y="112756"/>
                  <a:pt x="202183" y="115348"/>
                </a:cubicBezTo>
                <a:cubicBezTo>
                  <a:pt x="202183" y="115348"/>
                  <a:pt x="202183" y="115348"/>
                  <a:pt x="255321" y="62210"/>
                </a:cubicBezTo>
                <a:cubicBezTo>
                  <a:pt x="251433" y="55730"/>
                  <a:pt x="248841" y="49250"/>
                  <a:pt x="248841" y="41473"/>
                </a:cubicBezTo>
                <a:cubicBezTo>
                  <a:pt x="248841" y="18145"/>
                  <a:pt x="266986" y="0"/>
                  <a:pt x="290315" y="0"/>
                </a:cubicBezTo>
                <a:cubicBezTo>
                  <a:pt x="313643" y="0"/>
                  <a:pt x="331788" y="18145"/>
                  <a:pt x="331788" y="41473"/>
                </a:cubicBezTo>
                <a:cubicBezTo>
                  <a:pt x="331788" y="64802"/>
                  <a:pt x="313643" y="82947"/>
                  <a:pt x="290315" y="82947"/>
                </a:cubicBezTo>
                <a:cubicBezTo>
                  <a:pt x="282538" y="82947"/>
                  <a:pt x="276058" y="80355"/>
                  <a:pt x="269578" y="76467"/>
                </a:cubicBezTo>
                <a:cubicBezTo>
                  <a:pt x="269578" y="76467"/>
                  <a:pt x="269578" y="76467"/>
                  <a:pt x="220328" y="125717"/>
                </a:cubicBezTo>
                <a:cubicBezTo>
                  <a:pt x="222920" y="128309"/>
                  <a:pt x="225512" y="132197"/>
                  <a:pt x="226808" y="136085"/>
                </a:cubicBezTo>
                <a:cubicBezTo>
                  <a:pt x="226808" y="136085"/>
                  <a:pt x="226808" y="136085"/>
                  <a:pt x="230696" y="136085"/>
                </a:cubicBezTo>
                <a:cubicBezTo>
                  <a:pt x="252729" y="136085"/>
                  <a:pt x="270874" y="154230"/>
                  <a:pt x="270874" y="176262"/>
                </a:cubicBezTo>
                <a:cubicBezTo>
                  <a:pt x="270874" y="176262"/>
                  <a:pt x="270874" y="176262"/>
                  <a:pt x="270874" y="181447"/>
                </a:cubicBezTo>
                <a:cubicBezTo>
                  <a:pt x="270874" y="202183"/>
                  <a:pt x="255321" y="219032"/>
                  <a:pt x="235881" y="221624"/>
                </a:cubicBezTo>
                <a:cubicBezTo>
                  <a:pt x="235881" y="221624"/>
                  <a:pt x="235881" y="221624"/>
                  <a:pt x="269578" y="255321"/>
                </a:cubicBezTo>
                <a:cubicBezTo>
                  <a:pt x="276058" y="251433"/>
                  <a:pt x="282538" y="248841"/>
                  <a:pt x="290315" y="248841"/>
                </a:cubicBezTo>
                <a:cubicBezTo>
                  <a:pt x="313643" y="248841"/>
                  <a:pt x="331788" y="266986"/>
                  <a:pt x="331788" y="290315"/>
                </a:cubicBezTo>
                <a:cubicBezTo>
                  <a:pt x="331788" y="313643"/>
                  <a:pt x="313643" y="331788"/>
                  <a:pt x="290315" y="331788"/>
                </a:cubicBezTo>
                <a:cubicBezTo>
                  <a:pt x="266986" y="331788"/>
                  <a:pt x="248841" y="313643"/>
                  <a:pt x="248841" y="290315"/>
                </a:cubicBezTo>
                <a:cubicBezTo>
                  <a:pt x="248841" y="282538"/>
                  <a:pt x="251433" y="276058"/>
                  <a:pt x="255321" y="269578"/>
                </a:cubicBezTo>
                <a:cubicBezTo>
                  <a:pt x="255321" y="269578"/>
                  <a:pt x="255321" y="269578"/>
                  <a:pt x="207368" y="221624"/>
                </a:cubicBezTo>
                <a:cubicBezTo>
                  <a:pt x="207368" y="221624"/>
                  <a:pt x="207368" y="221624"/>
                  <a:pt x="124421" y="221624"/>
                </a:cubicBezTo>
                <a:cubicBezTo>
                  <a:pt x="124421" y="221624"/>
                  <a:pt x="124421" y="221624"/>
                  <a:pt x="76467" y="269578"/>
                </a:cubicBezTo>
                <a:cubicBezTo>
                  <a:pt x="80355" y="276058"/>
                  <a:pt x="82947" y="282538"/>
                  <a:pt x="82947" y="290315"/>
                </a:cubicBezTo>
                <a:cubicBezTo>
                  <a:pt x="82947" y="313643"/>
                  <a:pt x="64802" y="331788"/>
                  <a:pt x="41474" y="331788"/>
                </a:cubicBezTo>
                <a:cubicBezTo>
                  <a:pt x="18145" y="331788"/>
                  <a:pt x="0" y="313643"/>
                  <a:pt x="0" y="290315"/>
                </a:cubicBezTo>
                <a:cubicBezTo>
                  <a:pt x="0" y="266986"/>
                  <a:pt x="18145" y="248841"/>
                  <a:pt x="41474" y="248841"/>
                </a:cubicBezTo>
                <a:cubicBezTo>
                  <a:pt x="49250" y="248841"/>
                  <a:pt x="55730" y="251433"/>
                  <a:pt x="62210" y="255321"/>
                </a:cubicBezTo>
                <a:cubicBezTo>
                  <a:pt x="62210" y="255321"/>
                  <a:pt x="62210" y="255321"/>
                  <a:pt x="95907" y="221624"/>
                </a:cubicBezTo>
                <a:cubicBezTo>
                  <a:pt x="76467" y="219032"/>
                  <a:pt x="60914" y="202183"/>
                  <a:pt x="60914" y="181447"/>
                </a:cubicBezTo>
                <a:cubicBezTo>
                  <a:pt x="60914" y="181447"/>
                  <a:pt x="60914" y="181447"/>
                  <a:pt x="60914" y="176262"/>
                </a:cubicBezTo>
                <a:cubicBezTo>
                  <a:pt x="60914" y="159414"/>
                  <a:pt x="71283" y="143861"/>
                  <a:pt x="86835" y="138677"/>
                </a:cubicBezTo>
                <a:cubicBezTo>
                  <a:pt x="86835" y="128309"/>
                  <a:pt x="90723" y="117940"/>
                  <a:pt x="95907" y="110164"/>
                </a:cubicBezTo>
                <a:cubicBezTo>
                  <a:pt x="95907" y="110164"/>
                  <a:pt x="95907" y="110164"/>
                  <a:pt x="62210" y="76467"/>
                </a:cubicBezTo>
                <a:cubicBezTo>
                  <a:pt x="55730" y="80355"/>
                  <a:pt x="49250" y="82947"/>
                  <a:pt x="41474" y="82947"/>
                </a:cubicBezTo>
                <a:cubicBezTo>
                  <a:pt x="18145" y="82947"/>
                  <a:pt x="0" y="64802"/>
                  <a:pt x="0" y="41473"/>
                </a:cubicBezTo>
                <a:cubicBezTo>
                  <a:pt x="0" y="18145"/>
                  <a:pt x="18145" y="0"/>
                  <a:pt x="41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椭圆 19"/>
          <p:cNvSpPr/>
          <p:nvPr/>
        </p:nvSpPr>
        <p:spPr>
          <a:xfrm>
            <a:off x="6979980" y="4797027"/>
            <a:ext cx="340242" cy="338645"/>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1" name="组合 20"/>
          <p:cNvGrpSpPr/>
          <p:nvPr/>
        </p:nvGrpSpPr>
        <p:grpSpPr>
          <a:xfrm>
            <a:off x="8440967" y="2258525"/>
            <a:ext cx="2454998" cy="1312246"/>
            <a:chOff x="6585160" y="1678126"/>
            <a:chExt cx="2454998" cy="1312246"/>
          </a:xfrm>
        </p:grpSpPr>
        <p:sp>
          <p:nvSpPr>
            <p:cNvPr id="22" name="矩形 21"/>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3" name="矩形 22"/>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24" name="组合 23"/>
          <p:cNvGrpSpPr/>
          <p:nvPr/>
        </p:nvGrpSpPr>
        <p:grpSpPr>
          <a:xfrm>
            <a:off x="8440967" y="4337700"/>
            <a:ext cx="2454998" cy="1312246"/>
            <a:chOff x="6585160" y="1678126"/>
            <a:chExt cx="2454998" cy="1312246"/>
          </a:xfrm>
        </p:grpSpPr>
        <p:sp>
          <p:nvSpPr>
            <p:cNvPr id="25" name="矩形 24"/>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6" name="矩形 25"/>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27" name="组合 26"/>
          <p:cNvGrpSpPr/>
          <p:nvPr/>
        </p:nvGrpSpPr>
        <p:grpSpPr>
          <a:xfrm>
            <a:off x="1338096" y="2258525"/>
            <a:ext cx="2454998" cy="1331353"/>
            <a:chOff x="6585160" y="1678126"/>
            <a:chExt cx="2454998" cy="1331353"/>
          </a:xfrm>
        </p:grpSpPr>
        <p:sp>
          <p:nvSpPr>
            <p:cNvPr id="28" name="矩形 27"/>
            <p:cNvSpPr/>
            <p:nvPr/>
          </p:nvSpPr>
          <p:spPr>
            <a:xfrm>
              <a:off x="6585160" y="2030750"/>
              <a:ext cx="2454998" cy="97872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9" name="矩形 28"/>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p>
          </p:txBody>
        </p:sp>
      </p:grpSp>
      <p:grpSp>
        <p:nvGrpSpPr>
          <p:cNvPr id="30" name="组合 29"/>
          <p:cNvGrpSpPr/>
          <p:nvPr/>
        </p:nvGrpSpPr>
        <p:grpSpPr>
          <a:xfrm>
            <a:off x="1338096" y="4337700"/>
            <a:ext cx="2454998" cy="1312246"/>
            <a:chOff x="6585160" y="1678126"/>
            <a:chExt cx="2454998" cy="1312246"/>
          </a:xfrm>
        </p:grpSpPr>
        <p:sp>
          <p:nvSpPr>
            <p:cNvPr id="31" name="矩形 30"/>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2" name="矩形 31"/>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anim calcmode="lin" valueType="num">
                                          <p:cBhvr>
                                            <p:cTn id="31" dur="500" fill="hold"/>
                                            <p:tgtEl>
                                              <p:spTgt spid="9"/>
                                            </p:tgtEl>
                                            <p:attrNameLst>
                                              <p:attrName>ppt_x</p:attrName>
                                            </p:attrNameLst>
                                          </p:cBhvr>
                                          <p:tavLst>
                                            <p:tav tm="0">
                                              <p:val>
                                                <p:fltVal val="0.5"/>
                                              </p:val>
                                            </p:tav>
                                            <p:tav tm="100000">
                                              <p:val>
                                                <p:strVal val="#ppt_x"/>
                                              </p:val>
                                            </p:tav>
                                          </p:tavLst>
                                        </p:anim>
                                        <p:anim calcmode="lin" valueType="num">
                                          <p:cBhvr>
                                            <p:cTn id="32" dur="50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fltVal val="0.5"/>
                                              </p:val>
                                            </p:tav>
                                            <p:tav tm="100000">
                                              <p:val>
                                                <p:strVal val="#ppt_x"/>
                                              </p:val>
                                            </p:tav>
                                          </p:tavLst>
                                        </p:anim>
                                        <p:anim calcmode="lin" valueType="num">
                                          <p:cBhvr>
                                            <p:cTn id="39" dur="500" fill="hold"/>
                                            <p:tgtEl>
                                              <p:spTgt spid="10"/>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anim calcmode="lin" valueType="num">
                                          <p:cBhvr>
                                            <p:cTn id="52" dur="500" fill="hold"/>
                                            <p:tgtEl>
                                              <p:spTgt spid="14"/>
                                            </p:tgtEl>
                                            <p:attrNameLst>
                                              <p:attrName>ppt_x</p:attrName>
                                            </p:attrNameLst>
                                          </p:cBhvr>
                                          <p:tavLst>
                                            <p:tav tm="0">
                                              <p:val>
                                                <p:fltVal val="0.5"/>
                                              </p:val>
                                            </p:tav>
                                            <p:tav tm="100000">
                                              <p:val>
                                                <p:strVal val="#ppt_x"/>
                                              </p:val>
                                            </p:tav>
                                          </p:tavLst>
                                        </p:anim>
                                        <p:anim calcmode="lin" valueType="num">
                                          <p:cBhvr>
                                            <p:cTn id="53" dur="500" fill="hold"/>
                                            <p:tgtEl>
                                              <p:spTgt spid="14"/>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anim calcmode="lin" valueType="num">
                                          <p:cBhvr>
                                            <p:cTn id="59" dur="500" fill="hold"/>
                                            <p:tgtEl>
                                              <p:spTgt spid="15"/>
                                            </p:tgtEl>
                                            <p:attrNameLst>
                                              <p:attrName>ppt_x</p:attrName>
                                            </p:attrNameLst>
                                          </p:cBhvr>
                                          <p:tavLst>
                                            <p:tav tm="0">
                                              <p:val>
                                                <p:fltVal val="0.5"/>
                                              </p:val>
                                            </p:tav>
                                            <p:tav tm="100000">
                                              <p:val>
                                                <p:strVal val="#ppt_x"/>
                                              </p:val>
                                            </p:tav>
                                          </p:tavLst>
                                        </p:anim>
                                        <p:anim calcmode="lin" valueType="num">
                                          <p:cBhvr>
                                            <p:cTn id="60" dur="500" fill="hold"/>
                                            <p:tgtEl>
                                              <p:spTgt spid="15"/>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anim calcmode="lin" valueType="num">
                                          <p:cBhvr>
                                            <p:cTn id="66" dur="500" fill="hold"/>
                                            <p:tgtEl>
                                              <p:spTgt spid="16"/>
                                            </p:tgtEl>
                                            <p:attrNameLst>
                                              <p:attrName>ppt_x</p:attrName>
                                            </p:attrNameLst>
                                          </p:cBhvr>
                                          <p:tavLst>
                                            <p:tav tm="0">
                                              <p:val>
                                                <p:fltVal val="0.5"/>
                                              </p:val>
                                            </p:tav>
                                            <p:tav tm="100000">
                                              <p:val>
                                                <p:strVal val="#ppt_x"/>
                                              </p:val>
                                            </p:tav>
                                          </p:tavLst>
                                        </p:anim>
                                        <p:anim calcmode="lin" valueType="num">
                                          <p:cBhvr>
                                            <p:cTn id="67" dur="500" fill="hold"/>
                                            <p:tgtEl>
                                              <p:spTgt spid="16"/>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anim calcmode="lin" valueType="num">
                                          <p:cBhvr>
                                            <p:cTn id="73" dur="500" fill="hold"/>
                                            <p:tgtEl>
                                              <p:spTgt spid="33"/>
                                            </p:tgtEl>
                                            <p:attrNameLst>
                                              <p:attrName>ppt_x</p:attrName>
                                            </p:attrNameLst>
                                          </p:cBhvr>
                                          <p:tavLst>
                                            <p:tav tm="0">
                                              <p:val>
                                                <p:fltVal val="0.5"/>
                                              </p:val>
                                            </p:tav>
                                            <p:tav tm="100000">
                                              <p:val>
                                                <p:strVal val="#ppt_x"/>
                                              </p:val>
                                            </p:tav>
                                          </p:tavLst>
                                        </p:anim>
                                        <p:anim calcmode="lin" valueType="num">
                                          <p:cBhvr>
                                            <p:cTn id="74" dur="500" fill="hold"/>
                                            <p:tgtEl>
                                              <p:spTgt spid="33"/>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Effect transition="in" filter="fade">
                                          <p:cBhvr>
                                            <p:cTn id="79" dur="500"/>
                                            <p:tgtEl>
                                              <p:spTgt spid="34"/>
                                            </p:tgtEl>
                                          </p:cBhvr>
                                        </p:animEffect>
                                        <p:anim calcmode="lin" valueType="num">
                                          <p:cBhvr>
                                            <p:cTn id="80" dur="500" fill="hold"/>
                                            <p:tgtEl>
                                              <p:spTgt spid="34"/>
                                            </p:tgtEl>
                                            <p:attrNameLst>
                                              <p:attrName>ppt_x</p:attrName>
                                            </p:attrNameLst>
                                          </p:cBhvr>
                                          <p:tavLst>
                                            <p:tav tm="0">
                                              <p:val>
                                                <p:fltVal val="0.5"/>
                                              </p:val>
                                            </p:tav>
                                            <p:tav tm="100000">
                                              <p:val>
                                                <p:strVal val="#ppt_x"/>
                                              </p:val>
                                            </p:tav>
                                          </p:tavLst>
                                        </p:anim>
                                        <p:anim calcmode="lin" valueType="num">
                                          <p:cBhvr>
                                            <p:cTn id="81" dur="500" fill="hold"/>
                                            <p:tgtEl>
                                              <p:spTgt spid="34"/>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anim calcmode="lin" valueType="num">
                                          <p:cBhvr>
                                            <p:cTn id="87" dur="500" fill="hold"/>
                                            <p:tgtEl>
                                              <p:spTgt spid="36"/>
                                            </p:tgtEl>
                                            <p:attrNameLst>
                                              <p:attrName>ppt_x</p:attrName>
                                            </p:attrNameLst>
                                          </p:cBhvr>
                                          <p:tavLst>
                                            <p:tav tm="0">
                                              <p:val>
                                                <p:fltVal val="0.5"/>
                                              </p:val>
                                            </p:tav>
                                            <p:tav tm="100000">
                                              <p:val>
                                                <p:strVal val="#ppt_x"/>
                                              </p:val>
                                            </p:tav>
                                          </p:tavLst>
                                        </p:anim>
                                        <p:anim calcmode="lin" valueType="num">
                                          <p:cBhvr>
                                            <p:cTn id="88" dur="500" fill="hold"/>
                                            <p:tgtEl>
                                              <p:spTgt spid="36"/>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500" fill="hold"/>
                                            <p:tgtEl>
                                              <p:spTgt spid="35"/>
                                            </p:tgtEl>
                                            <p:attrNameLst>
                                              <p:attrName>ppt_w</p:attrName>
                                            </p:attrNameLst>
                                          </p:cBhvr>
                                          <p:tavLst>
                                            <p:tav tm="0">
                                              <p:val>
                                                <p:fltVal val="0"/>
                                              </p:val>
                                            </p:tav>
                                            <p:tav tm="100000">
                                              <p:val>
                                                <p:strVal val="#ppt_w"/>
                                              </p:val>
                                            </p:tav>
                                          </p:tavLst>
                                        </p:anim>
                                        <p:anim calcmode="lin" valueType="num">
                                          <p:cBhvr>
                                            <p:cTn id="92" dur="500" fill="hold"/>
                                            <p:tgtEl>
                                              <p:spTgt spid="35"/>
                                            </p:tgtEl>
                                            <p:attrNameLst>
                                              <p:attrName>ppt_h</p:attrName>
                                            </p:attrNameLst>
                                          </p:cBhvr>
                                          <p:tavLst>
                                            <p:tav tm="0">
                                              <p:val>
                                                <p:fltVal val="0"/>
                                              </p:val>
                                            </p:tav>
                                            <p:tav tm="100000">
                                              <p:val>
                                                <p:strVal val="#ppt_h"/>
                                              </p:val>
                                            </p:tav>
                                          </p:tavLst>
                                        </p:anim>
                                        <p:animEffect transition="in" filter="fade">
                                          <p:cBhvr>
                                            <p:cTn id="93" dur="500"/>
                                            <p:tgtEl>
                                              <p:spTgt spid="35"/>
                                            </p:tgtEl>
                                          </p:cBhvr>
                                        </p:animEffect>
                                        <p:anim calcmode="lin" valueType="num">
                                          <p:cBhvr>
                                            <p:cTn id="94" dur="500" fill="hold"/>
                                            <p:tgtEl>
                                              <p:spTgt spid="35"/>
                                            </p:tgtEl>
                                            <p:attrNameLst>
                                              <p:attrName>ppt_x</p:attrName>
                                            </p:attrNameLst>
                                          </p:cBhvr>
                                          <p:tavLst>
                                            <p:tav tm="0">
                                              <p:val>
                                                <p:fltVal val="0.5"/>
                                              </p:val>
                                            </p:tav>
                                            <p:tav tm="100000">
                                              <p:val>
                                                <p:strVal val="#ppt_x"/>
                                              </p:val>
                                            </p:tav>
                                          </p:tavLst>
                                        </p:anim>
                                        <p:anim calcmode="lin" valueType="num">
                                          <p:cBhvr>
                                            <p:cTn id="95" dur="500" fill="hold"/>
                                            <p:tgtEl>
                                              <p:spTgt spid="35"/>
                                            </p:tgtEl>
                                            <p:attrNameLst>
                                              <p:attrName>ppt_y</p:attrName>
                                            </p:attrNameLst>
                                          </p:cBhvr>
                                          <p:tavLst>
                                            <p:tav tm="0">
                                              <p:val>
                                                <p:fltVal val="0.5"/>
                                              </p:val>
                                            </p:tav>
                                            <p:tav tm="100000">
                                              <p:val>
                                                <p:strVal val="#ppt_y"/>
                                              </p:val>
                                            </p:tav>
                                          </p:tavLst>
                                        </p:anim>
                                      </p:childTnLst>
                                    </p:cTn>
                                  </p:par>
                                </p:childTnLst>
                              </p:cTn>
                            </p:par>
                            <p:par>
                              <p:cTn id="96" fill="hold">
                                <p:stCondLst>
                                  <p:cond delay="500"/>
                                </p:stCondLst>
                                <p:childTnLst>
                                  <p:par>
                                    <p:cTn id="97" presetID="2" presetClass="entr" presetSubtype="2" fill="hold" nodeType="afterEffect" p14:presetBounceEnd="60000">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14:bounceEnd="60000">
                                          <p:cBhvr additive="base">
                                            <p:cTn id="99" dur="10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100" dur="1000" fill="hold"/>
                                            <p:tgtEl>
                                              <p:spTgt spid="21"/>
                                            </p:tgtEl>
                                            <p:attrNameLst>
                                              <p:attrName>ppt_y</p:attrName>
                                            </p:attrNameLst>
                                          </p:cBhvr>
                                          <p:tavLst>
                                            <p:tav tm="0">
                                              <p:val>
                                                <p:strVal val="#ppt_y"/>
                                              </p:val>
                                            </p:tav>
                                            <p:tav tm="100000">
                                              <p:val>
                                                <p:strVal val="#ppt_y"/>
                                              </p:val>
                                            </p:tav>
                                          </p:tavLst>
                                        </p:anim>
                                      </p:childTnLst>
                                    </p:cTn>
                                  </p:par>
                                  <p:par>
                                    <p:cTn id="101" presetID="2" presetClass="entr" presetSubtype="2" fill="hold" nodeType="withEffect" p14:presetBounceEnd="60000">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14:bounceEnd="60000">
                                          <p:cBhvr additive="base">
                                            <p:cTn id="103" dur="100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104" dur="1000" fill="hold"/>
                                            <p:tgtEl>
                                              <p:spTgt spid="24"/>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14:presetBounceEnd="60000">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14:bounceEnd="60000">
                                          <p:cBhvr additive="base">
                                            <p:cTn id="107" dur="10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108" dur="1000" fill="hold"/>
                                            <p:tgtEl>
                                              <p:spTgt spid="27"/>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14:presetBounceEnd="60000">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14:bounceEnd="60000">
                                          <p:cBhvr additive="base">
                                            <p:cTn id="111" dur="1000" fill="hold"/>
                                            <p:tgtEl>
                                              <p:spTgt spid="30"/>
                                            </p:tgtEl>
                                            <p:attrNameLst>
                                              <p:attrName>ppt_x</p:attrName>
                                            </p:attrNameLst>
                                          </p:cBhvr>
                                          <p:tavLst>
                                            <p:tav tm="0">
                                              <p:val>
                                                <p:strVal val="0-#ppt_w/2"/>
                                              </p:val>
                                            </p:tav>
                                            <p:tav tm="100000">
                                              <p:val>
                                                <p:strVal val="#ppt_x"/>
                                              </p:val>
                                            </p:tav>
                                          </p:tavLst>
                                        </p:anim>
                                        <p:anim calcmode="lin" valueType="num" p14:bounceEnd="60000">
                                          <p:cBhvr additive="base">
                                            <p:cTn id="112"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33" grpId="0" animBg="1"/>
          <p:bldP spid="34" grpId="0" animBg="1"/>
          <p:bldP spid="36"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anim calcmode="lin" valueType="num">
                                          <p:cBhvr>
                                            <p:cTn id="31" dur="500" fill="hold"/>
                                            <p:tgtEl>
                                              <p:spTgt spid="9"/>
                                            </p:tgtEl>
                                            <p:attrNameLst>
                                              <p:attrName>ppt_x</p:attrName>
                                            </p:attrNameLst>
                                          </p:cBhvr>
                                          <p:tavLst>
                                            <p:tav tm="0">
                                              <p:val>
                                                <p:fltVal val="0.5"/>
                                              </p:val>
                                            </p:tav>
                                            <p:tav tm="100000">
                                              <p:val>
                                                <p:strVal val="#ppt_x"/>
                                              </p:val>
                                            </p:tav>
                                          </p:tavLst>
                                        </p:anim>
                                        <p:anim calcmode="lin" valueType="num">
                                          <p:cBhvr>
                                            <p:cTn id="32" dur="50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fltVal val="0.5"/>
                                              </p:val>
                                            </p:tav>
                                            <p:tav tm="100000">
                                              <p:val>
                                                <p:strVal val="#ppt_x"/>
                                              </p:val>
                                            </p:tav>
                                          </p:tavLst>
                                        </p:anim>
                                        <p:anim calcmode="lin" valueType="num">
                                          <p:cBhvr>
                                            <p:cTn id="39" dur="500" fill="hold"/>
                                            <p:tgtEl>
                                              <p:spTgt spid="10"/>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anim calcmode="lin" valueType="num">
                                          <p:cBhvr>
                                            <p:cTn id="52" dur="500" fill="hold"/>
                                            <p:tgtEl>
                                              <p:spTgt spid="14"/>
                                            </p:tgtEl>
                                            <p:attrNameLst>
                                              <p:attrName>ppt_x</p:attrName>
                                            </p:attrNameLst>
                                          </p:cBhvr>
                                          <p:tavLst>
                                            <p:tav tm="0">
                                              <p:val>
                                                <p:fltVal val="0.5"/>
                                              </p:val>
                                            </p:tav>
                                            <p:tav tm="100000">
                                              <p:val>
                                                <p:strVal val="#ppt_x"/>
                                              </p:val>
                                            </p:tav>
                                          </p:tavLst>
                                        </p:anim>
                                        <p:anim calcmode="lin" valueType="num">
                                          <p:cBhvr>
                                            <p:cTn id="53" dur="500" fill="hold"/>
                                            <p:tgtEl>
                                              <p:spTgt spid="14"/>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anim calcmode="lin" valueType="num">
                                          <p:cBhvr>
                                            <p:cTn id="59" dur="500" fill="hold"/>
                                            <p:tgtEl>
                                              <p:spTgt spid="15"/>
                                            </p:tgtEl>
                                            <p:attrNameLst>
                                              <p:attrName>ppt_x</p:attrName>
                                            </p:attrNameLst>
                                          </p:cBhvr>
                                          <p:tavLst>
                                            <p:tav tm="0">
                                              <p:val>
                                                <p:fltVal val="0.5"/>
                                              </p:val>
                                            </p:tav>
                                            <p:tav tm="100000">
                                              <p:val>
                                                <p:strVal val="#ppt_x"/>
                                              </p:val>
                                            </p:tav>
                                          </p:tavLst>
                                        </p:anim>
                                        <p:anim calcmode="lin" valueType="num">
                                          <p:cBhvr>
                                            <p:cTn id="60" dur="500" fill="hold"/>
                                            <p:tgtEl>
                                              <p:spTgt spid="15"/>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anim calcmode="lin" valueType="num">
                                          <p:cBhvr>
                                            <p:cTn id="66" dur="500" fill="hold"/>
                                            <p:tgtEl>
                                              <p:spTgt spid="16"/>
                                            </p:tgtEl>
                                            <p:attrNameLst>
                                              <p:attrName>ppt_x</p:attrName>
                                            </p:attrNameLst>
                                          </p:cBhvr>
                                          <p:tavLst>
                                            <p:tav tm="0">
                                              <p:val>
                                                <p:fltVal val="0.5"/>
                                              </p:val>
                                            </p:tav>
                                            <p:tav tm="100000">
                                              <p:val>
                                                <p:strVal val="#ppt_x"/>
                                              </p:val>
                                            </p:tav>
                                          </p:tavLst>
                                        </p:anim>
                                        <p:anim calcmode="lin" valueType="num">
                                          <p:cBhvr>
                                            <p:cTn id="67" dur="500" fill="hold"/>
                                            <p:tgtEl>
                                              <p:spTgt spid="16"/>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anim calcmode="lin" valueType="num">
                                          <p:cBhvr>
                                            <p:cTn id="73" dur="500" fill="hold"/>
                                            <p:tgtEl>
                                              <p:spTgt spid="33"/>
                                            </p:tgtEl>
                                            <p:attrNameLst>
                                              <p:attrName>ppt_x</p:attrName>
                                            </p:attrNameLst>
                                          </p:cBhvr>
                                          <p:tavLst>
                                            <p:tav tm="0">
                                              <p:val>
                                                <p:fltVal val="0.5"/>
                                              </p:val>
                                            </p:tav>
                                            <p:tav tm="100000">
                                              <p:val>
                                                <p:strVal val="#ppt_x"/>
                                              </p:val>
                                            </p:tav>
                                          </p:tavLst>
                                        </p:anim>
                                        <p:anim calcmode="lin" valueType="num">
                                          <p:cBhvr>
                                            <p:cTn id="74" dur="500" fill="hold"/>
                                            <p:tgtEl>
                                              <p:spTgt spid="33"/>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Effect transition="in" filter="fade">
                                          <p:cBhvr>
                                            <p:cTn id="79" dur="500"/>
                                            <p:tgtEl>
                                              <p:spTgt spid="34"/>
                                            </p:tgtEl>
                                          </p:cBhvr>
                                        </p:animEffect>
                                        <p:anim calcmode="lin" valueType="num">
                                          <p:cBhvr>
                                            <p:cTn id="80" dur="500" fill="hold"/>
                                            <p:tgtEl>
                                              <p:spTgt spid="34"/>
                                            </p:tgtEl>
                                            <p:attrNameLst>
                                              <p:attrName>ppt_x</p:attrName>
                                            </p:attrNameLst>
                                          </p:cBhvr>
                                          <p:tavLst>
                                            <p:tav tm="0">
                                              <p:val>
                                                <p:fltVal val="0.5"/>
                                              </p:val>
                                            </p:tav>
                                            <p:tav tm="100000">
                                              <p:val>
                                                <p:strVal val="#ppt_x"/>
                                              </p:val>
                                            </p:tav>
                                          </p:tavLst>
                                        </p:anim>
                                        <p:anim calcmode="lin" valueType="num">
                                          <p:cBhvr>
                                            <p:cTn id="81" dur="500" fill="hold"/>
                                            <p:tgtEl>
                                              <p:spTgt spid="34"/>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anim calcmode="lin" valueType="num">
                                          <p:cBhvr>
                                            <p:cTn id="87" dur="500" fill="hold"/>
                                            <p:tgtEl>
                                              <p:spTgt spid="36"/>
                                            </p:tgtEl>
                                            <p:attrNameLst>
                                              <p:attrName>ppt_x</p:attrName>
                                            </p:attrNameLst>
                                          </p:cBhvr>
                                          <p:tavLst>
                                            <p:tav tm="0">
                                              <p:val>
                                                <p:fltVal val="0.5"/>
                                              </p:val>
                                            </p:tav>
                                            <p:tav tm="100000">
                                              <p:val>
                                                <p:strVal val="#ppt_x"/>
                                              </p:val>
                                            </p:tav>
                                          </p:tavLst>
                                        </p:anim>
                                        <p:anim calcmode="lin" valueType="num">
                                          <p:cBhvr>
                                            <p:cTn id="88" dur="500" fill="hold"/>
                                            <p:tgtEl>
                                              <p:spTgt spid="36"/>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500" fill="hold"/>
                                            <p:tgtEl>
                                              <p:spTgt spid="35"/>
                                            </p:tgtEl>
                                            <p:attrNameLst>
                                              <p:attrName>ppt_w</p:attrName>
                                            </p:attrNameLst>
                                          </p:cBhvr>
                                          <p:tavLst>
                                            <p:tav tm="0">
                                              <p:val>
                                                <p:fltVal val="0"/>
                                              </p:val>
                                            </p:tav>
                                            <p:tav tm="100000">
                                              <p:val>
                                                <p:strVal val="#ppt_w"/>
                                              </p:val>
                                            </p:tav>
                                          </p:tavLst>
                                        </p:anim>
                                        <p:anim calcmode="lin" valueType="num">
                                          <p:cBhvr>
                                            <p:cTn id="92" dur="500" fill="hold"/>
                                            <p:tgtEl>
                                              <p:spTgt spid="35"/>
                                            </p:tgtEl>
                                            <p:attrNameLst>
                                              <p:attrName>ppt_h</p:attrName>
                                            </p:attrNameLst>
                                          </p:cBhvr>
                                          <p:tavLst>
                                            <p:tav tm="0">
                                              <p:val>
                                                <p:fltVal val="0"/>
                                              </p:val>
                                            </p:tav>
                                            <p:tav tm="100000">
                                              <p:val>
                                                <p:strVal val="#ppt_h"/>
                                              </p:val>
                                            </p:tav>
                                          </p:tavLst>
                                        </p:anim>
                                        <p:animEffect transition="in" filter="fade">
                                          <p:cBhvr>
                                            <p:cTn id="93" dur="500"/>
                                            <p:tgtEl>
                                              <p:spTgt spid="35"/>
                                            </p:tgtEl>
                                          </p:cBhvr>
                                        </p:animEffect>
                                        <p:anim calcmode="lin" valueType="num">
                                          <p:cBhvr>
                                            <p:cTn id="94" dur="500" fill="hold"/>
                                            <p:tgtEl>
                                              <p:spTgt spid="35"/>
                                            </p:tgtEl>
                                            <p:attrNameLst>
                                              <p:attrName>ppt_x</p:attrName>
                                            </p:attrNameLst>
                                          </p:cBhvr>
                                          <p:tavLst>
                                            <p:tav tm="0">
                                              <p:val>
                                                <p:fltVal val="0.5"/>
                                              </p:val>
                                            </p:tav>
                                            <p:tav tm="100000">
                                              <p:val>
                                                <p:strVal val="#ppt_x"/>
                                              </p:val>
                                            </p:tav>
                                          </p:tavLst>
                                        </p:anim>
                                        <p:anim calcmode="lin" valueType="num">
                                          <p:cBhvr>
                                            <p:cTn id="95" dur="500" fill="hold"/>
                                            <p:tgtEl>
                                              <p:spTgt spid="35"/>
                                            </p:tgtEl>
                                            <p:attrNameLst>
                                              <p:attrName>ppt_y</p:attrName>
                                            </p:attrNameLst>
                                          </p:cBhvr>
                                          <p:tavLst>
                                            <p:tav tm="0">
                                              <p:val>
                                                <p:fltVal val="0.5"/>
                                              </p:val>
                                            </p:tav>
                                            <p:tav tm="100000">
                                              <p:val>
                                                <p:strVal val="#ppt_y"/>
                                              </p:val>
                                            </p:tav>
                                          </p:tavLst>
                                        </p:anim>
                                      </p:childTnLst>
                                    </p:cTn>
                                  </p:par>
                                </p:childTnLst>
                              </p:cTn>
                            </p:par>
                            <p:par>
                              <p:cTn id="96" fill="hold">
                                <p:stCondLst>
                                  <p:cond delay="500"/>
                                </p:stCondLst>
                                <p:childTnLst>
                                  <p:par>
                                    <p:cTn id="97" presetID="2" presetClass="entr" presetSubtype="2" fill="hold" nodeType="after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1000" fill="hold"/>
                                            <p:tgtEl>
                                              <p:spTgt spid="21"/>
                                            </p:tgtEl>
                                            <p:attrNameLst>
                                              <p:attrName>ppt_x</p:attrName>
                                            </p:attrNameLst>
                                          </p:cBhvr>
                                          <p:tavLst>
                                            <p:tav tm="0">
                                              <p:val>
                                                <p:strVal val="1+#ppt_w/2"/>
                                              </p:val>
                                            </p:tav>
                                            <p:tav tm="100000">
                                              <p:val>
                                                <p:strVal val="#ppt_x"/>
                                              </p:val>
                                            </p:tav>
                                          </p:tavLst>
                                        </p:anim>
                                        <p:anim calcmode="lin" valueType="num">
                                          <p:cBhvr additive="base">
                                            <p:cTn id="100" dur="1000" fill="hold"/>
                                            <p:tgtEl>
                                              <p:spTgt spid="21"/>
                                            </p:tgtEl>
                                            <p:attrNameLst>
                                              <p:attrName>ppt_y</p:attrName>
                                            </p:attrNameLst>
                                          </p:cBhvr>
                                          <p:tavLst>
                                            <p:tav tm="0">
                                              <p:val>
                                                <p:strVal val="#ppt_y"/>
                                              </p:val>
                                            </p:tav>
                                            <p:tav tm="100000">
                                              <p:val>
                                                <p:strVal val="#ppt_y"/>
                                              </p:val>
                                            </p:tav>
                                          </p:tavLst>
                                        </p:anim>
                                      </p:childTnLst>
                                    </p:cTn>
                                  </p:par>
                                  <p:par>
                                    <p:cTn id="101" presetID="2" presetClass="entr" presetSubtype="2" fill="hold"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1000" fill="hold"/>
                                            <p:tgtEl>
                                              <p:spTgt spid="24"/>
                                            </p:tgtEl>
                                            <p:attrNameLst>
                                              <p:attrName>ppt_x</p:attrName>
                                            </p:attrNameLst>
                                          </p:cBhvr>
                                          <p:tavLst>
                                            <p:tav tm="0">
                                              <p:val>
                                                <p:strVal val="1+#ppt_w/2"/>
                                              </p:val>
                                            </p:tav>
                                            <p:tav tm="100000">
                                              <p:val>
                                                <p:strVal val="#ppt_x"/>
                                              </p:val>
                                            </p:tav>
                                          </p:tavLst>
                                        </p:anim>
                                        <p:anim calcmode="lin" valueType="num">
                                          <p:cBhvr additive="base">
                                            <p:cTn id="104" dur="1000" fill="hold"/>
                                            <p:tgtEl>
                                              <p:spTgt spid="24"/>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1000" fill="hold"/>
                                            <p:tgtEl>
                                              <p:spTgt spid="27"/>
                                            </p:tgtEl>
                                            <p:attrNameLst>
                                              <p:attrName>ppt_x</p:attrName>
                                            </p:attrNameLst>
                                          </p:cBhvr>
                                          <p:tavLst>
                                            <p:tav tm="0">
                                              <p:val>
                                                <p:strVal val="0-#ppt_w/2"/>
                                              </p:val>
                                            </p:tav>
                                            <p:tav tm="100000">
                                              <p:val>
                                                <p:strVal val="#ppt_x"/>
                                              </p:val>
                                            </p:tav>
                                          </p:tavLst>
                                        </p:anim>
                                        <p:anim calcmode="lin" valueType="num">
                                          <p:cBhvr additive="base">
                                            <p:cTn id="108" dur="1000" fill="hold"/>
                                            <p:tgtEl>
                                              <p:spTgt spid="27"/>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30"/>
                                            </p:tgtEl>
                                            <p:attrNameLst>
                                              <p:attrName>style.visibility</p:attrName>
                                            </p:attrNameLst>
                                          </p:cBhvr>
                                          <p:to>
                                            <p:strVal val="visible"/>
                                          </p:to>
                                        </p:set>
                                        <p:anim calcmode="lin" valueType="num">
                                          <p:cBhvr additive="base">
                                            <p:cTn id="111" dur="1000" fill="hold"/>
                                            <p:tgtEl>
                                              <p:spTgt spid="30"/>
                                            </p:tgtEl>
                                            <p:attrNameLst>
                                              <p:attrName>ppt_x</p:attrName>
                                            </p:attrNameLst>
                                          </p:cBhvr>
                                          <p:tavLst>
                                            <p:tav tm="0">
                                              <p:val>
                                                <p:strVal val="0-#ppt_w/2"/>
                                              </p:val>
                                            </p:tav>
                                            <p:tav tm="100000">
                                              <p:val>
                                                <p:strVal val="#ppt_x"/>
                                              </p:val>
                                            </p:tav>
                                          </p:tavLst>
                                        </p:anim>
                                        <p:anim calcmode="lin" valueType="num">
                                          <p:cBhvr additive="base">
                                            <p:cTn id="112"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33" grpId="0" animBg="1"/>
          <p:bldP spid="34" grpId="0" animBg="1"/>
          <p:bldP spid="36" grpId="0" animBg="1"/>
          <p:bldP spid="3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01</a:t>
              </a:r>
              <a:endParaRPr kumimoji="0" lang="zh-CN" altLang="en-US"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grpSp>
        <p:nvGrpSpPr>
          <p:cNvPr id="26" name="组合 25"/>
          <p:cNvGrpSpPr/>
          <p:nvPr/>
        </p:nvGrpSpPr>
        <p:grpSpPr>
          <a:xfrm>
            <a:off x="1888310" y="3218581"/>
            <a:ext cx="8415378" cy="1522309"/>
            <a:chOff x="1501592" y="3459881"/>
            <a:chExt cx="8415378" cy="1522309"/>
          </a:xfrm>
        </p:grpSpPr>
        <p:sp>
          <p:nvSpPr>
            <p:cNvPr id="8" name="圆: 空心 7"/>
            <p:cNvSpPr/>
            <p:nvPr/>
          </p:nvSpPr>
          <p:spPr>
            <a:xfrm>
              <a:off x="1501592" y="3459881"/>
              <a:ext cx="1522309" cy="1522309"/>
            </a:xfrm>
            <a:prstGeom prst="donut">
              <a:avLst>
                <a:gd name="adj" fmla="val 2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椭圆 9"/>
            <p:cNvSpPr/>
            <p:nvPr/>
          </p:nvSpPr>
          <p:spPr>
            <a:xfrm>
              <a:off x="3138567" y="3825948"/>
              <a:ext cx="790174" cy="790174"/>
            </a:xfrm>
            <a:prstGeom prst="ellipse">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椭圆 12"/>
            <p:cNvSpPr/>
            <p:nvPr/>
          </p:nvSpPr>
          <p:spPr>
            <a:xfrm>
              <a:off x="4043286" y="3825948"/>
              <a:ext cx="790174" cy="790174"/>
            </a:xfrm>
            <a:prstGeom prst="ellipse">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圆: 空心 15"/>
            <p:cNvSpPr/>
            <p:nvPr/>
          </p:nvSpPr>
          <p:spPr>
            <a:xfrm>
              <a:off x="4948126" y="3459881"/>
              <a:ext cx="1522309" cy="1522309"/>
            </a:xfrm>
            <a:prstGeom prst="donut">
              <a:avLst>
                <a:gd name="adj" fmla="val 2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椭圆 17"/>
            <p:cNvSpPr/>
            <p:nvPr/>
          </p:nvSpPr>
          <p:spPr>
            <a:xfrm>
              <a:off x="6585101" y="3825948"/>
              <a:ext cx="790174" cy="790174"/>
            </a:xfrm>
            <a:prstGeom prst="ellipse">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椭圆 20"/>
            <p:cNvSpPr/>
            <p:nvPr/>
          </p:nvSpPr>
          <p:spPr>
            <a:xfrm>
              <a:off x="7489820" y="3825948"/>
              <a:ext cx="790174" cy="790174"/>
            </a:xfrm>
            <a:prstGeom prst="ellipse">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圆: 空心 23"/>
            <p:cNvSpPr/>
            <p:nvPr/>
          </p:nvSpPr>
          <p:spPr>
            <a:xfrm>
              <a:off x="8394661" y="3459881"/>
              <a:ext cx="1522309" cy="1522309"/>
            </a:xfrm>
            <a:prstGeom prst="donut">
              <a:avLst>
                <a:gd name="adj" fmla="val 2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27" name="组合 26"/>
          <p:cNvGrpSpPr/>
          <p:nvPr/>
        </p:nvGrpSpPr>
        <p:grpSpPr>
          <a:xfrm>
            <a:off x="1322014" y="4842109"/>
            <a:ext cx="2654900" cy="1109754"/>
            <a:chOff x="6485209" y="1678126"/>
            <a:chExt cx="2654900" cy="1109754"/>
          </a:xfrm>
        </p:grpSpPr>
        <p:sp>
          <p:nvSpPr>
            <p:cNvPr id="28" name="矩形 27"/>
            <p:cNvSpPr/>
            <p:nvPr/>
          </p:nvSpPr>
          <p:spPr>
            <a:xfrm>
              <a:off x="6485209" y="2030750"/>
              <a:ext cx="2654900"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9" name="矩形 28"/>
            <p:cNvSpPr/>
            <p:nvPr/>
          </p:nvSpPr>
          <p:spPr>
            <a:xfrm>
              <a:off x="6691672"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30" name="组合 29"/>
          <p:cNvGrpSpPr/>
          <p:nvPr/>
        </p:nvGrpSpPr>
        <p:grpSpPr>
          <a:xfrm>
            <a:off x="8215083" y="4842109"/>
            <a:ext cx="2654900" cy="1109754"/>
            <a:chOff x="6485209" y="1678126"/>
            <a:chExt cx="2654900" cy="1109754"/>
          </a:xfrm>
        </p:grpSpPr>
        <p:sp>
          <p:nvSpPr>
            <p:cNvPr id="31" name="矩形 30"/>
            <p:cNvSpPr/>
            <p:nvPr/>
          </p:nvSpPr>
          <p:spPr>
            <a:xfrm>
              <a:off x="6485209" y="2030750"/>
              <a:ext cx="2654900"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2" name="矩形 31"/>
            <p:cNvSpPr/>
            <p:nvPr/>
          </p:nvSpPr>
          <p:spPr>
            <a:xfrm>
              <a:off x="6691672"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33" name="组合 32"/>
          <p:cNvGrpSpPr/>
          <p:nvPr/>
        </p:nvGrpSpPr>
        <p:grpSpPr>
          <a:xfrm>
            <a:off x="4768548" y="1951324"/>
            <a:ext cx="2654900" cy="1109754"/>
            <a:chOff x="6485209" y="1678126"/>
            <a:chExt cx="2654900" cy="1109754"/>
          </a:xfrm>
        </p:grpSpPr>
        <p:sp>
          <p:nvSpPr>
            <p:cNvPr id="34" name="矩形 33"/>
            <p:cNvSpPr/>
            <p:nvPr/>
          </p:nvSpPr>
          <p:spPr>
            <a:xfrm>
              <a:off x="6485209" y="2030750"/>
              <a:ext cx="2654900"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5" name="矩形 34"/>
            <p:cNvSpPr/>
            <p:nvPr/>
          </p:nvSpPr>
          <p:spPr>
            <a:xfrm>
              <a:off x="6691672"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14:presetBounceEnd="60000">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14:bounceEnd="60000">
                                          <p:cBhvr additive="base">
                                            <p:cTn id="13" dur="10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14" dur="1000" fill="hold"/>
                                            <p:tgtEl>
                                              <p:spTgt spid="2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14:presetBounceEnd="60000">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14:bounceEnd="60000">
                                          <p:cBhvr additive="base">
                                            <p:cTn id="17" dur="1000" fill="hold"/>
                                            <p:tgtEl>
                                              <p:spTgt spid="30"/>
                                            </p:tgtEl>
                                            <p:attrNameLst>
                                              <p:attrName>ppt_x</p:attrName>
                                            </p:attrNameLst>
                                          </p:cBhvr>
                                          <p:tavLst>
                                            <p:tav tm="0">
                                              <p:val>
                                                <p:strVal val="1+#ppt_w/2"/>
                                              </p:val>
                                            </p:tav>
                                            <p:tav tm="100000">
                                              <p:val>
                                                <p:strVal val="#ppt_x"/>
                                              </p:val>
                                            </p:tav>
                                          </p:tavLst>
                                        </p:anim>
                                        <p:anim calcmode="lin" valueType="num" p14:bounceEnd="60000">
                                          <p:cBhvr additive="base">
                                            <p:cTn id="18" dur="1000" fill="hold"/>
                                            <p:tgtEl>
                                              <p:spTgt spid="3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60000">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14:bounceEnd="60000">
                                          <p:cBhvr additive="base">
                                            <p:cTn id="21" dur="1000" fill="hold"/>
                                            <p:tgtEl>
                                              <p:spTgt spid="33"/>
                                            </p:tgtEl>
                                            <p:attrNameLst>
                                              <p:attrName>ppt_x</p:attrName>
                                            </p:attrNameLst>
                                          </p:cBhvr>
                                          <p:tavLst>
                                            <p:tav tm="0">
                                              <p:val>
                                                <p:strVal val="1+#ppt_w/2"/>
                                              </p:val>
                                            </p:tav>
                                            <p:tav tm="100000">
                                              <p:val>
                                                <p:strVal val="#ppt_x"/>
                                              </p:val>
                                            </p:tav>
                                          </p:tavLst>
                                        </p:anim>
                                        <p:anim calcmode="lin" valueType="num" p14:bounceEnd="60000">
                                          <p:cBhvr additive="base">
                                            <p:cTn id="22"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1000" fill="hold"/>
                                            <p:tgtEl>
                                              <p:spTgt spid="27"/>
                                            </p:tgtEl>
                                            <p:attrNameLst>
                                              <p:attrName>ppt_x</p:attrName>
                                            </p:attrNameLst>
                                          </p:cBhvr>
                                          <p:tavLst>
                                            <p:tav tm="0">
                                              <p:val>
                                                <p:strVal val="1+#ppt_w/2"/>
                                              </p:val>
                                            </p:tav>
                                            <p:tav tm="100000">
                                              <p:val>
                                                <p:strVal val="#ppt_x"/>
                                              </p:val>
                                            </p:tav>
                                          </p:tavLst>
                                        </p:anim>
                                        <p:anim calcmode="lin" valueType="num">
                                          <p:cBhvr additive="base">
                                            <p:cTn id="14" dur="1000" fill="hold"/>
                                            <p:tgtEl>
                                              <p:spTgt spid="2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1000" fill="hold"/>
                                            <p:tgtEl>
                                              <p:spTgt spid="30"/>
                                            </p:tgtEl>
                                            <p:attrNameLst>
                                              <p:attrName>ppt_x</p:attrName>
                                            </p:attrNameLst>
                                          </p:cBhvr>
                                          <p:tavLst>
                                            <p:tav tm="0">
                                              <p:val>
                                                <p:strVal val="1+#ppt_w/2"/>
                                              </p:val>
                                            </p:tav>
                                            <p:tav tm="100000">
                                              <p:val>
                                                <p:strVal val="#ppt_x"/>
                                              </p:val>
                                            </p:tav>
                                          </p:tavLst>
                                        </p:anim>
                                        <p:anim calcmode="lin" valueType="num">
                                          <p:cBhvr additive="base">
                                            <p:cTn id="18" dur="1000" fill="hold"/>
                                            <p:tgtEl>
                                              <p:spTgt spid="3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1000" fill="hold"/>
                                            <p:tgtEl>
                                              <p:spTgt spid="33"/>
                                            </p:tgtEl>
                                            <p:attrNameLst>
                                              <p:attrName>ppt_x</p:attrName>
                                            </p:attrNameLst>
                                          </p:cBhvr>
                                          <p:tavLst>
                                            <p:tav tm="0">
                                              <p:val>
                                                <p:strVal val="1+#ppt_w/2"/>
                                              </p:val>
                                            </p:tav>
                                            <p:tav tm="100000">
                                              <p:val>
                                                <p:strVal val="#ppt_x"/>
                                              </p:val>
                                            </p:tav>
                                          </p:tavLst>
                                        </p:anim>
                                        <p:anim calcmode="lin" valueType="num">
                                          <p:cBhvr additive="base">
                                            <p:cTn id="22"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01</a:t>
              </a:r>
              <a:endParaRPr kumimoji="0" lang="zh-CN" altLang="en-US"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grpSp>
        <p:nvGrpSpPr>
          <p:cNvPr id="18" name="组合 17"/>
          <p:cNvGrpSpPr/>
          <p:nvPr/>
        </p:nvGrpSpPr>
        <p:grpSpPr>
          <a:xfrm>
            <a:off x="2692399" y="2337959"/>
            <a:ext cx="6226629" cy="2408213"/>
            <a:chOff x="2438399" y="2337959"/>
            <a:chExt cx="6226629" cy="2408213"/>
          </a:xfrm>
        </p:grpSpPr>
        <p:cxnSp>
          <p:nvCxnSpPr>
            <p:cNvPr id="12" name="直接连接符 11"/>
            <p:cNvCxnSpPr>
              <a:endCxn id="8" idx="1"/>
            </p:cNvCxnSpPr>
            <p:nvPr/>
          </p:nvCxnSpPr>
          <p:spPr>
            <a:xfrm flipV="1">
              <a:off x="2931885" y="3055258"/>
              <a:ext cx="1328523" cy="7910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464408" y="3104699"/>
              <a:ext cx="2033670" cy="13149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6786369" y="2766587"/>
              <a:ext cx="1424181" cy="165301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438399" y="3846286"/>
              <a:ext cx="493486" cy="4934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260408" y="2931886"/>
              <a:ext cx="246744" cy="2467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445502" y="4339772"/>
              <a:ext cx="406400" cy="40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071101" y="2337959"/>
              <a:ext cx="593927" cy="593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8464550" y="3027526"/>
            <a:ext cx="2454998" cy="1312246"/>
            <a:chOff x="6585160" y="1678126"/>
            <a:chExt cx="2454998" cy="1312246"/>
          </a:xfrm>
        </p:grpSpPr>
        <p:sp>
          <p:nvSpPr>
            <p:cNvPr id="20" name="矩形 19"/>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1" name="矩形 20"/>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22" name="组合 21"/>
          <p:cNvGrpSpPr/>
          <p:nvPr/>
        </p:nvGrpSpPr>
        <p:grpSpPr>
          <a:xfrm>
            <a:off x="1207408" y="4622800"/>
            <a:ext cx="2454998" cy="1312246"/>
            <a:chOff x="6585160" y="1678126"/>
            <a:chExt cx="2454998" cy="1312246"/>
          </a:xfrm>
        </p:grpSpPr>
        <p:sp>
          <p:nvSpPr>
            <p:cNvPr id="23" name="矩形 22"/>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4" name="矩形 23"/>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25" name="组合 24"/>
          <p:cNvGrpSpPr/>
          <p:nvPr/>
        </p:nvGrpSpPr>
        <p:grpSpPr>
          <a:xfrm>
            <a:off x="1711642" y="1866384"/>
            <a:ext cx="2454998" cy="1312246"/>
            <a:chOff x="6585160" y="1678126"/>
            <a:chExt cx="2454998" cy="1312246"/>
          </a:xfrm>
        </p:grpSpPr>
        <p:sp>
          <p:nvSpPr>
            <p:cNvPr id="26" name="矩形 25"/>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7" name="矩形 26"/>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grpSp>
        <p:nvGrpSpPr>
          <p:cNvPr id="28" name="组合 27"/>
          <p:cNvGrpSpPr/>
          <p:nvPr/>
        </p:nvGrpSpPr>
        <p:grpSpPr>
          <a:xfrm>
            <a:off x="6237431" y="4975424"/>
            <a:ext cx="4175340" cy="888155"/>
            <a:chOff x="6585160" y="1678126"/>
            <a:chExt cx="4175340" cy="888155"/>
          </a:xfrm>
        </p:grpSpPr>
        <p:sp>
          <p:nvSpPr>
            <p:cNvPr id="29" name="矩形 28"/>
            <p:cNvSpPr/>
            <p:nvPr/>
          </p:nvSpPr>
          <p:spPr>
            <a:xfrm>
              <a:off x="6585160" y="2030750"/>
              <a:ext cx="4175340"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0" name="矩形 29"/>
            <p:cNvSpPr/>
            <p:nvPr/>
          </p:nvSpPr>
          <p:spPr>
            <a:xfrm>
              <a:off x="6585160"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2" fill="hold" nodeType="afterEffect" p14:presetBounceEnd="60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60000">
                                          <p:cBhvr additive="base">
                                            <p:cTn id="11" dur="100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14:bounceEnd="60000">
                                          <p:cBhvr additive="base">
                                            <p:cTn id="15" dur="100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0000">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14:bounceEnd="60000">
                                          <p:cBhvr additive="base">
                                            <p:cTn id="19" dur="10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60000">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14:bounceEnd="60000">
                                          <p:cBhvr additive="base">
                                            <p:cTn id="23" dur="10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24"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000" fill="hold"/>
                                            <p:tgtEl>
                                              <p:spTgt spid="28"/>
                                            </p:tgtEl>
                                            <p:attrNameLst>
                                              <p:attrName>ppt_x</p:attrName>
                                            </p:attrNameLst>
                                          </p:cBhvr>
                                          <p:tavLst>
                                            <p:tav tm="0">
                                              <p:val>
                                                <p:strVal val="1+#ppt_w/2"/>
                                              </p:val>
                                            </p:tav>
                                            <p:tav tm="100000">
                                              <p:val>
                                                <p:strVal val="#ppt_x"/>
                                              </p:val>
                                            </p:tav>
                                          </p:tavLst>
                                        </p:anim>
                                        <p:anim calcmode="lin" valueType="num">
                                          <p:cBhvr additive="base">
                                            <p:cTn id="24"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01</a:t>
              </a:r>
              <a:endParaRPr kumimoji="0" lang="zh-CN" altLang="en-US"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sp>
        <p:nvSpPr>
          <p:cNvPr id="2" name="矩形 1"/>
          <p:cNvSpPr/>
          <p:nvPr/>
        </p:nvSpPr>
        <p:spPr>
          <a:xfrm>
            <a:off x="1233714" y="2125434"/>
            <a:ext cx="2232480" cy="3855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979760" y="2125434"/>
            <a:ext cx="2232480" cy="3855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725807" y="2125434"/>
            <a:ext cx="2232480" cy="3855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233714" y="3968749"/>
            <a:ext cx="2232480" cy="3855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979760" y="3968749"/>
            <a:ext cx="2232480" cy="3855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725807" y="3968749"/>
            <a:ext cx="2232480" cy="3855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122455" y="2107596"/>
            <a:ext cx="2454998" cy="1505569"/>
            <a:chOff x="6585160" y="1274751"/>
            <a:chExt cx="2454998" cy="1505569"/>
          </a:xfrm>
        </p:grpSpPr>
        <p:sp>
          <p:nvSpPr>
            <p:cNvPr id="13" name="矩形 12"/>
            <p:cNvSpPr/>
            <p:nvPr/>
          </p:nvSpPr>
          <p:spPr>
            <a:xfrm>
              <a:off x="6585160" y="1820698"/>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4" name="矩形 13"/>
            <p:cNvSpPr/>
            <p:nvPr/>
          </p:nvSpPr>
          <p:spPr>
            <a:xfrm>
              <a:off x="6691672" y="127475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15" name="组合 14"/>
          <p:cNvGrpSpPr/>
          <p:nvPr/>
        </p:nvGrpSpPr>
        <p:grpSpPr>
          <a:xfrm>
            <a:off x="4868500" y="2107596"/>
            <a:ext cx="2454998" cy="1505569"/>
            <a:chOff x="6585160" y="1274751"/>
            <a:chExt cx="2454998" cy="1505569"/>
          </a:xfrm>
        </p:grpSpPr>
        <p:sp>
          <p:nvSpPr>
            <p:cNvPr id="16" name="矩形 15"/>
            <p:cNvSpPr/>
            <p:nvPr/>
          </p:nvSpPr>
          <p:spPr>
            <a:xfrm>
              <a:off x="6585160" y="1820698"/>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7" name="矩形 16"/>
            <p:cNvSpPr/>
            <p:nvPr/>
          </p:nvSpPr>
          <p:spPr>
            <a:xfrm>
              <a:off x="6691672" y="127475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18" name="组合 17"/>
          <p:cNvGrpSpPr/>
          <p:nvPr/>
        </p:nvGrpSpPr>
        <p:grpSpPr>
          <a:xfrm>
            <a:off x="8614548" y="2107596"/>
            <a:ext cx="2454998" cy="1505569"/>
            <a:chOff x="6585160" y="1274751"/>
            <a:chExt cx="2454998" cy="1505569"/>
          </a:xfrm>
        </p:grpSpPr>
        <p:sp>
          <p:nvSpPr>
            <p:cNvPr id="19" name="矩形 18"/>
            <p:cNvSpPr/>
            <p:nvPr/>
          </p:nvSpPr>
          <p:spPr>
            <a:xfrm>
              <a:off x="6585160" y="1820698"/>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0" name="矩形 19"/>
            <p:cNvSpPr/>
            <p:nvPr/>
          </p:nvSpPr>
          <p:spPr>
            <a:xfrm>
              <a:off x="6691672" y="127475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21" name="组合 20"/>
          <p:cNvGrpSpPr/>
          <p:nvPr/>
        </p:nvGrpSpPr>
        <p:grpSpPr>
          <a:xfrm>
            <a:off x="1122455" y="3954235"/>
            <a:ext cx="2454998" cy="1505569"/>
            <a:chOff x="6585160" y="1274751"/>
            <a:chExt cx="2454998" cy="1505569"/>
          </a:xfrm>
        </p:grpSpPr>
        <p:sp>
          <p:nvSpPr>
            <p:cNvPr id="22" name="矩形 21"/>
            <p:cNvSpPr/>
            <p:nvPr/>
          </p:nvSpPr>
          <p:spPr>
            <a:xfrm>
              <a:off x="6585160" y="1820698"/>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3" name="矩形 22"/>
            <p:cNvSpPr/>
            <p:nvPr/>
          </p:nvSpPr>
          <p:spPr>
            <a:xfrm>
              <a:off x="6691672" y="127475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24" name="组合 23"/>
          <p:cNvGrpSpPr/>
          <p:nvPr/>
        </p:nvGrpSpPr>
        <p:grpSpPr>
          <a:xfrm>
            <a:off x="4868500" y="3954235"/>
            <a:ext cx="2454998" cy="1505569"/>
            <a:chOff x="6585160" y="1274751"/>
            <a:chExt cx="2454998" cy="1505569"/>
          </a:xfrm>
        </p:grpSpPr>
        <p:sp>
          <p:nvSpPr>
            <p:cNvPr id="25" name="矩形 24"/>
            <p:cNvSpPr/>
            <p:nvPr/>
          </p:nvSpPr>
          <p:spPr>
            <a:xfrm>
              <a:off x="6585160" y="1820698"/>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6" name="矩形 25"/>
            <p:cNvSpPr/>
            <p:nvPr/>
          </p:nvSpPr>
          <p:spPr>
            <a:xfrm>
              <a:off x="6691672" y="127475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27" name="组合 26"/>
          <p:cNvGrpSpPr/>
          <p:nvPr/>
        </p:nvGrpSpPr>
        <p:grpSpPr>
          <a:xfrm>
            <a:off x="8614548" y="3954235"/>
            <a:ext cx="2454998" cy="1505569"/>
            <a:chOff x="6585160" y="1274751"/>
            <a:chExt cx="2454998" cy="1505569"/>
          </a:xfrm>
        </p:grpSpPr>
        <p:sp>
          <p:nvSpPr>
            <p:cNvPr id="28" name="矩形 27"/>
            <p:cNvSpPr/>
            <p:nvPr/>
          </p:nvSpPr>
          <p:spPr>
            <a:xfrm>
              <a:off x="6585160" y="1820698"/>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9" name="矩形 28"/>
            <p:cNvSpPr/>
            <p:nvPr/>
          </p:nvSpPr>
          <p:spPr>
            <a:xfrm>
              <a:off x="6691672" y="127475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 presetClass="entr" presetSubtype="2" fill="hold" nodeType="afterEffect" p14:presetBounceEnd="60000">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14:bounceEnd="60000">
                                          <p:cBhvr additive="base">
                                            <p:cTn id="38" dur="1000" fill="hold"/>
                                            <p:tgtEl>
                                              <p:spTgt spid="12"/>
                                            </p:tgtEl>
                                            <p:attrNameLst>
                                              <p:attrName>ppt_x</p:attrName>
                                            </p:attrNameLst>
                                          </p:cBhvr>
                                          <p:tavLst>
                                            <p:tav tm="0">
                                              <p:val>
                                                <p:strVal val="1+#ppt_w/2"/>
                                              </p:val>
                                            </p:tav>
                                            <p:tav tm="100000">
                                              <p:val>
                                                <p:strVal val="#ppt_x"/>
                                              </p:val>
                                            </p:tav>
                                          </p:tavLst>
                                        </p:anim>
                                        <p:anim calcmode="lin" valueType="num" p14:bounceEnd="60000">
                                          <p:cBhvr additive="base">
                                            <p:cTn id="39" dur="1000" fill="hold"/>
                                            <p:tgtEl>
                                              <p:spTgt spid="12"/>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14:presetBounceEnd="60000">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14:bounceEnd="60000">
                                          <p:cBhvr additive="base">
                                            <p:cTn id="4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43" dur="10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14:presetBounceEnd="60000">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14:bounceEnd="60000">
                                          <p:cBhvr additive="base">
                                            <p:cTn id="46" dur="100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47" dur="1000" fill="hold"/>
                                            <p:tgtEl>
                                              <p:spTgt spid="18"/>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14:presetBounceEnd="60000">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14:bounceEnd="60000">
                                          <p:cBhvr additive="base">
                                            <p:cTn id="50" dur="10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51" dur="1000" fill="hold"/>
                                            <p:tgtEl>
                                              <p:spTgt spid="21"/>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14:presetBounceEnd="60000">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14:bounceEnd="60000">
                                          <p:cBhvr additive="base">
                                            <p:cTn id="54" dur="100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55" dur="1000" fill="hold"/>
                                            <p:tgtEl>
                                              <p:spTgt spid="24"/>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14:presetBounceEnd="60000">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14:bounceEnd="60000">
                                          <p:cBhvr additive="base">
                                            <p:cTn id="58" dur="10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59"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 presetClass="entr" presetSubtype="2"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0" fill="hold"/>
                                            <p:tgtEl>
                                              <p:spTgt spid="12"/>
                                            </p:tgtEl>
                                            <p:attrNameLst>
                                              <p:attrName>ppt_x</p:attrName>
                                            </p:attrNameLst>
                                          </p:cBhvr>
                                          <p:tavLst>
                                            <p:tav tm="0">
                                              <p:val>
                                                <p:strVal val="1+#ppt_w/2"/>
                                              </p:val>
                                            </p:tav>
                                            <p:tav tm="100000">
                                              <p:val>
                                                <p:strVal val="#ppt_x"/>
                                              </p:val>
                                            </p:tav>
                                          </p:tavLst>
                                        </p:anim>
                                        <p:anim calcmode="lin" valueType="num">
                                          <p:cBhvr additive="base">
                                            <p:cTn id="39" dur="1000" fill="hold"/>
                                            <p:tgtEl>
                                              <p:spTgt spid="12"/>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1000" fill="hold"/>
                                            <p:tgtEl>
                                              <p:spTgt spid="15"/>
                                            </p:tgtEl>
                                            <p:attrNameLst>
                                              <p:attrName>ppt_x</p:attrName>
                                            </p:attrNameLst>
                                          </p:cBhvr>
                                          <p:tavLst>
                                            <p:tav tm="0">
                                              <p:val>
                                                <p:strVal val="1+#ppt_w/2"/>
                                              </p:val>
                                            </p:tav>
                                            <p:tav tm="100000">
                                              <p:val>
                                                <p:strVal val="#ppt_x"/>
                                              </p:val>
                                            </p:tav>
                                          </p:tavLst>
                                        </p:anim>
                                        <p:anim calcmode="lin" valueType="num">
                                          <p:cBhvr additive="base">
                                            <p:cTn id="43" dur="10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1000" fill="hold"/>
                                            <p:tgtEl>
                                              <p:spTgt spid="18"/>
                                            </p:tgtEl>
                                            <p:attrNameLst>
                                              <p:attrName>ppt_x</p:attrName>
                                            </p:attrNameLst>
                                          </p:cBhvr>
                                          <p:tavLst>
                                            <p:tav tm="0">
                                              <p:val>
                                                <p:strVal val="1+#ppt_w/2"/>
                                              </p:val>
                                            </p:tav>
                                            <p:tav tm="100000">
                                              <p:val>
                                                <p:strVal val="#ppt_x"/>
                                              </p:val>
                                            </p:tav>
                                          </p:tavLst>
                                        </p:anim>
                                        <p:anim calcmode="lin" valueType="num">
                                          <p:cBhvr additive="base">
                                            <p:cTn id="47" dur="1000" fill="hold"/>
                                            <p:tgtEl>
                                              <p:spTgt spid="18"/>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1000" fill="hold"/>
                                            <p:tgtEl>
                                              <p:spTgt spid="21"/>
                                            </p:tgtEl>
                                            <p:attrNameLst>
                                              <p:attrName>ppt_x</p:attrName>
                                            </p:attrNameLst>
                                          </p:cBhvr>
                                          <p:tavLst>
                                            <p:tav tm="0">
                                              <p:val>
                                                <p:strVal val="1+#ppt_w/2"/>
                                              </p:val>
                                            </p:tav>
                                            <p:tav tm="100000">
                                              <p:val>
                                                <p:strVal val="#ppt_x"/>
                                              </p:val>
                                            </p:tav>
                                          </p:tavLst>
                                        </p:anim>
                                        <p:anim calcmode="lin" valueType="num">
                                          <p:cBhvr additive="base">
                                            <p:cTn id="51" dur="1000" fill="hold"/>
                                            <p:tgtEl>
                                              <p:spTgt spid="21"/>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1+#ppt_w/2"/>
                                              </p:val>
                                            </p:tav>
                                            <p:tav tm="100000">
                                              <p:val>
                                                <p:strVal val="#ppt_x"/>
                                              </p:val>
                                            </p:tav>
                                          </p:tavLst>
                                        </p:anim>
                                        <p:anim calcmode="lin" valueType="num">
                                          <p:cBhvr additive="base">
                                            <p:cTn id="55" dur="1000" fill="hold"/>
                                            <p:tgtEl>
                                              <p:spTgt spid="24"/>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1000" fill="hold"/>
                                            <p:tgtEl>
                                              <p:spTgt spid="27"/>
                                            </p:tgtEl>
                                            <p:attrNameLst>
                                              <p:attrName>ppt_x</p:attrName>
                                            </p:attrNameLst>
                                          </p:cBhvr>
                                          <p:tavLst>
                                            <p:tav tm="0">
                                              <p:val>
                                                <p:strVal val="1+#ppt_w/2"/>
                                              </p:val>
                                            </p:tav>
                                            <p:tav tm="100000">
                                              <p:val>
                                                <p:strVal val="#ppt_x"/>
                                              </p:val>
                                            </p:tav>
                                          </p:tavLst>
                                        </p:anim>
                                        <p:anim calcmode="lin" valueType="num">
                                          <p:cBhvr additive="base">
                                            <p:cTn id="59"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388795" y="160439"/>
            <a:ext cx="3414409" cy="1118434"/>
            <a:chOff x="4388795" y="199351"/>
            <a:chExt cx="3414409" cy="1118434"/>
          </a:xfrm>
        </p:grpSpPr>
        <p:sp>
          <p:nvSpPr>
            <p:cNvPr id="5" name="矩形 4"/>
            <p:cNvSpPr/>
            <p:nvPr/>
          </p:nvSpPr>
          <p:spPr>
            <a:xfrm>
              <a:off x="4388795" y="496112"/>
              <a:ext cx="3414409" cy="6225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5693922" y="199351"/>
              <a:ext cx="804156" cy="646331"/>
            </a:xfrm>
            <a:prstGeom prst="rect">
              <a:avLst/>
            </a:prstGeom>
            <a:solidFill>
              <a:schemeClr val="bg1"/>
            </a:solidFill>
          </p:spPr>
          <p:txBody>
            <a:bodyPr wrap="square" rtlCol="0">
              <a:spAutoFit/>
              <a:scene3d>
                <a:camera prst="orthographicFront"/>
                <a:lightRig rig="threePt" dir="t">
                  <a:rot lat="0" lon="0" rev="0"/>
                </a:lightRig>
              </a:scene3d>
              <a:sp3d contourW="12700"/>
            </a:bodyPr>
            <a:lstStyle>
              <a:defPPr>
                <a:defRPr lang="zh-CN"/>
              </a:defPPr>
              <a:lvl1pPr marR="0" lvl="0" indent="0" algn="dist" fontAlgn="auto">
                <a:lnSpc>
                  <a:spcPct val="100000"/>
                </a:lnSpc>
                <a:spcBef>
                  <a:spcPts val="0"/>
                </a:spcBef>
                <a:spcAft>
                  <a:spcPts val="0"/>
                </a:spcAft>
                <a:buClrTx/>
                <a:buSzTx/>
                <a:buFontTx/>
                <a:buNone/>
                <a:defRPr kumimoji="0" sz="5400" b="0" i="0" u="none" strike="noStrike" cap="none" spc="0" normalizeH="0" baseline="0">
                  <a:ln>
                    <a:noFill/>
                  </a:ln>
                  <a:solidFill>
                    <a:prstClr val="black"/>
                  </a:solidFill>
                  <a:effectLst/>
                  <a:uLnTx/>
                  <a:uFillTx/>
                  <a:latin typeface="Geometr415 Blk BT" panose="020B0802020204020303"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01</a:t>
              </a:r>
              <a:endParaRPr kumimoji="0" lang="zh-CN" altLang="en-US" sz="3600" b="0"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endParaRPr>
            </a:p>
          </p:txBody>
        </p:sp>
        <p:sp>
          <p:nvSpPr>
            <p:cNvPr id="4" name="文本框 3"/>
            <p:cNvSpPr txBox="1"/>
            <p:nvPr/>
          </p:nvSpPr>
          <p:spPr>
            <a:xfrm>
              <a:off x="4507151" y="794565"/>
              <a:ext cx="3177700" cy="523220"/>
            </a:xfrm>
            <a:prstGeom prst="rect">
              <a:avLst/>
            </a:prstGeom>
            <a:solidFill>
              <a:schemeClr val="bg1"/>
            </a:solidFill>
          </p:spPr>
          <p:txBody>
            <a:bodyPr wrap="square" rtlCol="0">
              <a:spAutoFit/>
              <a:scene3d>
                <a:camera prst="orthographicFront"/>
                <a:lightRig rig="threePt" dir="t">
                  <a:rot lat="0" lon="0" rev="0"/>
                </a:lightRig>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Geometr415 Blk BT" panose="020B0802020204020303" pitchFamily="34" charset="0"/>
                  <a:ea typeface="微软雅黑" panose="020B0503020204020204" charset="-122"/>
                  <a:cs typeface="+mn-cs"/>
                </a:rPr>
                <a:t>标题文字添加此处</a:t>
              </a:r>
            </a:p>
          </p:txBody>
        </p:sp>
      </p:grpSp>
      <p:sp>
        <p:nvSpPr>
          <p:cNvPr id="2" name="椭圆 1"/>
          <p:cNvSpPr/>
          <p:nvPr/>
        </p:nvSpPr>
        <p:spPr>
          <a:xfrm>
            <a:off x="1930400" y="2220687"/>
            <a:ext cx="1872341" cy="18723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174343" y="2220687"/>
            <a:ext cx="1872341" cy="18723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418285" y="2220687"/>
            <a:ext cx="1872341" cy="18723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加号 8"/>
          <p:cNvSpPr/>
          <p:nvPr/>
        </p:nvSpPr>
        <p:spPr>
          <a:xfrm>
            <a:off x="3999151" y="2648857"/>
            <a:ext cx="1016000" cy="1016000"/>
          </a:xfrm>
          <a:prstGeom prst="mathPlus">
            <a:avLst>
              <a:gd name="adj1" fmla="val 1494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号 9"/>
          <p:cNvSpPr/>
          <p:nvPr/>
        </p:nvSpPr>
        <p:spPr>
          <a:xfrm>
            <a:off x="7205876" y="2648857"/>
            <a:ext cx="1016000" cy="1016000"/>
          </a:xfrm>
          <a:prstGeom prst="mathEqual">
            <a:avLst>
              <a:gd name="adj1" fmla="val 16377"/>
              <a:gd name="adj2" fmla="val 1176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10"/>
          <p:cNvSpPr/>
          <p:nvPr/>
        </p:nvSpPr>
        <p:spPr>
          <a:xfrm>
            <a:off x="2503711" y="2828575"/>
            <a:ext cx="725718" cy="656564"/>
          </a:xfrm>
          <a:custGeom>
            <a:avLst/>
            <a:gdLst>
              <a:gd name="connsiteX0" fmla="*/ 36176 w 338659"/>
              <a:gd name="connsiteY0" fmla="*/ 196850 h 306388"/>
              <a:gd name="connsiteX1" fmla="*/ 24334 w 338659"/>
              <a:gd name="connsiteY1" fmla="*/ 256577 h 306388"/>
              <a:gd name="connsiteX2" fmla="*/ 116438 w 338659"/>
              <a:gd name="connsiteY2" fmla="*/ 277813 h 306388"/>
              <a:gd name="connsiteX3" fmla="*/ 170384 w 338659"/>
              <a:gd name="connsiteY3" fmla="*/ 261886 h 306388"/>
              <a:gd name="connsiteX4" fmla="*/ 170384 w 338659"/>
              <a:gd name="connsiteY4" fmla="*/ 203486 h 306388"/>
              <a:gd name="connsiteX5" fmla="*/ 116438 w 338659"/>
              <a:gd name="connsiteY5" fmla="*/ 219414 h 306388"/>
              <a:gd name="connsiteX6" fmla="*/ 108543 w 338659"/>
              <a:gd name="connsiteY6" fmla="*/ 219414 h 306388"/>
              <a:gd name="connsiteX7" fmla="*/ 36176 w 338659"/>
              <a:gd name="connsiteY7" fmla="*/ 196850 h 306388"/>
              <a:gd name="connsiteX8" fmla="*/ 205528 w 338659"/>
              <a:gd name="connsiteY8" fmla="*/ 193675 h 306388"/>
              <a:gd name="connsiteX9" fmla="*/ 198959 w 338659"/>
              <a:gd name="connsiteY9" fmla="*/ 196321 h 306388"/>
              <a:gd name="connsiteX10" fmla="*/ 198959 w 338659"/>
              <a:gd name="connsiteY10" fmla="*/ 253207 h 306388"/>
              <a:gd name="connsiteX11" fmla="*/ 200273 w 338659"/>
              <a:gd name="connsiteY11" fmla="*/ 253207 h 306388"/>
              <a:gd name="connsiteX12" fmla="*/ 202901 w 338659"/>
              <a:gd name="connsiteY12" fmla="*/ 253207 h 306388"/>
              <a:gd name="connsiteX13" fmla="*/ 205528 w 338659"/>
              <a:gd name="connsiteY13" fmla="*/ 253207 h 306388"/>
              <a:gd name="connsiteX14" fmla="*/ 310632 w 338659"/>
              <a:gd name="connsiteY14" fmla="*/ 280988 h 306388"/>
              <a:gd name="connsiteX15" fmla="*/ 313259 w 338659"/>
              <a:gd name="connsiteY15" fmla="*/ 218811 h 306388"/>
              <a:gd name="connsiteX16" fmla="*/ 205528 w 338659"/>
              <a:gd name="connsiteY16" fmla="*/ 193675 h 306388"/>
              <a:gd name="connsiteX17" fmla="*/ 224038 w 338659"/>
              <a:gd name="connsiteY17" fmla="*/ 128588 h 306388"/>
              <a:gd name="connsiteX18" fmla="*/ 198959 w 338659"/>
              <a:gd name="connsiteY18" fmla="*/ 135203 h 306388"/>
              <a:gd name="connsiteX19" fmla="*/ 198959 w 338659"/>
              <a:gd name="connsiteY19" fmla="*/ 169599 h 306388"/>
              <a:gd name="connsiteX20" fmla="*/ 201599 w 338659"/>
              <a:gd name="connsiteY20" fmla="*/ 168276 h 306388"/>
              <a:gd name="connsiteX21" fmla="*/ 208199 w 338659"/>
              <a:gd name="connsiteY21" fmla="*/ 168276 h 306388"/>
              <a:gd name="connsiteX22" fmla="*/ 315114 w 338659"/>
              <a:gd name="connsiteY22" fmla="*/ 192088 h 306388"/>
              <a:gd name="connsiteX23" fmla="*/ 316434 w 338659"/>
              <a:gd name="connsiteY23" fmla="*/ 157692 h 306388"/>
              <a:gd name="connsiteX24" fmla="*/ 224038 w 338659"/>
              <a:gd name="connsiteY24" fmla="*/ 128588 h 306388"/>
              <a:gd name="connsiteX25" fmla="*/ 221011 w 338659"/>
              <a:gd name="connsiteY25" fmla="*/ 107679 h 306388"/>
              <a:gd name="connsiteX26" fmla="*/ 227621 w 338659"/>
              <a:gd name="connsiteY26" fmla="*/ 107679 h 306388"/>
              <a:gd name="connsiteX27" fmla="*/ 330728 w 338659"/>
              <a:gd name="connsiteY27" fmla="*/ 139262 h 306388"/>
              <a:gd name="connsiteX28" fmla="*/ 338659 w 338659"/>
              <a:gd name="connsiteY28" fmla="*/ 151106 h 306388"/>
              <a:gd name="connsiteX29" fmla="*/ 332050 w 338659"/>
              <a:gd name="connsiteY29" fmla="*/ 295861 h 306388"/>
              <a:gd name="connsiteX30" fmla="*/ 326762 w 338659"/>
              <a:gd name="connsiteY30" fmla="*/ 303756 h 306388"/>
              <a:gd name="connsiteX31" fmla="*/ 320153 w 338659"/>
              <a:gd name="connsiteY31" fmla="*/ 306388 h 306388"/>
              <a:gd name="connsiteX32" fmla="*/ 317509 w 338659"/>
              <a:gd name="connsiteY32" fmla="*/ 305072 h 306388"/>
              <a:gd name="connsiteX33" fmla="*/ 202505 w 338659"/>
              <a:gd name="connsiteY33" fmla="*/ 274805 h 306388"/>
              <a:gd name="connsiteX34" fmla="*/ 120548 w 338659"/>
              <a:gd name="connsiteY34" fmla="*/ 298492 h 306388"/>
              <a:gd name="connsiteX35" fmla="*/ 115260 w 338659"/>
              <a:gd name="connsiteY35" fmla="*/ 299808 h 306388"/>
              <a:gd name="connsiteX36" fmla="*/ 8187 w 338659"/>
              <a:gd name="connsiteY36" fmla="*/ 274805 h 306388"/>
              <a:gd name="connsiteX37" fmla="*/ 256 w 338659"/>
              <a:gd name="connsiteY37" fmla="*/ 262962 h 306388"/>
              <a:gd name="connsiteX38" fmla="*/ 29337 w 338659"/>
              <a:gd name="connsiteY38" fmla="*/ 120839 h 306388"/>
              <a:gd name="connsiteX39" fmla="*/ 34625 w 338659"/>
              <a:gd name="connsiteY39" fmla="*/ 114259 h 306388"/>
              <a:gd name="connsiteX40" fmla="*/ 42556 w 338659"/>
              <a:gd name="connsiteY40" fmla="*/ 112943 h 306388"/>
              <a:gd name="connsiteX41" fmla="*/ 50487 w 338659"/>
              <a:gd name="connsiteY41" fmla="*/ 115575 h 306388"/>
              <a:gd name="connsiteX42" fmla="*/ 59741 w 338659"/>
              <a:gd name="connsiteY42" fmla="*/ 130050 h 306388"/>
              <a:gd name="connsiteX43" fmla="*/ 67672 w 338659"/>
              <a:gd name="connsiteY43" fmla="*/ 140578 h 306388"/>
              <a:gd name="connsiteX44" fmla="*/ 47844 w 338659"/>
              <a:gd name="connsiteY44" fmla="*/ 136630 h 306388"/>
              <a:gd name="connsiteX45" fmla="*/ 41234 w 338659"/>
              <a:gd name="connsiteY45" fmla="*/ 170845 h 306388"/>
              <a:gd name="connsiteX46" fmla="*/ 112616 w 338659"/>
              <a:gd name="connsiteY46" fmla="*/ 191900 h 306388"/>
              <a:gd name="connsiteX47" fmla="*/ 170779 w 338659"/>
              <a:gd name="connsiteY47" fmla="*/ 176109 h 306388"/>
              <a:gd name="connsiteX48" fmla="*/ 170779 w 338659"/>
              <a:gd name="connsiteY48" fmla="*/ 143210 h 306388"/>
              <a:gd name="connsiteX49" fmla="*/ 152273 w 338659"/>
              <a:gd name="connsiteY49" fmla="*/ 148474 h 306388"/>
              <a:gd name="connsiteX50" fmla="*/ 165492 w 338659"/>
              <a:gd name="connsiteY50" fmla="*/ 130050 h 306388"/>
              <a:gd name="connsiteX51" fmla="*/ 170779 w 338659"/>
              <a:gd name="connsiteY51" fmla="*/ 120839 h 306388"/>
              <a:gd name="connsiteX52" fmla="*/ 221011 w 338659"/>
              <a:gd name="connsiteY52" fmla="*/ 107679 h 306388"/>
              <a:gd name="connsiteX53" fmla="*/ 113235 w 338659"/>
              <a:gd name="connsiteY53" fmla="*/ 38100 h 306388"/>
              <a:gd name="connsiteX54" fmla="*/ 92597 w 338659"/>
              <a:gd name="connsiteY54" fmla="*/ 60325 h 306388"/>
              <a:gd name="connsiteX55" fmla="*/ 113235 w 338659"/>
              <a:gd name="connsiteY55" fmla="*/ 82550 h 306388"/>
              <a:gd name="connsiteX56" fmla="*/ 133873 w 338659"/>
              <a:gd name="connsiteY56" fmla="*/ 60325 h 306388"/>
              <a:gd name="connsiteX57" fmla="*/ 113235 w 338659"/>
              <a:gd name="connsiteY57" fmla="*/ 38100 h 306388"/>
              <a:gd name="connsiteX58" fmla="*/ 113234 w 338659"/>
              <a:gd name="connsiteY58" fmla="*/ 0 h 306388"/>
              <a:gd name="connsiteX59" fmla="*/ 176734 w 338659"/>
              <a:gd name="connsiteY59" fmla="*/ 63699 h 306388"/>
              <a:gd name="connsiteX60" fmla="*/ 117203 w 338659"/>
              <a:gd name="connsiteY60" fmla="*/ 168536 h 306388"/>
              <a:gd name="connsiteX61" fmla="*/ 113234 w 338659"/>
              <a:gd name="connsiteY61" fmla="*/ 169863 h 306388"/>
              <a:gd name="connsiteX62" fmla="*/ 109265 w 338659"/>
              <a:gd name="connsiteY62" fmla="*/ 168536 h 306388"/>
              <a:gd name="connsiteX63" fmla="*/ 49734 w 338659"/>
              <a:gd name="connsiteY63" fmla="*/ 63699 h 306388"/>
              <a:gd name="connsiteX64" fmla="*/ 113234 w 338659"/>
              <a:gd name="connsiteY64" fmla="*/ 0 h 30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38659" h="306388">
                <a:moveTo>
                  <a:pt x="36176" y="196850"/>
                </a:moveTo>
                <a:cubicBezTo>
                  <a:pt x="36176" y="196850"/>
                  <a:pt x="36176" y="196850"/>
                  <a:pt x="24334" y="256577"/>
                </a:cubicBezTo>
                <a:cubicBezTo>
                  <a:pt x="24334" y="256577"/>
                  <a:pt x="24334" y="256577"/>
                  <a:pt x="116438" y="277813"/>
                </a:cubicBezTo>
                <a:cubicBezTo>
                  <a:pt x="116438" y="277813"/>
                  <a:pt x="116438" y="277813"/>
                  <a:pt x="170384" y="261886"/>
                </a:cubicBezTo>
                <a:lnTo>
                  <a:pt x="170384" y="203486"/>
                </a:lnTo>
                <a:cubicBezTo>
                  <a:pt x="170384" y="203486"/>
                  <a:pt x="170384" y="203486"/>
                  <a:pt x="116438" y="219414"/>
                </a:cubicBezTo>
                <a:cubicBezTo>
                  <a:pt x="113806" y="219414"/>
                  <a:pt x="111175" y="219414"/>
                  <a:pt x="108543" y="219414"/>
                </a:cubicBezTo>
                <a:cubicBezTo>
                  <a:pt x="108543" y="219414"/>
                  <a:pt x="108543" y="219414"/>
                  <a:pt x="36176" y="196850"/>
                </a:cubicBezTo>
                <a:close/>
                <a:moveTo>
                  <a:pt x="205528" y="193675"/>
                </a:moveTo>
                <a:cubicBezTo>
                  <a:pt x="205528" y="193675"/>
                  <a:pt x="205528" y="193675"/>
                  <a:pt x="198959" y="196321"/>
                </a:cubicBezTo>
                <a:cubicBezTo>
                  <a:pt x="198959" y="196321"/>
                  <a:pt x="198959" y="196321"/>
                  <a:pt x="198959" y="253207"/>
                </a:cubicBezTo>
                <a:cubicBezTo>
                  <a:pt x="198959" y="253207"/>
                  <a:pt x="198959" y="253207"/>
                  <a:pt x="200273" y="253207"/>
                </a:cubicBezTo>
                <a:cubicBezTo>
                  <a:pt x="200273" y="253207"/>
                  <a:pt x="201587" y="253207"/>
                  <a:pt x="202901" y="253207"/>
                </a:cubicBezTo>
                <a:cubicBezTo>
                  <a:pt x="204214" y="253207"/>
                  <a:pt x="204214" y="253207"/>
                  <a:pt x="205528" y="253207"/>
                </a:cubicBezTo>
                <a:cubicBezTo>
                  <a:pt x="205528" y="253207"/>
                  <a:pt x="205528" y="253207"/>
                  <a:pt x="310632" y="280988"/>
                </a:cubicBezTo>
                <a:lnTo>
                  <a:pt x="313259" y="218811"/>
                </a:lnTo>
                <a:cubicBezTo>
                  <a:pt x="313259" y="218811"/>
                  <a:pt x="313259" y="218811"/>
                  <a:pt x="205528" y="193675"/>
                </a:cubicBezTo>
                <a:close/>
                <a:moveTo>
                  <a:pt x="224038" y="128588"/>
                </a:moveTo>
                <a:cubicBezTo>
                  <a:pt x="224038" y="128588"/>
                  <a:pt x="224038" y="128588"/>
                  <a:pt x="198959" y="135203"/>
                </a:cubicBezTo>
                <a:cubicBezTo>
                  <a:pt x="198959" y="135203"/>
                  <a:pt x="198959" y="135203"/>
                  <a:pt x="198959" y="169599"/>
                </a:cubicBezTo>
                <a:cubicBezTo>
                  <a:pt x="198959" y="169599"/>
                  <a:pt x="198959" y="169599"/>
                  <a:pt x="201599" y="168276"/>
                </a:cubicBezTo>
                <a:cubicBezTo>
                  <a:pt x="204239" y="168276"/>
                  <a:pt x="205559" y="166953"/>
                  <a:pt x="208199" y="168276"/>
                </a:cubicBezTo>
                <a:cubicBezTo>
                  <a:pt x="208199" y="168276"/>
                  <a:pt x="208199" y="168276"/>
                  <a:pt x="315114" y="192088"/>
                </a:cubicBezTo>
                <a:lnTo>
                  <a:pt x="316434" y="157692"/>
                </a:lnTo>
                <a:cubicBezTo>
                  <a:pt x="316434" y="157692"/>
                  <a:pt x="316434" y="157692"/>
                  <a:pt x="224038" y="128588"/>
                </a:cubicBezTo>
                <a:close/>
                <a:moveTo>
                  <a:pt x="221011" y="107679"/>
                </a:moveTo>
                <a:cubicBezTo>
                  <a:pt x="223655" y="106363"/>
                  <a:pt x="224977" y="106363"/>
                  <a:pt x="227621" y="107679"/>
                </a:cubicBezTo>
                <a:cubicBezTo>
                  <a:pt x="227621" y="107679"/>
                  <a:pt x="227621" y="107679"/>
                  <a:pt x="330728" y="139262"/>
                </a:cubicBezTo>
                <a:cubicBezTo>
                  <a:pt x="336015" y="140578"/>
                  <a:pt x="338659" y="145842"/>
                  <a:pt x="338659" y="151106"/>
                </a:cubicBezTo>
                <a:cubicBezTo>
                  <a:pt x="338659" y="151106"/>
                  <a:pt x="338659" y="151106"/>
                  <a:pt x="332050" y="295861"/>
                </a:cubicBezTo>
                <a:cubicBezTo>
                  <a:pt x="330728" y="298492"/>
                  <a:pt x="329406" y="302440"/>
                  <a:pt x="326762" y="303756"/>
                </a:cubicBezTo>
                <a:cubicBezTo>
                  <a:pt x="325440" y="305072"/>
                  <a:pt x="322796" y="306388"/>
                  <a:pt x="320153" y="306388"/>
                </a:cubicBezTo>
                <a:cubicBezTo>
                  <a:pt x="320153" y="306388"/>
                  <a:pt x="318831" y="306388"/>
                  <a:pt x="317509" y="305072"/>
                </a:cubicBezTo>
                <a:cubicBezTo>
                  <a:pt x="317509" y="305072"/>
                  <a:pt x="317509" y="305072"/>
                  <a:pt x="202505" y="274805"/>
                </a:cubicBezTo>
                <a:cubicBezTo>
                  <a:pt x="202505" y="274805"/>
                  <a:pt x="202505" y="274805"/>
                  <a:pt x="120548" y="298492"/>
                </a:cubicBezTo>
                <a:cubicBezTo>
                  <a:pt x="119226" y="299808"/>
                  <a:pt x="116582" y="299808"/>
                  <a:pt x="115260" y="299808"/>
                </a:cubicBezTo>
                <a:cubicBezTo>
                  <a:pt x="115260" y="299808"/>
                  <a:pt x="115260" y="299808"/>
                  <a:pt x="8187" y="274805"/>
                </a:cubicBezTo>
                <a:cubicBezTo>
                  <a:pt x="2900" y="274805"/>
                  <a:pt x="-1066" y="268225"/>
                  <a:pt x="256" y="262962"/>
                </a:cubicBezTo>
                <a:cubicBezTo>
                  <a:pt x="256" y="262962"/>
                  <a:pt x="256" y="262962"/>
                  <a:pt x="29337" y="120839"/>
                </a:cubicBezTo>
                <a:cubicBezTo>
                  <a:pt x="29337" y="118207"/>
                  <a:pt x="31981" y="115575"/>
                  <a:pt x="34625" y="114259"/>
                </a:cubicBezTo>
                <a:cubicBezTo>
                  <a:pt x="35947" y="112943"/>
                  <a:pt x="39912" y="111627"/>
                  <a:pt x="42556" y="112943"/>
                </a:cubicBezTo>
                <a:cubicBezTo>
                  <a:pt x="42556" y="112943"/>
                  <a:pt x="42556" y="112943"/>
                  <a:pt x="50487" y="115575"/>
                </a:cubicBezTo>
                <a:cubicBezTo>
                  <a:pt x="53131" y="119523"/>
                  <a:pt x="57097" y="124786"/>
                  <a:pt x="59741" y="130050"/>
                </a:cubicBezTo>
                <a:cubicBezTo>
                  <a:pt x="62384" y="133998"/>
                  <a:pt x="65028" y="137946"/>
                  <a:pt x="67672" y="140578"/>
                </a:cubicBezTo>
                <a:cubicBezTo>
                  <a:pt x="67672" y="140578"/>
                  <a:pt x="67672" y="140578"/>
                  <a:pt x="47844" y="136630"/>
                </a:cubicBezTo>
                <a:cubicBezTo>
                  <a:pt x="47844" y="136630"/>
                  <a:pt x="47844" y="136630"/>
                  <a:pt x="41234" y="170845"/>
                </a:cubicBezTo>
                <a:cubicBezTo>
                  <a:pt x="41234" y="170845"/>
                  <a:pt x="41234" y="170845"/>
                  <a:pt x="112616" y="191900"/>
                </a:cubicBezTo>
                <a:cubicBezTo>
                  <a:pt x="112616" y="191900"/>
                  <a:pt x="112616" y="191900"/>
                  <a:pt x="170779" y="176109"/>
                </a:cubicBezTo>
                <a:cubicBezTo>
                  <a:pt x="170779" y="176109"/>
                  <a:pt x="170779" y="176109"/>
                  <a:pt x="170779" y="143210"/>
                </a:cubicBezTo>
                <a:cubicBezTo>
                  <a:pt x="170779" y="143210"/>
                  <a:pt x="170779" y="143210"/>
                  <a:pt x="152273" y="148474"/>
                </a:cubicBezTo>
                <a:cubicBezTo>
                  <a:pt x="156239" y="143210"/>
                  <a:pt x="160204" y="136630"/>
                  <a:pt x="165492" y="130050"/>
                </a:cubicBezTo>
                <a:cubicBezTo>
                  <a:pt x="166814" y="126102"/>
                  <a:pt x="168136" y="123471"/>
                  <a:pt x="170779" y="120839"/>
                </a:cubicBezTo>
                <a:cubicBezTo>
                  <a:pt x="170779" y="120839"/>
                  <a:pt x="170779" y="120839"/>
                  <a:pt x="221011" y="107679"/>
                </a:cubicBezTo>
                <a:close/>
                <a:moveTo>
                  <a:pt x="113235" y="38100"/>
                </a:moveTo>
                <a:cubicBezTo>
                  <a:pt x="101837" y="38100"/>
                  <a:pt x="92597" y="48050"/>
                  <a:pt x="92597" y="60325"/>
                </a:cubicBezTo>
                <a:cubicBezTo>
                  <a:pt x="92597" y="72600"/>
                  <a:pt x="101837" y="82550"/>
                  <a:pt x="113235" y="82550"/>
                </a:cubicBezTo>
                <a:cubicBezTo>
                  <a:pt x="124633" y="82550"/>
                  <a:pt x="133873" y="72600"/>
                  <a:pt x="133873" y="60325"/>
                </a:cubicBezTo>
                <a:cubicBezTo>
                  <a:pt x="133873" y="48050"/>
                  <a:pt x="124633" y="38100"/>
                  <a:pt x="113235" y="38100"/>
                </a:cubicBezTo>
                <a:close/>
                <a:moveTo>
                  <a:pt x="113234" y="0"/>
                </a:moveTo>
                <a:cubicBezTo>
                  <a:pt x="147630" y="0"/>
                  <a:pt x="176734" y="29195"/>
                  <a:pt x="176734" y="63699"/>
                </a:cubicBezTo>
                <a:cubicBezTo>
                  <a:pt x="176734" y="92894"/>
                  <a:pt x="131755" y="151284"/>
                  <a:pt x="117203" y="168536"/>
                </a:cubicBezTo>
                <a:cubicBezTo>
                  <a:pt x="115880" y="169863"/>
                  <a:pt x="114557" y="169863"/>
                  <a:pt x="113234" y="169863"/>
                </a:cubicBezTo>
                <a:cubicBezTo>
                  <a:pt x="111911" y="169863"/>
                  <a:pt x="109265" y="169863"/>
                  <a:pt x="109265" y="168536"/>
                </a:cubicBezTo>
                <a:cubicBezTo>
                  <a:pt x="94713" y="151284"/>
                  <a:pt x="49734" y="92894"/>
                  <a:pt x="49734" y="63699"/>
                </a:cubicBezTo>
                <a:cubicBezTo>
                  <a:pt x="49734" y="29195"/>
                  <a:pt x="77515" y="0"/>
                  <a:pt x="11323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11"/>
          <p:cNvSpPr/>
          <p:nvPr/>
        </p:nvSpPr>
        <p:spPr>
          <a:xfrm>
            <a:off x="5747654" y="2795701"/>
            <a:ext cx="725718" cy="722313"/>
          </a:xfrm>
          <a:custGeom>
            <a:avLst/>
            <a:gdLst>
              <a:gd name="connsiteX0" fmla="*/ 165100 w 338137"/>
              <a:gd name="connsiteY0" fmla="*/ 119063 h 336551"/>
              <a:gd name="connsiteX1" fmla="*/ 180898 w 338137"/>
              <a:gd name="connsiteY1" fmla="*/ 121696 h 336551"/>
              <a:gd name="connsiteX2" fmla="*/ 163784 w 338137"/>
              <a:gd name="connsiteY2" fmla="*/ 138810 h 336551"/>
              <a:gd name="connsiteX3" fmla="*/ 130872 w 338137"/>
              <a:gd name="connsiteY3" fmla="*/ 173038 h 336551"/>
              <a:gd name="connsiteX4" fmla="*/ 165100 w 338137"/>
              <a:gd name="connsiteY4" fmla="*/ 207266 h 336551"/>
              <a:gd name="connsiteX5" fmla="*/ 199328 w 338137"/>
              <a:gd name="connsiteY5" fmla="*/ 174354 h 336551"/>
              <a:gd name="connsiteX6" fmla="*/ 216442 w 338137"/>
              <a:gd name="connsiteY6" fmla="*/ 157240 h 336551"/>
              <a:gd name="connsiteX7" fmla="*/ 219075 w 338137"/>
              <a:gd name="connsiteY7" fmla="*/ 173038 h 336551"/>
              <a:gd name="connsiteX8" fmla="*/ 165100 w 338137"/>
              <a:gd name="connsiteY8" fmla="*/ 227013 h 336551"/>
              <a:gd name="connsiteX9" fmla="*/ 111125 w 338137"/>
              <a:gd name="connsiteY9" fmla="*/ 173038 h 336551"/>
              <a:gd name="connsiteX10" fmla="*/ 165100 w 338137"/>
              <a:gd name="connsiteY10" fmla="*/ 119063 h 336551"/>
              <a:gd name="connsiteX11" fmla="*/ 165100 w 338137"/>
              <a:gd name="connsiteY11" fmla="*/ 65088 h 336551"/>
              <a:gd name="connsiteX12" fmla="*/ 221708 w 338137"/>
              <a:gd name="connsiteY12" fmla="*/ 80886 h 336551"/>
              <a:gd name="connsiteX13" fmla="*/ 207227 w 338137"/>
              <a:gd name="connsiteY13" fmla="*/ 95367 h 336551"/>
              <a:gd name="connsiteX14" fmla="*/ 165100 w 338137"/>
              <a:gd name="connsiteY14" fmla="*/ 84835 h 336551"/>
              <a:gd name="connsiteX15" fmla="*/ 76897 w 338137"/>
              <a:gd name="connsiteY15" fmla="*/ 173038 h 336551"/>
              <a:gd name="connsiteX16" fmla="*/ 165100 w 338137"/>
              <a:gd name="connsiteY16" fmla="*/ 261241 h 336551"/>
              <a:gd name="connsiteX17" fmla="*/ 253303 w 338137"/>
              <a:gd name="connsiteY17" fmla="*/ 173038 h 336551"/>
              <a:gd name="connsiteX18" fmla="*/ 242771 w 338137"/>
              <a:gd name="connsiteY18" fmla="*/ 130911 h 336551"/>
              <a:gd name="connsiteX19" fmla="*/ 257252 w 338137"/>
              <a:gd name="connsiteY19" fmla="*/ 116430 h 336551"/>
              <a:gd name="connsiteX20" fmla="*/ 273050 w 338137"/>
              <a:gd name="connsiteY20" fmla="*/ 173038 h 336551"/>
              <a:gd name="connsiteX21" fmla="*/ 165100 w 338137"/>
              <a:gd name="connsiteY21" fmla="*/ 280988 h 336551"/>
              <a:gd name="connsiteX22" fmla="*/ 57150 w 338137"/>
              <a:gd name="connsiteY22" fmla="*/ 173038 h 336551"/>
              <a:gd name="connsiteX23" fmla="*/ 165100 w 338137"/>
              <a:gd name="connsiteY23" fmla="*/ 65088 h 336551"/>
              <a:gd name="connsiteX24" fmla="*/ 165100 w 338137"/>
              <a:gd name="connsiteY24" fmla="*/ 7938 h 336551"/>
              <a:gd name="connsiteX25" fmla="*/ 249631 w 338137"/>
              <a:gd name="connsiteY25" fmla="*/ 31598 h 336551"/>
              <a:gd name="connsiteX26" fmla="*/ 235102 w 338137"/>
              <a:gd name="connsiteY26" fmla="*/ 46057 h 336551"/>
              <a:gd name="connsiteX27" fmla="*/ 165100 w 338137"/>
              <a:gd name="connsiteY27" fmla="*/ 27655 h 336551"/>
              <a:gd name="connsiteX28" fmla="*/ 19812 w 338137"/>
              <a:gd name="connsiteY28" fmla="*/ 172245 h 336551"/>
              <a:gd name="connsiteX29" fmla="*/ 165100 w 338137"/>
              <a:gd name="connsiteY29" fmla="*/ 316834 h 336551"/>
              <a:gd name="connsiteX30" fmla="*/ 310388 w 338137"/>
              <a:gd name="connsiteY30" fmla="*/ 172245 h 336551"/>
              <a:gd name="connsiteX31" fmla="*/ 291897 w 338137"/>
              <a:gd name="connsiteY31" fmla="*/ 102579 h 336551"/>
              <a:gd name="connsiteX32" fmla="*/ 306426 w 338137"/>
              <a:gd name="connsiteY32" fmla="*/ 88120 h 336551"/>
              <a:gd name="connsiteX33" fmla="*/ 330200 w 338137"/>
              <a:gd name="connsiteY33" fmla="*/ 172245 h 336551"/>
              <a:gd name="connsiteX34" fmla="*/ 165100 w 338137"/>
              <a:gd name="connsiteY34" fmla="*/ 336551 h 336551"/>
              <a:gd name="connsiteX35" fmla="*/ 0 w 338137"/>
              <a:gd name="connsiteY35" fmla="*/ 172245 h 336551"/>
              <a:gd name="connsiteX36" fmla="*/ 165100 w 338137"/>
              <a:gd name="connsiteY36" fmla="*/ 7938 h 336551"/>
              <a:gd name="connsiteX37" fmla="*/ 302622 w 338137"/>
              <a:gd name="connsiteY37" fmla="*/ 0 h 336551"/>
              <a:gd name="connsiteX38" fmla="*/ 310515 w 338137"/>
              <a:gd name="connsiteY38" fmla="*/ 27623 h 336551"/>
              <a:gd name="connsiteX39" fmla="*/ 338137 w 338137"/>
              <a:gd name="connsiteY39" fmla="*/ 35515 h 336551"/>
              <a:gd name="connsiteX40" fmla="*/ 285523 w 338137"/>
              <a:gd name="connsiteY40" fmla="*/ 88129 h 336551"/>
              <a:gd name="connsiteX41" fmla="*/ 265792 w 338137"/>
              <a:gd name="connsiteY41" fmla="*/ 85498 h 336551"/>
              <a:gd name="connsiteX42" fmla="*/ 172402 w 338137"/>
              <a:gd name="connsiteY42" fmla="*/ 180204 h 336551"/>
              <a:gd name="connsiteX43" fmla="*/ 157933 w 338137"/>
              <a:gd name="connsiteY43" fmla="*/ 180204 h 336551"/>
              <a:gd name="connsiteX44" fmla="*/ 157933 w 338137"/>
              <a:gd name="connsiteY44" fmla="*/ 165735 h 336551"/>
              <a:gd name="connsiteX45" fmla="*/ 252639 w 338137"/>
              <a:gd name="connsiteY45" fmla="*/ 72345 h 336551"/>
              <a:gd name="connsiteX46" fmla="*/ 250008 w 338137"/>
              <a:gd name="connsiteY46" fmla="*/ 52614 h 336551"/>
              <a:gd name="connsiteX47" fmla="*/ 302622 w 338137"/>
              <a:gd name="connsiteY47"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8137" h="336551">
                <a:moveTo>
                  <a:pt x="165100" y="119063"/>
                </a:moveTo>
                <a:cubicBezTo>
                  <a:pt x="170366" y="119063"/>
                  <a:pt x="175632" y="120379"/>
                  <a:pt x="180898" y="121696"/>
                </a:cubicBezTo>
                <a:cubicBezTo>
                  <a:pt x="180898" y="121696"/>
                  <a:pt x="180898" y="121696"/>
                  <a:pt x="163784" y="138810"/>
                </a:cubicBezTo>
                <a:cubicBezTo>
                  <a:pt x="145353" y="140126"/>
                  <a:pt x="130872" y="154608"/>
                  <a:pt x="130872" y="173038"/>
                </a:cubicBezTo>
                <a:cubicBezTo>
                  <a:pt x="130872" y="191468"/>
                  <a:pt x="146669" y="207266"/>
                  <a:pt x="165100" y="207266"/>
                </a:cubicBezTo>
                <a:cubicBezTo>
                  <a:pt x="183531" y="207266"/>
                  <a:pt x="198012" y="192785"/>
                  <a:pt x="199328" y="174354"/>
                </a:cubicBezTo>
                <a:cubicBezTo>
                  <a:pt x="199328" y="174354"/>
                  <a:pt x="199328" y="174354"/>
                  <a:pt x="216442" y="157240"/>
                </a:cubicBezTo>
                <a:cubicBezTo>
                  <a:pt x="217759" y="162506"/>
                  <a:pt x="219075" y="167772"/>
                  <a:pt x="219075" y="173038"/>
                </a:cubicBezTo>
                <a:cubicBezTo>
                  <a:pt x="219075" y="203317"/>
                  <a:pt x="195379" y="227013"/>
                  <a:pt x="165100" y="227013"/>
                </a:cubicBezTo>
                <a:cubicBezTo>
                  <a:pt x="134821" y="227013"/>
                  <a:pt x="111125" y="203317"/>
                  <a:pt x="111125" y="173038"/>
                </a:cubicBezTo>
                <a:cubicBezTo>
                  <a:pt x="111125" y="142759"/>
                  <a:pt x="134821" y="119063"/>
                  <a:pt x="165100" y="119063"/>
                </a:cubicBezTo>
                <a:close/>
                <a:moveTo>
                  <a:pt x="165100" y="65088"/>
                </a:moveTo>
                <a:cubicBezTo>
                  <a:pt x="186163" y="65088"/>
                  <a:pt x="205910" y="70354"/>
                  <a:pt x="221708" y="80886"/>
                </a:cubicBezTo>
                <a:cubicBezTo>
                  <a:pt x="221708" y="80886"/>
                  <a:pt x="221708" y="80886"/>
                  <a:pt x="207227" y="95367"/>
                </a:cubicBezTo>
                <a:cubicBezTo>
                  <a:pt x="195379" y="88784"/>
                  <a:pt x="180898" y="84835"/>
                  <a:pt x="165100" y="84835"/>
                </a:cubicBezTo>
                <a:cubicBezTo>
                  <a:pt x="116391" y="84835"/>
                  <a:pt x="76897" y="124329"/>
                  <a:pt x="76897" y="173038"/>
                </a:cubicBezTo>
                <a:cubicBezTo>
                  <a:pt x="76897" y="221747"/>
                  <a:pt x="116391" y="261241"/>
                  <a:pt x="165100" y="261241"/>
                </a:cubicBezTo>
                <a:cubicBezTo>
                  <a:pt x="213809" y="261241"/>
                  <a:pt x="253303" y="221747"/>
                  <a:pt x="253303" y="173038"/>
                </a:cubicBezTo>
                <a:cubicBezTo>
                  <a:pt x="253303" y="157240"/>
                  <a:pt x="249354" y="142759"/>
                  <a:pt x="242771" y="130911"/>
                </a:cubicBezTo>
                <a:cubicBezTo>
                  <a:pt x="242771" y="130911"/>
                  <a:pt x="242771" y="130911"/>
                  <a:pt x="257252" y="116430"/>
                </a:cubicBezTo>
                <a:cubicBezTo>
                  <a:pt x="267784" y="132228"/>
                  <a:pt x="273050" y="151975"/>
                  <a:pt x="273050" y="173038"/>
                </a:cubicBezTo>
                <a:cubicBezTo>
                  <a:pt x="273050" y="232279"/>
                  <a:pt x="224341" y="280988"/>
                  <a:pt x="165100" y="280988"/>
                </a:cubicBezTo>
                <a:cubicBezTo>
                  <a:pt x="105859" y="280988"/>
                  <a:pt x="57150" y="232279"/>
                  <a:pt x="57150" y="173038"/>
                </a:cubicBezTo>
                <a:cubicBezTo>
                  <a:pt x="57150" y="113797"/>
                  <a:pt x="105859" y="65088"/>
                  <a:pt x="165100" y="65088"/>
                </a:cubicBezTo>
                <a:close/>
                <a:moveTo>
                  <a:pt x="165100" y="7938"/>
                </a:moveTo>
                <a:cubicBezTo>
                  <a:pt x="196799" y="7938"/>
                  <a:pt x="225857" y="15825"/>
                  <a:pt x="249631" y="31598"/>
                </a:cubicBezTo>
                <a:cubicBezTo>
                  <a:pt x="249631" y="31598"/>
                  <a:pt x="249631" y="31598"/>
                  <a:pt x="235102" y="46057"/>
                </a:cubicBezTo>
                <a:cubicBezTo>
                  <a:pt x="215290" y="34227"/>
                  <a:pt x="190195" y="27655"/>
                  <a:pt x="165100" y="27655"/>
                </a:cubicBezTo>
                <a:cubicBezTo>
                  <a:pt x="84531" y="27655"/>
                  <a:pt x="19812" y="92063"/>
                  <a:pt x="19812" y="172245"/>
                </a:cubicBezTo>
                <a:cubicBezTo>
                  <a:pt x="19812" y="252426"/>
                  <a:pt x="84531" y="316834"/>
                  <a:pt x="165100" y="316834"/>
                </a:cubicBezTo>
                <a:cubicBezTo>
                  <a:pt x="245669" y="316834"/>
                  <a:pt x="310388" y="252426"/>
                  <a:pt x="310388" y="172245"/>
                </a:cubicBezTo>
                <a:cubicBezTo>
                  <a:pt x="310388" y="147270"/>
                  <a:pt x="303784" y="122295"/>
                  <a:pt x="291897" y="102579"/>
                </a:cubicBezTo>
                <a:cubicBezTo>
                  <a:pt x="291897" y="102579"/>
                  <a:pt x="291897" y="102579"/>
                  <a:pt x="306426" y="88120"/>
                </a:cubicBezTo>
                <a:cubicBezTo>
                  <a:pt x="322275" y="111780"/>
                  <a:pt x="330200" y="140698"/>
                  <a:pt x="330200" y="172245"/>
                </a:cubicBezTo>
                <a:cubicBezTo>
                  <a:pt x="330200" y="262942"/>
                  <a:pt x="256235" y="336551"/>
                  <a:pt x="165100" y="336551"/>
                </a:cubicBezTo>
                <a:cubicBezTo>
                  <a:pt x="73965" y="336551"/>
                  <a:pt x="0" y="262942"/>
                  <a:pt x="0" y="172245"/>
                </a:cubicBezTo>
                <a:cubicBezTo>
                  <a:pt x="0" y="81547"/>
                  <a:pt x="73965" y="7938"/>
                  <a:pt x="165100" y="7938"/>
                </a:cubicBezTo>
                <a:close/>
                <a:moveTo>
                  <a:pt x="302622" y="0"/>
                </a:moveTo>
                <a:cubicBezTo>
                  <a:pt x="310515" y="27623"/>
                  <a:pt x="310515" y="27623"/>
                  <a:pt x="310515" y="27623"/>
                </a:cubicBezTo>
                <a:cubicBezTo>
                  <a:pt x="338137" y="35515"/>
                  <a:pt x="338137" y="35515"/>
                  <a:pt x="338137" y="35515"/>
                </a:cubicBezTo>
                <a:lnTo>
                  <a:pt x="285523" y="88129"/>
                </a:lnTo>
                <a:cubicBezTo>
                  <a:pt x="265792" y="85498"/>
                  <a:pt x="265792" y="85498"/>
                  <a:pt x="265792" y="85498"/>
                </a:cubicBezTo>
                <a:cubicBezTo>
                  <a:pt x="172402" y="180204"/>
                  <a:pt x="172402" y="180204"/>
                  <a:pt x="172402" y="180204"/>
                </a:cubicBezTo>
                <a:cubicBezTo>
                  <a:pt x="168456" y="184150"/>
                  <a:pt x="161879" y="184150"/>
                  <a:pt x="157933" y="180204"/>
                </a:cubicBezTo>
                <a:cubicBezTo>
                  <a:pt x="153987" y="176258"/>
                  <a:pt x="153987" y="169681"/>
                  <a:pt x="157933" y="165735"/>
                </a:cubicBezTo>
                <a:cubicBezTo>
                  <a:pt x="252639" y="72345"/>
                  <a:pt x="252639" y="72345"/>
                  <a:pt x="252639" y="72345"/>
                </a:cubicBezTo>
                <a:cubicBezTo>
                  <a:pt x="250008" y="52614"/>
                  <a:pt x="250008" y="52614"/>
                  <a:pt x="250008" y="52614"/>
                </a:cubicBezTo>
                <a:cubicBezTo>
                  <a:pt x="302622" y="0"/>
                  <a:pt x="302622" y="0"/>
                  <a:pt x="3026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12"/>
          <p:cNvSpPr/>
          <p:nvPr/>
        </p:nvSpPr>
        <p:spPr>
          <a:xfrm>
            <a:off x="9075334" y="2793998"/>
            <a:ext cx="558242" cy="725718"/>
          </a:xfrm>
          <a:custGeom>
            <a:avLst/>
            <a:gdLst>
              <a:gd name="connsiteX0" fmla="*/ 0 w 254000"/>
              <a:gd name="connsiteY0" fmla="*/ 195263 h 330201"/>
              <a:gd name="connsiteX1" fmla="*/ 55563 w 254000"/>
              <a:gd name="connsiteY1" fmla="*/ 195263 h 330201"/>
              <a:gd name="connsiteX2" fmla="*/ 55563 w 254000"/>
              <a:gd name="connsiteY2" fmla="*/ 330201 h 330201"/>
              <a:gd name="connsiteX3" fmla="*/ 0 w 254000"/>
              <a:gd name="connsiteY3" fmla="*/ 330201 h 330201"/>
              <a:gd name="connsiteX4" fmla="*/ 98425 w 254000"/>
              <a:gd name="connsiteY4" fmla="*/ 152400 h 330201"/>
              <a:gd name="connsiteX5" fmla="*/ 155575 w 254000"/>
              <a:gd name="connsiteY5" fmla="*/ 152400 h 330201"/>
              <a:gd name="connsiteX6" fmla="*/ 155575 w 254000"/>
              <a:gd name="connsiteY6" fmla="*/ 330200 h 330201"/>
              <a:gd name="connsiteX7" fmla="*/ 98425 w 254000"/>
              <a:gd name="connsiteY7" fmla="*/ 330200 h 330201"/>
              <a:gd name="connsiteX8" fmla="*/ 198437 w 254000"/>
              <a:gd name="connsiteY8" fmla="*/ 109538 h 330201"/>
              <a:gd name="connsiteX9" fmla="*/ 254000 w 254000"/>
              <a:gd name="connsiteY9" fmla="*/ 109538 h 330201"/>
              <a:gd name="connsiteX10" fmla="*/ 254000 w 254000"/>
              <a:gd name="connsiteY10" fmla="*/ 330201 h 330201"/>
              <a:gd name="connsiteX11" fmla="*/ 198437 w 254000"/>
              <a:gd name="connsiteY11" fmla="*/ 330201 h 330201"/>
              <a:gd name="connsiteX12" fmla="*/ 84304 w 254000"/>
              <a:gd name="connsiteY12" fmla="*/ 0 h 330201"/>
              <a:gd name="connsiteX13" fmla="*/ 89492 w 254000"/>
              <a:gd name="connsiteY13" fmla="*/ 2586 h 330201"/>
              <a:gd name="connsiteX14" fmla="*/ 95977 w 254000"/>
              <a:gd name="connsiteY14" fmla="*/ 19390 h 330201"/>
              <a:gd name="connsiteX15" fmla="*/ 103759 w 254000"/>
              <a:gd name="connsiteY15" fmla="*/ 23268 h 330201"/>
              <a:gd name="connsiteX16" fmla="*/ 108947 w 254000"/>
              <a:gd name="connsiteY16" fmla="*/ 19390 h 330201"/>
              <a:gd name="connsiteX17" fmla="*/ 115432 w 254000"/>
              <a:gd name="connsiteY17" fmla="*/ 3878 h 330201"/>
              <a:gd name="connsiteX18" fmla="*/ 121916 w 254000"/>
              <a:gd name="connsiteY18" fmla="*/ 1293 h 330201"/>
              <a:gd name="connsiteX19" fmla="*/ 158232 w 254000"/>
              <a:gd name="connsiteY19" fmla="*/ 18098 h 330201"/>
              <a:gd name="connsiteX20" fmla="*/ 160826 w 254000"/>
              <a:gd name="connsiteY20" fmla="*/ 24561 h 330201"/>
              <a:gd name="connsiteX21" fmla="*/ 153044 w 254000"/>
              <a:gd name="connsiteY21" fmla="*/ 40073 h 330201"/>
              <a:gd name="connsiteX22" fmla="*/ 155638 w 254000"/>
              <a:gd name="connsiteY22" fmla="*/ 49122 h 330201"/>
              <a:gd name="connsiteX23" fmla="*/ 160826 w 254000"/>
              <a:gd name="connsiteY23" fmla="*/ 49122 h 330201"/>
              <a:gd name="connsiteX24" fmla="*/ 177687 w 254000"/>
              <a:gd name="connsiteY24" fmla="*/ 43951 h 330201"/>
              <a:gd name="connsiteX25" fmla="*/ 184171 w 254000"/>
              <a:gd name="connsiteY25" fmla="*/ 46537 h 330201"/>
              <a:gd name="connsiteX26" fmla="*/ 197141 w 254000"/>
              <a:gd name="connsiteY26" fmla="*/ 84024 h 330201"/>
              <a:gd name="connsiteX27" fmla="*/ 194547 w 254000"/>
              <a:gd name="connsiteY27" fmla="*/ 89195 h 330201"/>
              <a:gd name="connsiteX28" fmla="*/ 178984 w 254000"/>
              <a:gd name="connsiteY28" fmla="*/ 95658 h 330201"/>
              <a:gd name="connsiteX29" fmla="*/ 173796 w 254000"/>
              <a:gd name="connsiteY29" fmla="*/ 99536 h 330201"/>
              <a:gd name="connsiteX30" fmla="*/ 177687 w 254000"/>
              <a:gd name="connsiteY30" fmla="*/ 108585 h 330201"/>
              <a:gd name="connsiteX31" fmla="*/ 184171 w 254000"/>
              <a:gd name="connsiteY31" fmla="*/ 111171 h 330201"/>
              <a:gd name="connsiteX32" fmla="*/ 184171 w 254000"/>
              <a:gd name="connsiteY32" fmla="*/ 139610 h 330201"/>
              <a:gd name="connsiteX33" fmla="*/ 116728 w 254000"/>
              <a:gd name="connsiteY33" fmla="*/ 139610 h 330201"/>
              <a:gd name="connsiteX34" fmla="*/ 140074 w 254000"/>
              <a:gd name="connsiteY34" fmla="*/ 82732 h 330201"/>
              <a:gd name="connsiteX35" fmla="*/ 83007 w 254000"/>
              <a:gd name="connsiteY35" fmla="*/ 56878 h 330201"/>
              <a:gd name="connsiteX36" fmla="*/ 57067 w 254000"/>
              <a:gd name="connsiteY36" fmla="*/ 113756 h 330201"/>
              <a:gd name="connsiteX37" fmla="*/ 85601 w 254000"/>
              <a:gd name="connsiteY37" fmla="*/ 140902 h 330201"/>
              <a:gd name="connsiteX38" fmla="*/ 85601 w 254000"/>
              <a:gd name="connsiteY38" fmla="*/ 180975 h 330201"/>
              <a:gd name="connsiteX39" fmla="*/ 45395 w 254000"/>
              <a:gd name="connsiteY39" fmla="*/ 180975 h 330201"/>
              <a:gd name="connsiteX40" fmla="*/ 40207 w 254000"/>
              <a:gd name="connsiteY40" fmla="*/ 178390 h 330201"/>
              <a:gd name="connsiteX41" fmla="*/ 37613 w 254000"/>
              <a:gd name="connsiteY41" fmla="*/ 173219 h 330201"/>
              <a:gd name="connsiteX42" fmla="*/ 45395 w 254000"/>
              <a:gd name="connsiteY42" fmla="*/ 156414 h 330201"/>
              <a:gd name="connsiteX43" fmla="*/ 42801 w 254000"/>
              <a:gd name="connsiteY43" fmla="*/ 148658 h 330201"/>
              <a:gd name="connsiteX44" fmla="*/ 36316 w 254000"/>
              <a:gd name="connsiteY44" fmla="*/ 147366 h 330201"/>
              <a:gd name="connsiteX45" fmla="*/ 19455 w 254000"/>
              <a:gd name="connsiteY45" fmla="*/ 153829 h 330201"/>
              <a:gd name="connsiteX46" fmla="*/ 14267 w 254000"/>
              <a:gd name="connsiteY46" fmla="*/ 151244 h 330201"/>
              <a:gd name="connsiteX47" fmla="*/ 0 w 254000"/>
              <a:gd name="connsiteY47" fmla="*/ 113756 h 330201"/>
              <a:gd name="connsiteX48" fmla="*/ 2594 w 254000"/>
              <a:gd name="connsiteY48" fmla="*/ 108585 h 330201"/>
              <a:gd name="connsiteX49" fmla="*/ 19455 w 254000"/>
              <a:gd name="connsiteY49" fmla="*/ 102122 h 330201"/>
              <a:gd name="connsiteX50" fmla="*/ 23346 w 254000"/>
              <a:gd name="connsiteY50" fmla="*/ 94366 h 330201"/>
              <a:gd name="connsiteX51" fmla="*/ 19455 w 254000"/>
              <a:gd name="connsiteY51" fmla="*/ 89195 h 330201"/>
              <a:gd name="connsiteX52" fmla="*/ 3891 w 254000"/>
              <a:gd name="connsiteY52" fmla="*/ 81439 h 330201"/>
              <a:gd name="connsiteX53" fmla="*/ 1297 w 254000"/>
              <a:gd name="connsiteY53" fmla="*/ 76268 h 330201"/>
              <a:gd name="connsiteX54" fmla="*/ 18158 w 254000"/>
              <a:gd name="connsiteY54" fmla="*/ 40073 h 330201"/>
              <a:gd name="connsiteX55" fmla="*/ 24643 w 254000"/>
              <a:gd name="connsiteY55" fmla="*/ 37488 h 330201"/>
              <a:gd name="connsiteX56" fmla="*/ 40207 w 254000"/>
              <a:gd name="connsiteY56" fmla="*/ 45244 h 330201"/>
              <a:gd name="connsiteX57" fmla="*/ 49286 w 254000"/>
              <a:gd name="connsiteY57" fmla="*/ 42659 h 330201"/>
              <a:gd name="connsiteX58" fmla="*/ 49286 w 254000"/>
              <a:gd name="connsiteY58" fmla="*/ 36195 h 330201"/>
              <a:gd name="connsiteX59" fmla="*/ 44098 w 254000"/>
              <a:gd name="connsiteY59" fmla="*/ 19390 h 330201"/>
              <a:gd name="connsiteX60" fmla="*/ 46692 w 254000"/>
              <a:gd name="connsiteY60" fmla="*/ 14220 h 330201"/>
              <a:gd name="connsiteX61" fmla="*/ 84304 w 254000"/>
              <a:gd name="connsiteY61"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4000" h="330201">
                <a:moveTo>
                  <a:pt x="0" y="195263"/>
                </a:moveTo>
                <a:lnTo>
                  <a:pt x="55563" y="195263"/>
                </a:lnTo>
                <a:lnTo>
                  <a:pt x="55563" y="330201"/>
                </a:lnTo>
                <a:lnTo>
                  <a:pt x="0" y="330201"/>
                </a:lnTo>
                <a:close/>
                <a:moveTo>
                  <a:pt x="98425" y="152400"/>
                </a:moveTo>
                <a:lnTo>
                  <a:pt x="155575" y="152400"/>
                </a:lnTo>
                <a:lnTo>
                  <a:pt x="155575" y="330200"/>
                </a:lnTo>
                <a:lnTo>
                  <a:pt x="98425" y="330200"/>
                </a:lnTo>
                <a:close/>
                <a:moveTo>
                  <a:pt x="198437" y="109538"/>
                </a:moveTo>
                <a:lnTo>
                  <a:pt x="254000" y="109538"/>
                </a:lnTo>
                <a:lnTo>
                  <a:pt x="254000" y="330201"/>
                </a:lnTo>
                <a:lnTo>
                  <a:pt x="198437" y="330201"/>
                </a:lnTo>
                <a:close/>
                <a:moveTo>
                  <a:pt x="84304" y="0"/>
                </a:moveTo>
                <a:cubicBezTo>
                  <a:pt x="85601" y="0"/>
                  <a:pt x="88195" y="0"/>
                  <a:pt x="89492" y="2586"/>
                </a:cubicBezTo>
                <a:cubicBezTo>
                  <a:pt x="89492" y="2586"/>
                  <a:pt x="89492" y="2586"/>
                  <a:pt x="95977" y="19390"/>
                </a:cubicBezTo>
                <a:cubicBezTo>
                  <a:pt x="95977" y="21976"/>
                  <a:pt x="101165" y="23268"/>
                  <a:pt x="103759" y="23268"/>
                </a:cubicBezTo>
                <a:cubicBezTo>
                  <a:pt x="105056" y="23268"/>
                  <a:pt x="107650" y="21976"/>
                  <a:pt x="108947" y="19390"/>
                </a:cubicBezTo>
                <a:cubicBezTo>
                  <a:pt x="108947" y="19390"/>
                  <a:pt x="108947" y="19390"/>
                  <a:pt x="115432" y="3878"/>
                </a:cubicBezTo>
                <a:cubicBezTo>
                  <a:pt x="116728" y="1293"/>
                  <a:pt x="119322" y="1293"/>
                  <a:pt x="121916" y="1293"/>
                </a:cubicBezTo>
                <a:cubicBezTo>
                  <a:pt x="121916" y="1293"/>
                  <a:pt x="121916" y="1293"/>
                  <a:pt x="158232" y="18098"/>
                </a:cubicBezTo>
                <a:cubicBezTo>
                  <a:pt x="160826" y="19390"/>
                  <a:pt x="160826" y="21976"/>
                  <a:pt x="160826" y="24561"/>
                </a:cubicBezTo>
                <a:cubicBezTo>
                  <a:pt x="160826" y="24561"/>
                  <a:pt x="160826" y="24561"/>
                  <a:pt x="153044" y="40073"/>
                </a:cubicBezTo>
                <a:cubicBezTo>
                  <a:pt x="151747" y="42659"/>
                  <a:pt x="154341" y="47829"/>
                  <a:pt x="155638" y="49122"/>
                </a:cubicBezTo>
                <a:cubicBezTo>
                  <a:pt x="156935" y="50415"/>
                  <a:pt x="159529" y="50415"/>
                  <a:pt x="160826" y="49122"/>
                </a:cubicBezTo>
                <a:cubicBezTo>
                  <a:pt x="160826" y="49122"/>
                  <a:pt x="160826" y="49122"/>
                  <a:pt x="177687" y="43951"/>
                </a:cubicBezTo>
                <a:cubicBezTo>
                  <a:pt x="180281" y="42659"/>
                  <a:pt x="182874" y="43951"/>
                  <a:pt x="184171" y="46537"/>
                </a:cubicBezTo>
                <a:cubicBezTo>
                  <a:pt x="184171" y="46537"/>
                  <a:pt x="184171" y="46537"/>
                  <a:pt x="197141" y="84024"/>
                </a:cubicBezTo>
                <a:cubicBezTo>
                  <a:pt x="198438" y="85317"/>
                  <a:pt x="197141" y="87902"/>
                  <a:pt x="194547" y="89195"/>
                </a:cubicBezTo>
                <a:cubicBezTo>
                  <a:pt x="194547" y="89195"/>
                  <a:pt x="194547" y="89195"/>
                  <a:pt x="178984" y="95658"/>
                </a:cubicBezTo>
                <a:cubicBezTo>
                  <a:pt x="176390" y="95658"/>
                  <a:pt x="173796" y="98244"/>
                  <a:pt x="173796" y="99536"/>
                </a:cubicBezTo>
                <a:cubicBezTo>
                  <a:pt x="173796" y="102122"/>
                  <a:pt x="175093" y="107293"/>
                  <a:pt x="177687" y="108585"/>
                </a:cubicBezTo>
                <a:cubicBezTo>
                  <a:pt x="177687" y="108585"/>
                  <a:pt x="177687" y="108585"/>
                  <a:pt x="184171" y="111171"/>
                </a:cubicBezTo>
                <a:cubicBezTo>
                  <a:pt x="184171" y="111171"/>
                  <a:pt x="184171" y="111171"/>
                  <a:pt x="184171" y="139610"/>
                </a:cubicBezTo>
                <a:cubicBezTo>
                  <a:pt x="184171" y="139610"/>
                  <a:pt x="184171" y="139610"/>
                  <a:pt x="116728" y="139610"/>
                </a:cubicBezTo>
                <a:cubicBezTo>
                  <a:pt x="137480" y="130561"/>
                  <a:pt x="149153" y="106000"/>
                  <a:pt x="140074" y="82732"/>
                </a:cubicBezTo>
                <a:cubicBezTo>
                  <a:pt x="132292" y="60756"/>
                  <a:pt x="106353" y="49122"/>
                  <a:pt x="83007" y="56878"/>
                </a:cubicBezTo>
                <a:cubicBezTo>
                  <a:pt x="60958" y="65927"/>
                  <a:pt x="49286" y="90488"/>
                  <a:pt x="57067" y="113756"/>
                </a:cubicBezTo>
                <a:cubicBezTo>
                  <a:pt x="62255" y="126683"/>
                  <a:pt x="72631" y="137024"/>
                  <a:pt x="85601" y="140902"/>
                </a:cubicBezTo>
                <a:cubicBezTo>
                  <a:pt x="85601" y="140902"/>
                  <a:pt x="85601" y="140902"/>
                  <a:pt x="85601" y="180975"/>
                </a:cubicBezTo>
                <a:cubicBezTo>
                  <a:pt x="85601" y="180975"/>
                  <a:pt x="85601" y="180975"/>
                  <a:pt x="45395" y="180975"/>
                </a:cubicBezTo>
                <a:cubicBezTo>
                  <a:pt x="45395" y="180975"/>
                  <a:pt x="45395" y="180975"/>
                  <a:pt x="40207" y="178390"/>
                </a:cubicBezTo>
                <a:cubicBezTo>
                  <a:pt x="37613" y="178390"/>
                  <a:pt x="36316" y="174512"/>
                  <a:pt x="37613" y="173219"/>
                </a:cubicBezTo>
                <a:cubicBezTo>
                  <a:pt x="37613" y="173219"/>
                  <a:pt x="37613" y="173219"/>
                  <a:pt x="45395" y="156414"/>
                </a:cubicBezTo>
                <a:cubicBezTo>
                  <a:pt x="46692" y="155122"/>
                  <a:pt x="44098" y="149951"/>
                  <a:pt x="42801" y="148658"/>
                </a:cubicBezTo>
                <a:cubicBezTo>
                  <a:pt x="41504" y="147366"/>
                  <a:pt x="38910" y="147366"/>
                  <a:pt x="36316" y="147366"/>
                </a:cubicBezTo>
                <a:cubicBezTo>
                  <a:pt x="36316" y="147366"/>
                  <a:pt x="36316" y="147366"/>
                  <a:pt x="19455" y="153829"/>
                </a:cubicBezTo>
                <a:cubicBezTo>
                  <a:pt x="18158" y="155122"/>
                  <a:pt x="15564" y="153829"/>
                  <a:pt x="14267" y="151244"/>
                </a:cubicBezTo>
                <a:cubicBezTo>
                  <a:pt x="14267" y="151244"/>
                  <a:pt x="14267" y="151244"/>
                  <a:pt x="0" y="113756"/>
                </a:cubicBezTo>
                <a:cubicBezTo>
                  <a:pt x="0" y="111171"/>
                  <a:pt x="0" y="108585"/>
                  <a:pt x="2594" y="108585"/>
                </a:cubicBezTo>
                <a:cubicBezTo>
                  <a:pt x="2594" y="108585"/>
                  <a:pt x="2594" y="108585"/>
                  <a:pt x="19455" y="102122"/>
                </a:cubicBezTo>
                <a:cubicBezTo>
                  <a:pt x="22049" y="100829"/>
                  <a:pt x="23346" y="95658"/>
                  <a:pt x="23346" y="94366"/>
                </a:cubicBezTo>
                <a:cubicBezTo>
                  <a:pt x="23346" y="93073"/>
                  <a:pt x="22049" y="90488"/>
                  <a:pt x="19455" y="89195"/>
                </a:cubicBezTo>
                <a:cubicBezTo>
                  <a:pt x="19455" y="89195"/>
                  <a:pt x="19455" y="89195"/>
                  <a:pt x="3891" y="81439"/>
                </a:cubicBezTo>
                <a:cubicBezTo>
                  <a:pt x="1297" y="81439"/>
                  <a:pt x="1297" y="77561"/>
                  <a:pt x="1297" y="76268"/>
                </a:cubicBezTo>
                <a:cubicBezTo>
                  <a:pt x="1297" y="76268"/>
                  <a:pt x="1297" y="76268"/>
                  <a:pt x="18158" y="40073"/>
                </a:cubicBezTo>
                <a:cubicBezTo>
                  <a:pt x="19455" y="37488"/>
                  <a:pt x="22049" y="36195"/>
                  <a:pt x="24643" y="37488"/>
                </a:cubicBezTo>
                <a:cubicBezTo>
                  <a:pt x="24643" y="37488"/>
                  <a:pt x="24643" y="37488"/>
                  <a:pt x="40207" y="45244"/>
                </a:cubicBezTo>
                <a:cubicBezTo>
                  <a:pt x="42801" y="46537"/>
                  <a:pt x="47989" y="43951"/>
                  <a:pt x="49286" y="42659"/>
                </a:cubicBezTo>
                <a:cubicBezTo>
                  <a:pt x="50582" y="41366"/>
                  <a:pt x="50582" y="38781"/>
                  <a:pt x="49286" y="36195"/>
                </a:cubicBezTo>
                <a:cubicBezTo>
                  <a:pt x="49286" y="36195"/>
                  <a:pt x="49286" y="36195"/>
                  <a:pt x="44098" y="19390"/>
                </a:cubicBezTo>
                <a:cubicBezTo>
                  <a:pt x="42801" y="18098"/>
                  <a:pt x="44098" y="15512"/>
                  <a:pt x="46692" y="14220"/>
                </a:cubicBezTo>
                <a:cubicBezTo>
                  <a:pt x="46692" y="14220"/>
                  <a:pt x="46692" y="14220"/>
                  <a:pt x="843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4" name="组合 13"/>
          <p:cNvGrpSpPr/>
          <p:nvPr/>
        </p:nvGrpSpPr>
        <p:grpSpPr>
          <a:xfrm>
            <a:off x="1639071" y="4378718"/>
            <a:ext cx="2454998" cy="1312246"/>
            <a:chOff x="6585160" y="1678126"/>
            <a:chExt cx="2454998" cy="1312246"/>
          </a:xfrm>
        </p:grpSpPr>
        <p:sp>
          <p:nvSpPr>
            <p:cNvPr id="15" name="矩形 14"/>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6" name="矩形 15"/>
            <p:cNvSpPr/>
            <p:nvPr/>
          </p:nvSpPr>
          <p:spPr>
            <a:xfrm>
              <a:off x="6691672"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17" name="组合 16"/>
          <p:cNvGrpSpPr/>
          <p:nvPr/>
        </p:nvGrpSpPr>
        <p:grpSpPr>
          <a:xfrm>
            <a:off x="4868501" y="4378718"/>
            <a:ext cx="2454998" cy="1312246"/>
            <a:chOff x="6585160" y="1678126"/>
            <a:chExt cx="2454998" cy="1312246"/>
          </a:xfrm>
        </p:grpSpPr>
        <p:sp>
          <p:nvSpPr>
            <p:cNvPr id="18" name="矩形 17"/>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9" name="矩形 18"/>
            <p:cNvSpPr/>
            <p:nvPr/>
          </p:nvSpPr>
          <p:spPr>
            <a:xfrm>
              <a:off x="6691672"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grpSp>
        <p:nvGrpSpPr>
          <p:cNvPr id="20" name="组合 19"/>
          <p:cNvGrpSpPr/>
          <p:nvPr/>
        </p:nvGrpSpPr>
        <p:grpSpPr>
          <a:xfrm>
            <a:off x="8126956" y="4378718"/>
            <a:ext cx="2454998" cy="1312246"/>
            <a:chOff x="6585160" y="1678126"/>
            <a:chExt cx="2454998" cy="1312246"/>
          </a:xfrm>
        </p:grpSpPr>
        <p:sp>
          <p:nvSpPr>
            <p:cNvPr id="21" name="矩形 20"/>
            <p:cNvSpPr/>
            <p:nvPr/>
          </p:nvSpPr>
          <p:spPr>
            <a:xfrm>
              <a:off x="6585160" y="2030750"/>
              <a:ext cx="2454998" cy="95962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2" name="矩形 21"/>
            <p:cNvSpPr/>
            <p:nvPr/>
          </p:nvSpPr>
          <p:spPr>
            <a:xfrm>
              <a:off x="6691672" y="1678126"/>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14:bounceEnd="60000">
                                          <p:cBhvr additive="base">
                                            <p:cTn id="11" dur="1000" fill="hold"/>
                                            <p:tgtEl>
                                              <p:spTgt spid="17"/>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250"/>
                                      </p:stCondLst>
                                      <p:childTnLst>
                                        <p:set>
                                          <p:cBhvr>
                                            <p:cTn id="14" dur="1" fill="hold">
                                              <p:stCondLst>
                                                <p:cond delay="0"/>
                                              </p:stCondLst>
                                            </p:cTn>
                                            <p:tgtEl>
                                              <p:spTgt spid="20"/>
                                            </p:tgtEl>
                                            <p:attrNameLst>
                                              <p:attrName>style.visibility</p:attrName>
                                            </p:attrNameLst>
                                          </p:cBhvr>
                                          <p:to>
                                            <p:strVal val="visible"/>
                                          </p:to>
                                        </p:set>
                                        <p:anim calcmode="lin" valueType="num" p14:bounceEnd="60000">
                                          <p:cBhvr additive="base">
                                            <p:cTn id="15" dur="10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2018</Words>
  <Application>Microsoft Office PowerPoint</Application>
  <PresentationFormat>宽屏</PresentationFormat>
  <Paragraphs>186</Paragraphs>
  <Slides>25</Slides>
  <Notes>25</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25</vt:i4>
      </vt:variant>
    </vt:vector>
  </HeadingPairs>
  <TitlesOfParts>
    <vt:vector size="29" baseType="lpstr">
      <vt:lpstr>Geometr415 Blk BT</vt:lpstr>
      <vt:lpstr>等线</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37</cp:revision>
  <dcterms:created xsi:type="dcterms:W3CDTF">2017-05-25T01:38:00Z</dcterms:created>
  <dcterms:modified xsi:type="dcterms:W3CDTF">2021-01-05T00:02:24Z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