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4" r:id="rId8"/>
    <p:sldId id="263" r:id="rId9"/>
    <p:sldId id="266" r:id="rId10"/>
    <p:sldId id="265" r:id="rId11"/>
    <p:sldId id="267" r:id="rId12"/>
    <p:sldId id="262" r:id="rId13"/>
    <p:sldId id="270" r:id="rId14"/>
    <p:sldId id="269"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A3A3A"/>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72-46BA-B80A-4CE7F4681070}"/>
            </c:ext>
          </c:extLst>
        </c:ser>
        <c:ser>
          <c:idx val="1"/>
          <c:order val="1"/>
          <c:tx>
            <c:strRef>
              <c:f>Sheet1!$C$1</c:f>
              <c:strCache>
                <c:ptCount val="1"/>
                <c:pt idx="0">
                  <c:v>系列 2</c:v>
                </c:pt>
              </c:strCache>
            </c:strRef>
          </c:tx>
          <c:spPr>
            <a:solidFill>
              <a:srgbClr val="56565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72-46BA-B80A-4CE7F4681070}"/>
            </c:ext>
          </c:extLst>
        </c:ser>
        <c:ser>
          <c:idx val="2"/>
          <c:order val="2"/>
          <c:tx>
            <c:strRef>
              <c:f>Sheet1!$D$1</c:f>
              <c:strCache>
                <c:ptCount val="1"/>
                <c:pt idx="0">
                  <c:v>系列 3</c:v>
                </c:pt>
              </c:strCache>
            </c:strRef>
          </c:tx>
          <c:spPr>
            <a:solidFill>
              <a:srgbClr val="656565"/>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72-46BA-B80A-4CE7F4681070}"/>
            </c:ext>
          </c:extLst>
        </c:ser>
        <c:dLbls>
          <c:showLegendKey val="0"/>
          <c:showVal val="0"/>
          <c:showCatName val="0"/>
          <c:showSerName val="0"/>
          <c:showPercent val="0"/>
          <c:showBubbleSize val="0"/>
        </c:dLbls>
        <c:gapWidth val="219"/>
        <c:overlap val="-27"/>
        <c:axId val="690217264"/>
        <c:axId val="690217824"/>
      </c:barChart>
      <c:catAx>
        <c:axId val="690217264"/>
        <c:scaling>
          <c:orientation val="minMax"/>
        </c:scaling>
        <c:delete val="1"/>
        <c:axPos val="b"/>
        <c:numFmt formatCode="General" sourceLinked="1"/>
        <c:majorTickMark val="none"/>
        <c:minorTickMark val="none"/>
        <c:tickLblPos val="nextTo"/>
        <c:crossAx val="690217824"/>
        <c:crosses val="autoZero"/>
        <c:auto val="1"/>
        <c:lblAlgn val="ctr"/>
        <c:lblOffset val="100"/>
        <c:noMultiLvlLbl val="0"/>
      </c:catAx>
      <c:valAx>
        <c:axId val="6902178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902172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rgbClr val="3A3A3A"/>
                </a:solidFill>
                <a:latin typeface="+mn-lt"/>
                <a:ea typeface="+mn-ea"/>
                <a:cs typeface="+mn-cs"/>
              </a:defRPr>
            </a:pPr>
            <a:r>
              <a:rPr lang="en-US" altLang="zh-CN" dirty="0"/>
              <a:t>TITLE HERE</a:t>
            </a:r>
            <a:endParaRPr lang="zh-CN" altLang="en-US" dirty="0"/>
          </a:p>
        </c:rich>
      </c:tx>
      <c:layout>
        <c:manualLayout>
          <c:xMode val="edge"/>
          <c:yMode val="edge"/>
          <c:x val="0.16358208955223899"/>
          <c:y val="6.1761666430264803E-2"/>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rgbClr val="3A3A3A"/>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TEXT1</c:v>
                </c:pt>
              </c:strCache>
            </c:strRef>
          </c:tx>
          <c:spPr>
            <a:solidFill>
              <a:srgbClr val="565656"/>
            </a:solidFill>
            <a:ln>
              <a:noFill/>
            </a:ln>
            <a:effectLst/>
          </c:spPr>
          <c:invertIfNegative val="0"/>
          <c:cat>
            <c:strRef>
              <c:f>Sheet1!$A$2:$A$4</c:f>
              <c:strCache>
                <c:ptCount val="3"/>
                <c:pt idx="0">
                  <c:v>NO.1</c:v>
                </c:pt>
                <c:pt idx="1">
                  <c:v>NO.2</c:v>
                </c:pt>
                <c:pt idx="2">
                  <c:v>NO.3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A84-46DB-9A28-990F9118859A}"/>
            </c:ext>
          </c:extLst>
        </c:ser>
        <c:ser>
          <c:idx val="1"/>
          <c:order val="1"/>
          <c:tx>
            <c:strRef>
              <c:f>Sheet1!$C$1</c:f>
              <c:strCache>
                <c:ptCount val="1"/>
                <c:pt idx="0">
                  <c:v>TEXT2</c:v>
                </c:pt>
              </c:strCache>
            </c:strRef>
          </c:tx>
          <c:spPr>
            <a:solidFill>
              <a:srgbClr val="E1E1E1"/>
            </a:solidFill>
            <a:ln>
              <a:noFill/>
            </a:ln>
            <a:effectLst/>
          </c:spPr>
          <c:invertIfNegative val="0"/>
          <c:cat>
            <c:strRef>
              <c:f>Sheet1!$A$2:$A$4</c:f>
              <c:strCache>
                <c:ptCount val="3"/>
                <c:pt idx="0">
                  <c:v>NO.1</c:v>
                </c:pt>
                <c:pt idx="1">
                  <c:v>NO.2</c:v>
                </c:pt>
                <c:pt idx="2">
                  <c:v>NO.3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EA84-46DB-9A28-990F9118859A}"/>
            </c:ext>
          </c:extLst>
        </c:ser>
        <c:ser>
          <c:idx val="2"/>
          <c:order val="2"/>
          <c:tx>
            <c:strRef>
              <c:f>Sheet1!$D$1</c:f>
              <c:strCache>
                <c:ptCount val="1"/>
                <c:pt idx="0">
                  <c:v>TEXT3</c:v>
                </c:pt>
              </c:strCache>
            </c:strRef>
          </c:tx>
          <c:spPr>
            <a:solidFill>
              <a:srgbClr val="656565"/>
            </a:solidFill>
            <a:ln>
              <a:noFill/>
            </a:ln>
            <a:effectLst/>
          </c:spPr>
          <c:invertIfNegative val="0"/>
          <c:cat>
            <c:strRef>
              <c:f>Sheet1!$A$2:$A$4</c:f>
              <c:strCache>
                <c:ptCount val="3"/>
                <c:pt idx="0">
                  <c:v>NO.1</c:v>
                </c:pt>
                <c:pt idx="1">
                  <c:v>NO.2</c:v>
                </c:pt>
                <c:pt idx="2">
                  <c:v>NO.3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EA84-46DB-9A28-990F9118859A}"/>
            </c:ext>
          </c:extLst>
        </c:ser>
        <c:dLbls>
          <c:showLegendKey val="0"/>
          <c:showVal val="0"/>
          <c:showCatName val="0"/>
          <c:showSerName val="0"/>
          <c:showPercent val="0"/>
          <c:showBubbleSize val="0"/>
        </c:dLbls>
        <c:gapWidth val="79"/>
        <c:overlap val="10"/>
        <c:axId val="690227344"/>
        <c:axId val="690231264"/>
      </c:barChart>
      <c:catAx>
        <c:axId val="690227344"/>
        <c:scaling>
          <c:orientation val="minMax"/>
        </c:scaling>
        <c:delete val="0"/>
        <c:axPos val="l"/>
        <c:title>
          <c:overlay val="0"/>
          <c:spPr>
            <a:noFill/>
            <a:ln>
              <a:noFill/>
            </a:ln>
            <a:effectLst/>
          </c:spPr>
          <c:txPr>
            <a:bodyPr rot="-540000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3A3A3A"/>
                </a:solidFill>
                <a:latin typeface="+mn-lt"/>
                <a:ea typeface="+mn-ea"/>
                <a:cs typeface="+mn-cs"/>
              </a:defRPr>
            </a:pPr>
            <a:endParaRPr lang="zh-CN"/>
          </a:p>
        </c:txPr>
        <c:crossAx val="690231264"/>
        <c:crosses val="autoZero"/>
        <c:auto val="1"/>
        <c:lblAlgn val="ctr"/>
        <c:lblOffset val="100"/>
        <c:noMultiLvlLbl val="0"/>
      </c:catAx>
      <c:valAx>
        <c:axId val="690231264"/>
        <c:scaling>
          <c:orientation val="minMax"/>
        </c:scaling>
        <c:delete val="1"/>
        <c:axPos val="b"/>
        <c:title>
          <c:overlay val="0"/>
          <c:spPr>
            <a:noFill/>
            <a:ln>
              <a:noFill/>
            </a:ln>
            <a:effectLst/>
          </c:spPr>
          <c:txPr>
            <a:bodyPr rot="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crossAx val="69022734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rgbClr val="3A3A3A"/>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CB98F3FA-48DF-44CA-9AF6-83CF6B321EC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BC15E61-7531-4AD6-8060-4FCD4704DE5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3970" y="237490"/>
            <a:ext cx="3859530" cy="1788160"/>
          </a:xfrm>
          <a:custGeom>
            <a:avLst/>
            <a:gdLst>
              <a:gd name="connsiteX0" fmla="*/ 0 w 6078"/>
              <a:gd name="connsiteY0" fmla="*/ 0 h 2816"/>
              <a:gd name="connsiteX1" fmla="*/ 6078 w 6078"/>
              <a:gd name="connsiteY1" fmla="*/ 0 h 2816"/>
              <a:gd name="connsiteX2" fmla="*/ 3195 w 6078"/>
              <a:gd name="connsiteY2" fmla="*/ 2794 h 2816"/>
              <a:gd name="connsiteX3" fmla="*/ 0 w 6078"/>
              <a:gd name="connsiteY3" fmla="*/ 2816 h 2816"/>
              <a:gd name="connsiteX4" fmla="*/ 0 w 6078"/>
              <a:gd name="connsiteY4" fmla="*/ 0 h 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 h="2816">
                <a:moveTo>
                  <a:pt x="0" y="0"/>
                </a:moveTo>
                <a:lnTo>
                  <a:pt x="6078" y="0"/>
                </a:lnTo>
                <a:lnTo>
                  <a:pt x="3195" y="2794"/>
                </a:lnTo>
                <a:lnTo>
                  <a:pt x="0" y="2816"/>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flipH="1">
            <a:off x="3533140" y="-3175"/>
            <a:ext cx="8672195" cy="4165600"/>
          </a:xfrm>
          <a:custGeom>
            <a:avLst/>
            <a:gdLst>
              <a:gd name="connsiteX0" fmla="*/ 14 w 13657"/>
              <a:gd name="connsiteY0" fmla="*/ 20 h 6560"/>
              <a:gd name="connsiteX1" fmla="*/ 7241 w 13657"/>
              <a:gd name="connsiteY1" fmla="*/ 0 h 6560"/>
              <a:gd name="connsiteX2" fmla="*/ 13657 w 13657"/>
              <a:gd name="connsiteY2" fmla="*/ 6503 h 6560"/>
              <a:gd name="connsiteX3" fmla="*/ 0 w 13657"/>
              <a:gd name="connsiteY3" fmla="*/ 6560 h 6560"/>
              <a:gd name="connsiteX4" fmla="*/ 14 w 13657"/>
              <a:gd name="connsiteY4" fmla="*/ 20 h 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 h="6560">
                <a:moveTo>
                  <a:pt x="14" y="20"/>
                </a:moveTo>
                <a:lnTo>
                  <a:pt x="7241" y="0"/>
                </a:lnTo>
                <a:lnTo>
                  <a:pt x="13657" y="6503"/>
                </a:lnTo>
                <a:lnTo>
                  <a:pt x="0" y="6560"/>
                </a:lnTo>
                <a:lnTo>
                  <a:pt x="14" y="20"/>
                </a:ln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H="1">
            <a:off x="2185035" y="245110"/>
            <a:ext cx="3889375" cy="39173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67665" y="3098165"/>
            <a:ext cx="2087245" cy="212788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533140" y="4220845"/>
            <a:ext cx="7000240" cy="1137920"/>
          </a:xfrm>
          <a:prstGeom prst="rect">
            <a:avLst/>
          </a:prstGeom>
          <a:noFill/>
        </p:spPr>
        <p:txBody>
          <a:bodyPr wrap="square" lIns="68580" tIns="34290" rIns="68580" bIns="34290" rtlCol="0">
            <a:spAutoFit/>
          </a:bodyPr>
          <a:lstStyle/>
          <a:p>
            <a:pPr algn="l">
              <a:lnSpc>
                <a:spcPct val="130000"/>
              </a:lnSpc>
            </a:pPr>
            <a:r>
              <a:rPr lang="zh-CN" altLang="en-US" sz="5400" dirty="0">
                <a:solidFill>
                  <a:srgbClr val="656565"/>
                </a:solidFill>
                <a:latin typeface="黑体" panose="02010609060101010101" charset="-122"/>
                <a:ea typeface="黑体" panose="02010609060101010101" charset="-122"/>
              </a:rPr>
              <a:t>轻快纯净 商务通用</a:t>
            </a:r>
          </a:p>
        </p:txBody>
      </p:sp>
      <p:sp>
        <p:nvSpPr>
          <p:cNvPr id="14" name="Rectangle 3"/>
          <p:cNvSpPr txBox="1">
            <a:spLocks noChangeArrowheads="1"/>
          </p:cNvSpPr>
          <p:nvPr/>
        </p:nvSpPr>
        <p:spPr bwMode="auto">
          <a:xfrm flipH="1">
            <a:off x="3651250" y="5245735"/>
            <a:ext cx="596201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393065" y="593725"/>
            <a:ext cx="1805940" cy="861060"/>
          </a:xfrm>
          <a:prstGeom prst="rect">
            <a:avLst/>
          </a:prstGeom>
          <a:noFill/>
        </p:spPr>
        <p:txBody>
          <a:bodyPr wrap="square" lIns="68580" tIns="34290" rIns="68580" bIns="34290" rtlCol="0">
            <a:spAutoFit/>
          </a:bodyPr>
          <a:lstStyle/>
          <a:p>
            <a:pPr algn="l">
              <a:lnSpc>
                <a:spcPct val="130000"/>
              </a:lnSpc>
            </a:pPr>
            <a:r>
              <a:rPr lang="en-US" altLang="zh-CN" sz="4000" dirty="0">
                <a:solidFill>
                  <a:schemeClr val="bg1"/>
                </a:solidFill>
                <a:latin typeface="华文中宋" panose="02010600040101010101" charset="-122"/>
                <a:ea typeface="华文中宋" panose="02010600040101010101" charset="-122"/>
              </a:rPr>
              <a:t>LOGO</a:t>
            </a:r>
          </a:p>
        </p:txBody>
      </p:sp>
      <p:sp>
        <p:nvSpPr>
          <p:cNvPr id="11" name="任意多边形 10"/>
          <p:cNvSpPr/>
          <p:nvPr/>
        </p:nvSpPr>
        <p:spPr>
          <a:xfrm flipH="1">
            <a:off x="3533140" y="-3175"/>
            <a:ext cx="8672195" cy="4165600"/>
          </a:xfrm>
          <a:custGeom>
            <a:avLst/>
            <a:gdLst>
              <a:gd name="connsiteX0" fmla="*/ 14 w 13657"/>
              <a:gd name="connsiteY0" fmla="*/ 20 h 6560"/>
              <a:gd name="connsiteX1" fmla="*/ 7241 w 13657"/>
              <a:gd name="connsiteY1" fmla="*/ 0 h 6560"/>
              <a:gd name="connsiteX2" fmla="*/ 13657 w 13657"/>
              <a:gd name="connsiteY2" fmla="*/ 6503 h 6560"/>
              <a:gd name="connsiteX3" fmla="*/ 0 w 13657"/>
              <a:gd name="connsiteY3" fmla="*/ 6560 h 6560"/>
              <a:gd name="connsiteX4" fmla="*/ 14 w 13657"/>
              <a:gd name="connsiteY4" fmla="*/ 20 h 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 h="6560">
                <a:moveTo>
                  <a:pt x="14" y="20"/>
                </a:moveTo>
                <a:lnTo>
                  <a:pt x="7241" y="0"/>
                </a:lnTo>
                <a:lnTo>
                  <a:pt x="13657" y="6503"/>
                </a:lnTo>
                <a:lnTo>
                  <a:pt x="0" y="6560"/>
                </a:lnTo>
                <a:lnTo>
                  <a:pt x="14" y="20"/>
                </a:lnTo>
                <a:close/>
              </a:path>
            </a:pathLst>
          </a:custGeom>
          <a:solidFill>
            <a:srgbClr val="40404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图表 1"/>
          <p:cNvGraphicFramePr/>
          <p:nvPr/>
        </p:nvGraphicFramePr>
        <p:xfrm>
          <a:off x="692206" y="2192862"/>
          <a:ext cx="5879548" cy="2732525"/>
        </p:xfrm>
        <a:graphic>
          <a:graphicData uri="http://schemas.openxmlformats.org/drawingml/2006/chart">
            <c:chart xmlns:c="http://schemas.openxmlformats.org/drawingml/2006/chart" xmlns:r="http://schemas.openxmlformats.org/officeDocument/2006/relationships" r:id="rId2"/>
          </a:graphicData>
        </a:graphic>
      </p:graphicFrame>
      <p:sp>
        <p:nvSpPr>
          <p:cNvPr id="17" name="文本框 16"/>
          <p:cNvSpPr txBox="1"/>
          <p:nvPr/>
        </p:nvSpPr>
        <p:spPr>
          <a:xfrm>
            <a:off x="3993965"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8" name="文本框 17"/>
          <p:cNvSpPr txBox="1"/>
          <p:nvPr/>
        </p:nvSpPr>
        <p:spPr>
          <a:xfrm>
            <a:off x="1973531"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20" name="矩形 19"/>
          <p:cNvSpPr/>
          <p:nvPr/>
        </p:nvSpPr>
        <p:spPr>
          <a:xfrm>
            <a:off x="1081401" y="5018563"/>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47117" y="5018563"/>
            <a:ext cx="168158" cy="12212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67551" y="5018563"/>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a:xfrm>
            <a:off x="3409666" y="2163721"/>
            <a:ext cx="754578" cy="505568"/>
          </a:xfrm>
          <a:prstGeom prst="wedgeRectCallout">
            <a:avLst>
              <a:gd name="adj1" fmla="val 33601"/>
              <a:gd name="adj2" fmla="val 93728"/>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文本框 28"/>
          <p:cNvSpPr txBox="1"/>
          <p:nvPr/>
        </p:nvSpPr>
        <p:spPr>
          <a:xfrm>
            <a:off x="1595728" y="2223709"/>
            <a:ext cx="4382453" cy="338554"/>
          </a:xfrm>
          <a:prstGeom prst="rect">
            <a:avLst/>
          </a:prstGeom>
          <a:noFill/>
        </p:spPr>
        <p:txBody>
          <a:bodyPr wrap="square" rtlCol="0">
            <a:spAutoFit/>
          </a:bodyPr>
          <a:lstStyle>
            <a:defPPr>
              <a:defRPr lang="zh-CN"/>
            </a:defPPr>
            <a:lvl1pPr algn="ctr">
              <a:defRPr sz="1600" b="1">
                <a:solidFill>
                  <a:schemeClr val="bg1"/>
                </a:solidFill>
              </a:defRPr>
            </a:lvl1pPr>
          </a:lstStyle>
          <a:p>
            <a:r>
              <a:rPr lang="en-US" altLang="zh-CN" dirty="0"/>
              <a:t>NO.2</a:t>
            </a:r>
            <a:endParaRPr lang="zh-CN" altLang="en-US" dirty="0"/>
          </a:p>
        </p:txBody>
      </p:sp>
      <p:sp>
        <p:nvSpPr>
          <p:cNvPr id="15" name="文本框 14"/>
          <p:cNvSpPr txBox="1"/>
          <p:nvPr/>
        </p:nvSpPr>
        <p:spPr>
          <a:xfrm>
            <a:off x="7278795" y="2734873"/>
            <a:ext cx="4059765" cy="2309495"/>
          </a:xfrm>
          <a:prstGeom prst="rect">
            <a:avLst/>
          </a:prstGeom>
          <a:noFill/>
        </p:spPr>
        <p:txBody>
          <a:bodyPr wrap="square" rtlCol="0">
            <a:spAutoFit/>
          </a:bodyPr>
          <a:lstStyle/>
          <a:p>
            <a:pPr algn="just">
              <a:lnSpc>
                <a:spcPct val="130000"/>
              </a:lnSpc>
            </a:pPr>
            <a:r>
              <a:rPr lang="en-US" altLang="zh-CN" sz="16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3" name="文本框 22"/>
          <p:cNvSpPr txBox="1"/>
          <p:nvPr/>
        </p:nvSpPr>
        <p:spPr>
          <a:xfrm>
            <a:off x="7354995" y="2192862"/>
            <a:ext cx="3626848" cy="518160"/>
          </a:xfrm>
          <a:prstGeom prst="rect">
            <a:avLst/>
          </a:prstGeom>
          <a:solidFill>
            <a:srgbClr val="3A3A3A"/>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黑体" panose="02010609060101010101" charset="-122"/>
                <a:ea typeface="黑体" panose="02010609060101010101" charset="-122"/>
              </a:rPr>
              <a:t>此处添加标题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stCxn id="3" idx="3"/>
          </p:cNvCxnSpPr>
          <p:nvPr/>
        </p:nvCxnSpPr>
        <p:spPr>
          <a:xfrm>
            <a:off x="3093720" y="614045"/>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8714105" y="99060"/>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a:off x="0" y="3200400"/>
            <a:ext cx="4895850" cy="3657600"/>
          </a:xfrm>
          <a:prstGeom prst="triangle">
            <a:avLst/>
          </a:prstGeom>
          <a:blipFill>
            <a:blip r:embed="rId2">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等腰三角形 5"/>
          <p:cNvSpPr/>
          <p:nvPr/>
        </p:nvSpPr>
        <p:spPr>
          <a:xfrm flipV="1">
            <a:off x="438150" y="0"/>
            <a:ext cx="4895850" cy="3657600"/>
          </a:xfrm>
          <a:prstGeom prst="triangle">
            <a:avLst/>
          </a:prstGeom>
          <a:blipFill dpi="0" rotWithShape="0">
            <a:blip r:embed="rId3">
              <a:grayscl/>
            </a:blip>
            <a:srcRect/>
            <a:stretch>
              <a:fillRect t="-10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p:nvSpPr>
        <p:spPr>
          <a:xfrm flipV="1">
            <a:off x="2886075" y="3657599"/>
            <a:ext cx="4283869" cy="3200400"/>
          </a:xfrm>
          <a:prstGeom prst="triangle">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等腰三角形 6"/>
          <p:cNvSpPr/>
          <p:nvPr/>
        </p:nvSpPr>
        <p:spPr>
          <a:xfrm rot="5400000">
            <a:off x="854867" y="2728914"/>
            <a:ext cx="2266953" cy="790574"/>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1" fmla="*/ 0 w 2057403"/>
              <a:gd name="connsiteY0-2" fmla="*/ 1181099 h 1219199"/>
              <a:gd name="connsiteX1-3" fmla="*/ 666750 w 2057403"/>
              <a:gd name="connsiteY1-4" fmla="*/ 0 h 1219199"/>
              <a:gd name="connsiteX2-5" fmla="*/ 2057403 w 2057403"/>
              <a:gd name="connsiteY2-6" fmla="*/ 1219199 h 1219199"/>
              <a:gd name="connsiteX3-7" fmla="*/ 0 w 2057403"/>
              <a:gd name="connsiteY3-8" fmla="*/ 1181099 h 1219199"/>
              <a:gd name="connsiteX0-9" fmla="*/ 0 w 2571753"/>
              <a:gd name="connsiteY0-10" fmla="*/ 895349 h 1219199"/>
              <a:gd name="connsiteX1-11" fmla="*/ 1181100 w 2571753"/>
              <a:gd name="connsiteY1-12" fmla="*/ 0 h 1219199"/>
              <a:gd name="connsiteX2-13" fmla="*/ 2571753 w 2571753"/>
              <a:gd name="connsiteY2-14" fmla="*/ 1219199 h 1219199"/>
              <a:gd name="connsiteX3-15" fmla="*/ 0 w 2571753"/>
              <a:gd name="connsiteY3-16" fmla="*/ 895349 h 1219199"/>
              <a:gd name="connsiteX0-17" fmla="*/ 0 w 2552703"/>
              <a:gd name="connsiteY0-18" fmla="*/ 895349 h 990599"/>
              <a:gd name="connsiteX1-19" fmla="*/ 1181100 w 2552703"/>
              <a:gd name="connsiteY1-20" fmla="*/ 0 h 990599"/>
              <a:gd name="connsiteX2-21" fmla="*/ 2552703 w 2552703"/>
              <a:gd name="connsiteY2-22" fmla="*/ 990599 h 990599"/>
              <a:gd name="connsiteX3-23" fmla="*/ 0 w 2552703"/>
              <a:gd name="connsiteY3-24" fmla="*/ 895349 h 990599"/>
              <a:gd name="connsiteX0-25" fmla="*/ 0 w 2400303"/>
              <a:gd name="connsiteY0-26" fmla="*/ 895349 h 895349"/>
              <a:gd name="connsiteX1-27" fmla="*/ 1181100 w 2400303"/>
              <a:gd name="connsiteY1-28" fmla="*/ 0 h 895349"/>
              <a:gd name="connsiteX2-29" fmla="*/ 2400303 w 2400303"/>
              <a:gd name="connsiteY2-30" fmla="*/ 895349 h 895349"/>
              <a:gd name="connsiteX3-31" fmla="*/ 0 w 2400303"/>
              <a:gd name="connsiteY3-32" fmla="*/ 895349 h 895349"/>
              <a:gd name="connsiteX0-33" fmla="*/ 0 w 2362203"/>
              <a:gd name="connsiteY0-34" fmla="*/ 838199 h 895349"/>
              <a:gd name="connsiteX1-35" fmla="*/ 1143000 w 2362203"/>
              <a:gd name="connsiteY1-36" fmla="*/ 0 h 895349"/>
              <a:gd name="connsiteX2-37" fmla="*/ 2362203 w 2362203"/>
              <a:gd name="connsiteY2-38" fmla="*/ 895349 h 895349"/>
              <a:gd name="connsiteX3-39" fmla="*/ 0 w 2362203"/>
              <a:gd name="connsiteY3-40" fmla="*/ 838199 h 895349"/>
              <a:gd name="connsiteX0-41" fmla="*/ 0 w 2286003"/>
              <a:gd name="connsiteY0-42" fmla="*/ 838199 h 838199"/>
              <a:gd name="connsiteX1-43" fmla="*/ 1143000 w 2286003"/>
              <a:gd name="connsiteY1-44" fmla="*/ 0 h 838199"/>
              <a:gd name="connsiteX2-45" fmla="*/ 2286003 w 2286003"/>
              <a:gd name="connsiteY2-46" fmla="*/ 838199 h 838199"/>
              <a:gd name="connsiteX3-47" fmla="*/ 0 w 2286003"/>
              <a:gd name="connsiteY3-48" fmla="*/ 838199 h 838199"/>
              <a:gd name="connsiteX0-49" fmla="*/ 0 w 2305053"/>
              <a:gd name="connsiteY0-50" fmla="*/ 838199 h 838199"/>
              <a:gd name="connsiteX1-51" fmla="*/ 1143000 w 2305053"/>
              <a:gd name="connsiteY1-52" fmla="*/ 0 h 838199"/>
              <a:gd name="connsiteX2-53" fmla="*/ 2305053 w 2305053"/>
              <a:gd name="connsiteY2-54" fmla="*/ 838199 h 838199"/>
              <a:gd name="connsiteX3-55" fmla="*/ 0 w 2305053"/>
              <a:gd name="connsiteY3-56" fmla="*/ 838199 h 838199"/>
              <a:gd name="connsiteX0-57" fmla="*/ 0 w 2266953"/>
              <a:gd name="connsiteY0-58" fmla="*/ 781049 h 838199"/>
              <a:gd name="connsiteX1-59" fmla="*/ 1104900 w 2266953"/>
              <a:gd name="connsiteY1-60" fmla="*/ 0 h 838199"/>
              <a:gd name="connsiteX2-61" fmla="*/ 2266953 w 2266953"/>
              <a:gd name="connsiteY2-62" fmla="*/ 838199 h 838199"/>
              <a:gd name="connsiteX3-63" fmla="*/ 0 w 2266953"/>
              <a:gd name="connsiteY3-64" fmla="*/ 781049 h 838199"/>
              <a:gd name="connsiteX0-65" fmla="*/ 0 w 2257428"/>
              <a:gd name="connsiteY0-66" fmla="*/ 781049 h 809624"/>
              <a:gd name="connsiteX1-67" fmla="*/ 1104900 w 2257428"/>
              <a:gd name="connsiteY1-68" fmla="*/ 0 h 809624"/>
              <a:gd name="connsiteX2-69" fmla="*/ 2257428 w 2257428"/>
              <a:gd name="connsiteY2-70" fmla="*/ 809624 h 809624"/>
              <a:gd name="connsiteX3-71" fmla="*/ 0 w 2257428"/>
              <a:gd name="connsiteY3-72" fmla="*/ 781049 h 809624"/>
              <a:gd name="connsiteX0-73" fmla="*/ 0 w 2247903"/>
              <a:gd name="connsiteY0-74" fmla="*/ 781049 h 790574"/>
              <a:gd name="connsiteX1-75" fmla="*/ 1104900 w 2247903"/>
              <a:gd name="connsiteY1-76" fmla="*/ 0 h 790574"/>
              <a:gd name="connsiteX2-77" fmla="*/ 2247903 w 2247903"/>
              <a:gd name="connsiteY2-78" fmla="*/ 790574 h 790574"/>
              <a:gd name="connsiteX3-79" fmla="*/ 0 w 2247903"/>
              <a:gd name="connsiteY3-80" fmla="*/ 781049 h 790574"/>
              <a:gd name="connsiteX0-81" fmla="*/ 0 w 2266953"/>
              <a:gd name="connsiteY0-82" fmla="*/ 761999 h 790574"/>
              <a:gd name="connsiteX1-83" fmla="*/ 1123950 w 2266953"/>
              <a:gd name="connsiteY1-84" fmla="*/ 0 h 790574"/>
              <a:gd name="connsiteX2-85" fmla="*/ 2266953 w 2266953"/>
              <a:gd name="connsiteY2-86" fmla="*/ 790574 h 790574"/>
              <a:gd name="connsiteX3-87" fmla="*/ 0 w 2266953"/>
              <a:gd name="connsiteY3-88" fmla="*/ 761999 h 790574"/>
            </a:gdLst>
            <a:ahLst/>
            <a:cxnLst>
              <a:cxn ang="0">
                <a:pos x="connsiteX0-1" y="connsiteY0-2"/>
              </a:cxn>
              <a:cxn ang="0">
                <a:pos x="connsiteX1-3" y="connsiteY1-4"/>
              </a:cxn>
              <a:cxn ang="0">
                <a:pos x="connsiteX2-5" y="connsiteY2-6"/>
              </a:cxn>
              <a:cxn ang="0">
                <a:pos x="connsiteX3-7" y="connsiteY3-8"/>
              </a:cxn>
            </a:cxnLst>
            <a:rect l="l" t="t" r="r" b="b"/>
            <a:pathLst>
              <a:path w="2266953" h="790574">
                <a:moveTo>
                  <a:pt x="0" y="761999"/>
                </a:moveTo>
                <a:lnTo>
                  <a:pt x="1123950" y="0"/>
                </a:lnTo>
                <a:lnTo>
                  <a:pt x="2266953" y="790574"/>
                </a:lnTo>
                <a:lnTo>
                  <a:pt x="0" y="76199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4062036" y="2567280"/>
            <a:ext cx="3653589" cy="762000"/>
          </a:xfrm>
          <a:prstGeom prst="rect">
            <a:avLst/>
          </a:prstGeom>
          <a:noFill/>
        </p:spPr>
        <p:txBody>
          <a:bodyPr wrap="square" rtlCol="0">
            <a:spAutoFit/>
          </a:bodyPr>
          <a:lstStyle/>
          <a:p>
            <a:r>
              <a:rPr lang="en-US" altLang="zh-CN" sz="4400" dirty="0">
                <a:solidFill>
                  <a:srgbClr val="3A3A3A"/>
                </a:solidFill>
                <a:latin typeface="黑体" panose="02010609060101010101" charset="-122"/>
                <a:ea typeface="黑体" panose="02010609060101010101" charset="-122"/>
              </a:rPr>
              <a:t>此处添加标题</a:t>
            </a:r>
          </a:p>
        </p:txBody>
      </p:sp>
      <p:sp>
        <p:nvSpPr>
          <p:cNvPr id="10" name="文本框 9"/>
          <p:cNvSpPr txBox="1"/>
          <p:nvPr/>
        </p:nvSpPr>
        <p:spPr>
          <a:xfrm>
            <a:off x="3955093" y="3195933"/>
            <a:ext cx="3116844" cy="457200"/>
          </a:xfrm>
          <a:prstGeom prst="rect">
            <a:avLst/>
          </a:prstGeom>
          <a:noFill/>
        </p:spPr>
        <p:txBody>
          <a:bodyPr wrap="square" rtlCol="0">
            <a:spAutoFit/>
          </a:bodyPr>
          <a:lstStyle/>
          <a:p>
            <a:pPr algn="ctr"/>
            <a:r>
              <a:rPr lang="en-US" altLang="zh-CN" sz="2400" dirty="0">
                <a:latin typeface="黑体" panose="02010609060101010101" charset="-122"/>
                <a:ea typeface="黑体" panose="02010609060101010101" charset="-122"/>
              </a:rPr>
              <a:t>单击此处添加标题</a:t>
            </a:r>
          </a:p>
        </p:txBody>
      </p:sp>
      <p:sp>
        <p:nvSpPr>
          <p:cNvPr id="11" name="文本框 10"/>
          <p:cNvSpPr txBox="1"/>
          <p:nvPr/>
        </p:nvSpPr>
        <p:spPr>
          <a:xfrm>
            <a:off x="7169944" y="3504661"/>
            <a:ext cx="4583906" cy="1437640"/>
          </a:xfrm>
          <a:prstGeom prst="rect">
            <a:avLst/>
          </a:prstGeom>
          <a:noFill/>
        </p:spPr>
        <p:txBody>
          <a:bodyPr wrap="square" rtlCol="0">
            <a:spAutoFit/>
          </a:bodyPr>
          <a:lstStyle/>
          <a:p>
            <a:pPr algn="just">
              <a:lnSpc>
                <a:spcPct val="130000"/>
              </a:lnSpc>
            </a:pPr>
            <a:r>
              <a:rPr lang="en-US" altLang="zh-CN" sz="17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2" name="文本框 11"/>
          <p:cNvSpPr txBox="1"/>
          <p:nvPr/>
        </p:nvSpPr>
        <p:spPr>
          <a:xfrm>
            <a:off x="7267951" y="4877344"/>
            <a:ext cx="4431506" cy="396240"/>
          </a:xfrm>
          <a:prstGeom prst="rect">
            <a:avLst/>
          </a:prstGeom>
          <a:solidFill>
            <a:srgbClr val="3A3A3A"/>
          </a:solidFill>
        </p:spPr>
        <p:txBody>
          <a:bodyPr wrap="square" rtlCol="0">
            <a:spAutoFit/>
          </a:bodyPr>
          <a:lstStyle/>
          <a:p>
            <a:pPr algn="ctr"/>
            <a:r>
              <a:rPr lang="en-US" altLang="zh-CN" sz="2000" dirty="0">
                <a:solidFill>
                  <a:schemeClr val="bg1"/>
                </a:solidFill>
                <a:latin typeface="黑体" panose="02010609060101010101" charset="-122"/>
                <a:ea typeface="黑体" panose="02010609060101010101" charset="-122"/>
              </a:rPr>
              <a:t>单击此处添加标题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04925" y="1526934"/>
            <a:ext cx="1476375" cy="678815"/>
          </a:xfrm>
          <a:prstGeom prst="rect">
            <a:avLst/>
          </a:prstGeom>
          <a:noFill/>
        </p:spPr>
        <p:txBody>
          <a:bodyPr wrap="square" rtlCol="0">
            <a:spAutoFit/>
          </a:bodyPr>
          <a:lstStyle/>
          <a:p>
            <a:r>
              <a:rPr lang="en-US" altLang="zh-CN" sz="3600" b="1" dirty="0">
                <a:solidFill>
                  <a:srgbClr val="404040"/>
                </a:solidFill>
                <a:latin typeface="微软雅黑" panose="020B0503020204020204" charset="-122"/>
                <a:ea typeface="微软雅黑" panose="020B0503020204020204" charset="-122"/>
              </a:rPr>
              <a:t>标题</a:t>
            </a:r>
          </a:p>
        </p:txBody>
      </p:sp>
      <p:sp>
        <p:nvSpPr>
          <p:cNvPr id="7" name="文本框 6"/>
          <p:cNvSpPr txBox="1"/>
          <p:nvPr/>
        </p:nvSpPr>
        <p:spPr>
          <a:xfrm>
            <a:off x="1304925" y="2702193"/>
            <a:ext cx="1476375" cy="678815"/>
          </a:xfrm>
          <a:prstGeom prst="rect">
            <a:avLst/>
          </a:prstGeom>
          <a:noFill/>
        </p:spPr>
        <p:txBody>
          <a:bodyPr wrap="square" rtlCol="0">
            <a:spAutoFit/>
          </a:bodyPr>
          <a:lstStyle/>
          <a:p>
            <a:r>
              <a:rPr lang="en-US" altLang="zh-CN" sz="3600" b="1" dirty="0">
                <a:solidFill>
                  <a:srgbClr val="404040"/>
                </a:solidFill>
                <a:latin typeface="微软雅黑" panose="020B0503020204020204" charset="-122"/>
                <a:ea typeface="微软雅黑" panose="020B0503020204020204" charset="-122"/>
              </a:rPr>
              <a:t>标题</a:t>
            </a:r>
          </a:p>
        </p:txBody>
      </p:sp>
      <p:sp>
        <p:nvSpPr>
          <p:cNvPr id="8" name="文本框 7"/>
          <p:cNvSpPr txBox="1"/>
          <p:nvPr/>
        </p:nvSpPr>
        <p:spPr>
          <a:xfrm>
            <a:off x="1304925" y="3808886"/>
            <a:ext cx="1476375" cy="678815"/>
          </a:xfrm>
          <a:prstGeom prst="rect">
            <a:avLst/>
          </a:prstGeom>
          <a:noFill/>
        </p:spPr>
        <p:txBody>
          <a:bodyPr wrap="square" rtlCol="0">
            <a:spAutoFit/>
          </a:bodyPr>
          <a:lstStyle/>
          <a:p>
            <a:r>
              <a:rPr lang="en-US" altLang="zh-CN" sz="3600" b="1" dirty="0">
                <a:solidFill>
                  <a:srgbClr val="404040"/>
                </a:solidFill>
                <a:latin typeface="微软雅黑" panose="020B0503020204020204" charset="-122"/>
                <a:ea typeface="微软雅黑" panose="020B0503020204020204" charset="-122"/>
              </a:rPr>
              <a:t>标题</a:t>
            </a:r>
          </a:p>
        </p:txBody>
      </p:sp>
      <p:sp>
        <p:nvSpPr>
          <p:cNvPr id="9" name="文本框 8"/>
          <p:cNvSpPr txBox="1"/>
          <p:nvPr/>
        </p:nvSpPr>
        <p:spPr>
          <a:xfrm>
            <a:off x="1304925" y="4979449"/>
            <a:ext cx="1476375" cy="678815"/>
          </a:xfrm>
          <a:prstGeom prst="rect">
            <a:avLst/>
          </a:prstGeom>
          <a:noFill/>
        </p:spPr>
        <p:txBody>
          <a:bodyPr wrap="square" rtlCol="0">
            <a:spAutoFit/>
          </a:bodyPr>
          <a:lstStyle/>
          <a:p>
            <a:r>
              <a:rPr lang="en-US" altLang="zh-CN" sz="3600" b="1" dirty="0">
                <a:solidFill>
                  <a:srgbClr val="404040"/>
                </a:solidFill>
                <a:latin typeface="微软雅黑" panose="020B0503020204020204" charset="-122"/>
                <a:ea typeface="微软雅黑" panose="020B0503020204020204" charset="-122"/>
              </a:rPr>
              <a:t>标题</a:t>
            </a:r>
          </a:p>
        </p:txBody>
      </p:sp>
      <p:sp>
        <p:nvSpPr>
          <p:cNvPr id="10" name="文本框 9"/>
          <p:cNvSpPr txBox="1"/>
          <p:nvPr/>
        </p:nvSpPr>
        <p:spPr>
          <a:xfrm>
            <a:off x="1304925" y="2107297"/>
            <a:ext cx="1476375" cy="352425"/>
          </a:xfrm>
          <a:prstGeom prst="rect">
            <a:avLst/>
          </a:prstGeom>
          <a:noFill/>
        </p:spPr>
        <p:txBody>
          <a:bodyPr wrap="square" rtlCol="0">
            <a:spAutoFit/>
          </a:bodyPr>
          <a:lstStyle/>
          <a:p>
            <a:r>
              <a:rPr lang="en-US" altLang="zh-CN" sz="1600" dirty="0">
                <a:latin typeface="微软雅黑" panose="020B0503020204020204" charset="-122"/>
                <a:ea typeface="微软雅黑" panose="020B0503020204020204" charset="-122"/>
              </a:rPr>
              <a:t>添加标题</a:t>
            </a:r>
          </a:p>
        </p:txBody>
      </p:sp>
      <p:sp>
        <p:nvSpPr>
          <p:cNvPr id="11" name="文本框 10"/>
          <p:cNvSpPr txBox="1"/>
          <p:nvPr/>
        </p:nvSpPr>
        <p:spPr>
          <a:xfrm>
            <a:off x="1304925" y="3282556"/>
            <a:ext cx="1476375" cy="352425"/>
          </a:xfrm>
          <a:prstGeom prst="rect">
            <a:avLst/>
          </a:prstGeom>
          <a:noFill/>
        </p:spPr>
        <p:txBody>
          <a:bodyPr wrap="square" rtlCol="0">
            <a:spAutoFit/>
          </a:bodyPr>
          <a:lstStyle/>
          <a:p>
            <a:r>
              <a:rPr lang="en-US" altLang="zh-CN" sz="1600" dirty="0">
                <a:latin typeface="微软雅黑" panose="020B0503020204020204" charset="-122"/>
                <a:ea typeface="微软雅黑" panose="020B0503020204020204" charset="-122"/>
              </a:rPr>
              <a:t>添加标题</a:t>
            </a:r>
          </a:p>
        </p:txBody>
      </p:sp>
      <p:sp>
        <p:nvSpPr>
          <p:cNvPr id="12" name="文本框 11"/>
          <p:cNvSpPr txBox="1"/>
          <p:nvPr/>
        </p:nvSpPr>
        <p:spPr>
          <a:xfrm>
            <a:off x="1304925" y="4394964"/>
            <a:ext cx="1476375" cy="352425"/>
          </a:xfrm>
          <a:prstGeom prst="rect">
            <a:avLst/>
          </a:prstGeom>
          <a:noFill/>
        </p:spPr>
        <p:txBody>
          <a:bodyPr wrap="square" rtlCol="0">
            <a:spAutoFit/>
          </a:bodyPr>
          <a:lstStyle/>
          <a:p>
            <a:r>
              <a:rPr lang="en-US" altLang="zh-CN" sz="1600" dirty="0">
                <a:latin typeface="微软雅黑" panose="020B0503020204020204" charset="-122"/>
                <a:ea typeface="微软雅黑" panose="020B0503020204020204" charset="-122"/>
              </a:rPr>
              <a:t>添加标题</a:t>
            </a:r>
          </a:p>
        </p:txBody>
      </p:sp>
      <p:sp>
        <p:nvSpPr>
          <p:cNvPr id="13" name="文本框 12"/>
          <p:cNvSpPr txBox="1"/>
          <p:nvPr/>
        </p:nvSpPr>
        <p:spPr>
          <a:xfrm>
            <a:off x="1304925" y="5565527"/>
            <a:ext cx="1476375" cy="352425"/>
          </a:xfrm>
          <a:prstGeom prst="rect">
            <a:avLst/>
          </a:prstGeom>
          <a:noFill/>
        </p:spPr>
        <p:txBody>
          <a:bodyPr wrap="square" rtlCol="0">
            <a:spAutoFit/>
          </a:bodyPr>
          <a:lstStyle/>
          <a:p>
            <a:r>
              <a:rPr lang="en-US" altLang="zh-CN" sz="1600" dirty="0">
                <a:latin typeface="微软雅黑" panose="020B0503020204020204" charset="-122"/>
                <a:ea typeface="微软雅黑" panose="020B0503020204020204" charset="-122"/>
              </a:rPr>
              <a:t>添加标题</a:t>
            </a:r>
          </a:p>
        </p:txBody>
      </p:sp>
      <p:sp>
        <p:nvSpPr>
          <p:cNvPr id="14" name="矩形 13"/>
          <p:cNvSpPr/>
          <p:nvPr/>
        </p:nvSpPr>
        <p:spPr>
          <a:xfrm>
            <a:off x="447675" y="2701925"/>
            <a:ext cx="857250" cy="8572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934450" y="1558925"/>
            <a:ext cx="2844800" cy="428625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dirty="0">
                <a:latin typeface="微软雅黑" panose="020B0503020204020204" charset="-122"/>
                <a:ea typeface="微软雅黑" panose="020B0503020204020204" charset="-122"/>
              </a:rPr>
              <a:t>请在此粘贴或者输入您的文字内容请在此粘贴或者输入您的文字内容请在此粘贴或者输入您的文字内容请在此粘贴或者输入您的文字内容请在此粘贴或者输入您的文字内容请在此粘贴或者输入您的文字内容</a:t>
            </a:r>
          </a:p>
        </p:txBody>
      </p:sp>
      <p:sp>
        <p:nvSpPr>
          <p:cNvPr id="17" name="矩形 16"/>
          <p:cNvSpPr/>
          <p:nvPr/>
        </p:nvSpPr>
        <p:spPr>
          <a:xfrm>
            <a:off x="447675" y="1558925"/>
            <a:ext cx="857250" cy="85725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47675" y="3844925"/>
            <a:ext cx="857250" cy="85725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47675" y="4987925"/>
            <a:ext cx="857250" cy="8572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a:spLocks noChangeAspect="1"/>
          </p:cNvSpPr>
          <p:nvPr/>
        </p:nvSpPr>
        <p:spPr>
          <a:xfrm>
            <a:off x="669455" y="1807550"/>
            <a:ext cx="413690" cy="360000"/>
          </a:xfrm>
          <a:custGeom>
            <a:avLst/>
            <a:gdLst>
              <a:gd name="connsiteX0" fmla="*/ 2136838 w 4244134"/>
              <a:gd name="connsiteY0" fmla="*/ 2537631 h 3693319"/>
              <a:gd name="connsiteX1" fmla="*/ 2299844 w 4244134"/>
              <a:gd name="connsiteY1" fmla="*/ 2700637 h 3693319"/>
              <a:gd name="connsiteX2" fmla="*/ 2462850 w 4244134"/>
              <a:gd name="connsiteY2" fmla="*/ 2537631 h 3693319"/>
              <a:gd name="connsiteX3" fmla="*/ 616723 w 4244134"/>
              <a:gd name="connsiteY3" fmla="*/ 1748051 h 3693319"/>
              <a:gd name="connsiteX4" fmla="*/ 2488723 w 4244134"/>
              <a:gd name="connsiteY4" fmla="*/ 1748051 h 3693319"/>
              <a:gd name="connsiteX5" fmla="*/ 2488723 w 4244134"/>
              <a:gd name="connsiteY5" fmla="*/ 1884677 h 3693319"/>
              <a:gd name="connsiteX6" fmla="*/ 616723 w 4244134"/>
              <a:gd name="connsiteY6" fmla="*/ 1884677 h 3693319"/>
              <a:gd name="connsiteX7" fmla="*/ 616723 w 4244134"/>
              <a:gd name="connsiteY7" fmla="*/ 1421574 h 3693319"/>
              <a:gd name="connsiteX8" fmla="*/ 2488723 w 4244134"/>
              <a:gd name="connsiteY8" fmla="*/ 1421574 h 3693319"/>
              <a:gd name="connsiteX9" fmla="*/ 2488723 w 4244134"/>
              <a:gd name="connsiteY9" fmla="*/ 1558200 h 3693319"/>
              <a:gd name="connsiteX10" fmla="*/ 616723 w 4244134"/>
              <a:gd name="connsiteY10" fmla="*/ 1558200 h 3693319"/>
              <a:gd name="connsiteX11" fmla="*/ 616723 w 4244134"/>
              <a:gd name="connsiteY11" fmla="*/ 1095097 h 3693319"/>
              <a:gd name="connsiteX12" fmla="*/ 2488723 w 4244134"/>
              <a:gd name="connsiteY12" fmla="*/ 1095097 h 3693319"/>
              <a:gd name="connsiteX13" fmla="*/ 2488723 w 4244134"/>
              <a:gd name="connsiteY13" fmla="*/ 1231723 h 3693319"/>
              <a:gd name="connsiteX14" fmla="*/ 616723 w 4244134"/>
              <a:gd name="connsiteY14" fmla="*/ 1231723 h 3693319"/>
              <a:gd name="connsiteX15" fmla="*/ 204718 w 4244134"/>
              <a:gd name="connsiteY15" fmla="*/ 204718 h 3693319"/>
              <a:gd name="connsiteX16" fmla="*/ 204718 w 4244134"/>
              <a:gd name="connsiteY16" fmla="*/ 3488601 h 3693319"/>
              <a:gd name="connsiteX17" fmla="*/ 2907082 w 4244134"/>
              <a:gd name="connsiteY17" fmla="*/ 3488601 h 3693319"/>
              <a:gd name="connsiteX18" fmla="*/ 2907082 w 4244134"/>
              <a:gd name="connsiteY18" fmla="*/ 3096000 h 3693319"/>
              <a:gd name="connsiteX19" fmla="*/ 2907082 w 4244134"/>
              <a:gd name="connsiteY19" fmla="*/ 2973318 h 3693319"/>
              <a:gd name="connsiteX20" fmla="*/ 2907082 w 4244134"/>
              <a:gd name="connsiteY20" fmla="*/ 2619924 h 3693319"/>
              <a:gd name="connsiteX21" fmla="*/ 2302633 w 4244134"/>
              <a:gd name="connsiteY21" fmla="*/ 3224372 h 3693319"/>
              <a:gd name="connsiteX22" fmla="*/ 2288873 w 4244134"/>
              <a:gd name="connsiteY22" fmla="*/ 3210611 h 3693319"/>
              <a:gd name="connsiteX23" fmla="*/ 2286083 w 4244134"/>
              <a:gd name="connsiteY23" fmla="*/ 3213400 h 3693319"/>
              <a:gd name="connsiteX24" fmla="*/ 1610314 w 4244134"/>
              <a:gd name="connsiteY24" fmla="*/ 2537631 h 3693319"/>
              <a:gd name="connsiteX25" fmla="*/ 616723 w 4244134"/>
              <a:gd name="connsiteY25" fmla="*/ 2537631 h 3693319"/>
              <a:gd name="connsiteX26" fmla="*/ 616723 w 4244134"/>
              <a:gd name="connsiteY26" fmla="*/ 2401005 h 3693319"/>
              <a:gd name="connsiteX27" fmla="*/ 1473688 w 4244134"/>
              <a:gd name="connsiteY27" fmla="*/ 2401005 h 3693319"/>
              <a:gd name="connsiteX28" fmla="*/ 1340342 w 4244134"/>
              <a:gd name="connsiteY28" fmla="*/ 2267659 h 3693319"/>
              <a:gd name="connsiteX29" fmla="*/ 1396846 w 4244134"/>
              <a:gd name="connsiteY29" fmla="*/ 2211154 h 3693319"/>
              <a:gd name="connsiteX30" fmla="*/ 616723 w 4244134"/>
              <a:gd name="connsiteY30" fmla="*/ 2211154 h 3693319"/>
              <a:gd name="connsiteX31" fmla="*/ 616723 w 4244134"/>
              <a:gd name="connsiteY31" fmla="*/ 2074528 h 3693319"/>
              <a:gd name="connsiteX32" fmla="*/ 1533472 w 4244134"/>
              <a:gd name="connsiteY32" fmla="*/ 2074528 h 3693319"/>
              <a:gd name="connsiteX33" fmla="*/ 1603604 w 4244134"/>
              <a:gd name="connsiteY33" fmla="*/ 2004396 h 3693319"/>
              <a:gd name="connsiteX34" fmla="*/ 1673735 w 4244134"/>
              <a:gd name="connsiteY34" fmla="*/ 2074528 h 3693319"/>
              <a:gd name="connsiteX35" fmla="*/ 2488723 w 4244134"/>
              <a:gd name="connsiteY35" fmla="*/ 2074528 h 3693319"/>
              <a:gd name="connsiteX36" fmla="*/ 2488723 w 4244134"/>
              <a:gd name="connsiteY36" fmla="*/ 2211154 h 3693319"/>
              <a:gd name="connsiteX37" fmla="*/ 1810361 w 4244134"/>
              <a:gd name="connsiteY37" fmla="*/ 2211154 h 3693319"/>
              <a:gd name="connsiteX38" fmla="*/ 2000212 w 4244134"/>
              <a:gd name="connsiteY38" fmla="*/ 2401005 h 3693319"/>
              <a:gd name="connsiteX39" fmla="*/ 2488723 w 4244134"/>
              <a:gd name="connsiteY39" fmla="*/ 2401005 h 3693319"/>
              <a:gd name="connsiteX40" fmla="*/ 2488723 w 4244134"/>
              <a:gd name="connsiteY40" fmla="*/ 2511758 h 3693319"/>
              <a:gd name="connsiteX41" fmla="*/ 2907082 w 4244134"/>
              <a:gd name="connsiteY41" fmla="*/ 2093399 h 3693319"/>
              <a:gd name="connsiteX42" fmla="*/ 2907082 w 4244134"/>
              <a:gd name="connsiteY42" fmla="*/ 204718 h 3693319"/>
              <a:gd name="connsiteX43" fmla="*/ 0 w 4244134"/>
              <a:gd name="connsiteY43" fmla="*/ 0 h 3693319"/>
              <a:gd name="connsiteX44" fmla="*/ 204718 w 4244134"/>
              <a:gd name="connsiteY44" fmla="*/ 0 h 3693319"/>
              <a:gd name="connsiteX45" fmla="*/ 204718 w 4244134"/>
              <a:gd name="connsiteY45" fmla="*/ 1 h 3693319"/>
              <a:gd name="connsiteX46" fmla="*/ 2907082 w 4244134"/>
              <a:gd name="connsiteY46" fmla="*/ 1 h 3693319"/>
              <a:gd name="connsiteX47" fmla="*/ 2907082 w 4244134"/>
              <a:gd name="connsiteY47" fmla="*/ 0 h 3693319"/>
              <a:gd name="connsiteX48" fmla="*/ 3111799 w 4244134"/>
              <a:gd name="connsiteY48" fmla="*/ 0 h 3693319"/>
              <a:gd name="connsiteX49" fmla="*/ 3111799 w 4244134"/>
              <a:gd name="connsiteY49" fmla="*/ 1888682 h 3693319"/>
              <a:gd name="connsiteX50" fmla="*/ 3980872 w 4244134"/>
              <a:gd name="connsiteY50" fmla="*/ 1019609 h 3693319"/>
              <a:gd name="connsiteX51" fmla="*/ 4244134 w 4244134"/>
              <a:gd name="connsiteY51" fmla="*/ 1282871 h 3693319"/>
              <a:gd name="connsiteX52" fmla="*/ 3111799 w 4244134"/>
              <a:gd name="connsiteY52" fmla="*/ 2415207 h 3693319"/>
              <a:gd name="connsiteX53" fmla="*/ 3111799 w 4244134"/>
              <a:gd name="connsiteY53" fmla="*/ 2973318 h 3693319"/>
              <a:gd name="connsiteX54" fmla="*/ 3111799 w 4244134"/>
              <a:gd name="connsiteY54" fmla="*/ 3096000 h 3693319"/>
              <a:gd name="connsiteX55" fmla="*/ 3111799 w 4244134"/>
              <a:gd name="connsiteY55" fmla="*/ 3693319 h 3693319"/>
              <a:gd name="connsiteX56" fmla="*/ 2907082 w 4244134"/>
              <a:gd name="connsiteY56" fmla="*/ 3693319 h 3693319"/>
              <a:gd name="connsiteX57" fmla="*/ 2907082 w 4244134"/>
              <a:gd name="connsiteY57" fmla="*/ 3693318 h 3693319"/>
              <a:gd name="connsiteX58" fmla="*/ 1 w 4244134"/>
              <a:gd name="connsiteY58" fmla="*/ 3693318 h 3693319"/>
              <a:gd name="connsiteX59" fmla="*/ 1 w 4244134"/>
              <a:gd name="connsiteY59" fmla="*/ 3636000 h 3693319"/>
              <a:gd name="connsiteX60" fmla="*/ 0 w 4244134"/>
              <a:gd name="connsiteY60" fmla="*/ 363600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44134" h="3693319">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a:spLocks noChangeAspect="1"/>
          </p:cNvSpPr>
          <p:nvPr/>
        </p:nvSpPr>
        <p:spPr>
          <a:xfrm>
            <a:off x="707150" y="4093550"/>
            <a:ext cx="334162" cy="360000"/>
          </a:xfrm>
          <a:custGeom>
            <a:avLst/>
            <a:gdLst>
              <a:gd name="connsiteX0" fmla="*/ 2149595 w 4366834"/>
              <a:gd name="connsiteY0" fmla="*/ 2482640 h 4704489"/>
              <a:gd name="connsiteX1" fmla="*/ 2102840 w 4366834"/>
              <a:gd name="connsiteY1" fmla="*/ 2492080 h 4704489"/>
              <a:gd name="connsiteX2" fmla="*/ 2012340 w 4366834"/>
              <a:gd name="connsiteY2" fmla="*/ 2628611 h 4704489"/>
              <a:gd name="connsiteX3" fmla="*/ 2160516 w 4366834"/>
              <a:gd name="connsiteY3" fmla="*/ 2776787 h 4704489"/>
              <a:gd name="connsiteX4" fmla="*/ 2308692 w 4366834"/>
              <a:gd name="connsiteY4" fmla="*/ 2628611 h 4704489"/>
              <a:gd name="connsiteX5" fmla="*/ 2218193 w 4366834"/>
              <a:gd name="connsiteY5" fmla="*/ 2492080 h 4704489"/>
              <a:gd name="connsiteX6" fmla="*/ 2171438 w 4366834"/>
              <a:gd name="connsiteY6" fmla="*/ 2482640 h 4704489"/>
              <a:gd name="connsiteX7" fmla="*/ 2160518 w 4366834"/>
              <a:gd name="connsiteY7" fmla="*/ 951351 h 4704489"/>
              <a:gd name="connsiteX8" fmla="*/ 2302218 w 4366834"/>
              <a:gd name="connsiteY8" fmla="*/ 1093052 h 4704489"/>
              <a:gd name="connsiteX9" fmla="*/ 2302218 w 4366834"/>
              <a:gd name="connsiteY9" fmla="*/ 2314238 h 4704489"/>
              <a:gd name="connsiteX10" fmla="*/ 2353661 w 4366834"/>
              <a:gd name="connsiteY10" fmla="*/ 2342160 h 4704489"/>
              <a:gd name="connsiteX11" fmla="*/ 2505965 w 4366834"/>
              <a:gd name="connsiteY11" fmla="*/ 2628611 h 4704489"/>
              <a:gd name="connsiteX12" fmla="*/ 2160517 w 4366834"/>
              <a:gd name="connsiteY12" fmla="*/ 2974059 h 4704489"/>
              <a:gd name="connsiteX13" fmla="*/ 1815069 w 4366834"/>
              <a:gd name="connsiteY13" fmla="*/ 2628611 h 4704489"/>
              <a:gd name="connsiteX14" fmla="*/ 1967374 w 4366834"/>
              <a:gd name="connsiteY14" fmla="*/ 2342160 h 4704489"/>
              <a:gd name="connsiteX15" fmla="*/ 2018817 w 4366834"/>
              <a:gd name="connsiteY15" fmla="*/ 2314238 h 4704489"/>
              <a:gd name="connsiteX16" fmla="*/ 2018817 w 4366834"/>
              <a:gd name="connsiteY16" fmla="*/ 1093052 h 4704489"/>
              <a:gd name="connsiteX17" fmla="*/ 2163170 w 4366834"/>
              <a:gd name="connsiteY17" fmla="*/ 761506 h 4704489"/>
              <a:gd name="connsiteX18" fmla="*/ 383357 w 4366834"/>
              <a:gd name="connsiteY18" fmla="*/ 2541318 h 4704489"/>
              <a:gd name="connsiteX19" fmla="*/ 2163170 w 4366834"/>
              <a:gd name="connsiteY19" fmla="*/ 4321131 h 4704489"/>
              <a:gd name="connsiteX20" fmla="*/ 3942983 w 4366834"/>
              <a:gd name="connsiteY20" fmla="*/ 2541318 h 4704489"/>
              <a:gd name="connsiteX21" fmla="*/ 2163170 w 4366834"/>
              <a:gd name="connsiteY21" fmla="*/ 761506 h 4704489"/>
              <a:gd name="connsiteX22" fmla="*/ 1914854 w 4366834"/>
              <a:gd name="connsiteY22" fmla="*/ 0 h 4704489"/>
              <a:gd name="connsiteX23" fmla="*/ 2451372 w 4366834"/>
              <a:gd name="connsiteY23" fmla="*/ 0 h 4704489"/>
              <a:gd name="connsiteX24" fmla="*/ 2451372 w 4366834"/>
              <a:gd name="connsiteY24" fmla="*/ 398363 h 4704489"/>
              <a:gd name="connsiteX25" fmla="*/ 2492601 w 4366834"/>
              <a:gd name="connsiteY25" fmla="*/ 403072 h 4704489"/>
              <a:gd name="connsiteX26" fmla="*/ 3372621 w 4366834"/>
              <a:gd name="connsiteY26" fmla="*/ 747583 h 4704489"/>
              <a:gd name="connsiteX27" fmla="*/ 3532765 w 4366834"/>
              <a:gd name="connsiteY27" fmla="*/ 867337 h 4704489"/>
              <a:gd name="connsiteX28" fmla="*/ 3733861 w 4366834"/>
              <a:gd name="connsiteY28" fmla="*/ 666241 h 4704489"/>
              <a:gd name="connsiteX29" fmla="*/ 3498760 w 4366834"/>
              <a:gd name="connsiteY29" fmla="*/ 431140 h 4704489"/>
              <a:gd name="connsiteX30" fmla="*/ 3711472 w 4366834"/>
              <a:gd name="connsiteY30" fmla="*/ 218428 h 4704489"/>
              <a:gd name="connsiteX31" fmla="*/ 4366834 w 4366834"/>
              <a:gd name="connsiteY31" fmla="*/ 873790 h 4704489"/>
              <a:gd name="connsiteX32" fmla="*/ 4154122 w 4366834"/>
              <a:gd name="connsiteY32" fmla="*/ 1086502 h 4704489"/>
              <a:gd name="connsiteX33" fmla="*/ 3919022 w 4366834"/>
              <a:gd name="connsiteY33" fmla="*/ 851401 h 4704489"/>
              <a:gd name="connsiteX34" fmla="*/ 3724157 w 4366834"/>
              <a:gd name="connsiteY34" fmla="*/ 1046266 h 4704489"/>
              <a:gd name="connsiteX35" fmla="*/ 3832379 w 4366834"/>
              <a:gd name="connsiteY35" fmla="*/ 1165341 h 4704489"/>
              <a:gd name="connsiteX36" fmla="*/ 4326342 w 4366834"/>
              <a:gd name="connsiteY36" fmla="*/ 2541318 h 4704489"/>
              <a:gd name="connsiteX37" fmla="*/ 2163171 w 4366834"/>
              <a:gd name="connsiteY37" fmla="*/ 4704489 h 4704489"/>
              <a:gd name="connsiteX38" fmla="*/ 0 w 4366834"/>
              <a:gd name="connsiteY38" fmla="*/ 2541318 h 4704489"/>
              <a:gd name="connsiteX39" fmla="*/ 1727217 w 4366834"/>
              <a:gd name="connsiteY39" fmla="*/ 422095 h 4704489"/>
              <a:gd name="connsiteX40" fmla="*/ 1914854 w 4366834"/>
              <a:gd name="connsiteY40" fmla="*/ 393458 h 470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66834" h="4704489">
                <a:moveTo>
                  <a:pt x="2149595" y="2482640"/>
                </a:moveTo>
                <a:lnTo>
                  <a:pt x="2102840" y="2492080"/>
                </a:lnTo>
                <a:cubicBezTo>
                  <a:pt x="2049657" y="2514574"/>
                  <a:pt x="2012340" y="2567235"/>
                  <a:pt x="2012340" y="2628611"/>
                </a:cubicBezTo>
                <a:cubicBezTo>
                  <a:pt x="2012340" y="2710446"/>
                  <a:pt x="2078681" y="2776787"/>
                  <a:pt x="2160516" y="2776787"/>
                </a:cubicBezTo>
                <a:cubicBezTo>
                  <a:pt x="2242351" y="2776787"/>
                  <a:pt x="2308692" y="2710446"/>
                  <a:pt x="2308692" y="2628611"/>
                </a:cubicBezTo>
                <a:cubicBezTo>
                  <a:pt x="2308692" y="2567235"/>
                  <a:pt x="2271375" y="2514574"/>
                  <a:pt x="2218193" y="2492080"/>
                </a:cubicBezTo>
                <a:lnTo>
                  <a:pt x="2171438" y="2482640"/>
                </a:lnTo>
                <a:close/>
                <a:moveTo>
                  <a:pt x="2160518" y="951351"/>
                </a:moveTo>
                <a:lnTo>
                  <a:pt x="2302218" y="1093052"/>
                </a:lnTo>
                <a:lnTo>
                  <a:pt x="2302218" y="2314238"/>
                </a:lnTo>
                <a:lnTo>
                  <a:pt x="2353661" y="2342160"/>
                </a:lnTo>
                <a:cubicBezTo>
                  <a:pt x="2445550" y="2404240"/>
                  <a:pt x="2505965" y="2509370"/>
                  <a:pt x="2505965" y="2628611"/>
                </a:cubicBezTo>
                <a:cubicBezTo>
                  <a:pt x="2505965" y="2819397"/>
                  <a:pt x="2351303" y="2974059"/>
                  <a:pt x="2160517" y="2974059"/>
                </a:cubicBezTo>
                <a:cubicBezTo>
                  <a:pt x="1969731" y="2974059"/>
                  <a:pt x="1815069" y="2819397"/>
                  <a:pt x="1815069" y="2628611"/>
                </a:cubicBezTo>
                <a:cubicBezTo>
                  <a:pt x="1815069" y="2509370"/>
                  <a:pt x="1875484" y="2404240"/>
                  <a:pt x="1967374" y="2342160"/>
                </a:cubicBezTo>
                <a:lnTo>
                  <a:pt x="2018817" y="2314238"/>
                </a:lnTo>
                <a:lnTo>
                  <a:pt x="2018817" y="1093052"/>
                </a:lnTo>
                <a:close/>
                <a:moveTo>
                  <a:pt x="2163170" y="761506"/>
                </a:moveTo>
                <a:cubicBezTo>
                  <a:pt x="1180206" y="761506"/>
                  <a:pt x="383357" y="1558354"/>
                  <a:pt x="383357" y="2541318"/>
                </a:cubicBezTo>
                <a:cubicBezTo>
                  <a:pt x="383357" y="3524282"/>
                  <a:pt x="1180206" y="4321131"/>
                  <a:pt x="2163170" y="4321131"/>
                </a:cubicBezTo>
                <a:cubicBezTo>
                  <a:pt x="3146134" y="4321131"/>
                  <a:pt x="3942983" y="3524282"/>
                  <a:pt x="3942983" y="2541318"/>
                </a:cubicBezTo>
                <a:cubicBezTo>
                  <a:pt x="3942983" y="1558354"/>
                  <a:pt x="3146134" y="761506"/>
                  <a:pt x="2163170" y="761506"/>
                </a:cubicBezTo>
                <a:close/>
                <a:moveTo>
                  <a:pt x="1914854" y="0"/>
                </a:moveTo>
                <a:lnTo>
                  <a:pt x="2451372" y="0"/>
                </a:lnTo>
                <a:lnTo>
                  <a:pt x="2451372" y="398363"/>
                </a:lnTo>
                <a:lnTo>
                  <a:pt x="2492601" y="403072"/>
                </a:lnTo>
                <a:cubicBezTo>
                  <a:pt x="2814843" y="452310"/>
                  <a:pt x="3113687" y="572651"/>
                  <a:pt x="3372621" y="747583"/>
                </a:cubicBezTo>
                <a:lnTo>
                  <a:pt x="3532765" y="867337"/>
                </a:lnTo>
                <a:lnTo>
                  <a:pt x="3733861" y="666241"/>
                </a:lnTo>
                <a:lnTo>
                  <a:pt x="3498760" y="431140"/>
                </a:lnTo>
                <a:lnTo>
                  <a:pt x="3711472" y="218428"/>
                </a:lnTo>
                <a:lnTo>
                  <a:pt x="4366834" y="873790"/>
                </a:lnTo>
                <a:lnTo>
                  <a:pt x="4154122" y="1086502"/>
                </a:lnTo>
                <a:lnTo>
                  <a:pt x="3919022" y="851401"/>
                </a:lnTo>
                <a:lnTo>
                  <a:pt x="3724157" y="1046266"/>
                </a:lnTo>
                <a:lnTo>
                  <a:pt x="3832379" y="1165341"/>
                </a:lnTo>
                <a:cubicBezTo>
                  <a:pt x="4140968" y="1539264"/>
                  <a:pt x="4326342" y="2018643"/>
                  <a:pt x="4326342" y="2541318"/>
                </a:cubicBezTo>
                <a:cubicBezTo>
                  <a:pt x="4326342" y="3736004"/>
                  <a:pt x="3357857" y="4704489"/>
                  <a:pt x="2163171" y="4704489"/>
                </a:cubicBezTo>
                <a:cubicBezTo>
                  <a:pt x="968485" y="4704489"/>
                  <a:pt x="0" y="3736004"/>
                  <a:pt x="0" y="2541318"/>
                </a:cubicBezTo>
                <a:cubicBezTo>
                  <a:pt x="0" y="1495968"/>
                  <a:pt x="741497" y="623803"/>
                  <a:pt x="1727217" y="422095"/>
                </a:cubicBezTo>
                <a:lnTo>
                  <a:pt x="1914854" y="3934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任意多边形 21"/>
          <p:cNvSpPr>
            <a:spLocks noChangeAspect="1"/>
          </p:cNvSpPr>
          <p:nvPr/>
        </p:nvSpPr>
        <p:spPr>
          <a:xfrm>
            <a:off x="700738" y="5236550"/>
            <a:ext cx="351123" cy="360000"/>
          </a:xfrm>
          <a:custGeom>
            <a:avLst/>
            <a:gdLst>
              <a:gd name="connsiteX0" fmla="*/ 2429303 w 4858607"/>
              <a:gd name="connsiteY0" fmla="*/ 566170 h 4981435"/>
              <a:gd name="connsiteX1" fmla="*/ 408311 w 4858607"/>
              <a:gd name="connsiteY1" fmla="*/ 2468125 h 4981435"/>
              <a:gd name="connsiteX2" fmla="*/ 1023582 w 4858607"/>
              <a:gd name="connsiteY2" fmla="*/ 2468125 h 4981435"/>
              <a:gd name="connsiteX3" fmla="*/ 1023582 w 4858607"/>
              <a:gd name="connsiteY3" fmla="*/ 2523405 h 4981435"/>
              <a:gd name="connsiteX4" fmla="*/ 1028702 w 4858607"/>
              <a:gd name="connsiteY4" fmla="*/ 2523405 h 4981435"/>
              <a:gd name="connsiteX5" fmla="*/ 1028702 w 4858607"/>
              <a:gd name="connsiteY5" fmla="*/ 4599293 h 4981435"/>
              <a:gd name="connsiteX6" fmla="*/ 1675256 w 4858607"/>
              <a:gd name="connsiteY6" fmla="*/ 4599293 h 4981435"/>
              <a:gd name="connsiteX7" fmla="*/ 1675256 w 4858607"/>
              <a:gd name="connsiteY7" fmla="*/ 2850266 h 4981435"/>
              <a:gd name="connsiteX8" fmla="*/ 1675265 w 4858607"/>
              <a:gd name="connsiteY8" fmla="*/ 2850266 h 4981435"/>
              <a:gd name="connsiteX9" fmla="*/ 1675265 w 4858607"/>
              <a:gd name="connsiteY9" fmla="*/ 2850266 h 4981435"/>
              <a:gd name="connsiteX10" fmla="*/ 2801200 w 4858607"/>
              <a:gd name="connsiteY10" fmla="*/ 2850266 h 4981435"/>
              <a:gd name="connsiteX11" fmla="*/ 2801200 w 4858607"/>
              <a:gd name="connsiteY11" fmla="*/ 2850265 h 4981435"/>
              <a:gd name="connsiteX12" fmla="*/ 3183342 w 4858607"/>
              <a:gd name="connsiteY12" fmla="*/ 2850265 h 4981435"/>
              <a:gd name="connsiteX13" fmla="*/ 3183342 w 4858607"/>
              <a:gd name="connsiteY13" fmla="*/ 2850266 h 4981435"/>
              <a:gd name="connsiteX14" fmla="*/ 3183342 w 4858607"/>
              <a:gd name="connsiteY14" fmla="*/ 2850266 h 4981435"/>
              <a:gd name="connsiteX15" fmla="*/ 3183342 w 4858607"/>
              <a:gd name="connsiteY15" fmla="*/ 3232407 h 4981435"/>
              <a:gd name="connsiteX16" fmla="*/ 3183342 w 4858607"/>
              <a:gd name="connsiteY16" fmla="*/ 3232407 h 4981435"/>
              <a:gd name="connsiteX17" fmla="*/ 3183342 w 4858607"/>
              <a:gd name="connsiteY17" fmla="*/ 4599293 h 4981435"/>
              <a:gd name="connsiteX18" fmla="*/ 3829904 w 4858607"/>
              <a:gd name="connsiteY18" fmla="*/ 4599293 h 4981435"/>
              <a:gd name="connsiteX19" fmla="*/ 3829904 w 4858607"/>
              <a:gd name="connsiteY19" fmla="*/ 2523405 h 4981435"/>
              <a:gd name="connsiteX20" fmla="*/ 3835025 w 4858607"/>
              <a:gd name="connsiteY20" fmla="*/ 2523405 h 4981435"/>
              <a:gd name="connsiteX21" fmla="*/ 3835025 w 4858607"/>
              <a:gd name="connsiteY21" fmla="*/ 2468125 h 4981435"/>
              <a:gd name="connsiteX22" fmla="*/ 4450297 w 4858607"/>
              <a:gd name="connsiteY22" fmla="*/ 2468125 h 4981435"/>
              <a:gd name="connsiteX23" fmla="*/ 2429303 w 4858607"/>
              <a:gd name="connsiteY23" fmla="*/ 0 h 4981435"/>
              <a:gd name="connsiteX24" fmla="*/ 4858607 w 4858607"/>
              <a:gd name="connsiteY24" fmla="*/ 2286215 h 4981435"/>
              <a:gd name="connsiteX25" fmla="*/ 4858607 w 4858607"/>
              <a:gd name="connsiteY25" fmla="*/ 2468125 h 4981435"/>
              <a:gd name="connsiteX26" fmla="*/ 4858607 w 4858607"/>
              <a:gd name="connsiteY26" fmla="*/ 2468125 h 4981435"/>
              <a:gd name="connsiteX27" fmla="*/ 4858607 w 4858607"/>
              <a:gd name="connsiteY27" fmla="*/ 2850266 h 4981435"/>
              <a:gd name="connsiteX28" fmla="*/ 4858607 w 4858607"/>
              <a:gd name="connsiteY28" fmla="*/ 2850266 h 4981435"/>
              <a:gd name="connsiteX29" fmla="*/ 4858607 w 4858607"/>
              <a:gd name="connsiteY29" fmla="*/ 2852385 h 4981435"/>
              <a:gd name="connsiteX30" fmla="*/ 4856355 w 4858607"/>
              <a:gd name="connsiteY30" fmla="*/ 2850266 h 4981435"/>
              <a:gd name="connsiteX31" fmla="*/ 4212045 w 4858607"/>
              <a:gd name="connsiteY31" fmla="*/ 2850266 h 4981435"/>
              <a:gd name="connsiteX32" fmla="*/ 4212045 w 4858607"/>
              <a:gd name="connsiteY32" fmla="*/ 4981434 h 4981435"/>
              <a:gd name="connsiteX33" fmla="*/ 4088357 w 4858607"/>
              <a:gd name="connsiteY33" fmla="*/ 4981434 h 4981435"/>
              <a:gd name="connsiteX34" fmla="*/ 3829904 w 4858607"/>
              <a:gd name="connsiteY34" fmla="*/ 4981434 h 4981435"/>
              <a:gd name="connsiteX35" fmla="*/ 2924889 w 4858607"/>
              <a:gd name="connsiteY35" fmla="*/ 4981434 h 4981435"/>
              <a:gd name="connsiteX36" fmla="*/ 2924889 w 4858607"/>
              <a:gd name="connsiteY36" fmla="*/ 4981434 h 4981435"/>
              <a:gd name="connsiteX37" fmla="*/ 2801200 w 4858607"/>
              <a:gd name="connsiteY37" fmla="*/ 4981434 h 4981435"/>
              <a:gd name="connsiteX38" fmla="*/ 2801200 w 4858607"/>
              <a:gd name="connsiteY38" fmla="*/ 3232407 h 4981435"/>
              <a:gd name="connsiteX39" fmla="*/ 2057397 w 4858607"/>
              <a:gd name="connsiteY39" fmla="*/ 3232407 h 4981435"/>
              <a:gd name="connsiteX40" fmla="*/ 2057397 w 4858607"/>
              <a:gd name="connsiteY40" fmla="*/ 4981435 h 4981435"/>
              <a:gd name="connsiteX41" fmla="*/ 1675256 w 4858607"/>
              <a:gd name="connsiteY41" fmla="*/ 4981435 h 4981435"/>
              <a:gd name="connsiteX42" fmla="*/ 1675256 w 4858607"/>
              <a:gd name="connsiteY42" fmla="*/ 4981434 h 4981435"/>
              <a:gd name="connsiteX43" fmla="*/ 1028702 w 4858607"/>
              <a:gd name="connsiteY43" fmla="*/ 4981434 h 4981435"/>
              <a:gd name="connsiteX44" fmla="*/ 733573 w 4858607"/>
              <a:gd name="connsiteY44" fmla="*/ 4981434 h 4981435"/>
              <a:gd name="connsiteX45" fmla="*/ 646561 w 4858607"/>
              <a:gd name="connsiteY45" fmla="*/ 4981434 h 4981435"/>
              <a:gd name="connsiteX46" fmla="*/ 646561 w 4858607"/>
              <a:gd name="connsiteY46" fmla="*/ 2850266 h 4981435"/>
              <a:gd name="connsiteX47" fmla="*/ 2253 w 4858607"/>
              <a:gd name="connsiteY47" fmla="*/ 2850266 h 4981435"/>
              <a:gd name="connsiteX48" fmla="*/ 0 w 4858607"/>
              <a:gd name="connsiteY48" fmla="*/ 2852385 h 4981435"/>
              <a:gd name="connsiteX49" fmla="*/ 0 w 4858607"/>
              <a:gd name="connsiteY49" fmla="*/ 2850266 h 4981435"/>
              <a:gd name="connsiteX50" fmla="*/ 0 w 4858607"/>
              <a:gd name="connsiteY50" fmla="*/ 2850266 h 4981435"/>
              <a:gd name="connsiteX51" fmla="*/ 0 w 4858607"/>
              <a:gd name="connsiteY51" fmla="*/ 2468125 h 4981435"/>
              <a:gd name="connsiteX52" fmla="*/ 0 w 4858607"/>
              <a:gd name="connsiteY52" fmla="*/ 2468125 h 4981435"/>
              <a:gd name="connsiteX53" fmla="*/ 0 w 4858607"/>
              <a:gd name="connsiteY53" fmla="*/ 2286215 h 498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58607" h="4981435">
                <a:moveTo>
                  <a:pt x="2429303" y="566170"/>
                </a:moveTo>
                <a:lnTo>
                  <a:pt x="408311" y="2468125"/>
                </a:lnTo>
                <a:lnTo>
                  <a:pt x="1023582" y="2468125"/>
                </a:lnTo>
                <a:lnTo>
                  <a:pt x="1023582" y="2523405"/>
                </a:lnTo>
                <a:lnTo>
                  <a:pt x="1028702" y="2523405"/>
                </a:lnTo>
                <a:lnTo>
                  <a:pt x="1028702" y="4599293"/>
                </a:lnTo>
                <a:lnTo>
                  <a:pt x="1675256" y="4599293"/>
                </a:lnTo>
                <a:lnTo>
                  <a:pt x="1675256" y="2850266"/>
                </a:lnTo>
                <a:lnTo>
                  <a:pt x="1675265" y="2850266"/>
                </a:lnTo>
                <a:lnTo>
                  <a:pt x="1675265" y="2850266"/>
                </a:lnTo>
                <a:lnTo>
                  <a:pt x="2801200" y="2850266"/>
                </a:lnTo>
                <a:lnTo>
                  <a:pt x="2801200" y="2850265"/>
                </a:lnTo>
                <a:lnTo>
                  <a:pt x="3183342" y="2850265"/>
                </a:lnTo>
                <a:lnTo>
                  <a:pt x="3183342" y="2850266"/>
                </a:lnTo>
                <a:lnTo>
                  <a:pt x="3183342" y="2850266"/>
                </a:lnTo>
                <a:lnTo>
                  <a:pt x="3183342" y="3232407"/>
                </a:lnTo>
                <a:lnTo>
                  <a:pt x="3183342" y="3232407"/>
                </a:lnTo>
                <a:lnTo>
                  <a:pt x="3183342" y="4599293"/>
                </a:lnTo>
                <a:lnTo>
                  <a:pt x="3829904" y="4599293"/>
                </a:lnTo>
                <a:lnTo>
                  <a:pt x="3829904" y="2523405"/>
                </a:lnTo>
                <a:lnTo>
                  <a:pt x="3835025" y="2523405"/>
                </a:lnTo>
                <a:lnTo>
                  <a:pt x="3835025" y="2468125"/>
                </a:lnTo>
                <a:lnTo>
                  <a:pt x="4450297" y="2468125"/>
                </a:lnTo>
                <a:close/>
                <a:moveTo>
                  <a:pt x="2429303" y="0"/>
                </a:moveTo>
                <a:lnTo>
                  <a:pt x="4858607" y="2286215"/>
                </a:lnTo>
                <a:lnTo>
                  <a:pt x="4858607" y="2468125"/>
                </a:lnTo>
                <a:lnTo>
                  <a:pt x="4858607" y="2468125"/>
                </a:lnTo>
                <a:lnTo>
                  <a:pt x="4858607" y="2850266"/>
                </a:lnTo>
                <a:lnTo>
                  <a:pt x="4858607" y="2850266"/>
                </a:lnTo>
                <a:lnTo>
                  <a:pt x="4858607" y="2852385"/>
                </a:lnTo>
                <a:lnTo>
                  <a:pt x="4856355" y="2850266"/>
                </a:lnTo>
                <a:lnTo>
                  <a:pt x="4212045" y="2850266"/>
                </a:lnTo>
                <a:lnTo>
                  <a:pt x="4212045" y="4981434"/>
                </a:lnTo>
                <a:lnTo>
                  <a:pt x="4088357" y="4981434"/>
                </a:lnTo>
                <a:lnTo>
                  <a:pt x="3829904" y="4981434"/>
                </a:lnTo>
                <a:lnTo>
                  <a:pt x="2924889" y="4981434"/>
                </a:lnTo>
                <a:lnTo>
                  <a:pt x="2924889" y="4981434"/>
                </a:lnTo>
                <a:lnTo>
                  <a:pt x="2801200" y="4981434"/>
                </a:lnTo>
                <a:lnTo>
                  <a:pt x="2801200" y="3232407"/>
                </a:lnTo>
                <a:lnTo>
                  <a:pt x="2057397" y="3232407"/>
                </a:lnTo>
                <a:lnTo>
                  <a:pt x="2057397" y="4981435"/>
                </a:lnTo>
                <a:lnTo>
                  <a:pt x="1675256" y="4981435"/>
                </a:lnTo>
                <a:lnTo>
                  <a:pt x="1675256" y="4981434"/>
                </a:lnTo>
                <a:lnTo>
                  <a:pt x="1028702" y="4981434"/>
                </a:lnTo>
                <a:lnTo>
                  <a:pt x="733573" y="4981434"/>
                </a:lnTo>
                <a:lnTo>
                  <a:pt x="646561" y="4981434"/>
                </a:lnTo>
                <a:lnTo>
                  <a:pt x="646561" y="2850266"/>
                </a:lnTo>
                <a:lnTo>
                  <a:pt x="2253" y="2850266"/>
                </a:lnTo>
                <a:lnTo>
                  <a:pt x="0" y="2852385"/>
                </a:lnTo>
                <a:lnTo>
                  <a:pt x="0" y="2850266"/>
                </a:lnTo>
                <a:lnTo>
                  <a:pt x="0" y="2850266"/>
                </a:lnTo>
                <a:lnTo>
                  <a:pt x="0" y="2468125"/>
                </a:lnTo>
                <a:lnTo>
                  <a:pt x="0" y="2468125"/>
                </a:lnTo>
                <a:lnTo>
                  <a:pt x="0" y="22862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a:spLocks noChangeAspect="1"/>
          </p:cNvSpPr>
          <p:nvPr/>
        </p:nvSpPr>
        <p:spPr>
          <a:xfrm>
            <a:off x="686031" y="2950550"/>
            <a:ext cx="364369" cy="360000"/>
          </a:xfrm>
          <a:custGeom>
            <a:avLst/>
            <a:gdLst>
              <a:gd name="connsiteX0" fmla="*/ 3577275 w 5691115"/>
              <a:gd name="connsiteY0" fmla="*/ 3207225 h 5622876"/>
              <a:gd name="connsiteX1" fmla="*/ 3268639 w 5691115"/>
              <a:gd name="connsiteY1" fmla="*/ 3515861 h 5622876"/>
              <a:gd name="connsiteX2" fmla="*/ 3268639 w 5691115"/>
              <a:gd name="connsiteY2" fmla="*/ 5089053 h 5622876"/>
              <a:gd name="connsiteX3" fmla="*/ 3577275 w 5691115"/>
              <a:gd name="connsiteY3" fmla="*/ 5397689 h 5622876"/>
              <a:gd name="connsiteX4" fmla="*/ 5150467 w 5691115"/>
              <a:gd name="connsiteY4" fmla="*/ 5397689 h 5622876"/>
              <a:gd name="connsiteX5" fmla="*/ 5459103 w 5691115"/>
              <a:gd name="connsiteY5" fmla="*/ 5089053 h 5622876"/>
              <a:gd name="connsiteX6" fmla="*/ 5459103 w 5691115"/>
              <a:gd name="connsiteY6" fmla="*/ 3515861 h 5622876"/>
              <a:gd name="connsiteX7" fmla="*/ 5150467 w 5691115"/>
              <a:gd name="connsiteY7" fmla="*/ 3207225 h 5622876"/>
              <a:gd name="connsiteX8" fmla="*/ 533824 w 5691115"/>
              <a:gd name="connsiteY8" fmla="*/ 3207225 h 5622876"/>
              <a:gd name="connsiteX9" fmla="*/ 225188 w 5691115"/>
              <a:gd name="connsiteY9" fmla="*/ 3515861 h 5622876"/>
              <a:gd name="connsiteX10" fmla="*/ 225188 w 5691115"/>
              <a:gd name="connsiteY10" fmla="*/ 5089053 h 5622876"/>
              <a:gd name="connsiteX11" fmla="*/ 533824 w 5691115"/>
              <a:gd name="connsiteY11" fmla="*/ 5397689 h 5622876"/>
              <a:gd name="connsiteX12" fmla="*/ 2107016 w 5691115"/>
              <a:gd name="connsiteY12" fmla="*/ 5397689 h 5622876"/>
              <a:gd name="connsiteX13" fmla="*/ 2415652 w 5691115"/>
              <a:gd name="connsiteY13" fmla="*/ 5089053 h 5622876"/>
              <a:gd name="connsiteX14" fmla="*/ 2415652 w 5691115"/>
              <a:gd name="connsiteY14" fmla="*/ 3515861 h 5622876"/>
              <a:gd name="connsiteX15" fmla="*/ 2107016 w 5691115"/>
              <a:gd name="connsiteY15" fmla="*/ 3207225 h 5622876"/>
              <a:gd name="connsiteX16" fmla="*/ 3416507 w 5691115"/>
              <a:gd name="connsiteY16" fmla="*/ 2975212 h 5622876"/>
              <a:gd name="connsiteX17" fmla="*/ 5318059 w 5691115"/>
              <a:gd name="connsiteY17" fmla="*/ 2975212 h 5622876"/>
              <a:gd name="connsiteX18" fmla="*/ 5691115 w 5691115"/>
              <a:gd name="connsiteY18" fmla="*/ 3348268 h 5622876"/>
              <a:gd name="connsiteX19" fmla="*/ 5691115 w 5691115"/>
              <a:gd name="connsiteY19" fmla="*/ 5249820 h 5622876"/>
              <a:gd name="connsiteX20" fmla="*/ 5318059 w 5691115"/>
              <a:gd name="connsiteY20" fmla="*/ 5622876 h 5622876"/>
              <a:gd name="connsiteX21" fmla="*/ 3416507 w 5691115"/>
              <a:gd name="connsiteY21" fmla="*/ 5622876 h 5622876"/>
              <a:gd name="connsiteX22" fmla="*/ 3043451 w 5691115"/>
              <a:gd name="connsiteY22" fmla="*/ 5249820 h 5622876"/>
              <a:gd name="connsiteX23" fmla="*/ 3043451 w 5691115"/>
              <a:gd name="connsiteY23" fmla="*/ 3348268 h 5622876"/>
              <a:gd name="connsiteX24" fmla="*/ 3416507 w 5691115"/>
              <a:gd name="connsiteY24" fmla="*/ 2975212 h 5622876"/>
              <a:gd name="connsiteX25" fmla="*/ 373056 w 5691115"/>
              <a:gd name="connsiteY25" fmla="*/ 2975212 h 5622876"/>
              <a:gd name="connsiteX26" fmla="*/ 2274608 w 5691115"/>
              <a:gd name="connsiteY26" fmla="*/ 2975212 h 5622876"/>
              <a:gd name="connsiteX27" fmla="*/ 2647664 w 5691115"/>
              <a:gd name="connsiteY27" fmla="*/ 3348268 h 5622876"/>
              <a:gd name="connsiteX28" fmla="*/ 2647664 w 5691115"/>
              <a:gd name="connsiteY28" fmla="*/ 5249820 h 5622876"/>
              <a:gd name="connsiteX29" fmla="*/ 2274608 w 5691115"/>
              <a:gd name="connsiteY29" fmla="*/ 5622876 h 5622876"/>
              <a:gd name="connsiteX30" fmla="*/ 373056 w 5691115"/>
              <a:gd name="connsiteY30" fmla="*/ 5622876 h 5622876"/>
              <a:gd name="connsiteX31" fmla="*/ 0 w 5691115"/>
              <a:gd name="connsiteY31" fmla="*/ 5249820 h 5622876"/>
              <a:gd name="connsiteX32" fmla="*/ 0 w 5691115"/>
              <a:gd name="connsiteY32" fmla="*/ 3348268 h 5622876"/>
              <a:gd name="connsiteX33" fmla="*/ 373056 w 5691115"/>
              <a:gd name="connsiteY33" fmla="*/ 2975212 h 5622876"/>
              <a:gd name="connsiteX34" fmla="*/ 3577275 w 5691115"/>
              <a:gd name="connsiteY34" fmla="*/ 232013 h 5622876"/>
              <a:gd name="connsiteX35" fmla="*/ 3268639 w 5691115"/>
              <a:gd name="connsiteY35" fmla="*/ 540649 h 5622876"/>
              <a:gd name="connsiteX36" fmla="*/ 3268639 w 5691115"/>
              <a:gd name="connsiteY36" fmla="*/ 2113841 h 5622876"/>
              <a:gd name="connsiteX37" fmla="*/ 3577275 w 5691115"/>
              <a:gd name="connsiteY37" fmla="*/ 2422477 h 5622876"/>
              <a:gd name="connsiteX38" fmla="*/ 5150467 w 5691115"/>
              <a:gd name="connsiteY38" fmla="*/ 2422477 h 5622876"/>
              <a:gd name="connsiteX39" fmla="*/ 5459103 w 5691115"/>
              <a:gd name="connsiteY39" fmla="*/ 2113841 h 5622876"/>
              <a:gd name="connsiteX40" fmla="*/ 5459103 w 5691115"/>
              <a:gd name="connsiteY40" fmla="*/ 540649 h 5622876"/>
              <a:gd name="connsiteX41" fmla="*/ 5150467 w 5691115"/>
              <a:gd name="connsiteY41" fmla="*/ 232013 h 5622876"/>
              <a:gd name="connsiteX42" fmla="*/ 533824 w 5691115"/>
              <a:gd name="connsiteY42" fmla="*/ 232013 h 5622876"/>
              <a:gd name="connsiteX43" fmla="*/ 225188 w 5691115"/>
              <a:gd name="connsiteY43" fmla="*/ 540649 h 5622876"/>
              <a:gd name="connsiteX44" fmla="*/ 225188 w 5691115"/>
              <a:gd name="connsiteY44" fmla="*/ 2113841 h 5622876"/>
              <a:gd name="connsiteX45" fmla="*/ 533824 w 5691115"/>
              <a:gd name="connsiteY45" fmla="*/ 2422477 h 5622876"/>
              <a:gd name="connsiteX46" fmla="*/ 2107016 w 5691115"/>
              <a:gd name="connsiteY46" fmla="*/ 2422477 h 5622876"/>
              <a:gd name="connsiteX47" fmla="*/ 2415652 w 5691115"/>
              <a:gd name="connsiteY47" fmla="*/ 2113841 h 5622876"/>
              <a:gd name="connsiteX48" fmla="*/ 2415652 w 5691115"/>
              <a:gd name="connsiteY48" fmla="*/ 540649 h 5622876"/>
              <a:gd name="connsiteX49" fmla="*/ 2107016 w 5691115"/>
              <a:gd name="connsiteY49" fmla="*/ 232013 h 5622876"/>
              <a:gd name="connsiteX50" fmla="*/ 3416507 w 5691115"/>
              <a:gd name="connsiteY50" fmla="*/ 0 h 5622876"/>
              <a:gd name="connsiteX51" fmla="*/ 5318059 w 5691115"/>
              <a:gd name="connsiteY51" fmla="*/ 0 h 5622876"/>
              <a:gd name="connsiteX52" fmla="*/ 5691115 w 5691115"/>
              <a:gd name="connsiteY52" fmla="*/ 373056 h 5622876"/>
              <a:gd name="connsiteX53" fmla="*/ 5691115 w 5691115"/>
              <a:gd name="connsiteY53" fmla="*/ 2274608 h 5622876"/>
              <a:gd name="connsiteX54" fmla="*/ 5318059 w 5691115"/>
              <a:gd name="connsiteY54" fmla="*/ 2647664 h 5622876"/>
              <a:gd name="connsiteX55" fmla="*/ 3416507 w 5691115"/>
              <a:gd name="connsiteY55" fmla="*/ 2647664 h 5622876"/>
              <a:gd name="connsiteX56" fmla="*/ 3043451 w 5691115"/>
              <a:gd name="connsiteY56" fmla="*/ 2274608 h 5622876"/>
              <a:gd name="connsiteX57" fmla="*/ 3043451 w 5691115"/>
              <a:gd name="connsiteY57" fmla="*/ 373056 h 5622876"/>
              <a:gd name="connsiteX58" fmla="*/ 3416507 w 5691115"/>
              <a:gd name="connsiteY58" fmla="*/ 0 h 5622876"/>
              <a:gd name="connsiteX59" fmla="*/ 373056 w 5691115"/>
              <a:gd name="connsiteY59" fmla="*/ 0 h 5622876"/>
              <a:gd name="connsiteX60" fmla="*/ 2274608 w 5691115"/>
              <a:gd name="connsiteY60" fmla="*/ 0 h 5622876"/>
              <a:gd name="connsiteX61" fmla="*/ 2647664 w 5691115"/>
              <a:gd name="connsiteY61" fmla="*/ 373056 h 5622876"/>
              <a:gd name="connsiteX62" fmla="*/ 2647664 w 5691115"/>
              <a:gd name="connsiteY62" fmla="*/ 2274608 h 5622876"/>
              <a:gd name="connsiteX63" fmla="*/ 2274608 w 5691115"/>
              <a:gd name="connsiteY63" fmla="*/ 2647664 h 5622876"/>
              <a:gd name="connsiteX64" fmla="*/ 373056 w 5691115"/>
              <a:gd name="connsiteY64" fmla="*/ 2647664 h 5622876"/>
              <a:gd name="connsiteX65" fmla="*/ 0 w 5691115"/>
              <a:gd name="connsiteY65" fmla="*/ 2274608 h 5622876"/>
              <a:gd name="connsiteX66" fmla="*/ 0 w 5691115"/>
              <a:gd name="connsiteY66" fmla="*/ 373056 h 5622876"/>
              <a:gd name="connsiteX67" fmla="*/ 373056 w 5691115"/>
              <a:gd name="connsiteY67" fmla="*/ 0 h 56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91115" h="5622876">
                <a:moveTo>
                  <a:pt x="3577275" y="3207225"/>
                </a:moveTo>
                <a:cubicBezTo>
                  <a:pt x="3406820" y="3207225"/>
                  <a:pt x="3268639" y="3345406"/>
                  <a:pt x="3268639" y="3515861"/>
                </a:cubicBezTo>
                <a:lnTo>
                  <a:pt x="3268639" y="5089053"/>
                </a:lnTo>
                <a:cubicBezTo>
                  <a:pt x="3268639" y="5259508"/>
                  <a:pt x="3406820" y="5397689"/>
                  <a:pt x="3577275" y="5397689"/>
                </a:cubicBezTo>
                <a:lnTo>
                  <a:pt x="5150467" y="5397689"/>
                </a:lnTo>
                <a:cubicBezTo>
                  <a:pt x="5320922" y="5397689"/>
                  <a:pt x="5459103" y="5259508"/>
                  <a:pt x="5459103" y="5089053"/>
                </a:cubicBezTo>
                <a:lnTo>
                  <a:pt x="5459103" y="3515861"/>
                </a:lnTo>
                <a:cubicBezTo>
                  <a:pt x="5459103" y="3345406"/>
                  <a:pt x="5320922" y="3207225"/>
                  <a:pt x="5150467" y="3207225"/>
                </a:cubicBezTo>
                <a:close/>
                <a:moveTo>
                  <a:pt x="533824" y="3207225"/>
                </a:moveTo>
                <a:cubicBezTo>
                  <a:pt x="363369" y="3207225"/>
                  <a:pt x="225188" y="3345406"/>
                  <a:pt x="225188" y="3515861"/>
                </a:cubicBezTo>
                <a:lnTo>
                  <a:pt x="225188" y="5089053"/>
                </a:lnTo>
                <a:cubicBezTo>
                  <a:pt x="225188" y="5259508"/>
                  <a:pt x="363369" y="5397689"/>
                  <a:pt x="533824" y="5397689"/>
                </a:cubicBezTo>
                <a:lnTo>
                  <a:pt x="2107016" y="5397689"/>
                </a:lnTo>
                <a:cubicBezTo>
                  <a:pt x="2277471" y="5397689"/>
                  <a:pt x="2415652" y="5259508"/>
                  <a:pt x="2415652" y="5089053"/>
                </a:cubicBezTo>
                <a:lnTo>
                  <a:pt x="2415652" y="3515861"/>
                </a:lnTo>
                <a:cubicBezTo>
                  <a:pt x="2415652" y="3345406"/>
                  <a:pt x="2277471" y="3207225"/>
                  <a:pt x="2107016" y="3207225"/>
                </a:cubicBezTo>
                <a:close/>
                <a:moveTo>
                  <a:pt x="3416507" y="2975212"/>
                </a:moveTo>
                <a:lnTo>
                  <a:pt x="5318059" y="2975212"/>
                </a:lnTo>
                <a:cubicBezTo>
                  <a:pt x="5524092" y="2975212"/>
                  <a:pt x="5691115" y="3142235"/>
                  <a:pt x="5691115" y="3348268"/>
                </a:cubicBezTo>
                <a:lnTo>
                  <a:pt x="5691115" y="5249820"/>
                </a:lnTo>
                <a:cubicBezTo>
                  <a:pt x="5691115" y="5455853"/>
                  <a:pt x="5524092" y="5622876"/>
                  <a:pt x="5318059" y="5622876"/>
                </a:cubicBezTo>
                <a:lnTo>
                  <a:pt x="3416507" y="5622876"/>
                </a:lnTo>
                <a:cubicBezTo>
                  <a:pt x="3210474" y="5622876"/>
                  <a:pt x="3043451" y="5455853"/>
                  <a:pt x="3043451" y="5249820"/>
                </a:cubicBezTo>
                <a:lnTo>
                  <a:pt x="3043451" y="3348268"/>
                </a:lnTo>
                <a:cubicBezTo>
                  <a:pt x="3043451" y="3142235"/>
                  <a:pt x="3210474" y="2975212"/>
                  <a:pt x="3416507" y="2975212"/>
                </a:cubicBezTo>
                <a:close/>
                <a:moveTo>
                  <a:pt x="373056" y="2975212"/>
                </a:moveTo>
                <a:lnTo>
                  <a:pt x="2274608" y="2975212"/>
                </a:lnTo>
                <a:cubicBezTo>
                  <a:pt x="2480641" y="2975212"/>
                  <a:pt x="2647664" y="3142235"/>
                  <a:pt x="2647664" y="3348268"/>
                </a:cubicBezTo>
                <a:lnTo>
                  <a:pt x="2647664" y="5249820"/>
                </a:lnTo>
                <a:cubicBezTo>
                  <a:pt x="2647664" y="5455853"/>
                  <a:pt x="2480641" y="5622876"/>
                  <a:pt x="2274608" y="5622876"/>
                </a:cubicBezTo>
                <a:lnTo>
                  <a:pt x="373056" y="5622876"/>
                </a:lnTo>
                <a:cubicBezTo>
                  <a:pt x="167023" y="5622876"/>
                  <a:pt x="0" y="5455853"/>
                  <a:pt x="0" y="5249820"/>
                </a:cubicBezTo>
                <a:lnTo>
                  <a:pt x="0" y="3348268"/>
                </a:lnTo>
                <a:cubicBezTo>
                  <a:pt x="0" y="3142235"/>
                  <a:pt x="167023" y="2975212"/>
                  <a:pt x="373056" y="2975212"/>
                </a:cubicBezTo>
                <a:close/>
                <a:moveTo>
                  <a:pt x="3577275" y="232013"/>
                </a:moveTo>
                <a:cubicBezTo>
                  <a:pt x="3406820" y="232013"/>
                  <a:pt x="3268639" y="370194"/>
                  <a:pt x="3268639" y="540649"/>
                </a:cubicBezTo>
                <a:lnTo>
                  <a:pt x="3268639" y="2113841"/>
                </a:lnTo>
                <a:cubicBezTo>
                  <a:pt x="3268639" y="2284296"/>
                  <a:pt x="3406820" y="2422477"/>
                  <a:pt x="3577275" y="2422477"/>
                </a:cubicBezTo>
                <a:lnTo>
                  <a:pt x="5150467" y="2422477"/>
                </a:lnTo>
                <a:cubicBezTo>
                  <a:pt x="5320922" y="2422477"/>
                  <a:pt x="5459103" y="2284296"/>
                  <a:pt x="5459103" y="2113841"/>
                </a:cubicBezTo>
                <a:lnTo>
                  <a:pt x="5459103" y="540649"/>
                </a:lnTo>
                <a:cubicBezTo>
                  <a:pt x="5459103" y="370194"/>
                  <a:pt x="5320922" y="232013"/>
                  <a:pt x="5150467" y="232013"/>
                </a:cubicBezTo>
                <a:close/>
                <a:moveTo>
                  <a:pt x="533824" y="232013"/>
                </a:moveTo>
                <a:cubicBezTo>
                  <a:pt x="363369" y="232013"/>
                  <a:pt x="225188" y="370194"/>
                  <a:pt x="225188" y="540649"/>
                </a:cubicBezTo>
                <a:lnTo>
                  <a:pt x="225188" y="2113841"/>
                </a:lnTo>
                <a:cubicBezTo>
                  <a:pt x="225188" y="2284296"/>
                  <a:pt x="363369" y="2422477"/>
                  <a:pt x="533824" y="2422477"/>
                </a:cubicBezTo>
                <a:lnTo>
                  <a:pt x="2107016" y="2422477"/>
                </a:lnTo>
                <a:cubicBezTo>
                  <a:pt x="2277471" y="2422477"/>
                  <a:pt x="2415652" y="2284296"/>
                  <a:pt x="2415652" y="2113841"/>
                </a:cubicBezTo>
                <a:lnTo>
                  <a:pt x="2415652" y="540649"/>
                </a:lnTo>
                <a:cubicBezTo>
                  <a:pt x="2415652" y="370194"/>
                  <a:pt x="2277471" y="232013"/>
                  <a:pt x="2107016" y="232013"/>
                </a:cubicBezTo>
                <a:close/>
                <a:moveTo>
                  <a:pt x="3416507" y="0"/>
                </a:moveTo>
                <a:lnTo>
                  <a:pt x="5318059" y="0"/>
                </a:lnTo>
                <a:cubicBezTo>
                  <a:pt x="5524092" y="0"/>
                  <a:pt x="5691115" y="167023"/>
                  <a:pt x="5691115" y="373056"/>
                </a:cubicBezTo>
                <a:lnTo>
                  <a:pt x="5691115" y="2274608"/>
                </a:lnTo>
                <a:cubicBezTo>
                  <a:pt x="5691115" y="2480641"/>
                  <a:pt x="5524092" y="2647664"/>
                  <a:pt x="5318059" y="2647664"/>
                </a:cubicBezTo>
                <a:lnTo>
                  <a:pt x="3416507" y="2647664"/>
                </a:lnTo>
                <a:cubicBezTo>
                  <a:pt x="3210474" y="2647664"/>
                  <a:pt x="3043451" y="2480641"/>
                  <a:pt x="3043451" y="2274608"/>
                </a:cubicBezTo>
                <a:lnTo>
                  <a:pt x="3043451" y="373056"/>
                </a:lnTo>
                <a:cubicBezTo>
                  <a:pt x="3043451" y="167023"/>
                  <a:pt x="3210474" y="0"/>
                  <a:pt x="3416507" y="0"/>
                </a:cubicBezTo>
                <a:close/>
                <a:moveTo>
                  <a:pt x="373056" y="0"/>
                </a:moveTo>
                <a:lnTo>
                  <a:pt x="2274608" y="0"/>
                </a:lnTo>
                <a:cubicBezTo>
                  <a:pt x="2480641" y="0"/>
                  <a:pt x="2647664" y="167023"/>
                  <a:pt x="2647664" y="373056"/>
                </a:cubicBezTo>
                <a:lnTo>
                  <a:pt x="2647664" y="2274608"/>
                </a:lnTo>
                <a:cubicBezTo>
                  <a:pt x="2647664" y="2480641"/>
                  <a:pt x="2480641" y="2647664"/>
                  <a:pt x="2274608" y="2647664"/>
                </a:cubicBezTo>
                <a:lnTo>
                  <a:pt x="373056" y="2647664"/>
                </a:lnTo>
                <a:cubicBezTo>
                  <a:pt x="167023" y="2647664"/>
                  <a:pt x="0" y="2480641"/>
                  <a:pt x="0" y="2274608"/>
                </a:cubicBezTo>
                <a:lnTo>
                  <a:pt x="0" y="373056"/>
                </a:lnTo>
                <a:cubicBezTo>
                  <a:pt x="0" y="167023"/>
                  <a:pt x="167023" y="0"/>
                  <a:pt x="3730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61780" y="1493761"/>
            <a:ext cx="2889720" cy="1005840"/>
          </a:xfrm>
          <a:prstGeom prst="rect">
            <a:avLst/>
          </a:prstGeom>
          <a:noFill/>
        </p:spPr>
        <p:txBody>
          <a:bodyPr wrap="square" rtlCol="0">
            <a:spAutoFit/>
          </a:bodyPr>
          <a:lstStyle/>
          <a:p>
            <a:pPr>
              <a:lnSpc>
                <a:spcPct val="125000"/>
              </a:lnSpc>
            </a:pP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sp>
        <p:nvSpPr>
          <p:cNvPr id="25" name="文本框 24"/>
          <p:cNvSpPr txBox="1"/>
          <p:nvPr/>
        </p:nvSpPr>
        <p:spPr>
          <a:xfrm>
            <a:off x="2761780" y="2634090"/>
            <a:ext cx="2889720" cy="1005840"/>
          </a:xfrm>
          <a:prstGeom prst="rect">
            <a:avLst/>
          </a:prstGeom>
          <a:noFill/>
        </p:spPr>
        <p:txBody>
          <a:bodyPr wrap="square" rtlCol="0">
            <a:spAutoFit/>
          </a:bodyPr>
          <a:lstStyle/>
          <a:p>
            <a:pPr>
              <a:lnSpc>
                <a:spcPct val="125000"/>
              </a:lnSpc>
            </a:pP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sp>
        <p:nvSpPr>
          <p:cNvPr id="26" name="文本框 25"/>
          <p:cNvSpPr txBox="1"/>
          <p:nvPr/>
        </p:nvSpPr>
        <p:spPr>
          <a:xfrm>
            <a:off x="2761780" y="3774419"/>
            <a:ext cx="2889720" cy="1005840"/>
          </a:xfrm>
          <a:prstGeom prst="rect">
            <a:avLst/>
          </a:prstGeom>
          <a:noFill/>
        </p:spPr>
        <p:txBody>
          <a:bodyPr wrap="square" rtlCol="0">
            <a:spAutoFit/>
          </a:bodyPr>
          <a:lstStyle/>
          <a:p>
            <a:pPr>
              <a:lnSpc>
                <a:spcPct val="125000"/>
              </a:lnSpc>
            </a:pP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sp>
        <p:nvSpPr>
          <p:cNvPr id="27" name="文本框 26"/>
          <p:cNvSpPr txBox="1"/>
          <p:nvPr/>
        </p:nvSpPr>
        <p:spPr>
          <a:xfrm>
            <a:off x="2761780" y="4914747"/>
            <a:ext cx="2889720" cy="1005840"/>
          </a:xfrm>
          <a:prstGeom prst="rect">
            <a:avLst/>
          </a:prstGeom>
          <a:noFill/>
        </p:spPr>
        <p:txBody>
          <a:bodyPr wrap="square" rtlCol="0">
            <a:spAutoFit/>
          </a:bodyPr>
          <a:lstStyle/>
          <a:p>
            <a:pPr>
              <a:lnSpc>
                <a:spcPct val="125000"/>
              </a:lnSpc>
            </a:pP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sp>
        <p:nvSpPr>
          <p:cNvPr id="28" name="Rectangle 44"/>
          <p:cNvSpPr/>
          <p:nvPr/>
        </p:nvSpPr>
        <p:spPr>
          <a:xfrm>
            <a:off x="6108700" y="1558925"/>
            <a:ext cx="2825750" cy="4286250"/>
          </a:xfrm>
          <a:prstGeom prst="rect">
            <a:avLst/>
          </a:prstGeom>
          <a:blipFill>
            <a:blip r:embed="rId2"/>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p:tgtEl>
                                          <p:spTgt spid="6"/>
                                        </p:tgtEl>
                                        <p:attrNameLst>
                                          <p:attrName>ppt_x</p:attrName>
                                        </p:attrNameLst>
                                      </p:cBhvr>
                                      <p:tavLst>
                                        <p:tav tm="0">
                                          <p:val>
                                            <p:strVal val="#ppt_x-#ppt_w*1.125000"/>
                                          </p:val>
                                        </p:tav>
                                        <p:tav tm="100000">
                                          <p:val>
                                            <p:strVal val="#ppt_x"/>
                                          </p:val>
                                        </p:tav>
                                      </p:tavLst>
                                    </p:anim>
                                    <p:animEffect transition="in" filter="wipe(right)">
                                      <p:cBhvr>
                                        <p:cTn id="15" dur="10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5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345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childTnLst>
                                </p:cTn>
                              </p:par>
                            </p:childTnLst>
                          </p:cTn>
                        </p:par>
                        <p:par>
                          <p:cTn id="31" fill="hold">
                            <p:stCondLst>
                              <p:cond delay="4450"/>
                            </p:stCondLst>
                            <p:childTnLst>
                              <p:par>
                                <p:cTn id="32" presetID="1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p:tgtEl>
                                          <p:spTgt spid="7"/>
                                        </p:tgtEl>
                                        <p:attrNameLst>
                                          <p:attrName>ppt_x</p:attrName>
                                        </p:attrNameLst>
                                      </p:cBhvr>
                                      <p:tavLst>
                                        <p:tav tm="0">
                                          <p:val>
                                            <p:strVal val="#ppt_x-#ppt_w*1.125000"/>
                                          </p:val>
                                        </p:tav>
                                        <p:tav tm="100000">
                                          <p:val>
                                            <p:strVal val="#ppt_x"/>
                                          </p:val>
                                        </p:tav>
                                      </p:tavLst>
                                    </p:anim>
                                    <p:animEffect transition="in" filter="wipe(right)">
                                      <p:cBhvr>
                                        <p:cTn id="35" dur="1000"/>
                                        <p:tgtEl>
                                          <p:spTgt spid="7"/>
                                        </p:tgtEl>
                                      </p:cBhvr>
                                    </p:animEffect>
                                  </p:childTnLst>
                                </p:cTn>
                              </p:par>
                            </p:childTnLst>
                          </p:cTn>
                        </p:par>
                        <p:par>
                          <p:cTn id="36" fill="hold">
                            <p:stCondLst>
                              <p:cond delay="545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950"/>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7899"/>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childTnLst>
                                </p:cTn>
                              </p:par>
                            </p:childTnLst>
                          </p:cTn>
                        </p:par>
                        <p:par>
                          <p:cTn id="51" fill="hold">
                            <p:stCondLst>
                              <p:cond delay="8899"/>
                            </p:stCondLst>
                            <p:childTnLst>
                              <p:par>
                                <p:cTn id="52" presetID="1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1000"/>
                                        <p:tgtEl>
                                          <p:spTgt spid="8"/>
                                        </p:tgtEl>
                                        <p:attrNameLst>
                                          <p:attrName>ppt_x</p:attrName>
                                        </p:attrNameLst>
                                      </p:cBhvr>
                                      <p:tavLst>
                                        <p:tav tm="0">
                                          <p:val>
                                            <p:strVal val="#ppt_x-#ppt_w*1.125000"/>
                                          </p:val>
                                        </p:tav>
                                        <p:tav tm="100000">
                                          <p:val>
                                            <p:strVal val="#ppt_x"/>
                                          </p:val>
                                        </p:tav>
                                      </p:tavLst>
                                    </p:anim>
                                    <p:animEffect transition="in" filter="wipe(right)">
                                      <p:cBhvr>
                                        <p:cTn id="55" dur="1000"/>
                                        <p:tgtEl>
                                          <p:spTgt spid="8"/>
                                        </p:tgtEl>
                                      </p:cBhvr>
                                    </p:animEffect>
                                  </p:childTnLst>
                                </p:cTn>
                              </p:par>
                            </p:childTnLst>
                          </p:cTn>
                        </p:par>
                        <p:par>
                          <p:cTn id="56" fill="hold">
                            <p:stCondLst>
                              <p:cond delay="9899"/>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10399"/>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12349"/>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childTnLst>
                                </p:cTn>
                              </p:par>
                            </p:childTnLst>
                          </p:cTn>
                        </p:par>
                        <p:par>
                          <p:cTn id="71" fill="hold">
                            <p:stCondLst>
                              <p:cond delay="13349"/>
                            </p:stCondLst>
                            <p:childTnLst>
                              <p:par>
                                <p:cTn id="72" presetID="12" presetClass="entr" presetSubtype="8"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1000"/>
                                        <p:tgtEl>
                                          <p:spTgt spid="9"/>
                                        </p:tgtEl>
                                        <p:attrNameLst>
                                          <p:attrName>ppt_x</p:attrName>
                                        </p:attrNameLst>
                                      </p:cBhvr>
                                      <p:tavLst>
                                        <p:tav tm="0">
                                          <p:val>
                                            <p:strVal val="#ppt_x-#ppt_w*1.125000"/>
                                          </p:val>
                                        </p:tav>
                                        <p:tav tm="100000">
                                          <p:val>
                                            <p:strVal val="#ppt_x"/>
                                          </p:val>
                                        </p:tav>
                                      </p:tavLst>
                                    </p:anim>
                                    <p:animEffect transition="in" filter="wipe(right)">
                                      <p:cBhvr>
                                        <p:cTn id="75" dur="1000"/>
                                        <p:tgtEl>
                                          <p:spTgt spid="9"/>
                                        </p:tgtEl>
                                      </p:cBhvr>
                                    </p:animEffect>
                                  </p:childTnLst>
                                </p:cTn>
                              </p:par>
                            </p:childTnLst>
                          </p:cTn>
                        </p:par>
                        <p:par>
                          <p:cTn id="76" fill="hold">
                            <p:stCondLst>
                              <p:cond delay="14349"/>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14849"/>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22" presetClass="entr" presetSubtype="2" fill="hold" grpId="0" nodeType="withEffect">
                                  <p:stCondLst>
                                    <p:cond delay="500"/>
                                  </p:stCondLst>
                                  <p:childTnLst>
                                    <p:set>
                                      <p:cBhvr>
                                        <p:cTn id="85" dur="1" fill="hold">
                                          <p:stCondLst>
                                            <p:cond delay="0"/>
                                          </p:stCondLst>
                                        </p:cTn>
                                        <p:tgtEl>
                                          <p:spTgt spid="16"/>
                                        </p:tgtEl>
                                        <p:attrNameLst>
                                          <p:attrName>style.visibility</p:attrName>
                                        </p:attrNameLst>
                                      </p:cBhvr>
                                      <p:to>
                                        <p:strVal val="visible"/>
                                      </p:to>
                                    </p:set>
                                    <p:animEffect transition="in" filter="wipe(right)">
                                      <p:cBhvr>
                                        <p:cTn id="86" dur="1000"/>
                                        <p:tgtEl>
                                          <p:spTgt spid="16"/>
                                        </p:tgtEl>
                                      </p:cBhvr>
                                    </p:animEffect>
                                  </p:childTnLst>
                                </p:cTn>
                              </p:par>
                            </p:childTnLst>
                          </p:cTn>
                        </p:par>
                        <p:par>
                          <p:cTn id="87" fill="hold">
                            <p:stCondLst>
                              <p:cond delay="16799"/>
                            </p:stCondLst>
                            <p:childTnLst>
                              <p:par>
                                <p:cTn id="88" presetID="10"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p:bldP spid="25" grpId="0"/>
      <p:bldP spid="26" grpId="0"/>
      <p:bldP spid="27" grpId="0"/>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713515" y="1694275"/>
            <a:ext cx="5378034" cy="3657284"/>
            <a:chOff x="699545" y="1816830"/>
            <a:chExt cx="5378034" cy="3657284"/>
          </a:xfrm>
        </p:grpSpPr>
        <p:pic>
          <p:nvPicPr>
            <p:cNvPr id="69" name="图片 68"/>
            <p:cNvPicPr>
              <a:picLocks noChangeAspect="1"/>
            </p:cNvPicPr>
            <p:nvPr/>
          </p:nvPicPr>
          <p:blipFill>
            <a:blip r:embed="rId2">
              <a:extLst>
                <a:ext uri="{28A0092B-C50C-407E-A947-70E740481C1C}">
                  <a14:useLocalDpi xmlns:a14="http://schemas.microsoft.com/office/drawing/2010/main" val="0"/>
                </a:ext>
              </a:extLst>
            </a:blip>
            <a:srcRect l="12756" t="6719" r="37755" b="33006"/>
            <a:stretch>
              <a:fillRect/>
            </a:stretch>
          </p:blipFill>
          <p:spPr>
            <a:xfrm>
              <a:off x="699545" y="2388754"/>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sp>
          <p:nvSpPr>
            <p:cNvPr id="2" name="任意多边形 1"/>
            <p:cNvSpPr/>
            <p:nvPr/>
          </p:nvSpPr>
          <p:spPr>
            <a:xfrm>
              <a:off x="2256411" y="2759065"/>
              <a:ext cx="2641091" cy="2142383"/>
            </a:xfrm>
            <a:custGeom>
              <a:avLst/>
              <a:gdLst>
                <a:gd name="connsiteX0" fmla="*/ 0 w 5128128"/>
                <a:gd name="connsiteY0" fmla="*/ 0 h 4159801"/>
                <a:gd name="connsiteX1" fmla="*/ 2460653 w 5128128"/>
                <a:gd name="connsiteY1" fmla="*/ 0 h 4159801"/>
                <a:gd name="connsiteX2" fmla="*/ 5128128 w 5128128"/>
                <a:gd name="connsiteY2" fmla="*/ 4159801 h 4159801"/>
                <a:gd name="connsiteX3" fmla="*/ 2667475 w 5128128"/>
                <a:gd name="connsiteY3" fmla="*/ 4159801 h 4159801"/>
              </a:gdLst>
              <a:ahLst/>
              <a:cxnLst>
                <a:cxn ang="0">
                  <a:pos x="connsiteX0" y="connsiteY0"/>
                </a:cxn>
                <a:cxn ang="0">
                  <a:pos x="connsiteX1" y="connsiteY1"/>
                </a:cxn>
                <a:cxn ang="0">
                  <a:pos x="connsiteX2" y="connsiteY2"/>
                </a:cxn>
                <a:cxn ang="0">
                  <a:pos x="connsiteX3" y="connsiteY3"/>
                </a:cxn>
              </a:cxnLst>
              <a:rect l="l" t="t" r="r" b="b"/>
              <a:pathLst>
                <a:path w="5128128" h="4159801">
                  <a:moveTo>
                    <a:pt x="0" y="0"/>
                  </a:moveTo>
                  <a:lnTo>
                    <a:pt x="2460653" y="0"/>
                  </a:lnTo>
                  <a:lnTo>
                    <a:pt x="5128128" y="4159801"/>
                  </a:lnTo>
                  <a:lnTo>
                    <a:pt x="2667475" y="4159801"/>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2127517" y="2753965"/>
              <a:ext cx="1735004" cy="2720149"/>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591176" y="2962897"/>
              <a:ext cx="1372971" cy="2152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725428" y="1816830"/>
              <a:ext cx="1714236" cy="2687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rcRect l="19820" t="8236" r="4866" b="36"/>
            <a:stretch>
              <a:fillRect/>
            </a:stretch>
          </p:blipFill>
          <p:spPr>
            <a:xfrm>
              <a:off x="3436488" y="2523278"/>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cxnSp>
          <p:nvCxnSpPr>
            <p:cNvPr id="52" name="直接连接符 51"/>
            <p:cNvCxnSpPr/>
            <p:nvPr/>
          </p:nvCxnSpPr>
          <p:spPr>
            <a:xfrm>
              <a:off x="3309535" y="2234520"/>
              <a:ext cx="1613336" cy="2529398"/>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grpSp>
      <p:sp>
        <p:nvSpPr>
          <p:cNvPr id="88" name="文本框 87"/>
          <p:cNvSpPr txBox="1"/>
          <p:nvPr/>
        </p:nvSpPr>
        <p:spPr>
          <a:xfrm>
            <a:off x="6445017" y="3170481"/>
            <a:ext cx="4801064" cy="1752600"/>
          </a:xfrm>
          <a:prstGeom prst="rect">
            <a:avLst/>
          </a:prstGeom>
          <a:noFill/>
        </p:spPr>
        <p:txBody>
          <a:bodyPr wrap="square" rtlCol="0">
            <a:spAutoFit/>
          </a:bodyPr>
          <a:lstStyle/>
          <a:p>
            <a:pPr algn="just">
              <a:lnSpc>
                <a:spcPct val="130000"/>
              </a:lnSpc>
            </a:pPr>
            <a:r>
              <a:rPr lang="en-US" altLang="zh-CN" sz="14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9" name="文本框 88"/>
          <p:cNvSpPr txBox="1"/>
          <p:nvPr/>
        </p:nvSpPr>
        <p:spPr>
          <a:xfrm>
            <a:off x="6445017" y="2834391"/>
            <a:ext cx="2470383" cy="426720"/>
          </a:xfrm>
          <a:prstGeom prst="rect">
            <a:avLst/>
          </a:prstGeom>
          <a:noFill/>
        </p:spPr>
        <p:txBody>
          <a:bodyPr wrap="square" rtlCol="0">
            <a:spAutoFit/>
          </a:bodyPr>
          <a:lstStyle/>
          <a:p>
            <a:r>
              <a:rPr lang="en-US" altLang="zh-CN" sz="2200" dirty="0">
                <a:latin typeface="黑体" panose="02010609060101010101" charset="-122"/>
                <a:ea typeface="黑体" panose="02010609060101010101" charset="-122"/>
              </a:rPr>
              <a:t>此处添加标题</a:t>
            </a:r>
          </a:p>
        </p:txBody>
      </p:sp>
      <p:cxnSp>
        <p:nvCxnSpPr>
          <p:cNvPr id="93" name="直接连接符 92"/>
          <p:cNvCxnSpPr/>
          <p:nvPr/>
        </p:nvCxnSpPr>
        <p:spPr>
          <a:xfrm>
            <a:off x="10437495" y="4963231"/>
            <a:ext cx="653121" cy="0"/>
          </a:xfrm>
          <a:prstGeom prst="line">
            <a:avLst/>
          </a:prstGeom>
          <a:ln w="22225">
            <a:solidFill>
              <a:srgbClr val="656565"/>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8830309" y="2498491"/>
            <a:ext cx="580145" cy="580145"/>
            <a:chOff x="6406936" y="2433233"/>
            <a:chExt cx="794145" cy="794145"/>
          </a:xfrm>
        </p:grpSpPr>
        <p:sp>
          <p:nvSpPr>
            <p:cNvPr id="95"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charset="-122"/>
                <a:ea typeface="微软雅黑" panose="020B0503020204020204" charset="-122"/>
              </a:endParaRPr>
            </a:p>
          </p:txBody>
        </p:sp>
        <p:sp>
          <p:nvSpPr>
            <p:cNvPr id="96"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97"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grpSp>
      <p:grpSp>
        <p:nvGrpSpPr>
          <p:cNvPr id="98" name="组合 97"/>
          <p:cNvGrpSpPr/>
          <p:nvPr/>
        </p:nvGrpSpPr>
        <p:grpSpPr>
          <a:xfrm>
            <a:off x="9670901" y="2498491"/>
            <a:ext cx="580145" cy="580145"/>
            <a:chOff x="7352080" y="2433233"/>
            <a:chExt cx="794145" cy="794145"/>
          </a:xfrm>
        </p:grpSpPr>
        <p:sp>
          <p:nvSpPr>
            <p:cNvPr id="9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0" name="Oval 131"/>
            <p:cNvSpPr>
              <a:spLocks noChangeArrowheads="1"/>
            </p:cNvSpPr>
            <p:nvPr/>
          </p:nvSpPr>
          <p:spPr bwMode="auto">
            <a:xfrm>
              <a:off x="7352080" y="2433233"/>
              <a:ext cx="794145" cy="794145"/>
            </a:xfrm>
            <a:prstGeom prst="ellipse">
              <a:avLst/>
            </a:prstGeom>
            <a:solidFill>
              <a:srgbClr val="656565"/>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10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grpSp>
      <p:grpSp>
        <p:nvGrpSpPr>
          <p:cNvPr id="102" name="组合 101"/>
          <p:cNvGrpSpPr/>
          <p:nvPr/>
        </p:nvGrpSpPr>
        <p:grpSpPr>
          <a:xfrm>
            <a:off x="10511493" y="2498491"/>
            <a:ext cx="579123" cy="580145"/>
            <a:chOff x="8301418" y="2433233"/>
            <a:chExt cx="792746" cy="794145"/>
          </a:xfrm>
        </p:grpSpPr>
        <p:sp>
          <p:nvSpPr>
            <p:cNvPr id="103"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4"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105"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grpSp>
      <p:grpSp>
        <p:nvGrpSpPr>
          <p:cNvPr id="106" name="组合 105"/>
          <p:cNvGrpSpPr/>
          <p:nvPr/>
        </p:nvGrpSpPr>
        <p:grpSpPr>
          <a:xfrm>
            <a:off x="6414537" y="2219281"/>
            <a:ext cx="2013683" cy="769441"/>
            <a:chOff x="327660" y="2450706"/>
            <a:chExt cx="2013683" cy="769441"/>
          </a:xfrm>
        </p:grpSpPr>
        <p:sp>
          <p:nvSpPr>
            <p:cNvPr id="107" name="文本框 106"/>
            <p:cNvSpPr txBox="1"/>
            <p:nvPr/>
          </p:nvSpPr>
          <p:spPr>
            <a:xfrm>
              <a:off x="550468" y="2450706"/>
              <a:ext cx="1790875" cy="769441"/>
            </a:xfrm>
            <a:prstGeom prst="rect">
              <a:avLst/>
            </a:prstGeom>
            <a:noFill/>
          </p:spPr>
          <p:txBody>
            <a:bodyPr wrap="none" rtlCol="0">
              <a:spAutoFit/>
            </a:bodyPr>
            <a:lstStyle/>
            <a:p>
              <a:r>
                <a:rPr lang="en-US" altLang="zh-CN" sz="4400" dirty="0">
                  <a:solidFill>
                    <a:sysClr val="windowText" lastClr="000000"/>
                  </a:solidFill>
                </a:rPr>
                <a:t>64,500</a:t>
              </a:r>
              <a:endParaRPr lang="zh-CN" altLang="en-US" sz="4400" dirty="0">
                <a:solidFill>
                  <a:sysClr val="windowText" lastClr="000000"/>
                </a:solidFill>
              </a:endParaRPr>
            </a:p>
          </p:txBody>
        </p:sp>
        <p:sp>
          <p:nvSpPr>
            <p:cNvPr id="108" name="文本框 107"/>
            <p:cNvSpPr txBox="1"/>
            <p:nvPr/>
          </p:nvSpPr>
          <p:spPr>
            <a:xfrm>
              <a:off x="327660" y="2468904"/>
              <a:ext cx="373820" cy="523220"/>
            </a:xfrm>
            <a:prstGeom prst="rect">
              <a:avLst/>
            </a:prstGeom>
            <a:noFill/>
          </p:spPr>
          <p:txBody>
            <a:bodyPr wrap="none" rtlCol="0">
              <a:spAutoFit/>
            </a:bodyPr>
            <a:lstStyle/>
            <a:p>
              <a:r>
                <a:rPr lang="en-US" altLang="zh-CN" sz="2800" dirty="0">
                  <a:solidFill>
                    <a:sysClr val="windowText" lastClr="000000"/>
                  </a:solidFill>
                </a:rPr>
                <a:t>$</a:t>
              </a:r>
              <a:endParaRPr lang="zh-CN" altLang="en-US" sz="2800" dirty="0">
                <a:solidFill>
                  <a:sysClr val="windowText" lastClr="000000"/>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2869565" y="1980565"/>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371725" y="1980565"/>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126355" y="2437765"/>
            <a:ext cx="4964430"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a:solidFill>
                  <a:schemeClr val="tx1">
                    <a:lumMod val="65000"/>
                    <a:lumOff val="35000"/>
                  </a:schemeClr>
                </a:solidFill>
                <a:latin typeface="黑体" panose="02010609060101010101" charset="-122"/>
                <a:ea typeface="黑体" panose="02010609060101010101" charset="-122"/>
              </a:rPr>
              <a:t>单击此处添加标题 </a:t>
            </a:r>
            <a:r>
              <a:rPr lang="zh-CN" altLang="en-US" sz="2400" dirty="0">
                <a:solidFill>
                  <a:schemeClr val="tx1">
                    <a:lumMod val="65000"/>
                    <a:lumOff val="35000"/>
                  </a:schemeClr>
                </a:solidFill>
                <a:latin typeface="华文中宋" panose="02010600040101010101" charset="-122"/>
                <a:ea typeface="华文中宋" panose="02010600040101010101" charset="-122"/>
              </a:rPr>
              <a:t> </a:t>
            </a:r>
            <a:endParaRPr lang="en-US" altLang="zh-CN" sz="2400" dirty="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5224145" y="3217545"/>
            <a:ext cx="556450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2961640" y="2406015"/>
            <a:ext cx="1805940" cy="1137920"/>
          </a:xfrm>
          <a:prstGeom prst="rect">
            <a:avLst/>
          </a:prstGeom>
          <a:noFill/>
        </p:spPr>
        <p:txBody>
          <a:bodyPr wrap="square" lIns="68580" tIns="34290" rIns="68580" bIns="34290" rtlCol="0">
            <a:spAutoFit/>
          </a:bodyPr>
          <a:lstStyle/>
          <a:p>
            <a:pPr algn="l">
              <a:lnSpc>
                <a:spcPct val="130000"/>
              </a:lnSpc>
            </a:pPr>
            <a:r>
              <a:rPr lang="en-US" altLang="zh-CN" sz="5400" dirty="0">
                <a:solidFill>
                  <a:schemeClr val="bg1"/>
                </a:solidFill>
                <a:latin typeface="华文中宋" panose="02010600040101010101" charset="-122"/>
                <a:ea typeface="华文中宋" panose="02010600040101010101" charset="-122"/>
              </a:rPr>
              <a:t>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3"/>
          <p:cNvSpPr/>
          <p:nvPr/>
        </p:nvSpPr>
        <p:spPr>
          <a:xfrm>
            <a:off x="0" y="1628065"/>
            <a:ext cx="33147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7" name="Rectangle 29"/>
          <p:cNvSpPr/>
          <p:nvPr/>
        </p:nvSpPr>
        <p:spPr>
          <a:xfrm>
            <a:off x="3462500" y="4264409"/>
            <a:ext cx="8729500" cy="914400"/>
          </a:xfrm>
          <a:prstGeom prst="rect">
            <a:avLst/>
          </a:prstGeom>
          <a:solidFill>
            <a:schemeClr val="tx1">
              <a:lumMod val="85000"/>
              <a:lumOff val="1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n-US" altLang="zh-CN" sz="1600" dirty="0">
                <a:latin typeface="微软雅黑" panose="020B0503020204020204" charset="-122"/>
                <a:ea typeface="微软雅黑" panose="020B0503020204020204" charset="-122"/>
              </a:rPr>
              <a:t>请在此粘贴或者输入您的文字内容请在此粘贴或者输入您的文字内容请在此粘贴或者输入您的文字内容请在此粘贴或者输入您的文字内容</a:t>
            </a:r>
          </a:p>
        </p:txBody>
      </p:sp>
      <p:sp>
        <p:nvSpPr>
          <p:cNvPr id="8" name="Rectangle 18"/>
          <p:cNvSpPr/>
          <p:nvPr/>
        </p:nvSpPr>
        <p:spPr>
          <a:xfrm>
            <a:off x="6662901" y="1627626"/>
            <a:ext cx="3123546" cy="2535183"/>
          </a:xfrm>
          <a:prstGeom prst="rect">
            <a:avLst/>
          </a:prstGeom>
          <a:solidFill>
            <a:srgbClr val="656565"/>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r>
              <a:rPr lang="en-US" sz="1600" dirty="0">
                <a:latin typeface="微软雅黑" panose="020B0503020204020204" charset="-122"/>
                <a:ea typeface="微软雅黑" panose="020B0503020204020204" charset="-122"/>
              </a:rPr>
              <a:t>单击此处添加标题</a:t>
            </a:r>
          </a:p>
          <a:p>
            <a:pPr marL="285750" indent="-285750" algn="ctr">
              <a:buFont typeface="Wingdings" panose="05000000000000000000" pitchFamily="2" charset="2"/>
              <a:buChar char="n"/>
            </a:pPr>
            <a:endParaRPr lang="en-US" sz="1600" dirty="0">
              <a:latin typeface="微软雅黑" panose="020B0503020204020204" charset="-122"/>
              <a:ea typeface="微软雅黑" panose="020B0503020204020204" charset="-122"/>
            </a:endParaRPr>
          </a:p>
          <a:p>
            <a:pPr marL="285750" indent="-285750" algn="ctr">
              <a:buFont typeface="Wingdings" panose="05000000000000000000" pitchFamily="2" charset="2"/>
              <a:buChar char="n"/>
            </a:pPr>
            <a:r>
              <a:rPr lang="en-US" sz="1600" dirty="0">
                <a:latin typeface="微软雅黑" panose="020B0503020204020204" charset="-122"/>
                <a:ea typeface="微软雅黑" panose="020B0503020204020204" charset="-122"/>
              </a:rPr>
              <a:t>单击此处添加标题</a:t>
            </a:r>
          </a:p>
          <a:p>
            <a:pPr marL="285750" indent="-285750" algn="ctr">
              <a:buFont typeface="Wingdings" panose="05000000000000000000" pitchFamily="2" charset="2"/>
              <a:buChar char="n"/>
            </a:pPr>
            <a:endParaRPr lang="en-US" sz="1600" dirty="0">
              <a:latin typeface="微软雅黑" panose="020B0503020204020204" charset="-122"/>
              <a:ea typeface="微软雅黑" panose="020B0503020204020204" charset="-122"/>
            </a:endParaRPr>
          </a:p>
          <a:p>
            <a:pPr marL="285750" indent="-285750" algn="ctr">
              <a:buFont typeface="Wingdings" panose="05000000000000000000" pitchFamily="2" charset="2"/>
              <a:buChar char="n"/>
            </a:pPr>
            <a:r>
              <a:rPr lang="en-US" sz="1600" dirty="0">
                <a:latin typeface="微软雅黑" panose="020B0503020204020204" charset="-122"/>
                <a:ea typeface="微软雅黑" panose="020B0503020204020204" charset="-122"/>
              </a:rPr>
              <a:t>单击此处添加标题</a:t>
            </a:r>
          </a:p>
          <a:p>
            <a:pPr marL="285750" indent="-285750" algn="ctr">
              <a:buFont typeface="Wingdings" panose="05000000000000000000" pitchFamily="2" charset="2"/>
              <a:buChar char="n"/>
            </a:pPr>
            <a:endParaRPr lang="en-US" sz="1600" dirty="0">
              <a:latin typeface="微软雅黑" panose="020B0503020204020204" charset="-122"/>
              <a:ea typeface="微软雅黑" panose="020B0503020204020204" charset="-122"/>
            </a:endParaRPr>
          </a:p>
          <a:p>
            <a:pPr marL="285750" indent="-285750" algn="ctr">
              <a:buFont typeface="Wingdings" panose="05000000000000000000" pitchFamily="2" charset="2"/>
              <a:buChar char="n"/>
            </a:pPr>
            <a:r>
              <a:rPr lang="en-US" sz="1600" dirty="0">
                <a:latin typeface="微软雅黑" panose="020B0503020204020204" charset="-122"/>
                <a:ea typeface="微软雅黑" panose="020B0503020204020204" charset="-122"/>
              </a:rPr>
              <a:t>单击此处添加标题</a:t>
            </a:r>
          </a:p>
        </p:txBody>
      </p:sp>
      <p:sp>
        <p:nvSpPr>
          <p:cNvPr id="9" name="Rectangle 44"/>
          <p:cNvSpPr/>
          <p:nvPr/>
        </p:nvSpPr>
        <p:spPr>
          <a:xfrm>
            <a:off x="3462500" y="1627626"/>
            <a:ext cx="3052601" cy="2535183"/>
          </a:xfrm>
          <a:prstGeom prst="rect">
            <a:avLst/>
          </a:prstGeom>
          <a:blipFill>
            <a:blip r:embed="rId2"/>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311778" y="2940970"/>
            <a:ext cx="3150722" cy="1615440"/>
          </a:xfrm>
          <a:prstGeom prst="rect">
            <a:avLst/>
          </a:prstGeom>
        </p:spPr>
        <p:txBody>
          <a:bodyPr wrap="square">
            <a:spAutoFit/>
          </a:bodyPr>
          <a:lstStyle/>
          <a:p>
            <a:pPr marL="285750" indent="-285750">
              <a:lnSpc>
                <a:spcPct val="125000"/>
              </a:lnSpc>
              <a:buFont typeface="Wingdings" panose="05000000000000000000" pitchFamily="2" charset="2"/>
              <a:buChar char="n"/>
            </a:pPr>
            <a:r>
              <a:rPr lang="en-US" altLang="zh-CN" sz="1600" b="1" dirty="0">
                <a:latin typeface="微软雅黑" panose="020B0503020204020204" charset="-122"/>
                <a:ea typeface="微软雅黑" panose="020B0503020204020204" charset="-122"/>
              </a:rPr>
              <a:t>单击此处添加标题</a:t>
            </a:r>
          </a:p>
          <a:p>
            <a:pPr>
              <a:lnSpc>
                <a:spcPct val="125000"/>
              </a:lnSpc>
            </a:pPr>
            <a:r>
              <a:rPr lang="en-US" altLang="zh-CN" sz="1600" dirty="0">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sp>
        <p:nvSpPr>
          <p:cNvPr id="11" name="矩形 10"/>
          <p:cNvSpPr/>
          <p:nvPr/>
        </p:nvSpPr>
        <p:spPr>
          <a:xfrm>
            <a:off x="311778" y="4572186"/>
            <a:ext cx="3150722" cy="1615440"/>
          </a:xfrm>
          <a:prstGeom prst="rect">
            <a:avLst/>
          </a:prstGeom>
        </p:spPr>
        <p:txBody>
          <a:bodyPr wrap="square">
            <a:spAutoFit/>
          </a:bodyPr>
          <a:lstStyle/>
          <a:p>
            <a:pPr marL="285750" indent="-285750">
              <a:lnSpc>
                <a:spcPct val="125000"/>
              </a:lnSpc>
              <a:buFont typeface="Wingdings" panose="05000000000000000000" pitchFamily="2" charset="2"/>
              <a:buChar char="n"/>
            </a:pPr>
            <a:r>
              <a:rPr lang="en-US" altLang="zh-CN" sz="1600" b="1" dirty="0">
                <a:latin typeface="微软雅黑" panose="020B0503020204020204" charset="-122"/>
                <a:ea typeface="微软雅黑" panose="020B0503020204020204" charset="-122"/>
              </a:rPr>
              <a:t>单击此处添加标题</a:t>
            </a:r>
          </a:p>
          <a:p>
            <a:pPr>
              <a:lnSpc>
                <a:spcPct val="125000"/>
              </a:lnSpc>
            </a:pPr>
            <a:r>
              <a:rPr lang="en-US" altLang="zh-CN" sz="1600" dirty="0">
                <a:latin typeface="微软雅黑" panose="020B0503020204020204" charset="-122"/>
                <a:ea typeface="微软雅黑" panose="020B0503020204020204" charset="-122"/>
              </a:rPr>
              <a:t>请在此粘贴或者输入您的文字内容请在此粘贴或者输入您的文字内容请在此粘贴或者输入您的文字内容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3599"/>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4099"/>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4599"/>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rgbClr val="404040"/>
                </a:solidFill>
                <a:latin typeface="黑体" panose="02010609060101010101" charset="-122"/>
                <a:ea typeface="黑体" panose="0201060906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grpSp>
        <p:nvGrpSpPr>
          <p:cNvPr id="2" name="组合 1"/>
          <p:cNvGrpSpPr/>
          <p:nvPr/>
        </p:nvGrpSpPr>
        <p:grpSpPr>
          <a:xfrm>
            <a:off x="1577340" y="1879600"/>
            <a:ext cx="1689680" cy="1676400"/>
            <a:chOff x="797560" y="1739900"/>
            <a:chExt cx="2355311" cy="2336800"/>
          </a:xfrm>
        </p:grpSpPr>
        <p:sp>
          <p:nvSpPr>
            <p:cNvPr id="6" name="椭圆 5"/>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sp>
          <p:nvSpPr>
            <p:cNvPr id="22" name="椭圆 21"/>
            <p:cNvSpPr/>
            <p:nvPr/>
          </p:nvSpPr>
          <p:spPr>
            <a:xfrm>
              <a:off x="1048558" y="1806363"/>
              <a:ext cx="2104313" cy="2104313"/>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grpSp>
      <p:cxnSp>
        <p:nvCxnSpPr>
          <p:cNvPr id="7" name="直接连接符 6"/>
          <p:cNvCxnSpPr>
            <a:stCxn id="6" idx="5"/>
          </p:cNvCxnSpPr>
          <p:nvPr/>
        </p:nvCxnSpPr>
        <p:spPr>
          <a:xfrm>
            <a:off x="3008237" y="3310497"/>
            <a:ext cx="988499" cy="666926"/>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568949" y="2931335"/>
            <a:ext cx="1099473" cy="810030"/>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1" idx="5"/>
          </p:cNvCxnSpPr>
          <p:nvPr/>
        </p:nvCxnSpPr>
        <p:spPr>
          <a:xfrm>
            <a:off x="8007896" y="3306632"/>
            <a:ext cx="921916" cy="755104"/>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sp>
        <p:nvSpPr>
          <p:cNvPr id="54" name="KSO_Shape"/>
          <p:cNvSpPr>
            <a:spLocks noChangeArrowheads="1"/>
          </p:cNvSpPr>
          <p:nvPr/>
        </p:nvSpPr>
        <p:spPr bwMode="auto">
          <a:xfrm>
            <a:off x="2126343" y="2420006"/>
            <a:ext cx="544286" cy="537031"/>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404040"/>
              </a:solidFill>
              <a:latin typeface="黑体" panose="02010609060101010101" charset="-122"/>
              <a:ea typeface="黑体" panose="02010609060101010101" charset="-122"/>
            </a:endParaRPr>
          </a:p>
        </p:txBody>
      </p:sp>
      <p:grpSp>
        <p:nvGrpSpPr>
          <p:cNvPr id="33" name="组合 32"/>
          <p:cNvGrpSpPr/>
          <p:nvPr/>
        </p:nvGrpSpPr>
        <p:grpSpPr>
          <a:xfrm>
            <a:off x="3778529" y="3297806"/>
            <a:ext cx="2133600" cy="2133600"/>
            <a:chOff x="797560" y="1739900"/>
            <a:chExt cx="2336800" cy="2336800"/>
          </a:xfrm>
        </p:grpSpPr>
        <p:sp>
          <p:nvSpPr>
            <p:cNvPr id="37" name="椭圆 36"/>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sp>
          <p:nvSpPr>
            <p:cNvPr id="39" name="椭圆 38"/>
            <p:cNvSpPr/>
            <p:nvPr/>
          </p:nvSpPr>
          <p:spPr>
            <a:xfrm>
              <a:off x="942340" y="1778770"/>
              <a:ext cx="2153150" cy="2153150"/>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latin typeface="黑体" panose="02010609060101010101" charset="-122"/>
                <a:ea typeface="黑体" panose="02010609060101010101" charset="-122"/>
              </a:endParaRPr>
            </a:p>
          </p:txBody>
        </p:sp>
      </p:grpSp>
      <p:sp>
        <p:nvSpPr>
          <p:cNvPr id="55" name="KSO_Shape"/>
          <p:cNvSpPr/>
          <p:nvPr/>
        </p:nvSpPr>
        <p:spPr bwMode="auto">
          <a:xfrm>
            <a:off x="4542413" y="390473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404040"/>
              </a:solidFill>
              <a:latin typeface="黑体" panose="02010609060101010101" charset="-122"/>
              <a:ea typeface="黑体" panose="02010609060101010101" charset="-122"/>
            </a:endParaRPr>
          </a:p>
        </p:txBody>
      </p:sp>
      <p:grpSp>
        <p:nvGrpSpPr>
          <p:cNvPr id="52" name="组合 51"/>
          <p:cNvGrpSpPr/>
          <p:nvPr/>
        </p:nvGrpSpPr>
        <p:grpSpPr>
          <a:xfrm>
            <a:off x="6580864" y="1879600"/>
            <a:ext cx="1671872" cy="1671872"/>
            <a:chOff x="6580864" y="1752600"/>
            <a:chExt cx="1671872" cy="1671872"/>
          </a:xfrm>
        </p:grpSpPr>
        <p:grpSp>
          <p:nvGrpSpPr>
            <p:cNvPr id="40" name="组合 39"/>
            <p:cNvGrpSpPr/>
            <p:nvPr/>
          </p:nvGrpSpPr>
          <p:grpSpPr>
            <a:xfrm>
              <a:off x="6580864" y="1752600"/>
              <a:ext cx="1671872" cy="1671872"/>
              <a:chOff x="797560" y="1739900"/>
              <a:chExt cx="2336800" cy="2336800"/>
            </a:xfrm>
          </p:grpSpPr>
          <p:sp>
            <p:nvSpPr>
              <p:cNvPr id="41" name="椭圆 40"/>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sp>
            <p:nvSpPr>
              <p:cNvPr id="42" name="椭圆 41"/>
              <p:cNvSpPr/>
              <p:nvPr/>
            </p:nvSpPr>
            <p:spPr>
              <a:xfrm>
                <a:off x="858418" y="1864393"/>
                <a:ext cx="2192022" cy="2192021"/>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latin typeface="黑体" panose="02010609060101010101" charset="-122"/>
                  <a:ea typeface="黑体" panose="02010609060101010101" charset="-122"/>
                </a:endParaRPr>
              </a:p>
            </p:txBody>
          </p:sp>
        </p:grpSp>
        <p:sp>
          <p:nvSpPr>
            <p:cNvPr id="57" name="KSO_Shape"/>
            <p:cNvSpPr/>
            <p:nvPr/>
          </p:nvSpPr>
          <p:spPr bwMode="auto">
            <a:xfrm>
              <a:off x="7124913" y="2388157"/>
              <a:ext cx="635708" cy="45559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404040"/>
                </a:solidFill>
                <a:latin typeface="黑体" panose="02010609060101010101" charset="-122"/>
                <a:ea typeface="黑体" panose="02010609060101010101" charset="-122"/>
              </a:endParaRPr>
            </a:p>
          </p:txBody>
        </p:sp>
      </p:grpSp>
      <p:grpSp>
        <p:nvGrpSpPr>
          <p:cNvPr id="68" name="组合 67"/>
          <p:cNvGrpSpPr/>
          <p:nvPr/>
        </p:nvGrpSpPr>
        <p:grpSpPr>
          <a:xfrm>
            <a:off x="8763857" y="3562188"/>
            <a:ext cx="1869218" cy="1869218"/>
            <a:chOff x="8767031" y="3439379"/>
            <a:chExt cx="1869218" cy="1869218"/>
          </a:xfrm>
        </p:grpSpPr>
        <p:grpSp>
          <p:nvGrpSpPr>
            <p:cNvPr id="43" name="组合 42"/>
            <p:cNvGrpSpPr/>
            <p:nvPr/>
          </p:nvGrpSpPr>
          <p:grpSpPr>
            <a:xfrm>
              <a:off x="8767031" y="3439379"/>
              <a:ext cx="1869218" cy="1869218"/>
              <a:chOff x="797560" y="1739900"/>
              <a:chExt cx="2336800" cy="2336800"/>
            </a:xfrm>
          </p:grpSpPr>
          <p:sp>
            <p:nvSpPr>
              <p:cNvPr id="44" name="椭圆 43"/>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黑体" panose="02010609060101010101" charset="-122"/>
                  <a:ea typeface="黑体" panose="02010609060101010101" charset="-122"/>
                </a:endParaRPr>
              </a:p>
            </p:txBody>
          </p:sp>
          <p:sp>
            <p:nvSpPr>
              <p:cNvPr id="45" name="椭圆 44"/>
              <p:cNvSpPr/>
              <p:nvPr/>
            </p:nvSpPr>
            <p:spPr>
              <a:xfrm>
                <a:off x="942340" y="1884678"/>
                <a:ext cx="2192020" cy="2152382"/>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latin typeface="黑体" panose="02010609060101010101" charset="-122"/>
                  <a:ea typeface="黑体" panose="02010609060101010101" charset="-122"/>
                </a:endParaRPr>
              </a:p>
            </p:txBody>
          </p:sp>
        </p:grpSp>
        <p:sp>
          <p:nvSpPr>
            <p:cNvPr id="58" name="KSO_Shape"/>
            <p:cNvSpPr/>
            <p:nvPr/>
          </p:nvSpPr>
          <p:spPr>
            <a:xfrm>
              <a:off x="9435748" y="4043487"/>
              <a:ext cx="531784" cy="444928"/>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3A3A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404040"/>
                </a:solidFill>
                <a:latin typeface="黑体" panose="02010609060101010101" charset="-122"/>
                <a:ea typeface="黑体" panose="02010609060101010101" charset="-122"/>
              </a:endParaRPr>
            </a:p>
          </p:txBody>
        </p:sp>
      </p:grpSp>
      <p:sp>
        <p:nvSpPr>
          <p:cNvPr id="34" name="矩形 33"/>
          <p:cNvSpPr/>
          <p:nvPr/>
        </p:nvSpPr>
        <p:spPr>
          <a:xfrm>
            <a:off x="3773750" y="2170475"/>
            <a:ext cx="2011680" cy="365760"/>
          </a:xfrm>
          <a:prstGeom prst="rect">
            <a:avLst/>
          </a:prstGeom>
        </p:spPr>
        <p:txBody>
          <a:bodyPr wrap="none">
            <a:spAutoFit/>
          </a:bodyPr>
          <a:lstStyle/>
          <a:p>
            <a:pPr lvl="0" algn="ctr"/>
            <a:r>
              <a:rPr lang="en-US" altLang="zh-CN" dirty="0">
                <a:solidFill>
                  <a:srgbClr val="404040"/>
                </a:solidFill>
                <a:latin typeface="黑体" panose="02010609060101010101" charset="-122"/>
                <a:ea typeface="黑体" panose="02010609060101010101" charset="-122"/>
              </a:rPr>
              <a:t>单击此处添加标题</a:t>
            </a:r>
          </a:p>
        </p:txBody>
      </p:sp>
      <p:sp>
        <p:nvSpPr>
          <p:cNvPr id="35" name="文本框 34"/>
          <p:cNvSpPr txBox="1"/>
          <p:nvPr/>
        </p:nvSpPr>
        <p:spPr>
          <a:xfrm>
            <a:off x="3603667" y="2470217"/>
            <a:ext cx="2307425" cy="685800"/>
          </a:xfrm>
          <a:prstGeom prst="rect">
            <a:avLst/>
          </a:prstGeom>
          <a:noFill/>
        </p:spPr>
        <p:txBody>
          <a:bodyPr wrap="square" rtlCol="0">
            <a:spAutoFit/>
          </a:bodyPr>
          <a:lstStyle/>
          <a:p>
            <a:pPr algn="ctr"/>
            <a:r>
              <a:rPr lang="en-US" altLang="zh-CN" sz="1300" dirty="0">
                <a:solidFill>
                  <a:srgbClr val="404040"/>
                </a:solidFill>
                <a:latin typeface="黑体" panose="02010609060101010101" charset="-122"/>
                <a:ea typeface="黑体" panose="02010609060101010101" charset="-122"/>
              </a:rPr>
              <a:t>请在此粘贴或者输入您的文字内容请在此粘贴或者输入您的文字内容</a:t>
            </a:r>
          </a:p>
        </p:txBody>
      </p:sp>
      <p:sp>
        <p:nvSpPr>
          <p:cNvPr id="36" name="矩形 35"/>
          <p:cNvSpPr/>
          <p:nvPr/>
        </p:nvSpPr>
        <p:spPr>
          <a:xfrm>
            <a:off x="8802696" y="2341056"/>
            <a:ext cx="2011680" cy="365760"/>
          </a:xfrm>
          <a:prstGeom prst="rect">
            <a:avLst/>
          </a:prstGeom>
        </p:spPr>
        <p:txBody>
          <a:bodyPr wrap="none">
            <a:spAutoFit/>
          </a:bodyPr>
          <a:lstStyle/>
          <a:p>
            <a:pPr lvl="0" algn="ctr"/>
            <a:r>
              <a:rPr lang="en-US" altLang="zh-CN" dirty="0">
                <a:solidFill>
                  <a:srgbClr val="404040"/>
                </a:solidFill>
                <a:latin typeface="黑体" panose="02010609060101010101" charset="-122"/>
                <a:ea typeface="黑体" panose="02010609060101010101" charset="-122"/>
              </a:rPr>
              <a:t>单击此处添加标题</a:t>
            </a:r>
          </a:p>
        </p:txBody>
      </p:sp>
      <p:sp>
        <p:nvSpPr>
          <p:cNvPr id="38" name="文本框 37"/>
          <p:cNvSpPr txBox="1"/>
          <p:nvPr/>
        </p:nvSpPr>
        <p:spPr>
          <a:xfrm>
            <a:off x="8632613" y="2640798"/>
            <a:ext cx="2307425" cy="685800"/>
          </a:xfrm>
          <a:prstGeom prst="rect">
            <a:avLst/>
          </a:prstGeom>
          <a:noFill/>
        </p:spPr>
        <p:txBody>
          <a:bodyPr wrap="square" rtlCol="0">
            <a:spAutoFit/>
          </a:bodyPr>
          <a:lstStyle/>
          <a:p>
            <a:pPr algn="ctr"/>
            <a:r>
              <a:rPr lang="en-US" altLang="zh-CN" sz="1300" dirty="0">
                <a:solidFill>
                  <a:srgbClr val="404040"/>
                </a:solidFill>
                <a:latin typeface="黑体" panose="02010609060101010101" charset="-122"/>
                <a:ea typeface="黑体" panose="02010609060101010101" charset="-122"/>
              </a:rPr>
              <a:t>请在此粘贴或者输入您的文字内容请在此粘贴或者输入您的文字内容</a:t>
            </a:r>
          </a:p>
        </p:txBody>
      </p:sp>
      <p:sp>
        <p:nvSpPr>
          <p:cNvPr id="46" name="矩形 45"/>
          <p:cNvSpPr/>
          <p:nvPr/>
        </p:nvSpPr>
        <p:spPr>
          <a:xfrm>
            <a:off x="6248534" y="3708905"/>
            <a:ext cx="2011680" cy="365760"/>
          </a:xfrm>
          <a:prstGeom prst="rect">
            <a:avLst/>
          </a:prstGeom>
        </p:spPr>
        <p:txBody>
          <a:bodyPr wrap="none">
            <a:spAutoFit/>
          </a:bodyPr>
          <a:lstStyle/>
          <a:p>
            <a:pPr lvl="0" algn="ctr"/>
            <a:r>
              <a:rPr lang="en-US" altLang="zh-CN" dirty="0">
                <a:solidFill>
                  <a:srgbClr val="404040"/>
                </a:solidFill>
                <a:latin typeface="黑体" panose="02010609060101010101" charset="-122"/>
                <a:ea typeface="黑体" panose="02010609060101010101" charset="-122"/>
              </a:rPr>
              <a:t>单击此处添加标题</a:t>
            </a:r>
          </a:p>
        </p:txBody>
      </p:sp>
      <p:sp>
        <p:nvSpPr>
          <p:cNvPr id="48" name="文本框 47"/>
          <p:cNvSpPr txBox="1"/>
          <p:nvPr/>
        </p:nvSpPr>
        <p:spPr>
          <a:xfrm>
            <a:off x="6078451" y="4008647"/>
            <a:ext cx="2307425" cy="685800"/>
          </a:xfrm>
          <a:prstGeom prst="rect">
            <a:avLst/>
          </a:prstGeom>
          <a:noFill/>
        </p:spPr>
        <p:txBody>
          <a:bodyPr wrap="square" rtlCol="0">
            <a:spAutoFit/>
          </a:bodyPr>
          <a:lstStyle/>
          <a:p>
            <a:pPr algn="ctr"/>
            <a:r>
              <a:rPr lang="en-US" altLang="zh-CN" sz="1300" dirty="0">
                <a:solidFill>
                  <a:srgbClr val="404040"/>
                </a:solidFill>
                <a:latin typeface="黑体" panose="02010609060101010101" charset="-122"/>
                <a:ea typeface="黑体" panose="02010609060101010101" charset="-122"/>
              </a:rPr>
              <a:t>请在此粘贴或者输入您的文字内容请在此粘贴或者输入您的文字内容</a:t>
            </a:r>
          </a:p>
        </p:txBody>
      </p:sp>
      <p:sp>
        <p:nvSpPr>
          <p:cNvPr id="49" name="矩形 48"/>
          <p:cNvSpPr/>
          <p:nvPr/>
        </p:nvSpPr>
        <p:spPr>
          <a:xfrm>
            <a:off x="1255808" y="3708905"/>
            <a:ext cx="2011680" cy="365760"/>
          </a:xfrm>
          <a:prstGeom prst="rect">
            <a:avLst/>
          </a:prstGeom>
        </p:spPr>
        <p:txBody>
          <a:bodyPr wrap="none">
            <a:spAutoFit/>
          </a:bodyPr>
          <a:lstStyle/>
          <a:p>
            <a:pPr lvl="0" algn="ctr"/>
            <a:r>
              <a:rPr lang="en-US" altLang="zh-CN" dirty="0">
                <a:solidFill>
                  <a:srgbClr val="404040"/>
                </a:solidFill>
                <a:latin typeface="黑体" panose="02010609060101010101" charset="-122"/>
                <a:ea typeface="黑体" panose="02010609060101010101" charset="-122"/>
              </a:rPr>
              <a:t>单击此处添加标题</a:t>
            </a:r>
          </a:p>
        </p:txBody>
      </p:sp>
      <p:sp>
        <p:nvSpPr>
          <p:cNvPr id="51" name="文本框 50"/>
          <p:cNvSpPr txBox="1"/>
          <p:nvPr/>
        </p:nvSpPr>
        <p:spPr>
          <a:xfrm>
            <a:off x="1085725" y="4008647"/>
            <a:ext cx="2307425" cy="685800"/>
          </a:xfrm>
          <a:prstGeom prst="rect">
            <a:avLst/>
          </a:prstGeom>
          <a:noFill/>
        </p:spPr>
        <p:txBody>
          <a:bodyPr wrap="square" rtlCol="0">
            <a:spAutoFit/>
          </a:bodyPr>
          <a:lstStyle/>
          <a:p>
            <a:pPr algn="ctr"/>
            <a:r>
              <a:rPr lang="en-US" altLang="zh-CN" sz="1300" dirty="0">
                <a:solidFill>
                  <a:srgbClr val="404040"/>
                </a:solidFill>
                <a:latin typeface="黑体" panose="02010609060101010101" charset="-122"/>
                <a:ea typeface="黑体" panose="02010609060101010101" charset="-122"/>
              </a:rPr>
              <a:t>请在此粘贴或者输入您的文字内容请在此粘贴或者输入您的文字内容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0" name="图片 89"/>
          <p:cNvPicPr>
            <a:picLocks noChangeAspect="1"/>
          </p:cNvPicPr>
          <p:nvPr/>
        </p:nvPicPr>
        <p:blipFill>
          <a:blip r:embed="rId2">
            <a:extLst>
              <a:ext uri="{28A0092B-C50C-407E-A947-70E740481C1C}">
                <a14:useLocalDpi xmlns:a14="http://schemas.microsoft.com/office/drawing/2010/main" val="0"/>
              </a:ext>
            </a:extLst>
          </a:blip>
          <a:srcRect l="23850" r="5004"/>
          <a:stretch>
            <a:fillRect/>
          </a:stretch>
        </p:blipFill>
        <p:spPr>
          <a:xfrm>
            <a:off x="0" y="1325880"/>
            <a:ext cx="5364480" cy="5029200"/>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91" name="矩形 90"/>
          <p:cNvSpPr/>
          <p:nvPr/>
        </p:nvSpPr>
        <p:spPr>
          <a:xfrm>
            <a:off x="0" y="1325880"/>
            <a:ext cx="2895600" cy="83074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4267200" y="5486400"/>
            <a:ext cx="3139440" cy="86868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4807669" y="5554980"/>
            <a:ext cx="2812331" cy="457200"/>
          </a:xfrm>
          <a:prstGeom prst="rect">
            <a:avLst/>
          </a:prstGeom>
          <a:noFill/>
        </p:spPr>
        <p:txBody>
          <a:bodyPr wrap="square" rtlCol="0">
            <a:spAutoFit/>
          </a:bodyPr>
          <a:lstStyle/>
          <a:p>
            <a:pPr algn="ctr"/>
            <a:r>
              <a:rPr lang="en-US" altLang="zh-CN" sz="2400" dirty="0">
                <a:solidFill>
                  <a:schemeClr val="bg1"/>
                </a:solidFill>
                <a:latin typeface="黑体" panose="02010609060101010101" charset="-122"/>
                <a:ea typeface="黑体" panose="02010609060101010101" charset="-122"/>
              </a:rPr>
              <a:t>此处添加标题</a:t>
            </a:r>
          </a:p>
        </p:txBody>
      </p:sp>
      <p:sp>
        <p:nvSpPr>
          <p:cNvPr id="94" name="矩形 93"/>
          <p:cNvSpPr/>
          <p:nvPr/>
        </p:nvSpPr>
        <p:spPr>
          <a:xfrm>
            <a:off x="5090930" y="5943600"/>
            <a:ext cx="2331087" cy="253916"/>
          </a:xfrm>
          <a:prstGeom prst="rect">
            <a:avLst/>
          </a:prstGeom>
        </p:spPr>
        <p:txBody>
          <a:bodyPr wrap="none">
            <a:spAutoFit/>
          </a:bodyPr>
          <a:lstStyle/>
          <a:p>
            <a:r>
              <a:rPr lang="en-US" altLang="zh-CN" sz="1050" dirty="0">
                <a:solidFill>
                  <a:schemeClr val="bg1"/>
                </a:solidFill>
                <a:latin typeface="黑体" panose="02010609060101010101" charset="-122"/>
                <a:ea typeface="黑体" panose="02010609060101010101" charset="-122"/>
              </a:rPr>
              <a:t>True mastery of any skill takes lifetime. </a:t>
            </a:r>
          </a:p>
        </p:txBody>
      </p:sp>
      <p:sp>
        <p:nvSpPr>
          <p:cNvPr id="95" name="文本框 94"/>
          <p:cNvSpPr txBox="1"/>
          <p:nvPr/>
        </p:nvSpPr>
        <p:spPr>
          <a:xfrm>
            <a:off x="6213834" y="2835390"/>
            <a:ext cx="5004728" cy="1377315"/>
          </a:xfrm>
          <a:prstGeom prst="rect">
            <a:avLst/>
          </a:prstGeom>
          <a:noFill/>
        </p:spPr>
        <p:txBody>
          <a:bodyPr wrap="square" rtlCol="0">
            <a:spAutoFit/>
          </a:bodyPr>
          <a:lstStyle/>
          <a:p>
            <a:pPr algn="just">
              <a:lnSpc>
                <a:spcPct val="130000"/>
              </a:lnSpc>
            </a:pPr>
            <a:r>
              <a:rPr lang="en-US" altLang="zh-CN" sz="13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nvGrpSpPr>
          <p:cNvPr id="96" name="组合 95"/>
          <p:cNvGrpSpPr/>
          <p:nvPr/>
        </p:nvGrpSpPr>
        <p:grpSpPr>
          <a:xfrm>
            <a:off x="6305274" y="2206882"/>
            <a:ext cx="580145" cy="580145"/>
            <a:chOff x="6406936" y="2433233"/>
            <a:chExt cx="794145" cy="794145"/>
          </a:xfrm>
        </p:grpSpPr>
        <p:sp>
          <p:nvSpPr>
            <p:cNvPr id="97"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charset="-122"/>
                <a:ea typeface="微软雅黑" panose="020B0503020204020204" charset="-122"/>
              </a:endParaRPr>
            </a:p>
          </p:txBody>
        </p:sp>
        <p:sp>
          <p:nvSpPr>
            <p:cNvPr id="98"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99"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grpSp>
      <p:grpSp>
        <p:nvGrpSpPr>
          <p:cNvPr id="100" name="组合 99"/>
          <p:cNvGrpSpPr/>
          <p:nvPr/>
        </p:nvGrpSpPr>
        <p:grpSpPr>
          <a:xfrm>
            <a:off x="7145866" y="2206882"/>
            <a:ext cx="580145" cy="580145"/>
            <a:chOff x="7352080" y="2433233"/>
            <a:chExt cx="794145" cy="794145"/>
          </a:xfrm>
        </p:grpSpPr>
        <p:sp>
          <p:nvSpPr>
            <p:cNvPr id="101"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2" name="Oval 131"/>
            <p:cNvSpPr>
              <a:spLocks noChangeArrowheads="1"/>
            </p:cNvSpPr>
            <p:nvPr/>
          </p:nvSpPr>
          <p:spPr bwMode="auto">
            <a:xfrm>
              <a:off x="7352080" y="2433233"/>
              <a:ext cx="794145" cy="794145"/>
            </a:xfrm>
            <a:prstGeom prst="ellipse">
              <a:avLst/>
            </a:prstGeom>
            <a:solidFill>
              <a:srgbClr val="656565"/>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103"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grpSp>
      <p:grpSp>
        <p:nvGrpSpPr>
          <p:cNvPr id="104" name="组合 103"/>
          <p:cNvGrpSpPr/>
          <p:nvPr/>
        </p:nvGrpSpPr>
        <p:grpSpPr>
          <a:xfrm>
            <a:off x="7986458" y="2206882"/>
            <a:ext cx="579123" cy="580145"/>
            <a:chOff x="8301418" y="2433233"/>
            <a:chExt cx="792746" cy="794145"/>
          </a:xfrm>
        </p:grpSpPr>
        <p:sp>
          <p:nvSpPr>
            <p:cNvPr id="105"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6"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107"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grpSp>
      <p:sp>
        <p:nvSpPr>
          <p:cNvPr id="108" name="矩形 107"/>
          <p:cNvSpPr/>
          <p:nvPr/>
        </p:nvSpPr>
        <p:spPr>
          <a:xfrm>
            <a:off x="6305274" y="5374109"/>
            <a:ext cx="1101503" cy="113686"/>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4737586" y="1"/>
            <a:ext cx="7454414" cy="5383231"/>
          </a:xfrm>
          <a:custGeom>
            <a:avLst/>
            <a:gdLst>
              <a:gd name="connsiteX0" fmla="*/ 2468500 w 7454414"/>
              <a:gd name="connsiteY0" fmla="*/ 0 h 5383231"/>
              <a:gd name="connsiteX1" fmla="*/ 7454414 w 7454414"/>
              <a:gd name="connsiteY1" fmla="*/ 0 h 5383231"/>
              <a:gd name="connsiteX2" fmla="*/ 7454414 w 7454414"/>
              <a:gd name="connsiteY2" fmla="*/ 2213609 h 5383231"/>
              <a:gd name="connsiteX3" fmla="*/ 7454413 w 7454414"/>
              <a:gd name="connsiteY3" fmla="*/ 2213609 h 5383231"/>
              <a:gd name="connsiteX4" fmla="*/ 7454413 w 7454414"/>
              <a:gd name="connsiteY4" fmla="*/ 5383231 h 5383231"/>
              <a:gd name="connsiteX5" fmla="*/ 0 w 7454414"/>
              <a:gd name="connsiteY5" fmla="*/ 4451224 h 5383231"/>
              <a:gd name="connsiteX6" fmla="*/ 1403986 w 7454414"/>
              <a:gd name="connsiteY6" fmla="*/ 1916112 h 5383231"/>
              <a:gd name="connsiteX7" fmla="*/ 1407327 w 7454414"/>
              <a:gd name="connsiteY7" fmla="*/ 1916112 h 538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4414" h="5383231">
                <a:moveTo>
                  <a:pt x="2468500" y="0"/>
                </a:moveTo>
                <a:lnTo>
                  <a:pt x="7454414" y="0"/>
                </a:lnTo>
                <a:lnTo>
                  <a:pt x="7454414" y="2213609"/>
                </a:lnTo>
                <a:lnTo>
                  <a:pt x="7454413" y="2213609"/>
                </a:lnTo>
                <a:lnTo>
                  <a:pt x="7454413" y="5383231"/>
                </a:lnTo>
                <a:lnTo>
                  <a:pt x="0" y="4451224"/>
                </a:lnTo>
                <a:lnTo>
                  <a:pt x="1403986" y="1916112"/>
                </a:lnTo>
                <a:lnTo>
                  <a:pt x="1407327" y="1916112"/>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p:nvPr/>
        </p:nvSpPr>
        <p:spPr>
          <a:xfrm>
            <a:off x="0" y="2287147"/>
            <a:ext cx="5851550" cy="4570853"/>
          </a:xfrm>
          <a:custGeom>
            <a:avLst/>
            <a:gdLst>
              <a:gd name="connsiteX0" fmla="*/ 0 w 6163318"/>
              <a:gd name="connsiteY0" fmla="*/ 0 h 4941887"/>
              <a:gd name="connsiteX1" fmla="*/ 6163318 w 6163318"/>
              <a:gd name="connsiteY1" fmla="*/ 0 h 4941887"/>
              <a:gd name="connsiteX2" fmla="*/ 3435248 w 6163318"/>
              <a:gd name="connsiteY2" fmla="*/ 4941887 h 4941887"/>
              <a:gd name="connsiteX3" fmla="*/ 0 w 6163318"/>
              <a:gd name="connsiteY3" fmla="*/ 4941887 h 4941887"/>
            </a:gdLst>
            <a:ahLst/>
            <a:cxnLst>
              <a:cxn ang="0">
                <a:pos x="connsiteX0" y="connsiteY0"/>
              </a:cxn>
              <a:cxn ang="0">
                <a:pos x="connsiteX1" y="connsiteY1"/>
              </a:cxn>
              <a:cxn ang="0">
                <a:pos x="connsiteX2" y="connsiteY2"/>
              </a:cxn>
              <a:cxn ang="0">
                <a:pos x="connsiteX3" y="connsiteY3"/>
              </a:cxn>
            </a:cxnLst>
            <a:rect l="l" t="t" r="r" b="b"/>
            <a:pathLst>
              <a:path w="6163318" h="4941887">
                <a:moveTo>
                  <a:pt x="0" y="0"/>
                </a:moveTo>
                <a:lnTo>
                  <a:pt x="6163318" y="0"/>
                </a:lnTo>
                <a:lnTo>
                  <a:pt x="3435248" y="4941887"/>
                </a:lnTo>
                <a:lnTo>
                  <a:pt x="0" y="4941887"/>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文本框 27"/>
          <p:cNvSpPr txBox="1"/>
          <p:nvPr/>
        </p:nvSpPr>
        <p:spPr>
          <a:xfrm>
            <a:off x="6813060" y="2102705"/>
            <a:ext cx="3626848" cy="5181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黑体" panose="02010609060101010101" charset="-122"/>
                <a:ea typeface="黑体" panose="02010609060101010101" charset="-122"/>
              </a:rPr>
              <a:t>单击此处添加标题</a:t>
            </a:r>
          </a:p>
        </p:txBody>
      </p:sp>
      <p:sp>
        <p:nvSpPr>
          <p:cNvPr id="29" name="文本框 28"/>
          <p:cNvSpPr txBox="1"/>
          <p:nvPr/>
        </p:nvSpPr>
        <p:spPr>
          <a:xfrm>
            <a:off x="6469730" y="2625925"/>
            <a:ext cx="5074570" cy="922020"/>
          </a:xfrm>
          <a:prstGeom prst="rect">
            <a:avLst/>
          </a:prstGeom>
          <a:noFill/>
        </p:spPr>
        <p:txBody>
          <a:bodyPr wrap="square" rtlCol="0">
            <a:spAutoFit/>
          </a:bodyPr>
          <a:lstStyle/>
          <a:p>
            <a:pPr algn="just">
              <a:lnSpc>
                <a:spcPct val="130000"/>
              </a:lnSpc>
            </a:pPr>
            <a:r>
              <a:rPr lang="en-US" altLang="zh-CN"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32" name="KSO_Shape"/>
          <p:cNvSpPr/>
          <p:nvPr/>
        </p:nvSpPr>
        <p:spPr bwMode="auto">
          <a:xfrm>
            <a:off x="6573926" y="1942978"/>
            <a:ext cx="668870" cy="632144"/>
          </a:xfrm>
          <a:custGeom>
            <a:avLst/>
            <a:gdLst>
              <a:gd name="T0" fmla="*/ 1197133 w 1928813"/>
              <a:gd name="T1" fmla="*/ 740567 h 1412875"/>
              <a:gd name="T2" fmla="*/ 1236336 w 1928813"/>
              <a:gd name="T3" fmla="*/ 765368 h 1412875"/>
              <a:gd name="T4" fmla="*/ 1216264 w 1928813"/>
              <a:gd name="T5" fmla="*/ 799272 h 1412875"/>
              <a:gd name="T6" fmla="*/ 1105552 w 1928813"/>
              <a:gd name="T7" fmla="*/ 845421 h 1412875"/>
              <a:gd name="T8" fmla="*/ 876287 w 1928813"/>
              <a:gd name="T9" fmla="*/ 908521 h 1412875"/>
              <a:gd name="T10" fmla="*/ 866565 w 1928813"/>
              <a:gd name="T11" fmla="*/ 925160 h 1412875"/>
              <a:gd name="T12" fmla="*/ 1011462 w 1928813"/>
              <a:gd name="T13" fmla="*/ 952158 h 1412875"/>
              <a:gd name="T14" fmla="*/ 1178629 w 1928813"/>
              <a:gd name="T15" fmla="*/ 958437 h 1412875"/>
              <a:gd name="T16" fmla="*/ 1485047 w 1928813"/>
              <a:gd name="T17" fmla="*/ 829410 h 1412875"/>
              <a:gd name="T18" fmla="*/ 1666012 w 1928813"/>
              <a:gd name="T19" fmla="*/ 772274 h 1412875"/>
              <a:gd name="T20" fmla="*/ 1752261 w 1928813"/>
              <a:gd name="T21" fmla="*/ 772274 h 1412875"/>
              <a:gd name="T22" fmla="*/ 1779861 w 1928813"/>
              <a:gd name="T23" fmla="*/ 801470 h 1412875"/>
              <a:gd name="T24" fmla="*/ 1544383 w 1928813"/>
              <a:gd name="T25" fmla="*/ 1003014 h 1412875"/>
              <a:gd name="T26" fmla="*/ 1794288 w 1928813"/>
              <a:gd name="T27" fmla="*/ 892196 h 1412875"/>
              <a:gd name="T28" fmla="*/ 1863287 w 1928813"/>
              <a:gd name="T29" fmla="*/ 893452 h 1412875"/>
              <a:gd name="T30" fmla="*/ 1899040 w 1928813"/>
              <a:gd name="T31" fmla="*/ 917311 h 1412875"/>
              <a:gd name="T32" fmla="*/ 1900923 w 1928813"/>
              <a:gd name="T33" fmla="*/ 948391 h 1412875"/>
              <a:gd name="T34" fmla="*/ 1805265 w 1928813"/>
              <a:gd name="T35" fmla="*/ 1006154 h 1412875"/>
              <a:gd name="T36" fmla="*/ 1199328 w 1928813"/>
              <a:gd name="T37" fmla="*/ 1336412 h 1412875"/>
              <a:gd name="T38" fmla="*/ 1037181 w 1928813"/>
              <a:gd name="T39" fmla="*/ 1391036 h 1412875"/>
              <a:gd name="T40" fmla="*/ 917374 w 1928813"/>
              <a:gd name="T41" fmla="*/ 1389152 h 1412875"/>
              <a:gd name="T42" fmla="*/ 440339 w 1928813"/>
              <a:gd name="T43" fmla="*/ 1286182 h 1412875"/>
              <a:gd name="T44" fmla="*/ 218915 w 1928813"/>
              <a:gd name="T45" fmla="*/ 1268916 h 1412875"/>
              <a:gd name="T46" fmla="*/ 105381 w 1928813"/>
              <a:gd name="T47" fmla="*/ 970994 h 1412875"/>
              <a:gd name="T48" fmla="*/ 235538 w 1928813"/>
              <a:gd name="T49" fmla="*/ 960634 h 1412875"/>
              <a:gd name="T50" fmla="*/ 328686 w 1928813"/>
              <a:gd name="T51" fmla="*/ 907580 h 1412875"/>
              <a:gd name="T52" fmla="*/ 523765 w 1928813"/>
              <a:gd name="T53" fmla="*/ 801784 h 1412875"/>
              <a:gd name="T54" fmla="*/ 733585 w 1928813"/>
              <a:gd name="T55" fmla="*/ 760345 h 1412875"/>
              <a:gd name="T56" fmla="*/ 1072307 w 1928813"/>
              <a:gd name="T57" fmla="*/ 731463 h 1412875"/>
              <a:gd name="T58" fmla="*/ 1427018 w 1928813"/>
              <a:gd name="T59" fmla="*/ 561219 h 1412875"/>
              <a:gd name="T60" fmla="*/ 1446437 w 1928813"/>
              <a:gd name="T61" fmla="*/ 513169 h 1412875"/>
              <a:gd name="T62" fmla="*/ 1406031 w 1928813"/>
              <a:gd name="T63" fmla="*/ 477994 h 1412875"/>
              <a:gd name="T64" fmla="*/ 1289513 w 1928813"/>
              <a:gd name="T65" fmla="*/ 211360 h 1412875"/>
              <a:gd name="T66" fmla="*/ 1271659 w 1928813"/>
              <a:gd name="T67" fmla="*/ 252187 h 1412875"/>
              <a:gd name="T68" fmla="*/ 1305174 w 1928813"/>
              <a:gd name="T69" fmla="*/ 283279 h 1412875"/>
              <a:gd name="T70" fmla="*/ 1387238 w 1928813"/>
              <a:gd name="T71" fmla="*/ 68778 h 1412875"/>
              <a:gd name="T72" fmla="*/ 1491541 w 1928813"/>
              <a:gd name="T73" fmla="*/ 90763 h 1412875"/>
              <a:gd name="T74" fmla="*/ 1568907 w 1928813"/>
              <a:gd name="T75" fmla="*/ 152004 h 1412875"/>
              <a:gd name="T76" fmla="*/ 1602422 w 1928813"/>
              <a:gd name="T77" fmla="*/ 256270 h 1412875"/>
              <a:gd name="T78" fmla="*/ 1422320 w 1928813"/>
              <a:gd name="T79" fmla="*/ 223608 h 1412875"/>
              <a:gd name="T80" fmla="*/ 1396635 w 1928813"/>
              <a:gd name="T81" fmla="*/ 305577 h 1412875"/>
              <a:gd name="T82" fmla="*/ 1543223 w 1928813"/>
              <a:gd name="T83" fmla="*/ 358025 h 1412875"/>
              <a:gd name="T84" fmla="*/ 1609313 w 1928813"/>
              <a:gd name="T85" fmla="*/ 423662 h 1412875"/>
              <a:gd name="T86" fmla="*/ 1625914 w 1928813"/>
              <a:gd name="T87" fmla="*/ 504374 h 1412875"/>
              <a:gd name="T88" fmla="*/ 1608686 w 1928813"/>
              <a:gd name="T89" fmla="*/ 592310 h 1412875"/>
              <a:gd name="T90" fmla="*/ 1544476 w 1928813"/>
              <a:gd name="T91" fmla="*/ 667998 h 1412875"/>
              <a:gd name="T92" fmla="*/ 1424198 w 1928813"/>
              <a:gd name="T93" fmla="*/ 709453 h 1412875"/>
              <a:gd name="T94" fmla="*/ 1268840 w 1928813"/>
              <a:gd name="T95" fmla="*/ 707568 h 1412875"/>
              <a:gd name="T96" fmla="*/ 1154201 w 1928813"/>
              <a:gd name="T97" fmla="*/ 659204 h 1412875"/>
              <a:gd name="T98" fmla="*/ 1093123 w 1928813"/>
              <a:gd name="T99" fmla="*/ 574723 h 1412875"/>
              <a:gd name="T100" fmla="*/ 1260697 w 1928813"/>
              <a:gd name="T101" fmla="*/ 498722 h 1412875"/>
              <a:gd name="T102" fmla="*/ 1278237 w 1928813"/>
              <a:gd name="T103" fmla="*/ 553368 h 1412875"/>
              <a:gd name="T104" fmla="*/ 1315198 w 1928813"/>
              <a:gd name="T105" fmla="*/ 574095 h 1412875"/>
              <a:gd name="T106" fmla="*/ 1240337 w 1928813"/>
              <a:gd name="T107" fmla="*/ 427431 h 1412875"/>
              <a:gd name="T108" fmla="*/ 1149190 w 1928813"/>
              <a:gd name="T109" fmla="*/ 380950 h 1412875"/>
              <a:gd name="T110" fmla="*/ 1109723 w 1928813"/>
              <a:gd name="T111" fmla="*/ 325676 h 1412875"/>
              <a:gd name="T112" fmla="*/ 1104086 w 1928813"/>
              <a:gd name="T113" fmla="*/ 232402 h 1412875"/>
              <a:gd name="T114" fmla="*/ 1152948 w 1928813"/>
              <a:gd name="T115" fmla="*/ 136615 h 1412875"/>
              <a:gd name="T116" fmla="*/ 1240337 w 1928813"/>
              <a:gd name="T117" fmla="*/ 83540 h 1412875"/>
              <a:gd name="T118" fmla="*/ 1331798 w 1928813"/>
              <a:gd name="T119" fmla="*/ 0 h 14128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28813" h="1412875">
                <a:moveTo>
                  <a:pt x="1085711" y="739775"/>
                </a:moveTo>
                <a:lnTo>
                  <a:pt x="1111116" y="739775"/>
                </a:lnTo>
                <a:lnTo>
                  <a:pt x="1134932" y="740093"/>
                </a:lnTo>
                <a:lnTo>
                  <a:pt x="1157161" y="741363"/>
                </a:lnTo>
                <a:lnTo>
                  <a:pt x="1167640" y="741998"/>
                </a:lnTo>
                <a:lnTo>
                  <a:pt x="1177484" y="742950"/>
                </a:lnTo>
                <a:lnTo>
                  <a:pt x="1187011" y="744220"/>
                </a:lnTo>
                <a:lnTo>
                  <a:pt x="1195902" y="745808"/>
                </a:lnTo>
                <a:lnTo>
                  <a:pt x="1204159" y="747078"/>
                </a:lnTo>
                <a:lnTo>
                  <a:pt x="1212097" y="748983"/>
                </a:lnTo>
                <a:lnTo>
                  <a:pt x="1219401" y="750570"/>
                </a:lnTo>
                <a:lnTo>
                  <a:pt x="1225752" y="753110"/>
                </a:lnTo>
                <a:lnTo>
                  <a:pt x="1231786" y="755333"/>
                </a:lnTo>
                <a:lnTo>
                  <a:pt x="1236549" y="757555"/>
                </a:lnTo>
                <a:lnTo>
                  <a:pt x="1241312" y="760730"/>
                </a:lnTo>
                <a:lnTo>
                  <a:pt x="1245123" y="763588"/>
                </a:lnTo>
                <a:lnTo>
                  <a:pt x="1247981" y="767080"/>
                </a:lnTo>
                <a:lnTo>
                  <a:pt x="1249251" y="768668"/>
                </a:lnTo>
                <a:lnTo>
                  <a:pt x="1250204" y="770255"/>
                </a:lnTo>
                <a:lnTo>
                  <a:pt x="1251791" y="774065"/>
                </a:lnTo>
                <a:lnTo>
                  <a:pt x="1252427" y="777558"/>
                </a:lnTo>
                <a:lnTo>
                  <a:pt x="1252427" y="781050"/>
                </a:lnTo>
                <a:lnTo>
                  <a:pt x="1252109" y="784860"/>
                </a:lnTo>
                <a:lnTo>
                  <a:pt x="1250839" y="788035"/>
                </a:lnTo>
                <a:lnTo>
                  <a:pt x="1248933" y="791845"/>
                </a:lnTo>
                <a:lnTo>
                  <a:pt x="1246393" y="795020"/>
                </a:lnTo>
                <a:lnTo>
                  <a:pt x="1243217" y="798513"/>
                </a:lnTo>
                <a:lnTo>
                  <a:pt x="1240042" y="801688"/>
                </a:lnTo>
                <a:lnTo>
                  <a:pt x="1235914" y="805180"/>
                </a:lnTo>
                <a:lnTo>
                  <a:pt x="1231468" y="808355"/>
                </a:lnTo>
                <a:lnTo>
                  <a:pt x="1226387" y="811848"/>
                </a:lnTo>
                <a:lnTo>
                  <a:pt x="1220989" y="815023"/>
                </a:lnTo>
                <a:lnTo>
                  <a:pt x="1214955" y="818515"/>
                </a:lnTo>
                <a:lnTo>
                  <a:pt x="1208922" y="821373"/>
                </a:lnTo>
                <a:lnTo>
                  <a:pt x="1202253" y="824865"/>
                </a:lnTo>
                <a:lnTo>
                  <a:pt x="1187963" y="831215"/>
                </a:lnTo>
                <a:lnTo>
                  <a:pt x="1172086" y="837248"/>
                </a:lnTo>
                <a:lnTo>
                  <a:pt x="1155255" y="843280"/>
                </a:lnTo>
                <a:lnTo>
                  <a:pt x="1137790" y="849313"/>
                </a:lnTo>
                <a:lnTo>
                  <a:pt x="1119372" y="855028"/>
                </a:lnTo>
                <a:lnTo>
                  <a:pt x="1100319" y="860425"/>
                </a:lnTo>
                <a:lnTo>
                  <a:pt x="1080948" y="865823"/>
                </a:lnTo>
                <a:lnTo>
                  <a:pt x="1061577" y="871220"/>
                </a:lnTo>
                <a:lnTo>
                  <a:pt x="1022836" y="881380"/>
                </a:lnTo>
                <a:lnTo>
                  <a:pt x="985683" y="890905"/>
                </a:lnTo>
                <a:lnTo>
                  <a:pt x="951387" y="900113"/>
                </a:lnTo>
                <a:lnTo>
                  <a:pt x="921219" y="908050"/>
                </a:lnTo>
                <a:lnTo>
                  <a:pt x="908200" y="911860"/>
                </a:lnTo>
                <a:lnTo>
                  <a:pt x="897085" y="915670"/>
                </a:lnTo>
                <a:lnTo>
                  <a:pt x="887241" y="918845"/>
                </a:lnTo>
                <a:lnTo>
                  <a:pt x="879938" y="922338"/>
                </a:lnTo>
                <a:lnTo>
                  <a:pt x="876762" y="923925"/>
                </a:lnTo>
                <a:lnTo>
                  <a:pt x="874539" y="925195"/>
                </a:lnTo>
                <a:lnTo>
                  <a:pt x="872634" y="927100"/>
                </a:lnTo>
                <a:lnTo>
                  <a:pt x="871681" y="928370"/>
                </a:lnTo>
                <a:lnTo>
                  <a:pt x="871046" y="929640"/>
                </a:lnTo>
                <a:lnTo>
                  <a:pt x="871046" y="930910"/>
                </a:lnTo>
                <a:lnTo>
                  <a:pt x="871681" y="932498"/>
                </a:lnTo>
                <a:lnTo>
                  <a:pt x="873269" y="933450"/>
                </a:lnTo>
                <a:lnTo>
                  <a:pt x="877397" y="935673"/>
                </a:lnTo>
                <a:lnTo>
                  <a:pt x="882160" y="937895"/>
                </a:lnTo>
                <a:lnTo>
                  <a:pt x="888511" y="940435"/>
                </a:lnTo>
                <a:lnTo>
                  <a:pt x="895498" y="942658"/>
                </a:lnTo>
                <a:lnTo>
                  <a:pt x="903436" y="944563"/>
                </a:lnTo>
                <a:lnTo>
                  <a:pt x="912010" y="946785"/>
                </a:lnTo>
                <a:lnTo>
                  <a:pt x="931063" y="950278"/>
                </a:lnTo>
                <a:lnTo>
                  <a:pt x="952339" y="954088"/>
                </a:lnTo>
                <a:lnTo>
                  <a:pt x="975521" y="957263"/>
                </a:lnTo>
                <a:lnTo>
                  <a:pt x="999655" y="960438"/>
                </a:lnTo>
                <a:lnTo>
                  <a:pt x="1024106" y="962978"/>
                </a:lnTo>
                <a:lnTo>
                  <a:pt x="1048875" y="965518"/>
                </a:lnTo>
                <a:lnTo>
                  <a:pt x="1073009" y="967423"/>
                </a:lnTo>
                <a:lnTo>
                  <a:pt x="1096191" y="969328"/>
                </a:lnTo>
                <a:lnTo>
                  <a:pt x="1117467" y="970915"/>
                </a:lnTo>
                <a:lnTo>
                  <a:pt x="1153033" y="972820"/>
                </a:lnTo>
                <a:lnTo>
                  <a:pt x="1166052" y="973138"/>
                </a:lnTo>
                <a:lnTo>
                  <a:pt x="1175579" y="973455"/>
                </a:lnTo>
                <a:lnTo>
                  <a:pt x="1180025" y="972820"/>
                </a:lnTo>
                <a:lnTo>
                  <a:pt x="1185741" y="971550"/>
                </a:lnTo>
                <a:lnTo>
                  <a:pt x="1193362" y="969328"/>
                </a:lnTo>
                <a:lnTo>
                  <a:pt x="1202253" y="966470"/>
                </a:lnTo>
                <a:lnTo>
                  <a:pt x="1212415" y="962343"/>
                </a:lnTo>
                <a:lnTo>
                  <a:pt x="1223529" y="958215"/>
                </a:lnTo>
                <a:lnTo>
                  <a:pt x="1249569" y="947420"/>
                </a:lnTo>
                <a:lnTo>
                  <a:pt x="1279736" y="934403"/>
                </a:lnTo>
                <a:lnTo>
                  <a:pt x="1312761" y="920115"/>
                </a:lnTo>
                <a:lnTo>
                  <a:pt x="1386434" y="888048"/>
                </a:lnTo>
                <a:lnTo>
                  <a:pt x="1425175" y="871220"/>
                </a:lnTo>
                <a:lnTo>
                  <a:pt x="1464551" y="854393"/>
                </a:lnTo>
                <a:lnTo>
                  <a:pt x="1503610" y="838835"/>
                </a:lnTo>
                <a:lnTo>
                  <a:pt x="1542034" y="823913"/>
                </a:lnTo>
                <a:lnTo>
                  <a:pt x="1560770" y="816928"/>
                </a:lnTo>
                <a:lnTo>
                  <a:pt x="1578553" y="810578"/>
                </a:lnTo>
                <a:lnTo>
                  <a:pt x="1596336" y="804545"/>
                </a:lnTo>
                <a:lnTo>
                  <a:pt x="1613483" y="798830"/>
                </a:lnTo>
                <a:lnTo>
                  <a:pt x="1629679" y="793750"/>
                </a:lnTo>
                <a:lnTo>
                  <a:pt x="1645556" y="789623"/>
                </a:lnTo>
                <a:lnTo>
                  <a:pt x="1660164" y="786130"/>
                </a:lnTo>
                <a:lnTo>
                  <a:pt x="1673819" y="783273"/>
                </a:lnTo>
                <a:lnTo>
                  <a:pt x="1686838" y="781050"/>
                </a:lnTo>
                <a:lnTo>
                  <a:pt x="1698905" y="779463"/>
                </a:lnTo>
                <a:lnTo>
                  <a:pt x="1710019" y="778193"/>
                </a:lnTo>
                <a:lnTo>
                  <a:pt x="1720499" y="776923"/>
                </a:lnTo>
                <a:lnTo>
                  <a:pt x="1730343" y="776605"/>
                </a:lnTo>
                <a:lnTo>
                  <a:pt x="1739234" y="776288"/>
                </a:lnTo>
                <a:lnTo>
                  <a:pt x="1747808" y="776605"/>
                </a:lnTo>
                <a:lnTo>
                  <a:pt x="1755112" y="777558"/>
                </a:lnTo>
                <a:lnTo>
                  <a:pt x="1762098" y="778193"/>
                </a:lnTo>
                <a:lnTo>
                  <a:pt x="1768449" y="779463"/>
                </a:lnTo>
                <a:lnTo>
                  <a:pt x="1774165" y="781050"/>
                </a:lnTo>
                <a:lnTo>
                  <a:pt x="1779563" y="782638"/>
                </a:lnTo>
                <a:lnTo>
                  <a:pt x="1783692" y="785178"/>
                </a:lnTo>
                <a:lnTo>
                  <a:pt x="1787820" y="787400"/>
                </a:lnTo>
                <a:lnTo>
                  <a:pt x="1791313" y="789940"/>
                </a:lnTo>
                <a:lnTo>
                  <a:pt x="1794488" y="792798"/>
                </a:lnTo>
                <a:lnTo>
                  <a:pt x="1796711" y="795973"/>
                </a:lnTo>
                <a:lnTo>
                  <a:pt x="1798934" y="799465"/>
                </a:lnTo>
                <a:lnTo>
                  <a:pt x="1800522" y="802640"/>
                </a:lnTo>
                <a:lnTo>
                  <a:pt x="1801475" y="806450"/>
                </a:lnTo>
                <a:lnTo>
                  <a:pt x="1802110" y="810578"/>
                </a:lnTo>
                <a:lnTo>
                  <a:pt x="1802427" y="814388"/>
                </a:lnTo>
                <a:lnTo>
                  <a:pt x="1802427" y="818833"/>
                </a:lnTo>
                <a:lnTo>
                  <a:pt x="1802110" y="822960"/>
                </a:lnTo>
                <a:lnTo>
                  <a:pt x="1801475" y="827405"/>
                </a:lnTo>
                <a:lnTo>
                  <a:pt x="1800522" y="831850"/>
                </a:lnTo>
                <a:lnTo>
                  <a:pt x="1799252" y="836613"/>
                </a:lnTo>
                <a:lnTo>
                  <a:pt x="1797664" y="841058"/>
                </a:lnTo>
                <a:lnTo>
                  <a:pt x="1793853" y="850583"/>
                </a:lnTo>
                <a:lnTo>
                  <a:pt x="1792177" y="854173"/>
                </a:lnTo>
                <a:lnTo>
                  <a:pt x="1563688" y="1014412"/>
                </a:lnTo>
                <a:lnTo>
                  <a:pt x="1716974" y="935228"/>
                </a:lnTo>
                <a:lnTo>
                  <a:pt x="1725262" y="931228"/>
                </a:lnTo>
                <a:lnTo>
                  <a:pt x="1739869" y="924878"/>
                </a:lnTo>
                <a:lnTo>
                  <a:pt x="1749078" y="921703"/>
                </a:lnTo>
                <a:lnTo>
                  <a:pt x="1758923" y="917893"/>
                </a:lnTo>
                <a:lnTo>
                  <a:pt x="1769402" y="914718"/>
                </a:lnTo>
                <a:lnTo>
                  <a:pt x="1780834" y="910908"/>
                </a:lnTo>
                <a:lnTo>
                  <a:pt x="1792583" y="907733"/>
                </a:lnTo>
                <a:lnTo>
                  <a:pt x="1804650" y="904875"/>
                </a:lnTo>
                <a:lnTo>
                  <a:pt x="1816717" y="902335"/>
                </a:lnTo>
                <a:lnTo>
                  <a:pt x="1829101" y="900748"/>
                </a:lnTo>
                <a:lnTo>
                  <a:pt x="1841486" y="899160"/>
                </a:lnTo>
                <a:lnTo>
                  <a:pt x="1847520" y="898843"/>
                </a:lnTo>
                <a:lnTo>
                  <a:pt x="1853553" y="898843"/>
                </a:lnTo>
                <a:lnTo>
                  <a:pt x="1859587" y="898843"/>
                </a:lnTo>
                <a:lnTo>
                  <a:pt x="1865303" y="899160"/>
                </a:lnTo>
                <a:lnTo>
                  <a:pt x="1871019" y="900113"/>
                </a:lnTo>
                <a:lnTo>
                  <a:pt x="1876417" y="901065"/>
                </a:lnTo>
                <a:lnTo>
                  <a:pt x="1881498" y="902335"/>
                </a:lnTo>
                <a:lnTo>
                  <a:pt x="1886579" y="903605"/>
                </a:lnTo>
                <a:lnTo>
                  <a:pt x="1891342" y="905193"/>
                </a:lnTo>
                <a:lnTo>
                  <a:pt x="1896105" y="907415"/>
                </a:lnTo>
                <a:lnTo>
                  <a:pt x="1900233" y="909320"/>
                </a:lnTo>
                <a:lnTo>
                  <a:pt x="1904361" y="911543"/>
                </a:lnTo>
                <a:lnTo>
                  <a:pt x="1908172" y="914083"/>
                </a:lnTo>
                <a:lnTo>
                  <a:pt x="1911665" y="916305"/>
                </a:lnTo>
                <a:lnTo>
                  <a:pt x="1915158" y="918845"/>
                </a:lnTo>
                <a:lnTo>
                  <a:pt x="1917699" y="922020"/>
                </a:lnTo>
                <a:lnTo>
                  <a:pt x="1920239" y="924560"/>
                </a:lnTo>
                <a:lnTo>
                  <a:pt x="1922779" y="927735"/>
                </a:lnTo>
                <a:lnTo>
                  <a:pt x="1924685" y="930593"/>
                </a:lnTo>
                <a:lnTo>
                  <a:pt x="1925955" y="934085"/>
                </a:lnTo>
                <a:lnTo>
                  <a:pt x="1927543" y="936943"/>
                </a:lnTo>
                <a:lnTo>
                  <a:pt x="1928495" y="940435"/>
                </a:lnTo>
                <a:lnTo>
                  <a:pt x="1928813" y="943293"/>
                </a:lnTo>
                <a:lnTo>
                  <a:pt x="1928813" y="946785"/>
                </a:lnTo>
                <a:lnTo>
                  <a:pt x="1928495" y="949643"/>
                </a:lnTo>
                <a:lnTo>
                  <a:pt x="1927860" y="953135"/>
                </a:lnTo>
                <a:lnTo>
                  <a:pt x="1926273" y="955993"/>
                </a:lnTo>
                <a:lnTo>
                  <a:pt x="1924685" y="959168"/>
                </a:lnTo>
                <a:lnTo>
                  <a:pt x="1922779" y="962025"/>
                </a:lnTo>
                <a:lnTo>
                  <a:pt x="1919921" y="965200"/>
                </a:lnTo>
                <a:lnTo>
                  <a:pt x="1917064" y="968058"/>
                </a:lnTo>
                <a:lnTo>
                  <a:pt x="1913571" y="970915"/>
                </a:lnTo>
                <a:lnTo>
                  <a:pt x="1909760" y="973455"/>
                </a:lnTo>
                <a:lnTo>
                  <a:pt x="1904997" y="975678"/>
                </a:lnTo>
                <a:lnTo>
                  <a:pt x="1885308" y="986155"/>
                </a:lnTo>
                <a:lnTo>
                  <a:pt x="1865303" y="996950"/>
                </a:lnTo>
                <a:lnTo>
                  <a:pt x="1845932" y="1007428"/>
                </a:lnTo>
                <a:lnTo>
                  <a:pt x="1827831" y="1017588"/>
                </a:lnTo>
                <a:lnTo>
                  <a:pt x="1800204" y="1033463"/>
                </a:lnTo>
                <a:lnTo>
                  <a:pt x="1789407" y="1039813"/>
                </a:lnTo>
                <a:lnTo>
                  <a:pt x="1853553" y="1001395"/>
                </a:lnTo>
                <a:lnTo>
                  <a:pt x="1352773" y="1283970"/>
                </a:lnTo>
                <a:lnTo>
                  <a:pt x="1342294" y="1289685"/>
                </a:lnTo>
                <a:lnTo>
                  <a:pt x="1312444" y="1304925"/>
                </a:lnTo>
                <a:lnTo>
                  <a:pt x="1291803" y="1315403"/>
                </a:lnTo>
                <a:lnTo>
                  <a:pt x="1268304" y="1326833"/>
                </a:lnTo>
                <a:lnTo>
                  <a:pt x="1242265" y="1338898"/>
                </a:lnTo>
                <a:lnTo>
                  <a:pt x="1214320" y="1351598"/>
                </a:lnTo>
                <a:lnTo>
                  <a:pt x="1184788" y="1363980"/>
                </a:lnTo>
                <a:lnTo>
                  <a:pt x="1169863" y="1370013"/>
                </a:lnTo>
                <a:lnTo>
                  <a:pt x="1154620" y="1375410"/>
                </a:lnTo>
                <a:lnTo>
                  <a:pt x="1139378" y="1381125"/>
                </a:lnTo>
                <a:lnTo>
                  <a:pt x="1124135" y="1386523"/>
                </a:lnTo>
                <a:lnTo>
                  <a:pt x="1109210" y="1391603"/>
                </a:lnTo>
                <a:lnTo>
                  <a:pt x="1093968" y="1396048"/>
                </a:lnTo>
                <a:lnTo>
                  <a:pt x="1079043" y="1400175"/>
                </a:lnTo>
                <a:lnTo>
                  <a:pt x="1064753" y="1403985"/>
                </a:lnTo>
                <a:lnTo>
                  <a:pt x="1050146" y="1406843"/>
                </a:lnTo>
                <a:lnTo>
                  <a:pt x="1036491" y="1409700"/>
                </a:lnTo>
                <a:lnTo>
                  <a:pt x="1023154" y="1411288"/>
                </a:lnTo>
                <a:lnTo>
                  <a:pt x="1010452" y="1412558"/>
                </a:lnTo>
                <a:lnTo>
                  <a:pt x="998385" y="1412875"/>
                </a:lnTo>
                <a:lnTo>
                  <a:pt x="992669" y="1412875"/>
                </a:lnTo>
                <a:lnTo>
                  <a:pt x="987270" y="1412558"/>
                </a:lnTo>
                <a:lnTo>
                  <a:pt x="975203" y="1411605"/>
                </a:lnTo>
                <a:lnTo>
                  <a:pt x="961549" y="1410018"/>
                </a:lnTo>
                <a:lnTo>
                  <a:pt x="945671" y="1407478"/>
                </a:lnTo>
                <a:lnTo>
                  <a:pt x="928841" y="1404938"/>
                </a:lnTo>
                <a:lnTo>
                  <a:pt x="910105" y="1401445"/>
                </a:lnTo>
                <a:lnTo>
                  <a:pt x="890417" y="1397635"/>
                </a:lnTo>
                <a:lnTo>
                  <a:pt x="846912" y="1388745"/>
                </a:lnTo>
                <a:lnTo>
                  <a:pt x="799914" y="1378903"/>
                </a:lnTo>
                <a:lnTo>
                  <a:pt x="749741" y="1367473"/>
                </a:lnTo>
                <a:lnTo>
                  <a:pt x="645266" y="1344295"/>
                </a:lnTo>
                <a:lnTo>
                  <a:pt x="592235" y="1332548"/>
                </a:lnTo>
                <a:lnTo>
                  <a:pt x="540792" y="1320800"/>
                </a:lnTo>
                <a:lnTo>
                  <a:pt x="491889" y="1310323"/>
                </a:lnTo>
                <a:lnTo>
                  <a:pt x="445843" y="1300798"/>
                </a:lnTo>
                <a:lnTo>
                  <a:pt x="403927" y="1293178"/>
                </a:lnTo>
                <a:lnTo>
                  <a:pt x="384873" y="1289685"/>
                </a:lnTo>
                <a:lnTo>
                  <a:pt x="367408" y="1286828"/>
                </a:lnTo>
                <a:lnTo>
                  <a:pt x="351530" y="1284605"/>
                </a:lnTo>
                <a:lnTo>
                  <a:pt x="337241" y="1283018"/>
                </a:lnTo>
                <a:lnTo>
                  <a:pt x="324539" y="1282065"/>
                </a:lnTo>
                <a:lnTo>
                  <a:pt x="313742" y="1281430"/>
                </a:lnTo>
                <a:lnTo>
                  <a:pt x="293418" y="1281748"/>
                </a:lnTo>
                <a:lnTo>
                  <a:pt x="270872" y="1282065"/>
                </a:lnTo>
                <a:lnTo>
                  <a:pt x="221652" y="1283335"/>
                </a:lnTo>
                <a:lnTo>
                  <a:pt x="169573" y="1284923"/>
                </a:lnTo>
                <a:lnTo>
                  <a:pt x="118447" y="1287463"/>
                </a:lnTo>
                <a:lnTo>
                  <a:pt x="34613" y="1290955"/>
                </a:lnTo>
                <a:lnTo>
                  <a:pt x="0" y="1293178"/>
                </a:lnTo>
                <a:lnTo>
                  <a:pt x="17783" y="975678"/>
                </a:lnTo>
                <a:lnTo>
                  <a:pt x="26992" y="976630"/>
                </a:lnTo>
                <a:lnTo>
                  <a:pt x="50808" y="979170"/>
                </a:lnTo>
                <a:lnTo>
                  <a:pt x="67321" y="980123"/>
                </a:lnTo>
                <a:lnTo>
                  <a:pt x="86057" y="981075"/>
                </a:lnTo>
                <a:lnTo>
                  <a:pt x="106698" y="982028"/>
                </a:lnTo>
                <a:lnTo>
                  <a:pt x="128291" y="982028"/>
                </a:lnTo>
                <a:lnTo>
                  <a:pt x="151155" y="981710"/>
                </a:lnTo>
                <a:lnTo>
                  <a:pt x="162587" y="981393"/>
                </a:lnTo>
                <a:lnTo>
                  <a:pt x="173701" y="980758"/>
                </a:lnTo>
                <a:lnTo>
                  <a:pt x="185133" y="980123"/>
                </a:lnTo>
                <a:lnTo>
                  <a:pt x="196247" y="978853"/>
                </a:lnTo>
                <a:lnTo>
                  <a:pt x="207362" y="977583"/>
                </a:lnTo>
                <a:lnTo>
                  <a:pt x="218158" y="975678"/>
                </a:lnTo>
                <a:lnTo>
                  <a:pt x="228638" y="973773"/>
                </a:lnTo>
                <a:lnTo>
                  <a:pt x="238482" y="971550"/>
                </a:lnTo>
                <a:lnTo>
                  <a:pt x="248326" y="969010"/>
                </a:lnTo>
                <a:lnTo>
                  <a:pt x="257217" y="966153"/>
                </a:lnTo>
                <a:lnTo>
                  <a:pt x="265791" y="962660"/>
                </a:lnTo>
                <a:lnTo>
                  <a:pt x="273730" y="958850"/>
                </a:lnTo>
                <a:lnTo>
                  <a:pt x="281034" y="954723"/>
                </a:lnTo>
                <a:lnTo>
                  <a:pt x="284209" y="952500"/>
                </a:lnTo>
                <a:lnTo>
                  <a:pt x="287385" y="949960"/>
                </a:lnTo>
                <a:lnTo>
                  <a:pt x="300405" y="940118"/>
                </a:lnTo>
                <a:lnTo>
                  <a:pt x="315647" y="929323"/>
                </a:lnTo>
                <a:lnTo>
                  <a:pt x="332795" y="917893"/>
                </a:lnTo>
                <a:lnTo>
                  <a:pt x="351530" y="906463"/>
                </a:lnTo>
                <a:lnTo>
                  <a:pt x="370901" y="894398"/>
                </a:lnTo>
                <a:lnTo>
                  <a:pt x="391225" y="882333"/>
                </a:lnTo>
                <a:lnTo>
                  <a:pt x="412183" y="870268"/>
                </a:lnTo>
                <a:lnTo>
                  <a:pt x="433459" y="858520"/>
                </a:lnTo>
                <a:lnTo>
                  <a:pt x="454417" y="847408"/>
                </a:lnTo>
                <a:lnTo>
                  <a:pt x="474741" y="836930"/>
                </a:lnTo>
                <a:lnTo>
                  <a:pt x="494429" y="827088"/>
                </a:lnTo>
                <a:lnTo>
                  <a:pt x="513165" y="818515"/>
                </a:lnTo>
                <a:lnTo>
                  <a:pt x="530312" y="810895"/>
                </a:lnTo>
                <a:lnTo>
                  <a:pt x="545555" y="804545"/>
                </a:lnTo>
                <a:lnTo>
                  <a:pt x="558892" y="799465"/>
                </a:lnTo>
                <a:lnTo>
                  <a:pt x="564608" y="797560"/>
                </a:lnTo>
                <a:lnTo>
                  <a:pt x="569689" y="795973"/>
                </a:lnTo>
                <a:lnTo>
                  <a:pt x="576040" y="794703"/>
                </a:lnTo>
                <a:lnTo>
                  <a:pt x="585249" y="792798"/>
                </a:lnTo>
                <a:lnTo>
                  <a:pt x="611923" y="788035"/>
                </a:lnTo>
                <a:lnTo>
                  <a:pt x="648442" y="782320"/>
                </a:lnTo>
                <a:lnTo>
                  <a:pt x="692264" y="775653"/>
                </a:lnTo>
                <a:lnTo>
                  <a:pt x="742755" y="768985"/>
                </a:lnTo>
                <a:lnTo>
                  <a:pt x="797374" y="762000"/>
                </a:lnTo>
                <a:lnTo>
                  <a:pt x="855486" y="755333"/>
                </a:lnTo>
                <a:lnTo>
                  <a:pt x="885018" y="752475"/>
                </a:lnTo>
                <a:lnTo>
                  <a:pt x="914868" y="749618"/>
                </a:lnTo>
                <a:lnTo>
                  <a:pt x="944718" y="747078"/>
                </a:lnTo>
                <a:lnTo>
                  <a:pt x="974251" y="744538"/>
                </a:lnTo>
                <a:lnTo>
                  <a:pt x="1003148" y="742950"/>
                </a:lnTo>
                <a:lnTo>
                  <a:pt x="1031728" y="741363"/>
                </a:lnTo>
                <a:lnTo>
                  <a:pt x="1059355" y="740410"/>
                </a:lnTo>
                <a:lnTo>
                  <a:pt x="1085711" y="739775"/>
                </a:lnTo>
                <a:close/>
                <a:moveTo>
                  <a:pt x="1393479" y="472309"/>
                </a:moveTo>
                <a:lnTo>
                  <a:pt x="1393479" y="582842"/>
                </a:lnTo>
                <a:lnTo>
                  <a:pt x="1401091" y="581889"/>
                </a:lnTo>
                <a:lnTo>
                  <a:pt x="1408385" y="580936"/>
                </a:lnTo>
                <a:lnTo>
                  <a:pt x="1415362" y="579666"/>
                </a:lnTo>
                <a:lnTo>
                  <a:pt x="1422022" y="577760"/>
                </a:lnTo>
                <a:lnTo>
                  <a:pt x="1428365" y="575854"/>
                </a:lnTo>
                <a:lnTo>
                  <a:pt x="1434073" y="573631"/>
                </a:lnTo>
                <a:lnTo>
                  <a:pt x="1439781" y="570772"/>
                </a:lnTo>
                <a:lnTo>
                  <a:pt x="1444856" y="567596"/>
                </a:lnTo>
                <a:lnTo>
                  <a:pt x="1449296" y="564102"/>
                </a:lnTo>
                <a:lnTo>
                  <a:pt x="1453418" y="560608"/>
                </a:lnTo>
                <a:lnTo>
                  <a:pt x="1457224" y="556479"/>
                </a:lnTo>
                <a:lnTo>
                  <a:pt x="1460078" y="551715"/>
                </a:lnTo>
                <a:lnTo>
                  <a:pt x="1462298" y="546951"/>
                </a:lnTo>
                <a:lnTo>
                  <a:pt x="1464201" y="541551"/>
                </a:lnTo>
                <a:lnTo>
                  <a:pt x="1465152" y="535834"/>
                </a:lnTo>
                <a:lnTo>
                  <a:pt x="1465470" y="529799"/>
                </a:lnTo>
                <a:lnTo>
                  <a:pt x="1465152" y="524082"/>
                </a:lnTo>
                <a:lnTo>
                  <a:pt x="1464518" y="519000"/>
                </a:lnTo>
                <a:lnTo>
                  <a:pt x="1462933" y="514553"/>
                </a:lnTo>
                <a:lnTo>
                  <a:pt x="1460713" y="510106"/>
                </a:lnTo>
                <a:lnTo>
                  <a:pt x="1458175" y="505659"/>
                </a:lnTo>
                <a:lnTo>
                  <a:pt x="1454687" y="502165"/>
                </a:lnTo>
                <a:lnTo>
                  <a:pt x="1450881" y="498354"/>
                </a:lnTo>
                <a:lnTo>
                  <a:pt x="1446441" y="495178"/>
                </a:lnTo>
                <a:lnTo>
                  <a:pt x="1441367" y="492001"/>
                </a:lnTo>
                <a:lnTo>
                  <a:pt x="1435976" y="489143"/>
                </a:lnTo>
                <a:lnTo>
                  <a:pt x="1429950" y="485967"/>
                </a:lnTo>
                <a:lnTo>
                  <a:pt x="1423607" y="483426"/>
                </a:lnTo>
                <a:lnTo>
                  <a:pt x="1416630" y="480249"/>
                </a:lnTo>
                <a:lnTo>
                  <a:pt x="1409336" y="477708"/>
                </a:lnTo>
                <a:lnTo>
                  <a:pt x="1393479" y="472309"/>
                </a:lnTo>
                <a:close/>
                <a:moveTo>
                  <a:pt x="1336712" y="207092"/>
                </a:moveTo>
                <a:lnTo>
                  <a:pt x="1331003" y="207727"/>
                </a:lnTo>
                <a:lnTo>
                  <a:pt x="1325295" y="208362"/>
                </a:lnTo>
                <a:lnTo>
                  <a:pt x="1319903" y="208998"/>
                </a:lnTo>
                <a:lnTo>
                  <a:pt x="1315146" y="210268"/>
                </a:lnTo>
                <a:lnTo>
                  <a:pt x="1310389" y="212174"/>
                </a:lnTo>
                <a:lnTo>
                  <a:pt x="1305632" y="213762"/>
                </a:lnTo>
                <a:lnTo>
                  <a:pt x="1301509" y="215985"/>
                </a:lnTo>
                <a:lnTo>
                  <a:pt x="1298021" y="219162"/>
                </a:lnTo>
                <a:lnTo>
                  <a:pt x="1294532" y="222020"/>
                </a:lnTo>
                <a:lnTo>
                  <a:pt x="1291995" y="226149"/>
                </a:lnTo>
                <a:lnTo>
                  <a:pt x="1289775" y="230596"/>
                </a:lnTo>
                <a:lnTo>
                  <a:pt x="1287873" y="235043"/>
                </a:lnTo>
                <a:lnTo>
                  <a:pt x="1286921" y="240760"/>
                </a:lnTo>
                <a:lnTo>
                  <a:pt x="1286604" y="246795"/>
                </a:lnTo>
                <a:lnTo>
                  <a:pt x="1286921" y="251242"/>
                </a:lnTo>
                <a:lnTo>
                  <a:pt x="1287555" y="255053"/>
                </a:lnTo>
                <a:lnTo>
                  <a:pt x="1288824" y="259182"/>
                </a:lnTo>
                <a:lnTo>
                  <a:pt x="1290727" y="263311"/>
                </a:lnTo>
                <a:lnTo>
                  <a:pt x="1292630" y="266488"/>
                </a:lnTo>
                <a:lnTo>
                  <a:pt x="1295167" y="269982"/>
                </a:lnTo>
                <a:lnTo>
                  <a:pt x="1298655" y="273158"/>
                </a:lnTo>
                <a:lnTo>
                  <a:pt x="1302461" y="276334"/>
                </a:lnTo>
                <a:lnTo>
                  <a:pt x="1306267" y="279193"/>
                </a:lnTo>
                <a:lnTo>
                  <a:pt x="1311024" y="282051"/>
                </a:lnTo>
                <a:lnTo>
                  <a:pt x="1316098" y="284275"/>
                </a:lnTo>
                <a:lnTo>
                  <a:pt x="1321489" y="286498"/>
                </a:lnTo>
                <a:lnTo>
                  <a:pt x="1327198" y="288721"/>
                </a:lnTo>
                <a:lnTo>
                  <a:pt x="1333857" y="290627"/>
                </a:lnTo>
                <a:lnTo>
                  <a:pt x="1341152" y="292215"/>
                </a:lnTo>
                <a:lnTo>
                  <a:pt x="1348446" y="293803"/>
                </a:lnTo>
                <a:lnTo>
                  <a:pt x="1348446" y="207092"/>
                </a:lnTo>
                <a:lnTo>
                  <a:pt x="1336712" y="207092"/>
                </a:lnTo>
                <a:close/>
                <a:moveTo>
                  <a:pt x="1348446" y="0"/>
                </a:moveTo>
                <a:lnTo>
                  <a:pt x="1393479" y="0"/>
                </a:lnTo>
                <a:lnTo>
                  <a:pt x="1393479" y="69560"/>
                </a:lnTo>
                <a:lnTo>
                  <a:pt x="1404579" y="69560"/>
                </a:lnTo>
                <a:lnTo>
                  <a:pt x="1415996" y="70195"/>
                </a:lnTo>
                <a:lnTo>
                  <a:pt x="1427096" y="71148"/>
                </a:lnTo>
                <a:lnTo>
                  <a:pt x="1438196" y="72419"/>
                </a:lnTo>
                <a:lnTo>
                  <a:pt x="1448978" y="74007"/>
                </a:lnTo>
                <a:lnTo>
                  <a:pt x="1459761" y="76230"/>
                </a:lnTo>
                <a:lnTo>
                  <a:pt x="1470544" y="78454"/>
                </a:lnTo>
                <a:lnTo>
                  <a:pt x="1480375" y="80995"/>
                </a:lnTo>
                <a:lnTo>
                  <a:pt x="1490841" y="84489"/>
                </a:lnTo>
                <a:lnTo>
                  <a:pt x="1500355" y="87665"/>
                </a:lnTo>
                <a:lnTo>
                  <a:pt x="1510186" y="91794"/>
                </a:lnTo>
                <a:lnTo>
                  <a:pt x="1519383" y="96241"/>
                </a:lnTo>
                <a:lnTo>
                  <a:pt x="1528580" y="100687"/>
                </a:lnTo>
                <a:lnTo>
                  <a:pt x="1537143" y="106087"/>
                </a:lnTo>
                <a:lnTo>
                  <a:pt x="1545705" y="111487"/>
                </a:lnTo>
                <a:lnTo>
                  <a:pt x="1553951" y="117522"/>
                </a:lnTo>
                <a:lnTo>
                  <a:pt x="1561562" y="123874"/>
                </a:lnTo>
                <a:lnTo>
                  <a:pt x="1568856" y="130862"/>
                </a:lnTo>
                <a:lnTo>
                  <a:pt x="1575833" y="137850"/>
                </a:lnTo>
                <a:lnTo>
                  <a:pt x="1582176" y="145473"/>
                </a:lnTo>
                <a:lnTo>
                  <a:pt x="1588519" y="153731"/>
                </a:lnTo>
                <a:lnTo>
                  <a:pt x="1594227" y="162307"/>
                </a:lnTo>
                <a:lnTo>
                  <a:pt x="1599302" y="171200"/>
                </a:lnTo>
                <a:lnTo>
                  <a:pt x="1604059" y="180729"/>
                </a:lnTo>
                <a:lnTo>
                  <a:pt x="1608181" y="190258"/>
                </a:lnTo>
                <a:lnTo>
                  <a:pt x="1612304" y="200739"/>
                </a:lnTo>
                <a:lnTo>
                  <a:pt x="1615159" y="211539"/>
                </a:lnTo>
                <a:lnTo>
                  <a:pt x="1618013" y="222655"/>
                </a:lnTo>
                <a:lnTo>
                  <a:pt x="1620233" y="234408"/>
                </a:lnTo>
                <a:lnTo>
                  <a:pt x="1621501" y="246477"/>
                </a:lnTo>
                <a:lnTo>
                  <a:pt x="1622453" y="259182"/>
                </a:lnTo>
                <a:lnTo>
                  <a:pt x="1622770" y="272205"/>
                </a:lnTo>
                <a:lnTo>
                  <a:pt x="1457224" y="272205"/>
                </a:lnTo>
                <a:lnTo>
                  <a:pt x="1455955" y="264264"/>
                </a:lnTo>
                <a:lnTo>
                  <a:pt x="1454687" y="256959"/>
                </a:lnTo>
                <a:lnTo>
                  <a:pt x="1453418" y="250289"/>
                </a:lnTo>
                <a:lnTo>
                  <a:pt x="1451516" y="244254"/>
                </a:lnTo>
                <a:lnTo>
                  <a:pt x="1448978" y="238854"/>
                </a:lnTo>
                <a:lnTo>
                  <a:pt x="1446758" y="234090"/>
                </a:lnTo>
                <a:lnTo>
                  <a:pt x="1443904" y="229643"/>
                </a:lnTo>
                <a:lnTo>
                  <a:pt x="1440099" y="226149"/>
                </a:lnTo>
                <a:lnTo>
                  <a:pt x="1436293" y="222655"/>
                </a:lnTo>
                <a:lnTo>
                  <a:pt x="1431853" y="219797"/>
                </a:lnTo>
                <a:lnTo>
                  <a:pt x="1427096" y="216938"/>
                </a:lnTo>
                <a:lnTo>
                  <a:pt x="1421387" y="214715"/>
                </a:lnTo>
                <a:lnTo>
                  <a:pt x="1415362" y="212809"/>
                </a:lnTo>
                <a:lnTo>
                  <a:pt x="1408702" y="210586"/>
                </a:lnTo>
                <a:lnTo>
                  <a:pt x="1401408" y="208680"/>
                </a:lnTo>
                <a:lnTo>
                  <a:pt x="1393479" y="207092"/>
                </a:lnTo>
                <a:lnTo>
                  <a:pt x="1393479" y="304285"/>
                </a:lnTo>
                <a:lnTo>
                  <a:pt x="1414093" y="309049"/>
                </a:lnTo>
                <a:lnTo>
                  <a:pt x="1433439" y="313496"/>
                </a:lnTo>
                <a:lnTo>
                  <a:pt x="1451833" y="318578"/>
                </a:lnTo>
                <a:lnTo>
                  <a:pt x="1468641" y="323660"/>
                </a:lnTo>
                <a:lnTo>
                  <a:pt x="1485132" y="328742"/>
                </a:lnTo>
                <a:lnTo>
                  <a:pt x="1500355" y="334142"/>
                </a:lnTo>
                <a:lnTo>
                  <a:pt x="1514626" y="339224"/>
                </a:lnTo>
                <a:lnTo>
                  <a:pt x="1527946" y="344623"/>
                </a:lnTo>
                <a:lnTo>
                  <a:pt x="1540314" y="350341"/>
                </a:lnTo>
                <a:lnTo>
                  <a:pt x="1551731" y="356058"/>
                </a:lnTo>
                <a:lnTo>
                  <a:pt x="1562514" y="362093"/>
                </a:lnTo>
                <a:lnTo>
                  <a:pt x="1572345" y="368128"/>
                </a:lnTo>
                <a:lnTo>
                  <a:pt x="1581542" y="374163"/>
                </a:lnTo>
                <a:lnTo>
                  <a:pt x="1589787" y="380515"/>
                </a:lnTo>
                <a:lnTo>
                  <a:pt x="1597082" y="386868"/>
                </a:lnTo>
                <a:lnTo>
                  <a:pt x="1604059" y="393538"/>
                </a:lnTo>
                <a:lnTo>
                  <a:pt x="1610401" y="400208"/>
                </a:lnTo>
                <a:lnTo>
                  <a:pt x="1616110" y="407196"/>
                </a:lnTo>
                <a:lnTo>
                  <a:pt x="1621184" y="414183"/>
                </a:lnTo>
                <a:lnTo>
                  <a:pt x="1625624" y="421171"/>
                </a:lnTo>
                <a:lnTo>
                  <a:pt x="1629430" y="428476"/>
                </a:lnTo>
                <a:lnTo>
                  <a:pt x="1632918" y="435782"/>
                </a:lnTo>
                <a:lnTo>
                  <a:pt x="1635772" y="443722"/>
                </a:lnTo>
                <a:lnTo>
                  <a:pt x="1638627" y="451345"/>
                </a:lnTo>
                <a:lnTo>
                  <a:pt x="1640529" y="459286"/>
                </a:lnTo>
                <a:lnTo>
                  <a:pt x="1642115" y="467227"/>
                </a:lnTo>
                <a:lnTo>
                  <a:pt x="1643701" y="475803"/>
                </a:lnTo>
                <a:lnTo>
                  <a:pt x="1644652" y="484061"/>
                </a:lnTo>
                <a:lnTo>
                  <a:pt x="1645287" y="492637"/>
                </a:lnTo>
                <a:lnTo>
                  <a:pt x="1645921" y="501530"/>
                </a:lnTo>
                <a:lnTo>
                  <a:pt x="1646238" y="510106"/>
                </a:lnTo>
                <a:lnTo>
                  <a:pt x="1646238" y="519000"/>
                </a:lnTo>
                <a:lnTo>
                  <a:pt x="1645921" y="528211"/>
                </a:lnTo>
                <a:lnTo>
                  <a:pt x="1645604" y="536787"/>
                </a:lnTo>
                <a:lnTo>
                  <a:pt x="1644652" y="545998"/>
                </a:lnTo>
                <a:lnTo>
                  <a:pt x="1643067" y="554891"/>
                </a:lnTo>
                <a:lnTo>
                  <a:pt x="1640847" y="563785"/>
                </a:lnTo>
                <a:lnTo>
                  <a:pt x="1638627" y="572678"/>
                </a:lnTo>
                <a:lnTo>
                  <a:pt x="1635772" y="581572"/>
                </a:lnTo>
                <a:lnTo>
                  <a:pt x="1632601" y="590148"/>
                </a:lnTo>
                <a:lnTo>
                  <a:pt x="1628795" y="599041"/>
                </a:lnTo>
                <a:lnTo>
                  <a:pt x="1624990" y="607617"/>
                </a:lnTo>
                <a:lnTo>
                  <a:pt x="1619916" y="615875"/>
                </a:lnTo>
                <a:lnTo>
                  <a:pt x="1614841" y="624133"/>
                </a:lnTo>
                <a:lnTo>
                  <a:pt x="1609133" y="632074"/>
                </a:lnTo>
                <a:lnTo>
                  <a:pt x="1602790" y="640015"/>
                </a:lnTo>
                <a:lnTo>
                  <a:pt x="1596130" y="647638"/>
                </a:lnTo>
                <a:lnTo>
                  <a:pt x="1588836" y="654943"/>
                </a:lnTo>
                <a:lnTo>
                  <a:pt x="1581225" y="662248"/>
                </a:lnTo>
                <a:lnTo>
                  <a:pt x="1572979" y="668919"/>
                </a:lnTo>
                <a:lnTo>
                  <a:pt x="1563782" y="675589"/>
                </a:lnTo>
                <a:lnTo>
                  <a:pt x="1554585" y="681624"/>
                </a:lnTo>
                <a:lnTo>
                  <a:pt x="1544120" y="687023"/>
                </a:lnTo>
                <a:lnTo>
                  <a:pt x="1533971" y="692423"/>
                </a:lnTo>
                <a:lnTo>
                  <a:pt x="1522554" y="697505"/>
                </a:lnTo>
                <a:lnTo>
                  <a:pt x="1510820" y="702269"/>
                </a:lnTo>
                <a:lnTo>
                  <a:pt x="1498135" y="706081"/>
                </a:lnTo>
                <a:lnTo>
                  <a:pt x="1485132" y="709892"/>
                </a:lnTo>
                <a:lnTo>
                  <a:pt x="1471495" y="712751"/>
                </a:lnTo>
                <a:lnTo>
                  <a:pt x="1457224" y="715609"/>
                </a:lnTo>
                <a:lnTo>
                  <a:pt x="1442001" y="717515"/>
                </a:lnTo>
                <a:lnTo>
                  <a:pt x="1426779" y="718786"/>
                </a:lnTo>
                <a:lnTo>
                  <a:pt x="1410288" y="720056"/>
                </a:lnTo>
                <a:lnTo>
                  <a:pt x="1393479" y="720374"/>
                </a:lnTo>
                <a:lnTo>
                  <a:pt x="1393479" y="806450"/>
                </a:lnTo>
                <a:lnTo>
                  <a:pt x="1348446" y="806450"/>
                </a:lnTo>
                <a:lnTo>
                  <a:pt x="1348446" y="720374"/>
                </a:lnTo>
                <a:lnTo>
                  <a:pt x="1331320" y="720056"/>
                </a:lnTo>
                <a:lnTo>
                  <a:pt x="1315464" y="718786"/>
                </a:lnTo>
                <a:lnTo>
                  <a:pt x="1299607" y="717515"/>
                </a:lnTo>
                <a:lnTo>
                  <a:pt x="1284701" y="715609"/>
                </a:lnTo>
                <a:lnTo>
                  <a:pt x="1270747" y="712751"/>
                </a:lnTo>
                <a:lnTo>
                  <a:pt x="1257110" y="709575"/>
                </a:lnTo>
                <a:lnTo>
                  <a:pt x="1243473" y="705763"/>
                </a:lnTo>
                <a:lnTo>
                  <a:pt x="1231422" y="701634"/>
                </a:lnTo>
                <a:lnTo>
                  <a:pt x="1219371" y="696870"/>
                </a:lnTo>
                <a:lnTo>
                  <a:pt x="1208271" y="691788"/>
                </a:lnTo>
                <a:lnTo>
                  <a:pt x="1197488" y="686070"/>
                </a:lnTo>
                <a:lnTo>
                  <a:pt x="1187340" y="680035"/>
                </a:lnTo>
                <a:lnTo>
                  <a:pt x="1177509" y="673683"/>
                </a:lnTo>
                <a:lnTo>
                  <a:pt x="1168629" y="666695"/>
                </a:lnTo>
                <a:lnTo>
                  <a:pt x="1160066" y="659707"/>
                </a:lnTo>
                <a:lnTo>
                  <a:pt x="1152138" y="652084"/>
                </a:lnTo>
                <a:lnTo>
                  <a:pt x="1144844" y="644144"/>
                </a:lnTo>
                <a:lnTo>
                  <a:pt x="1137866" y="636203"/>
                </a:lnTo>
                <a:lnTo>
                  <a:pt x="1131524" y="627310"/>
                </a:lnTo>
                <a:lnTo>
                  <a:pt x="1125498" y="618734"/>
                </a:lnTo>
                <a:lnTo>
                  <a:pt x="1120107" y="609523"/>
                </a:lnTo>
                <a:lnTo>
                  <a:pt x="1115033" y="600312"/>
                </a:lnTo>
                <a:lnTo>
                  <a:pt x="1110910" y="591100"/>
                </a:lnTo>
                <a:lnTo>
                  <a:pt x="1106787" y="581254"/>
                </a:lnTo>
                <a:lnTo>
                  <a:pt x="1103299" y="571090"/>
                </a:lnTo>
                <a:lnTo>
                  <a:pt x="1100127" y="561244"/>
                </a:lnTo>
                <a:lnTo>
                  <a:pt x="1097590" y="550762"/>
                </a:lnTo>
                <a:lnTo>
                  <a:pt x="1095053" y="540598"/>
                </a:lnTo>
                <a:lnTo>
                  <a:pt x="1093150" y="530116"/>
                </a:lnTo>
                <a:lnTo>
                  <a:pt x="1091882" y="519635"/>
                </a:lnTo>
                <a:lnTo>
                  <a:pt x="1090930" y="509153"/>
                </a:lnTo>
                <a:lnTo>
                  <a:pt x="1090613" y="498354"/>
                </a:lnTo>
                <a:lnTo>
                  <a:pt x="1276456" y="498354"/>
                </a:lnTo>
                <a:lnTo>
                  <a:pt x="1276456" y="504389"/>
                </a:lnTo>
                <a:lnTo>
                  <a:pt x="1276773" y="510424"/>
                </a:lnTo>
                <a:lnTo>
                  <a:pt x="1277407" y="517094"/>
                </a:lnTo>
                <a:lnTo>
                  <a:pt x="1278358" y="523764"/>
                </a:lnTo>
                <a:lnTo>
                  <a:pt x="1279944" y="530434"/>
                </a:lnTo>
                <a:lnTo>
                  <a:pt x="1281847" y="537104"/>
                </a:lnTo>
                <a:lnTo>
                  <a:pt x="1284701" y="543774"/>
                </a:lnTo>
                <a:lnTo>
                  <a:pt x="1287873" y="550444"/>
                </a:lnTo>
                <a:lnTo>
                  <a:pt x="1290093" y="553621"/>
                </a:lnTo>
                <a:lnTo>
                  <a:pt x="1291995" y="556479"/>
                </a:lnTo>
                <a:lnTo>
                  <a:pt x="1294215" y="559656"/>
                </a:lnTo>
                <a:lnTo>
                  <a:pt x="1297070" y="562197"/>
                </a:lnTo>
                <a:lnTo>
                  <a:pt x="1299607" y="564738"/>
                </a:lnTo>
                <a:lnTo>
                  <a:pt x="1302778" y="567596"/>
                </a:lnTo>
                <a:lnTo>
                  <a:pt x="1305949" y="569820"/>
                </a:lnTo>
                <a:lnTo>
                  <a:pt x="1309755" y="572043"/>
                </a:lnTo>
                <a:lnTo>
                  <a:pt x="1313244" y="574266"/>
                </a:lnTo>
                <a:lnTo>
                  <a:pt x="1317683" y="575854"/>
                </a:lnTo>
                <a:lnTo>
                  <a:pt x="1322123" y="577443"/>
                </a:lnTo>
                <a:lnTo>
                  <a:pt x="1326563" y="579348"/>
                </a:lnTo>
                <a:lnTo>
                  <a:pt x="1331638" y="580619"/>
                </a:lnTo>
                <a:lnTo>
                  <a:pt x="1336712" y="581572"/>
                </a:lnTo>
                <a:lnTo>
                  <a:pt x="1342420" y="582207"/>
                </a:lnTo>
                <a:lnTo>
                  <a:pt x="1348446" y="582842"/>
                </a:lnTo>
                <a:lnTo>
                  <a:pt x="1348446" y="459921"/>
                </a:lnTo>
                <a:lnTo>
                  <a:pt x="1330686" y="454839"/>
                </a:lnTo>
                <a:lnTo>
                  <a:pt x="1312292" y="450393"/>
                </a:lnTo>
                <a:lnTo>
                  <a:pt x="1293264" y="444993"/>
                </a:lnTo>
                <a:lnTo>
                  <a:pt x="1283750" y="441499"/>
                </a:lnTo>
                <a:lnTo>
                  <a:pt x="1273601" y="438323"/>
                </a:lnTo>
                <a:lnTo>
                  <a:pt x="1255842" y="432288"/>
                </a:lnTo>
                <a:lnTo>
                  <a:pt x="1239351" y="425935"/>
                </a:lnTo>
                <a:lnTo>
                  <a:pt x="1223494" y="419265"/>
                </a:lnTo>
                <a:lnTo>
                  <a:pt x="1208588" y="412595"/>
                </a:lnTo>
                <a:lnTo>
                  <a:pt x="1201294" y="408784"/>
                </a:lnTo>
                <a:lnTo>
                  <a:pt x="1194317" y="405290"/>
                </a:lnTo>
                <a:lnTo>
                  <a:pt x="1187657" y="401478"/>
                </a:lnTo>
                <a:lnTo>
                  <a:pt x="1181314" y="397984"/>
                </a:lnTo>
                <a:lnTo>
                  <a:pt x="1175289" y="393538"/>
                </a:lnTo>
                <a:lnTo>
                  <a:pt x="1169263" y="389409"/>
                </a:lnTo>
                <a:lnTo>
                  <a:pt x="1163555" y="385279"/>
                </a:lnTo>
                <a:lnTo>
                  <a:pt x="1158163" y="380515"/>
                </a:lnTo>
                <a:lnTo>
                  <a:pt x="1153089" y="375751"/>
                </a:lnTo>
                <a:lnTo>
                  <a:pt x="1148649" y="370669"/>
                </a:lnTo>
                <a:lnTo>
                  <a:pt x="1143892" y="365904"/>
                </a:lnTo>
                <a:lnTo>
                  <a:pt x="1139769" y="360187"/>
                </a:lnTo>
                <a:lnTo>
                  <a:pt x="1135964" y="354470"/>
                </a:lnTo>
                <a:lnTo>
                  <a:pt x="1132158" y="348753"/>
                </a:lnTo>
                <a:lnTo>
                  <a:pt x="1128987" y="342400"/>
                </a:lnTo>
                <a:lnTo>
                  <a:pt x="1126132" y="336048"/>
                </a:lnTo>
                <a:lnTo>
                  <a:pt x="1123595" y="329377"/>
                </a:lnTo>
                <a:lnTo>
                  <a:pt x="1121058" y="322390"/>
                </a:lnTo>
                <a:lnTo>
                  <a:pt x="1119155" y="315084"/>
                </a:lnTo>
                <a:lnTo>
                  <a:pt x="1117570" y="307144"/>
                </a:lnTo>
                <a:lnTo>
                  <a:pt x="1116301" y="299203"/>
                </a:lnTo>
                <a:lnTo>
                  <a:pt x="1115667" y="290945"/>
                </a:lnTo>
                <a:lnTo>
                  <a:pt x="1114715" y="282369"/>
                </a:lnTo>
                <a:lnTo>
                  <a:pt x="1114398" y="272840"/>
                </a:lnTo>
                <a:lnTo>
                  <a:pt x="1114715" y="259818"/>
                </a:lnTo>
                <a:lnTo>
                  <a:pt x="1116301" y="247113"/>
                </a:lnTo>
                <a:lnTo>
                  <a:pt x="1117887" y="235043"/>
                </a:lnTo>
                <a:lnTo>
                  <a:pt x="1120107" y="223291"/>
                </a:lnTo>
                <a:lnTo>
                  <a:pt x="1123278" y="212174"/>
                </a:lnTo>
                <a:lnTo>
                  <a:pt x="1126767" y="201375"/>
                </a:lnTo>
                <a:lnTo>
                  <a:pt x="1131207" y="190893"/>
                </a:lnTo>
                <a:lnTo>
                  <a:pt x="1135964" y="181047"/>
                </a:lnTo>
                <a:lnTo>
                  <a:pt x="1141355" y="171518"/>
                </a:lnTo>
                <a:lnTo>
                  <a:pt x="1146746" y="162624"/>
                </a:lnTo>
                <a:lnTo>
                  <a:pt x="1153089" y="154048"/>
                </a:lnTo>
                <a:lnTo>
                  <a:pt x="1159749" y="145790"/>
                </a:lnTo>
                <a:lnTo>
                  <a:pt x="1167360" y="138167"/>
                </a:lnTo>
                <a:lnTo>
                  <a:pt x="1174654" y="130862"/>
                </a:lnTo>
                <a:lnTo>
                  <a:pt x="1182583" y="124192"/>
                </a:lnTo>
                <a:lnTo>
                  <a:pt x="1190828" y="117839"/>
                </a:lnTo>
                <a:lnTo>
                  <a:pt x="1199391" y="111804"/>
                </a:lnTo>
                <a:lnTo>
                  <a:pt x="1208271" y="106087"/>
                </a:lnTo>
                <a:lnTo>
                  <a:pt x="1217151" y="100687"/>
                </a:lnTo>
                <a:lnTo>
                  <a:pt x="1226665" y="96241"/>
                </a:lnTo>
                <a:lnTo>
                  <a:pt x="1236179" y="91794"/>
                </a:lnTo>
                <a:lnTo>
                  <a:pt x="1246010" y="87665"/>
                </a:lnTo>
                <a:lnTo>
                  <a:pt x="1255842" y="84489"/>
                </a:lnTo>
                <a:lnTo>
                  <a:pt x="1265990" y="80995"/>
                </a:lnTo>
                <a:lnTo>
                  <a:pt x="1276456" y="78454"/>
                </a:lnTo>
                <a:lnTo>
                  <a:pt x="1286287" y="76230"/>
                </a:lnTo>
                <a:lnTo>
                  <a:pt x="1296752" y="74007"/>
                </a:lnTo>
                <a:lnTo>
                  <a:pt x="1306901" y="72419"/>
                </a:lnTo>
                <a:lnTo>
                  <a:pt x="1317683" y="71148"/>
                </a:lnTo>
                <a:lnTo>
                  <a:pt x="1328149" y="70195"/>
                </a:lnTo>
                <a:lnTo>
                  <a:pt x="1337980" y="69560"/>
                </a:lnTo>
                <a:lnTo>
                  <a:pt x="1348446" y="69560"/>
                </a:lnTo>
                <a:lnTo>
                  <a:pt x="134844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9" name="组合 38"/>
          <p:cNvGrpSpPr/>
          <p:nvPr/>
        </p:nvGrpSpPr>
        <p:grpSpPr>
          <a:xfrm>
            <a:off x="6573926" y="3692306"/>
            <a:ext cx="1925354" cy="45719"/>
            <a:chOff x="980429" y="4605462"/>
            <a:chExt cx="1925354" cy="45719"/>
          </a:xfrm>
        </p:grpSpPr>
        <p:sp>
          <p:nvSpPr>
            <p:cNvPr id="2" name="矩形 1"/>
            <p:cNvSpPr/>
            <p:nvPr/>
          </p:nvSpPr>
          <p:spPr>
            <a:xfrm>
              <a:off x="980429" y="4605462"/>
              <a:ext cx="48322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59884" y="4605462"/>
              <a:ext cx="483222" cy="4571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p:nvSpPr>
          <p:spPr>
            <a:xfrm>
              <a:off x="1943106" y="4605462"/>
              <a:ext cx="483222" cy="45719"/>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422561" y="4605462"/>
              <a:ext cx="483222" cy="4571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4149912" y="5906452"/>
            <a:ext cx="6118038" cy="645160"/>
          </a:xfrm>
          <a:prstGeom prst="rect">
            <a:avLst/>
          </a:prstGeom>
          <a:noFill/>
        </p:spPr>
        <p:txBody>
          <a:bodyPr wrap="square" rtlCol="0">
            <a:spAutoFit/>
          </a:bodyPr>
          <a:lstStyle/>
          <a:p>
            <a:pPr algn="just">
              <a:lnSpc>
                <a:spcPct val="130000"/>
              </a:lnSpc>
            </a:pPr>
            <a:r>
              <a:rPr lang="en-US" altLang="zh-CN" sz="14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cxnSp>
        <p:nvCxnSpPr>
          <p:cNvPr id="6" name="直接连接符 5"/>
          <p:cNvCxnSpPr/>
          <p:nvPr/>
        </p:nvCxnSpPr>
        <p:spPr>
          <a:xfrm flipH="1">
            <a:off x="3790991" y="1855129"/>
            <a:ext cx="2075474" cy="3765792"/>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330065" y="5580380"/>
            <a:ext cx="3206115" cy="457200"/>
          </a:xfrm>
          <a:prstGeom prst="rect">
            <a:avLst/>
          </a:prstGeom>
          <a:noFill/>
        </p:spPr>
        <p:txBody>
          <a:bodyPr wrap="square" rtlCol="0">
            <a:spAutoFit/>
          </a:bodyPr>
          <a:lstStyle/>
          <a:p>
            <a:pPr algn="l"/>
            <a:r>
              <a:rPr lang="en-US" altLang="zh-CN" sz="2400" dirty="0">
                <a:latin typeface="黑体" panose="02010609060101010101" charset="-122"/>
                <a:ea typeface="黑体" panose="02010609060101010101" charset="-122"/>
              </a:rPr>
              <a:t>单击此处添加标题</a:t>
            </a:r>
          </a:p>
        </p:txBody>
      </p:sp>
      <p:sp>
        <p:nvSpPr>
          <p:cNvPr id="46" name="文本框 45"/>
          <p:cNvSpPr txBox="1"/>
          <p:nvPr/>
        </p:nvSpPr>
        <p:spPr>
          <a:xfrm>
            <a:off x="4581524" y="4776847"/>
            <a:ext cx="1252266" cy="1015663"/>
          </a:xfrm>
          <a:prstGeom prst="rect">
            <a:avLst/>
          </a:prstGeom>
          <a:noFill/>
        </p:spPr>
        <p:txBody>
          <a:bodyPr wrap="none" rtlCol="0">
            <a:spAutoFit/>
          </a:bodyPr>
          <a:lstStyle/>
          <a:p>
            <a:r>
              <a:rPr lang="en-US" altLang="zh-CN" sz="6000" dirty="0"/>
              <a:t>85</a:t>
            </a:r>
            <a:r>
              <a:rPr lang="en-US" altLang="zh-CN" sz="3600" dirty="0"/>
              <a:t>%</a:t>
            </a:r>
            <a:endParaRPr lang="zh-CN" altLang="en-US" sz="6000" dirty="0"/>
          </a:p>
        </p:txBody>
      </p:sp>
      <p:cxnSp>
        <p:nvCxnSpPr>
          <p:cNvPr id="47" name="直接连接符 46"/>
          <p:cNvCxnSpPr/>
          <p:nvPr/>
        </p:nvCxnSpPr>
        <p:spPr>
          <a:xfrm flipH="1">
            <a:off x="3907187" y="4795249"/>
            <a:ext cx="949531" cy="1722854"/>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图表 6"/>
          <p:cNvGraphicFramePr/>
          <p:nvPr/>
        </p:nvGraphicFramePr>
        <p:xfrm>
          <a:off x="1032605" y="1902403"/>
          <a:ext cx="5105400" cy="370132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
          <p:cNvGrpSpPr/>
          <p:nvPr/>
        </p:nvGrpSpPr>
        <p:grpSpPr>
          <a:xfrm>
            <a:off x="6806335" y="1902403"/>
            <a:ext cx="4394967" cy="3511760"/>
            <a:chOff x="6806335" y="1902403"/>
            <a:chExt cx="4394967" cy="3511760"/>
          </a:xfrm>
        </p:grpSpPr>
        <p:sp>
          <p:nvSpPr>
            <p:cNvPr id="16" name="文本框 15"/>
            <p:cNvSpPr txBox="1"/>
            <p:nvPr/>
          </p:nvSpPr>
          <p:spPr>
            <a:xfrm>
              <a:off x="6806335" y="2389876"/>
              <a:ext cx="3626848" cy="396240"/>
            </a:xfrm>
            <a:prstGeom prst="rect">
              <a:avLst/>
            </a:prstGeom>
            <a:noFill/>
          </p:spPr>
          <p:txBody>
            <a:bodyPr wrap="square" rtlCol="0">
              <a:spAutoFit/>
            </a:bodyPr>
            <a:lstStyle/>
            <a:p>
              <a:pPr algn="l"/>
              <a:r>
                <a:rPr lang="en-US" altLang="zh-CN" sz="2000" dirty="0">
                  <a:solidFill>
                    <a:srgbClr val="3A3A3A"/>
                  </a:solidFill>
                  <a:latin typeface="黑体" panose="02010609060101010101" charset="-122"/>
                  <a:ea typeface="黑体" panose="02010609060101010101" charset="-122"/>
                </a:rPr>
                <a:t>单击此处添加标题</a:t>
              </a:r>
            </a:p>
          </p:txBody>
        </p:sp>
        <p:sp>
          <p:nvSpPr>
            <p:cNvPr id="17" name="KSO_Shape"/>
            <p:cNvSpPr>
              <a:spLocks noChangeArrowheads="1"/>
            </p:cNvSpPr>
            <p:nvPr/>
          </p:nvSpPr>
          <p:spPr bwMode="auto">
            <a:xfrm>
              <a:off x="6806432" y="1902403"/>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656565"/>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charset="0"/>
              </a:endParaRPr>
            </a:p>
          </p:txBody>
        </p:sp>
        <p:sp>
          <p:nvSpPr>
            <p:cNvPr id="18" name="文本框 17"/>
            <p:cNvSpPr txBox="1"/>
            <p:nvPr/>
          </p:nvSpPr>
          <p:spPr>
            <a:xfrm>
              <a:off x="6806335" y="2982534"/>
              <a:ext cx="4394967" cy="605790"/>
            </a:xfrm>
            <a:prstGeom prst="rect">
              <a:avLst/>
            </a:prstGeom>
            <a:noFill/>
          </p:spPr>
          <p:txBody>
            <a:bodyPr wrap="square" rtlCol="0">
              <a:spAutoFit/>
            </a:bodyPr>
            <a:lstStyle/>
            <a:p>
              <a:pPr>
                <a:lnSpc>
                  <a:spcPct val="130000"/>
                </a:lnSpc>
              </a:pPr>
              <a:r>
                <a:rPr lang="en-US" altLang="zh-CN" sz="1300" dirty="0">
                  <a:solidFill>
                    <a:srgbClr val="3A3A3A"/>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sp>
          <p:nvSpPr>
            <p:cNvPr id="21" name="KSO_Shape"/>
            <p:cNvSpPr/>
            <p:nvPr/>
          </p:nvSpPr>
          <p:spPr bwMode="auto">
            <a:xfrm>
              <a:off x="6835149" y="3796025"/>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65656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charset="0"/>
              </a:endParaRPr>
            </a:p>
          </p:txBody>
        </p:sp>
        <p:sp>
          <p:nvSpPr>
            <p:cNvPr id="23" name="文本框 22"/>
            <p:cNvSpPr txBox="1"/>
            <p:nvPr/>
          </p:nvSpPr>
          <p:spPr>
            <a:xfrm>
              <a:off x="6806335" y="2671032"/>
              <a:ext cx="3626848" cy="518160"/>
            </a:xfrm>
            <a:prstGeom prst="rect">
              <a:avLst/>
            </a:prstGeom>
            <a:noFill/>
          </p:spPr>
          <p:txBody>
            <a:bodyPr wrap="square" rtlCol="0">
              <a:spAutoFit/>
            </a:bodyPr>
            <a:lstStyle/>
            <a:p>
              <a:pPr algn="l"/>
              <a:r>
                <a:rPr lang="en-US" altLang="zh-CN" sz="2800" dirty="0">
                  <a:solidFill>
                    <a:srgbClr val="3A3A3A"/>
                  </a:solidFill>
                  <a:latin typeface="黑体" panose="02010609060101010101" charset="-122"/>
                  <a:ea typeface="黑体" panose="02010609060101010101" charset="-122"/>
                </a:rPr>
                <a:t>此处添加标题</a:t>
              </a:r>
            </a:p>
          </p:txBody>
        </p:sp>
        <p:sp>
          <p:nvSpPr>
            <p:cNvPr id="24" name="文本框 23"/>
            <p:cNvSpPr txBox="1"/>
            <p:nvPr/>
          </p:nvSpPr>
          <p:spPr>
            <a:xfrm>
              <a:off x="6806335" y="4215715"/>
              <a:ext cx="3626848" cy="396240"/>
            </a:xfrm>
            <a:prstGeom prst="rect">
              <a:avLst/>
            </a:prstGeom>
            <a:noFill/>
          </p:spPr>
          <p:txBody>
            <a:bodyPr wrap="square" rtlCol="0">
              <a:spAutoFit/>
            </a:bodyPr>
            <a:lstStyle/>
            <a:p>
              <a:pPr algn="l"/>
              <a:r>
                <a:rPr lang="en-US" altLang="zh-CN" sz="2000" dirty="0">
                  <a:solidFill>
                    <a:srgbClr val="3A3A3A"/>
                  </a:solidFill>
                  <a:latin typeface="Calibri Light" panose="020F0302020204030204" charset="0"/>
                </a:rPr>
                <a:t>单击此处添加标题</a:t>
              </a:r>
            </a:p>
          </p:txBody>
        </p:sp>
        <p:sp>
          <p:nvSpPr>
            <p:cNvPr id="25" name="文本框 24"/>
            <p:cNvSpPr txBox="1"/>
            <p:nvPr/>
          </p:nvSpPr>
          <p:spPr>
            <a:xfrm>
              <a:off x="6806335" y="4808373"/>
              <a:ext cx="4168660" cy="605790"/>
            </a:xfrm>
            <a:prstGeom prst="rect">
              <a:avLst/>
            </a:prstGeom>
            <a:noFill/>
          </p:spPr>
          <p:txBody>
            <a:bodyPr wrap="square" rtlCol="0">
              <a:spAutoFit/>
            </a:bodyPr>
            <a:lstStyle/>
            <a:p>
              <a:pPr>
                <a:lnSpc>
                  <a:spcPct val="130000"/>
                </a:lnSpc>
              </a:pPr>
              <a:r>
                <a:rPr lang="en-US" altLang="zh-CN" sz="1300" dirty="0">
                  <a:solidFill>
                    <a:srgbClr val="3A3A3A"/>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sp>
          <p:nvSpPr>
            <p:cNvPr id="26" name="文本框 25"/>
            <p:cNvSpPr txBox="1"/>
            <p:nvPr/>
          </p:nvSpPr>
          <p:spPr>
            <a:xfrm>
              <a:off x="6806335" y="4496871"/>
              <a:ext cx="3626848" cy="518160"/>
            </a:xfrm>
            <a:prstGeom prst="rect">
              <a:avLst/>
            </a:prstGeom>
            <a:noFill/>
          </p:spPr>
          <p:txBody>
            <a:bodyPr wrap="square" rtlCol="0">
              <a:spAutoFit/>
            </a:bodyPr>
            <a:lstStyle/>
            <a:p>
              <a:pPr algn="l"/>
              <a:r>
                <a:rPr lang="en-US" altLang="zh-CN" sz="2800" dirty="0">
                  <a:solidFill>
                    <a:srgbClr val="3A3A3A"/>
                  </a:solidFill>
                  <a:latin typeface="黑体" panose="02010609060101010101" charset="-122"/>
                  <a:ea typeface="黑体" panose="02010609060101010101" charset="-122"/>
                </a:rPr>
                <a:t>此处添加标题</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V="1">
            <a:off x="4724400" y="1393190"/>
            <a:ext cx="2455545" cy="13271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4043045" y="1370965"/>
            <a:ext cx="3818255"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4151630" y="652145"/>
            <a:ext cx="348869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lumMod val="65000"/>
                    <a:lumOff val="35000"/>
                  </a:schemeClr>
                </a:solidFill>
                <a:latin typeface="黑体" panose="02010609060101010101" charset="-122"/>
                <a:ea typeface="黑体" panose="02010609060101010101" charset="-122"/>
              </a:rPr>
              <a:t>目 录 </a:t>
            </a:r>
          </a:p>
          <a:p>
            <a:pPr algn="ctr"/>
            <a:r>
              <a:rPr lang="en-US" altLang="zh-CN" sz="2800" b="1" dirty="0">
                <a:solidFill>
                  <a:schemeClr val="tx1">
                    <a:lumMod val="65000"/>
                    <a:lumOff val="35000"/>
                  </a:schemeClr>
                </a:solidFill>
                <a:latin typeface="华文中宋" panose="02010600040101010101" charset="-122"/>
                <a:ea typeface="华文中宋" panose="02010600040101010101" charset="-122"/>
              </a:rPr>
              <a:t>CONTENTS</a:t>
            </a:r>
          </a:p>
        </p:txBody>
      </p:sp>
      <p:sp>
        <p:nvSpPr>
          <p:cNvPr id="7" name="矩形 6"/>
          <p:cNvSpPr/>
          <p:nvPr/>
        </p:nvSpPr>
        <p:spPr>
          <a:xfrm>
            <a:off x="1786890" y="3003550"/>
            <a:ext cx="610235" cy="610235"/>
          </a:xfrm>
          <a:prstGeom prst="rect">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58620" y="2903220"/>
            <a:ext cx="581660" cy="553720"/>
          </a:xfrm>
          <a:prstGeom prst="rect">
            <a:avLst/>
          </a:prstGeom>
          <a:solidFill>
            <a:srgbClr val="40404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662430" y="2791460"/>
            <a:ext cx="685800" cy="662940"/>
          </a:xfrm>
          <a:prstGeom prst="rect">
            <a:avLst/>
          </a:prstGeom>
          <a:noFill/>
        </p:spPr>
        <p:txBody>
          <a:bodyPr wrap="square" lIns="68580" tIns="34290" rIns="68580" bIns="34290" rtlCol="0">
            <a:spAutoFit/>
          </a:bodyPr>
          <a:lstStyle/>
          <a:p>
            <a:pPr algn="l">
              <a:lnSpc>
                <a:spcPct val="130000"/>
              </a:lnSpc>
            </a:pPr>
            <a:r>
              <a:rPr lang="en-US" altLang="zh-CN" sz="3000" dirty="0">
                <a:solidFill>
                  <a:schemeClr val="bg1"/>
                </a:solidFill>
                <a:latin typeface="华文中宋" panose="02010600040101010101" charset="-122"/>
                <a:ea typeface="华文中宋" panose="02010600040101010101" charset="-122"/>
              </a:rPr>
              <a:t>01</a:t>
            </a:r>
          </a:p>
        </p:txBody>
      </p:sp>
      <p:sp>
        <p:nvSpPr>
          <p:cNvPr id="9" name="矩形 8"/>
          <p:cNvSpPr/>
          <p:nvPr/>
        </p:nvSpPr>
        <p:spPr>
          <a:xfrm>
            <a:off x="2615565" y="2726055"/>
            <a:ext cx="4964430" cy="8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lumMod val="65000"/>
                    <a:lumOff val="35000"/>
                  </a:schemeClr>
                </a:solidFill>
                <a:latin typeface="黑体" panose="02010609060101010101" charset="-122"/>
                <a:ea typeface="黑体" panose="02010609060101010101" charset="-122"/>
              </a:rPr>
              <a:t>单击此处添加标题 </a:t>
            </a:r>
            <a:r>
              <a:rPr lang="zh-CN" altLang="en-US" sz="2800" dirty="0">
                <a:solidFill>
                  <a:schemeClr val="tx1">
                    <a:lumMod val="65000"/>
                    <a:lumOff val="35000"/>
                  </a:schemeClr>
                </a:solidFill>
                <a:latin typeface="华文中宋" panose="02010600040101010101" charset="-122"/>
                <a:ea typeface="华文中宋" panose="02010600040101010101" charset="-122"/>
              </a:rPr>
              <a:t> </a:t>
            </a:r>
            <a:endParaRPr lang="en-US" altLang="zh-CN" sz="2800" dirty="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2741295" y="3322955"/>
            <a:ext cx="3492500" cy="30480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000" b="0" dirty="0" err="1">
                <a:solidFill>
                  <a:srgbClr val="656565"/>
                </a:solidFill>
                <a:effectLst/>
                <a:latin typeface="华文中宋" panose="02010600040101010101" charset="-122"/>
                <a:ea typeface="华文中宋" panose="02010600040101010101" charset="-122"/>
                <a:sym typeface="+mn-ea"/>
              </a:rPr>
              <a:t>Powerpoint</a:t>
            </a:r>
            <a:r>
              <a:rPr lang="en-US" altLang="ko-KR" sz="10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000" b="0" dirty="0">
              <a:solidFill>
                <a:srgbClr val="656565"/>
              </a:solidFill>
              <a:effectLst/>
              <a:latin typeface="华文中宋" panose="02010600040101010101" charset="-122"/>
              <a:ea typeface="华文中宋" panose="02010600040101010101" charset="-122"/>
              <a:sym typeface="+mn-ea"/>
            </a:endParaRPr>
          </a:p>
        </p:txBody>
      </p:sp>
      <p:sp>
        <p:nvSpPr>
          <p:cNvPr id="16" name="矩形 15"/>
          <p:cNvSpPr/>
          <p:nvPr/>
        </p:nvSpPr>
        <p:spPr>
          <a:xfrm>
            <a:off x="1752600" y="4664075"/>
            <a:ext cx="610235" cy="610235"/>
          </a:xfrm>
          <a:prstGeom prst="rect">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624330" y="4563745"/>
            <a:ext cx="581660" cy="553720"/>
          </a:xfrm>
          <a:prstGeom prst="rect">
            <a:avLst/>
          </a:prstGeom>
          <a:solidFill>
            <a:srgbClr val="40404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628140" y="4451985"/>
            <a:ext cx="685800" cy="662940"/>
          </a:xfrm>
          <a:prstGeom prst="rect">
            <a:avLst/>
          </a:prstGeom>
          <a:noFill/>
        </p:spPr>
        <p:txBody>
          <a:bodyPr wrap="square" lIns="68580" tIns="34290" rIns="68580" bIns="34290" rtlCol="0">
            <a:spAutoFit/>
          </a:bodyPr>
          <a:lstStyle/>
          <a:p>
            <a:pPr algn="l">
              <a:lnSpc>
                <a:spcPct val="130000"/>
              </a:lnSpc>
            </a:pPr>
            <a:r>
              <a:rPr lang="en-US" altLang="zh-CN" sz="3000" dirty="0">
                <a:solidFill>
                  <a:schemeClr val="bg1"/>
                </a:solidFill>
                <a:latin typeface="华文中宋" panose="02010600040101010101" charset="-122"/>
                <a:ea typeface="华文中宋" panose="02010600040101010101" charset="-122"/>
              </a:rPr>
              <a:t>02</a:t>
            </a:r>
          </a:p>
        </p:txBody>
      </p:sp>
      <p:sp>
        <p:nvSpPr>
          <p:cNvPr id="19" name="矩形 18"/>
          <p:cNvSpPr/>
          <p:nvPr/>
        </p:nvSpPr>
        <p:spPr>
          <a:xfrm>
            <a:off x="2581275" y="4386580"/>
            <a:ext cx="4964430" cy="8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lumMod val="65000"/>
                    <a:lumOff val="35000"/>
                  </a:schemeClr>
                </a:solidFill>
                <a:latin typeface="黑体" panose="02010609060101010101" charset="-122"/>
                <a:ea typeface="黑体" panose="02010609060101010101" charset="-122"/>
              </a:rPr>
              <a:t>单击此处添加标题 </a:t>
            </a:r>
            <a:r>
              <a:rPr lang="zh-CN" altLang="en-US" sz="2800" dirty="0">
                <a:solidFill>
                  <a:schemeClr val="tx1">
                    <a:lumMod val="65000"/>
                    <a:lumOff val="35000"/>
                  </a:schemeClr>
                </a:solidFill>
                <a:latin typeface="华文中宋" panose="02010600040101010101" charset="-122"/>
                <a:ea typeface="华文中宋" panose="02010600040101010101" charset="-122"/>
              </a:rPr>
              <a:t> </a:t>
            </a:r>
            <a:endParaRPr lang="en-US" altLang="zh-CN" sz="2800" dirty="0">
              <a:solidFill>
                <a:schemeClr val="tx1">
                  <a:lumMod val="65000"/>
                  <a:lumOff val="35000"/>
                </a:schemeClr>
              </a:solidFill>
              <a:latin typeface="华文中宋" panose="02010600040101010101" charset="-122"/>
              <a:ea typeface="华文中宋" panose="02010600040101010101" charset="-122"/>
            </a:endParaRPr>
          </a:p>
        </p:txBody>
      </p:sp>
      <p:sp>
        <p:nvSpPr>
          <p:cNvPr id="20" name="Rectangle 3"/>
          <p:cNvSpPr txBox="1">
            <a:spLocks noChangeArrowheads="1"/>
          </p:cNvSpPr>
          <p:nvPr/>
        </p:nvSpPr>
        <p:spPr bwMode="auto">
          <a:xfrm flipH="1">
            <a:off x="2707005" y="4983480"/>
            <a:ext cx="3492500" cy="30480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000" b="0" dirty="0" err="1">
                <a:solidFill>
                  <a:srgbClr val="656565"/>
                </a:solidFill>
                <a:effectLst/>
                <a:latin typeface="华文中宋" panose="02010600040101010101" charset="-122"/>
                <a:ea typeface="华文中宋" panose="02010600040101010101" charset="-122"/>
                <a:sym typeface="+mn-ea"/>
              </a:rPr>
              <a:t>Powerpoint</a:t>
            </a:r>
            <a:r>
              <a:rPr lang="en-US" altLang="ko-KR" sz="10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000" b="0" dirty="0">
              <a:solidFill>
                <a:srgbClr val="656565"/>
              </a:solidFill>
              <a:effectLst/>
              <a:latin typeface="华文中宋" panose="02010600040101010101" charset="-122"/>
              <a:ea typeface="华文中宋" panose="02010600040101010101" charset="-122"/>
              <a:sym typeface="+mn-ea"/>
            </a:endParaRPr>
          </a:p>
        </p:txBody>
      </p:sp>
      <p:sp>
        <p:nvSpPr>
          <p:cNvPr id="21" name="矩形 20"/>
          <p:cNvSpPr/>
          <p:nvPr/>
        </p:nvSpPr>
        <p:spPr>
          <a:xfrm>
            <a:off x="6597650" y="2989580"/>
            <a:ext cx="610235" cy="610235"/>
          </a:xfrm>
          <a:prstGeom prst="rect">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469380" y="2889250"/>
            <a:ext cx="581660" cy="553720"/>
          </a:xfrm>
          <a:prstGeom prst="rect">
            <a:avLst/>
          </a:prstGeom>
          <a:solidFill>
            <a:srgbClr val="40404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473190" y="2777490"/>
            <a:ext cx="685800" cy="662940"/>
          </a:xfrm>
          <a:prstGeom prst="rect">
            <a:avLst/>
          </a:prstGeom>
          <a:noFill/>
        </p:spPr>
        <p:txBody>
          <a:bodyPr wrap="square" lIns="68580" tIns="34290" rIns="68580" bIns="34290" rtlCol="0">
            <a:spAutoFit/>
          </a:bodyPr>
          <a:lstStyle/>
          <a:p>
            <a:pPr algn="l">
              <a:lnSpc>
                <a:spcPct val="130000"/>
              </a:lnSpc>
            </a:pPr>
            <a:r>
              <a:rPr lang="en-US" altLang="zh-CN" sz="3000" dirty="0">
                <a:solidFill>
                  <a:schemeClr val="bg1"/>
                </a:solidFill>
                <a:latin typeface="华文中宋" panose="02010600040101010101" charset="-122"/>
                <a:ea typeface="华文中宋" panose="02010600040101010101" charset="-122"/>
              </a:rPr>
              <a:t>03</a:t>
            </a:r>
          </a:p>
        </p:txBody>
      </p:sp>
      <p:sp>
        <p:nvSpPr>
          <p:cNvPr id="24" name="矩形 23"/>
          <p:cNvSpPr/>
          <p:nvPr/>
        </p:nvSpPr>
        <p:spPr>
          <a:xfrm>
            <a:off x="7426325" y="2712085"/>
            <a:ext cx="4964430" cy="8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lumMod val="65000"/>
                    <a:lumOff val="35000"/>
                  </a:schemeClr>
                </a:solidFill>
                <a:latin typeface="黑体" panose="02010609060101010101" charset="-122"/>
                <a:ea typeface="黑体" panose="02010609060101010101" charset="-122"/>
              </a:rPr>
              <a:t>单击此处添加标题 </a:t>
            </a:r>
            <a:r>
              <a:rPr lang="zh-CN" altLang="en-US" sz="2800" dirty="0">
                <a:solidFill>
                  <a:schemeClr val="tx1">
                    <a:lumMod val="65000"/>
                    <a:lumOff val="35000"/>
                  </a:schemeClr>
                </a:solidFill>
                <a:latin typeface="华文中宋" panose="02010600040101010101" charset="-122"/>
                <a:ea typeface="华文中宋" panose="02010600040101010101" charset="-122"/>
              </a:rPr>
              <a:t> </a:t>
            </a:r>
            <a:endParaRPr lang="en-US" altLang="zh-CN" sz="2800" dirty="0">
              <a:solidFill>
                <a:schemeClr val="tx1">
                  <a:lumMod val="65000"/>
                  <a:lumOff val="35000"/>
                </a:schemeClr>
              </a:solidFill>
              <a:latin typeface="华文中宋" panose="02010600040101010101" charset="-122"/>
              <a:ea typeface="华文中宋" panose="02010600040101010101" charset="-122"/>
            </a:endParaRPr>
          </a:p>
        </p:txBody>
      </p:sp>
      <p:sp>
        <p:nvSpPr>
          <p:cNvPr id="25" name="Rectangle 3"/>
          <p:cNvSpPr txBox="1">
            <a:spLocks noChangeArrowheads="1"/>
          </p:cNvSpPr>
          <p:nvPr/>
        </p:nvSpPr>
        <p:spPr bwMode="auto">
          <a:xfrm flipH="1">
            <a:off x="7552055" y="3308985"/>
            <a:ext cx="3492500" cy="30480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000" b="0" dirty="0" err="1">
                <a:solidFill>
                  <a:srgbClr val="656565"/>
                </a:solidFill>
                <a:effectLst/>
                <a:latin typeface="华文中宋" panose="02010600040101010101" charset="-122"/>
                <a:ea typeface="华文中宋" panose="02010600040101010101" charset="-122"/>
                <a:sym typeface="+mn-ea"/>
              </a:rPr>
              <a:t>Powerpoint</a:t>
            </a:r>
            <a:r>
              <a:rPr lang="en-US" altLang="ko-KR" sz="10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000" b="0" dirty="0">
              <a:solidFill>
                <a:srgbClr val="656565"/>
              </a:solidFill>
              <a:effectLst/>
              <a:latin typeface="华文中宋" panose="02010600040101010101" charset="-122"/>
              <a:ea typeface="华文中宋" panose="02010600040101010101" charset="-122"/>
              <a:sym typeface="+mn-ea"/>
            </a:endParaRPr>
          </a:p>
        </p:txBody>
      </p:sp>
      <p:sp>
        <p:nvSpPr>
          <p:cNvPr id="26" name="矩形 25"/>
          <p:cNvSpPr/>
          <p:nvPr/>
        </p:nvSpPr>
        <p:spPr>
          <a:xfrm>
            <a:off x="6563360" y="4650105"/>
            <a:ext cx="610235" cy="610235"/>
          </a:xfrm>
          <a:prstGeom prst="rect">
            <a:avLst/>
          </a:prstGeom>
          <a:noFill/>
          <a:ln w="22225">
            <a:solidFill>
              <a:srgbClr val="40404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435090" y="4549775"/>
            <a:ext cx="581660" cy="553720"/>
          </a:xfrm>
          <a:prstGeom prst="rect">
            <a:avLst/>
          </a:prstGeom>
          <a:solidFill>
            <a:srgbClr val="40404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438900" y="4438015"/>
            <a:ext cx="685800" cy="662940"/>
          </a:xfrm>
          <a:prstGeom prst="rect">
            <a:avLst/>
          </a:prstGeom>
          <a:noFill/>
        </p:spPr>
        <p:txBody>
          <a:bodyPr wrap="square" lIns="68580" tIns="34290" rIns="68580" bIns="34290" rtlCol="0">
            <a:spAutoFit/>
          </a:bodyPr>
          <a:lstStyle/>
          <a:p>
            <a:pPr algn="l">
              <a:lnSpc>
                <a:spcPct val="130000"/>
              </a:lnSpc>
            </a:pPr>
            <a:r>
              <a:rPr lang="en-US" altLang="zh-CN" sz="3000" dirty="0">
                <a:solidFill>
                  <a:schemeClr val="bg1"/>
                </a:solidFill>
                <a:latin typeface="华文中宋" panose="02010600040101010101" charset="-122"/>
                <a:ea typeface="华文中宋" panose="02010600040101010101" charset="-122"/>
              </a:rPr>
              <a:t>04</a:t>
            </a:r>
          </a:p>
        </p:txBody>
      </p:sp>
      <p:sp>
        <p:nvSpPr>
          <p:cNvPr id="29" name="矩形 28"/>
          <p:cNvSpPr/>
          <p:nvPr/>
        </p:nvSpPr>
        <p:spPr>
          <a:xfrm>
            <a:off x="7392035" y="4372610"/>
            <a:ext cx="4964430" cy="8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a:solidFill>
                  <a:schemeClr val="tx1">
                    <a:lumMod val="65000"/>
                    <a:lumOff val="35000"/>
                  </a:schemeClr>
                </a:solidFill>
                <a:latin typeface="黑体" panose="02010609060101010101" charset="-122"/>
                <a:ea typeface="黑体" panose="02010609060101010101" charset="-122"/>
              </a:rPr>
              <a:t>单击此处添加标题 </a:t>
            </a:r>
            <a:r>
              <a:rPr lang="zh-CN" altLang="en-US" sz="2800" dirty="0">
                <a:solidFill>
                  <a:schemeClr val="tx1">
                    <a:lumMod val="65000"/>
                    <a:lumOff val="35000"/>
                  </a:schemeClr>
                </a:solidFill>
                <a:latin typeface="华文中宋" panose="02010600040101010101" charset="-122"/>
                <a:ea typeface="华文中宋" panose="02010600040101010101" charset="-122"/>
              </a:rPr>
              <a:t> </a:t>
            </a:r>
            <a:endParaRPr lang="en-US" altLang="zh-CN" sz="2800" dirty="0">
              <a:solidFill>
                <a:schemeClr val="tx1">
                  <a:lumMod val="65000"/>
                  <a:lumOff val="35000"/>
                </a:schemeClr>
              </a:solidFill>
              <a:latin typeface="华文中宋" panose="02010600040101010101" charset="-122"/>
              <a:ea typeface="华文中宋" panose="02010600040101010101" charset="-122"/>
            </a:endParaRPr>
          </a:p>
        </p:txBody>
      </p:sp>
      <p:sp>
        <p:nvSpPr>
          <p:cNvPr id="30" name="Rectangle 3"/>
          <p:cNvSpPr txBox="1">
            <a:spLocks noChangeArrowheads="1"/>
          </p:cNvSpPr>
          <p:nvPr/>
        </p:nvSpPr>
        <p:spPr bwMode="auto">
          <a:xfrm flipH="1">
            <a:off x="7517765" y="4969510"/>
            <a:ext cx="3492500" cy="30480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000" b="0" dirty="0" err="1">
                <a:solidFill>
                  <a:srgbClr val="656565"/>
                </a:solidFill>
                <a:effectLst/>
                <a:latin typeface="华文中宋" panose="02010600040101010101" charset="-122"/>
                <a:ea typeface="华文中宋" panose="02010600040101010101" charset="-122"/>
                <a:sym typeface="+mn-ea"/>
              </a:rPr>
              <a:t>Powerpoint</a:t>
            </a:r>
            <a:r>
              <a:rPr lang="en-US" altLang="ko-KR" sz="10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000" b="0" dirty="0">
              <a:solidFill>
                <a:srgbClr val="656565"/>
              </a:solidFill>
              <a:effectLst/>
              <a:latin typeface="华文中宋" panose="02010600040101010101" charset="-122"/>
              <a:ea typeface="华文中宋" panose="0201060004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2869565" y="1980565"/>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371725" y="1980565"/>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126355" y="2437765"/>
            <a:ext cx="4964430"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a:solidFill>
                  <a:schemeClr val="tx1">
                    <a:lumMod val="65000"/>
                    <a:lumOff val="35000"/>
                  </a:schemeClr>
                </a:solidFill>
                <a:latin typeface="黑体" panose="02010609060101010101" charset="-122"/>
                <a:ea typeface="黑体" panose="02010609060101010101" charset="-122"/>
              </a:rPr>
              <a:t>单击此处添加标题 </a:t>
            </a:r>
            <a:r>
              <a:rPr lang="zh-CN" altLang="en-US" sz="2400" dirty="0">
                <a:solidFill>
                  <a:schemeClr val="tx1">
                    <a:lumMod val="65000"/>
                    <a:lumOff val="35000"/>
                  </a:schemeClr>
                </a:solidFill>
                <a:latin typeface="华文中宋" panose="02010600040101010101" charset="-122"/>
                <a:ea typeface="华文中宋" panose="02010600040101010101" charset="-122"/>
              </a:rPr>
              <a:t> </a:t>
            </a:r>
            <a:endParaRPr lang="en-US" altLang="zh-CN" sz="2400" dirty="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5224145" y="3217545"/>
            <a:ext cx="556450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2961640" y="2406015"/>
            <a:ext cx="1805940" cy="1137920"/>
          </a:xfrm>
          <a:prstGeom prst="rect">
            <a:avLst/>
          </a:prstGeom>
          <a:noFill/>
        </p:spPr>
        <p:txBody>
          <a:bodyPr wrap="square" lIns="68580" tIns="34290" rIns="68580" bIns="34290" rtlCol="0">
            <a:spAutoFit/>
          </a:bodyPr>
          <a:lstStyle/>
          <a:p>
            <a:pPr algn="l">
              <a:lnSpc>
                <a:spcPct val="130000"/>
              </a:lnSpc>
            </a:pPr>
            <a:r>
              <a:rPr lang="en-US" altLang="zh-CN" sz="5400" dirty="0">
                <a:solidFill>
                  <a:schemeClr val="bg1"/>
                </a:solidFill>
                <a:latin typeface="华文中宋" panose="02010600040101010101" charset="-122"/>
                <a:ea typeface="华文中宋" panose="02010600040101010101" charset="-122"/>
              </a:rPr>
              <a:t>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466686" y="2553878"/>
            <a:ext cx="7725314" cy="2525643"/>
          </a:xfrm>
          <a:custGeom>
            <a:avLst/>
            <a:gdLst>
              <a:gd name="connsiteX0" fmla="*/ 2463210 w 7725314"/>
              <a:gd name="connsiteY0" fmla="*/ 0 h 2525643"/>
              <a:gd name="connsiteX1" fmla="*/ 7725314 w 7725314"/>
              <a:gd name="connsiteY1" fmla="*/ 0 h 2525643"/>
              <a:gd name="connsiteX2" fmla="*/ 7725314 w 7725314"/>
              <a:gd name="connsiteY2" fmla="*/ 2525643 h 2525643"/>
              <a:gd name="connsiteX3" fmla="*/ 0 w 7725314"/>
              <a:gd name="connsiteY3" fmla="*/ 2525643 h 2525643"/>
              <a:gd name="connsiteX4" fmla="*/ 2463210 w 7725314"/>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5314" h="2525643">
                <a:moveTo>
                  <a:pt x="2463210" y="0"/>
                </a:moveTo>
                <a:lnTo>
                  <a:pt x="7725314" y="0"/>
                </a:lnTo>
                <a:lnTo>
                  <a:pt x="7725314" y="2525643"/>
                </a:lnTo>
                <a:lnTo>
                  <a:pt x="0" y="2525643"/>
                </a:lnTo>
                <a:lnTo>
                  <a:pt x="2463210" y="0"/>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2247328"/>
            <a:ext cx="6929896" cy="2525643"/>
          </a:xfrm>
          <a:custGeom>
            <a:avLst/>
            <a:gdLst>
              <a:gd name="connsiteX0" fmla="*/ 0 w 6929896"/>
              <a:gd name="connsiteY0" fmla="*/ 0 h 2525643"/>
              <a:gd name="connsiteX1" fmla="*/ 6929896 w 6929896"/>
              <a:gd name="connsiteY1" fmla="*/ 0 h 2525643"/>
              <a:gd name="connsiteX2" fmla="*/ 4466686 w 6929896"/>
              <a:gd name="connsiteY2" fmla="*/ 2525643 h 2525643"/>
              <a:gd name="connsiteX3" fmla="*/ 0 w 6929896"/>
              <a:gd name="connsiteY3" fmla="*/ 2525643 h 2525643"/>
              <a:gd name="connsiteX4" fmla="*/ 0 w 6929896"/>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9896" h="2525643">
                <a:moveTo>
                  <a:pt x="0" y="0"/>
                </a:moveTo>
                <a:lnTo>
                  <a:pt x="6929896" y="0"/>
                </a:lnTo>
                <a:lnTo>
                  <a:pt x="4466686" y="2525643"/>
                </a:lnTo>
                <a:lnTo>
                  <a:pt x="0" y="2525643"/>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文本框 7"/>
          <p:cNvSpPr txBox="1"/>
          <p:nvPr/>
        </p:nvSpPr>
        <p:spPr>
          <a:xfrm>
            <a:off x="399982" y="3561156"/>
            <a:ext cx="4696324" cy="862965"/>
          </a:xfrm>
          <a:prstGeom prst="rect">
            <a:avLst/>
          </a:prstGeom>
          <a:noFill/>
        </p:spPr>
        <p:txBody>
          <a:bodyPr wrap="square" rtlCol="0">
            <a:spAutoFit/>
          </a:bodyPr>
          <a:lstStyle/>
          <a:p>
            <a:pPr>
              <a:lnSpc>
                <a:spcPct val="130000"/>
              </a:lnSpc>
            </a:pPr>
            <a:r>
              <a:rPr lang="en-US" altLang="zh-CN" sz="13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7" name="文本框 16"/>
          <p:cNvSpPr txBox="1"/>
          <p:nvPr/>
        </p:nvSpPr>
        <p:spPr>
          <a:xfrm>
            <a:off x="6179300" y="4237455"/>
            <a:ext cx="5845060" cy="605790"/>
          </a:xfrm>
          <a:prstGeom prst="rect">
            <a:avLst/>
          </a:prstGeom>
          <a:noFill/>
        </p:spPr>
        <p:txBody>
          <a:bodyPr wrap="square" rtlCol="0">
            <a:spAutoFit/>
          </a:bodyPr>
          <a:lstStyle/>
          <a:p>
            <a:pPr>
              <a:lnSpc>
                <a:spcPct val="130000"/>
              </a:lnSpc>
            </a:pPr>
            <a:r>
              <a:rPr lang="en-US" altLang="zh-CN" sz="13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cxnSp>
        <p:nvCxnSpPr>
          <p:cNvPr id="9" name="直接连接符 8"/>
          <p:cNvCxnSpPr/>
          <p:nvPr/>
        </p:nvCxnSpPr>
        <p:spPr>
          <a:xfrm flipH="1">
            <a:off x="4466686" y="1523577"/>
            <a:ext cx="3253421" cy="3335883"/>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631086" y="3583384"/>
            <a:ext cx="2196516" cy="2252189"/>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179300" y="3929548"/>
            <a:ext cx="3626848" cy="39624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bg1"/>
                </a:solidFill>
                <a:effectLst/>
                <a:uLnTx/>
                <a:uFillTx/>
                <a:latin typeface="黑体" panose="02010609060101010101" charset="-122"/>
                <a:ea typeface="黑体" panose="02010609060101010101" charset="-122"/>
              </a:rPr>
              <a:t>此处添加标题</a:t>
            </a:r>
          </a:p>
        </p:txBody>
      </p:sp>
      <p:grpSp>
        <p:nvGrpSpPr>
          <p:cNvPr id="26" name="组合 25"/>
          <p:cNvGrpSpPr/>
          <p:nvPr/>
        </p:nvGrpSpPr>
        <p:grpSpPr>
          <a:xfrm>
            <a:off x="434340" y="2659904"/>
            <a:ext cx="2013683" cy="769441"/>
            <a:chOff x="327660" y="2450706"/>
            <a:chExt cx="2013683" cy="769441"/>
          </a:xfrm>
        </p:grpSpPr>
        <p:sp>
          <p:nvSpPr>
            <p:cNvPr id="24" name="文本框 23"/>
            <p:cNvSpPr txBox="1"/>
            <p:nvPr/>
          </p:nvSpPr>
          <p:spPr>
            <a:xfrm>
              <a:off x="550468" y="2450706"/>
              <a:ext cx="1790875" cy="769441"/>
            </a:xfrm>
            <a:prstGeom prst="rect">
              <a:avLst/>
            </a:prstGeom>
            <a:noFill/>
          </p:spPr>
          <p:txBody>
            <a:bodyPr wrap="none" rtlCol="0">
              <a:spAutoFit/>
            </a:bodyPr>
            <a:lstStyle/>
            <a:p>
              <a:r>
                <a:rPr lang="en-US" altLang="zh-CN" sz="4400" dirty="0">
                  <a:solidFill>
                    <a:schemeClr val="bg1"/>
                  </a:solidFill>
                </a:rPr>
                <a:t>64,500</a:t>
              </a:r>
              <a:endParaRPr lang="zh-CN" altLang="en-US" sz="4400" dirty="0">
                <a:solidFill>
                  <a:schemeClr val="bg1"/>
                </a:solidFill>
              </a:endParaRPr>
            </a:p>
          </p:txBody>
        </p:sp>
        <p:sp>
          <p:nvSpPr>
            <p:cNvPr id="25" name="文本框 24"/>
            <p:cNvSpPr txBox="1"/>
            <p:nvPr/>
          </p:nvSpPr>
          <p:spPr>
            <a:xfrm>
              <a:off x="327660" y="2468904"/>
              <a:ext cx="373820" cy="523220"/>
            </a:xfrm>
            <a:prstGeom prst="rect">
              <a:avLst/>
            </a:prstGeom>
            <a:noFill/>
          </p:spPr>
          <p:txBody>
            <a:bodyPr wrap="non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27" name="组合 26"/>
          <p:cNvGrpSpPr/>
          <p:nvPr/>
        </p:nvGrpSpPr>
        <p:grpSpPr>
          <a:xfrm>
            <a:off x="6145862" y="3324766"/>
            <a:ext cx="2013683" cy="769441"/>
            <a:chOff x="327660" y="2450706"/>
            <a:chExt cx="2013683" cy="769441"/>
          </a:xfrm>
        </p:grpSpPr>
        <p:sp>
          <p:nvSpPr>
            <p:cNvPr id="28" name="文本框 27"/>
            <p:cNvSpPr txBox="1"/>
            <p:nvPr/>
          </p:nvSpPr>
          <p:spPr>
            <a:xfrm>
              <a:off x="550468" y="2450706"/>
              <a:ext cx="1790875" cy="769441"/>
            </a:xfrm>
            <a:prstGeom prst="rect">
              <a:avLst/>
            </a:prstGeom>
            <a:noFill/>
          </p:spPr>
          <p:txBody>
            <a:bodyPr wrap="none" rtlCol="0">
              <a:spAutoFit/>
            </a:bodyPr>
            <a:lstStyle/>
            <a:p>
              <a:r>
                <a:rPr lang="en-US" altLang="zh-CN" sz="4400" dirty="0">
                  <a:solidFill>
                    <a:schemeClr val="bg1"/>
                  </a:solidFill>
                </a:rPr>
                <a:t>93,440</a:t>
              </a:r>
            </a:p>
          </p:txBody>
        </p:sp>
        <p:sp>
          <p:nvSpPr>
            <p:cNvPr id="29" name="文本框 28"/>
            <p:cNvSpPr txBox="1"/>
            <p:nvPr/>
          </p:nvSpPr>
          <p:spPr>
            <a:xfrm>
              <a:off x="327660" y="2468904"/>
              <a:ext cx="373820" cy="523220"/>
            </a:xfrm>
            <a:prstGeom prst="rect">
              <a:avLst/>
            </a:prstGeom>
            <a:noFill/>
          </p:spPr>
          <p:txBody>
            <a:bodyPr wrap="none" rtlCol="0">
              <a:spAutoFit/>
            </a:bodyPr>
            <a:lstStyle/>
            <a:p>
              <a:r>
                <a:rPr lang="en-US" altLang="zh-CN" sz="2800" dirty="0">
                  <a:solidFill>
                    <a:schemeClr val="bg1"/>
                  </a:solidFill>
                </a:rPr>
                <a:t>$</a:t>
              </a:r>
            </a:p>
          </p:txBody>
        </p:sp>
      </p:grpSp>
      <p:sp>
        <p:nvSpPr>
          <p:cNvPr id="2" name="文本框 1"/>
          <p:cNvSpPr txBox="1"/>
          <p:nvPr/>
        </p:nvSpPr>
        <p:spPr>
          <a:xfrm>
            <a:off x="482080" y="3258988"/>
            <a:ext cx="3626848" cy="39624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bg1"/>
                </a:solidFill>
                <a:effectLst/>
                <a:uLnTx/>
                <a:uFillTx/>
                <a:latin typeface="黑体" panose="02010609060101010101" charset="-122"/>
                <a:ea typeface="黑体" panose="02010609060101010101" charset="-122"/>
              </a:rPr>
              <a:t>此处添加标题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0" y="912383"/>
            <a:ext cx="4203450" cy="2803701"/>
          </a:xfrm>
          <a:prstGeom prst="rect">
            <a:avLst/>
          </a:prstGeom>
        </p:spPr>
      </p:pic>
      <p:pic>
        <p:nvPicPr>
          <p:cNvPr id="6" name="图片 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357121" y="0"/>
            <a:ext cx="3315238" cy="2108491"/>
          </a:xfrm>
          <a:prstGeom prst="rect">
            <a:avLst/>
          </a:prstGeom>
        </p:spPr>
      </p:pic>
      <p:pic>
        <p:nvPicPr>
          <p:cNvPr id="7" name="图片 6"/>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357121" y="2314233"/>
            <a:ext cx="4147719" cy="2770547"/>
          </a:xfrm>
          <a:prstGeom prst="rect">
            <a:avLst/>
          </a:prstGeom>
        </p:spPr>
      </p:pic>
      <p:sp>
        <p:nvSpPr>
          <p:cNvPr id="8" name="矩形 7"/>
          <p:cNvSpPr/>
          <p:nvPr/>
        </p:nvSpPr>
        <p:spPr>
          <a:xfrm>
            <a:off x="4357121" y="0"/>
            <a:ext cx="3315238" cy="2108491"/>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143685" y="4525054"/>
            <a:ext cx="4059765" cy="862965"/>
          </a:xfrm>
          <a:prstGeom prst="rect">
            <a:avLst/>
          </a:prstGeom>
          <a:noFill/>
        </p:spPr>
        <p:txBody>
          <a:bodyPr wrap="square" rtlCol="0">
            <a:spAutoFit/>
          </a:bodyPr>
          <a:lstStyle/>
          <a:p>
            <a:pPr algn="l">
              <a:lnSpc>
                <a:spcPct val="130000"/>
              </a:lnSpc>
            </a:pPr>
            <a:r>
              <a:rPr lang="en-US" altLang="zh-CN" sz="13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0" name="文本框 9"/>
          <p:cNvSpPr txBox="1"/>
          <p:nvPr/>
        </p:nvSpPr>
        <p:spPr>
          <a:xfrm>
            <a:off x="143685" y="4013890"/>
            <a:ext cx="3626848" cy="518160"/>
          </a:xfrm>
          <a:prstGeom prst="rect">
            <a:avLst/>
          </a:prstGeom>
          <a:noFill/>
        </p:spPr>
        <p:txBody>
          <a:bodyPr wrap="square" rtlCol="0">
            <a:spAutoFit/>
          </a:bodyPr>
          <a:lstStyle/>
          <a:p>
            <a:pPr algn="l"/>
            <a:r>
              <a:rPr lang="en-US" altLang="zh-CN" sz="2800" dirty="0">
                <a:latin typeface="黑体" panose="02010609060101010101" charset="-122"/>
                <a:ea typeface="黑体" panose="02010609060101010101" charset="-122"/>
              </a:rPr>
              <a:t>此处添加标题</a:t>
            </a:r>
          </a:p>
        </p:txBody>
      </p:sp>
      <p:sp>
        <p:nvSpPr>
          <p:cNvPr id="11" name="矩形 10"/>
          <p:cNvSpPr/>
          <p:nvPr/>
        </p:nvSpPr>
        <p:spPr>
          <a:xfrm>
            <a:off x="0" y="5781551"/>
            <a:ext cx="2933700" cy="52400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KSO_Shape"/>
          <p:cNvSpPr/>
          <p:nvPr/>
        </p:nvSpPr>
        <p:spPr bwMode="auto">
          <a:xfrm>
            <a:off x="10769928" y="3433468"/>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40404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charset="0"/>
            </a:endParaRPr>
          </a:p>
        </p:txBody>
      </p:sp>
      <p:sp>
        <p:nvSpPr>
          <p:cNvPr id="13" name="文本框 12"/>
          <p:cNvSpPr txBox="1"/>
          <p:nvPr/>
        </p:nvSpPr>
        <p:spPr>
          <a:xfrm>
            <a:off x="8833437" y="2462411"/>
            <a:ext cx="2302246" cy="396240"/>
          </a:xfrm>
          <a:prstGeom prst="rect">
            <a:avLst/>
          </a:prstGeom>
          <a:noFill/>
        </p:spPr>
        <p:txBody>
          <a:bodyPr wrap="square" rtlCol="0">
            <a:spAutoFit/>
          </a:bodyPr>
          <a:lstStyle/>
          <a:p>
            <a:pPr algn="ctr"/>
            <a:r>
              <a:rPr lang="en-US" altLang="zh-CN" sz="2000" dirty="0">
                <a:solidFill>
                  <a:srgbClr val="3A3A3A"/>
                </a:solidFill>
                <a:latin typeface="黑体" panose="02010609060101010101" charset="-122"/>
                <a:ea typeface="黑体" panose="02010609060101010101" charset="-122"/>
              </a:rPr>
              <a:t>此处添加标题</a:t>
            </a:r>
          </a:p>
        </p:txBody>
      </p:sp>
      <p:sp>
        <p:nvSpPr>
          <p:cNvPr id="14" name="文本框 13"/>
          <p:cNvSpPr txBox="1"/>
          <p:nvPr/>
        </p:nvSpPr>
        <p:spPr>
          <a:xfrm>
            <a:off x="9069572" y="3839226"/>
            <a:ext cx="2846574" cy="1120140"/>
          </a:xfrm>
          <a:prstGeom prst="rect">
            <a:avLst/>
          </a:prstGeom>
          <a:noFill/>
        </p:spPr>
        <p:txBody>
          <a:bodyPr wrap="square" rtlCol="0">
            <a:spAutoFit/>
          </a:bodyPr>
          <a:lstStyle/>
          <a:p>
            <a:pPr>
              <a:lnSpc>
                <a:spcPct val="130000"/>
              </a:lnSpc>
            </a:pPr>
            <a:r>
              <a:rPr lang="en-US" altLang="zh-CN" sz="13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5" name="文本框 14"/>
          <p:cNvSpPr txBox="1"/>
          <p:nvPr/>
        </p:nvSpPr>
        <p:spPr>
          <a:xfrm>
            <a:off x="9033833" y="2738946"/>
            <a:ext cx="2882313" cy="1188720"/>
          </a:xfrm>
          <a:prstGeom prst="rect">
            <a:avLst/>
          </a:prstGeom>
          <a:noFill/>
        </p:spPr>
        <p:txBody>
          <a:bodyPr wrap="square" rtlCol="0">
            <a:spAutoFit/>
          </a:bodyPr>
          <a:lstStyle/>
          <a:p>
            <a:r>
              <a:rPr lang="en-US" altLang="zh-CN" sz="3600" dirty="0">
                <a:solidFill>
                  <a:srgbClr val="3A3A3A"/>
                </a:solidFill>
                <a:latin typeface="黑体" panose="02010609060101010101" charset="-122"/>
                <a:ea typeface="黑体" panose="02010609060101010101" charset="-122"/>
              </a:rPr>
              <a:t>单击此处添加标题</a:t>
            </a:r>
          </a:p>
        </p:txBody>
      </p:sp>
      <p:sp>
        <p:nvSpPr>
          <p:cNvPr id="16" name="文本框 15"/>
          <p:cNvSpPr txBox="1"/>
          <p:nvPr/>
        </p:nvSpPr>
        <p:spPr>
          <a:xfrm>
            <a:off x="8954447" y="1381051"/>
            <a:ext cx="1438214" cy="1200329"/>
          </a:xfrm>
          <a:prstGeom prst="rect">
            <a:avLst/>
          </a:prstGeom>
          <a:noFill/>
        </p:spPr>
        <p:txBody>
          <a:bodyPr wrap="none" rtlCol="0">
            <a:spAutoFit/>
          </a:bodyPr>
          <a:lstStyle/>
          <a:p>
            <a:r>
              <a:rPr lang="en-US" altLang="zh-CN" sz="7200" dirty="0">
                <a:latin typeface="黑体" panose="02010609060101010101" charset="-122"/>
                <a:ea typeface="黑体" panose="02010609060101010101" charset="-122"/>
              </a:rPr>
              <a:t>85</a:t>
            </a:r>
            <a:r>
              <a:rPr lang="en-US" altLang="zh-CN" sz="4400" dirty="0">
                <a:latin typeface="黑体" panose="02010609060101010101" charset="-122"/>
                <a:ea typeface="黑体" panose="02010609060101010101" charset="-122"/>
              </a:rPr>
              <a:t>%</a:t>
            </a:r>
            <a:endParaRPr lang="zh-CN" altLang="en-US" sz="7200" dirty="0">
              <a:latin typeface="黑体" panose="02010609060101010101" charset="-122"/>
              <a:ea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grayscl/>
            <a:extLst>
              <a:ext uri="{28A0092B-C50C-407E-A947-70E740481C1C}">
                <a14:useLocalDpi xmlns:a14="http://schemas.microsoft.com/office/drawing/2010/main" val="0"/>
              </a:ext>
            </a:extLst>
          </a:blip>
          <a:srcRect l="9736" t="4222" r="35043"/>
          <a:stretch>
            <a:fillRect/>
          </a:stretch>
        </p:blipFill>
        <p:spPr>
          <a:xfrm>
            <a:off x="4785734" y="1429764"/>
            <a:ext cx="2482627" cy="2867850"/>
          </a:xfrm>
          <a:custGeom>
            <a:avLst/>
            <a:gdLst>
              <a:gd name="connsiteX0" fmla="*/ 1241314 w 2482627"/>
              <a:gd name="connsiteY0" fmla="*/ 0 h 2867850"/>
              <a:gd name="connsiteX1" fmla="*/ 2482627 w 2482627"/>
              <a:gd name="connsiteY1" fmla="*/ 731829 h 2867850"/>
              <a:gd name="connsiteX2" fmla="*/ 2482627 w 2482627"/>
              <a:gd name="connsiteY2" fmla="*/ 2148021 h 2867850"/>
              <a:gd name="connsiteX3" fmla="*/ 1261667 w 2482627"/>
              <a:gd name="connsiteY3" fmla="*/ 2867850 h 2867850"/>
              <a:gd name="connsiteX4" fmla="*/ 1220960 w 2482627"/>
              <a:gd name="connsiteY4" fmla="*/ 2867850 h 2867850"/>
              <a:gd name="connsiteX5" fmla="*/ 0 w 2482627"/>
              <a:gd name="connsiteY5" fmla="*/ 2148021 h 2867850"/>
              <a:gd name="connsiteX6" fmla="*/ 0 w 2482627"/>
              <a:gd name="connsiteY6" fmla="*/ 731829 h 28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627" h="2867850">
                <a:moveTo>
                  <a:pt x="1241314" y="0"/>
                </a:moveTo>
                <a:lnTo>
                  <a:pt x="2482627" y="731829"/>
                </a:lnTo>
                <a:lnTo>
                  <a:pt x="2482627" y="2148021"/>
                </a:lnTo>
                <a:lnTo>
                  <a:pt x="1261667" y="2867850"/>
                </a:lnTo>
                <a:lnTo>
                  <a:pt x="1220960" y="2867850"/>
                </a:lnTo>
                <a:lnTo>
                  <a:pt x="0" y="2148021"/>
                </a:lnTo>
                <a:lnTo>
                  <a:pt x="0" y="731829"/>
                </a:lnTo>
                <a:close/>
              </a:path>
            </a:pathLst>
          </a:custGeom>
        </p:spPr>
      </p:pic>
      <p:pic>
        <p:nvPicPr>
          <p:cNvPr id="6" name="图片 5"/>
          <p:cNvPicPr>
            <a:picLocks noChangeAspect="1"/>
          </p:cNvPicPr>
          <p:nvPr/>
        </p:nvPicPr>
        <p:blipFill>
          <a:blip r:embed="rId3" cstate="print">
            <a:grayscl/>
            <a:extLst>
              <a:ext uri="{28A0092B-C50C-407E-A947-70E740481C1C}">
                <a14:useLocalDpi xmlns:a14="http://schemas.microsoft.com/office/drawing/2010/main" val="0"/>
              </a:ext>
            </a:extLst>
          </a:blip>
          <a:srcRect l="15004" t="1534" r="27941"/>
          <a:stretch>
            <a:fillRect/>
          </a:stretch>
        </p:blipFill>
        <p:spPr>
          <a:xfrm>
            <a:off x="8420268" y="1776027"/>
            <a:ext cx="1889764" cy="2175323"/>
          </a:xfrm>
          <a:custGeom>
            <a:avLst/>
            <a:gdLst>
              <a:gd name="connsiteX0" fmla="*/ 944882 w 1889764"/>
              <a:gd name="connsiteY0" fmla="*/ 0 h 2175323"/>
              <a:gd name="connsiteX1" fmla="*/ 1889764 w 1889764"/>
              <a:gd name="connsiteY1" fmla="*/ 557065 h 2175323"/>
              <a:gd name="connsiteX2" fmla="*/ 1889764 w 1889764"/>
              <a:gd name="connsiteY2" fmla="*/ 1635061 h 2175323"/>
              <a:gd name="connsiteX3" fmla="*/ 973383 w 1889764"/>
              <a:gd name="connsiteY3" fmla="*/ 2175323 h 2175323"/>
              <a:gd name="connsiteX4" fmla="*/ 916381 w 1889764"/>
              <a:gd name="connsiteY4" fmla="*/ 2175323 h 2175323"/>
              <a:gd name="connsiteX5" fmla="*/ 0 w 1889764"/>
              <a:gd name="connsiteY5" fmla="*/ 1635061 h 2175323"/>
              <a:gd name="connsiteX6" fmla="*/ 0 w 1889764"/>
              <a:gd name="connsiteY6" fmla="*/ 557065 h 21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764" h="2175323">
                <a:moveTo>
                  <a:pt x="944882" y="0"/>
                </a:moveTo>
                <a:lnTo>
                  <a:pt x="1889764" y="557065"/>
                </a:lnTo>
                <a:lnTo>
                  <a:pt x="1889764" y="1635061"/>
                </a:lnTo>
                <a:lnTo>
                  <a:pt x="973383" y="2175323"/>
                </a:lnTo>
                <a:lnTo>
                  <a:pt x="916381" y="2175323"/>
                </a:lnTo>
                <a:lnTo>
                  <a:pt x="0" y="1635061"/>
                </a:lnTo>
                <a:lnTo>
                  <a:pt x="0" y="557065"/>
                </a:lnTo>
                <a:close/>
              </a:path>
            </a:pathLst>
          </a:custGeom>
        </p:spPr>
      </p:pic>
      <p:pic>
        <p:nvPicPr>
          <p:cNvPr id="7" name="图片 6"/>
          <p:cNvPicPr>
            <a:picLocks noChangeAspect="1"/>
          </p:cNvPicPr>
          <p:nvPr/>
        </p:nvPicPr>
        <p:blipFill>
          <a:blip r:embed="rId4" cstate="print">
            <a:grayscl/>
            <a:extLst>
              <a:ext uri="{28A0092B-C50C-407E-A947-70E740481C1C}">
                <a14:useLocalDpi xmlns:a14="http://schemas.microsoft.com/office/drawing/2010/main" val="0"/>
              </a:ext>
            </a:extLst>
          </a:blip>
          <a:srcRect l="25009" t="3631" r="21791" b="332"/>
          <a:stretch>
            <a:fillRect/>
          </a:stretch>
        </p:blipFill>
        <p:spPr>
          <a:xfrm>
            <a:off x="1797416" y="1776027"/>
            <a:ext cx="1889764" cy="2192126"/>
          </a:xfrm>
          <a:custGeom>
            <a:avLst/>
            <a:gdLst>
              <a:gd name="connsiteX0" fmla="*/ 944882 w 1889764"/>
              <a:gd name="connsiteY0" fmla="*/ 0 h 2192126"/>
              <a:gd name="connsiteX1" fmla="*/ 1889764 w 1889764"/>
              <a:gd name="connsiteY1" fmla="*/ 557065 h 2192126"/>
              <a:gd name="connsiteX2" fmla="*/ 1889764 w 1889764"/>
              <a:gd name="connsiteY2" fmla="*/ 1635061 h 2192126"/>
              <a:gd name="connsiteX3" fmla="*/ 944882 w 1889764"/>
              <a:gd name="connsiteY3" fmla="*/ 2192126 h 2192126"/>
              <a:gd name="connsiteX4" fmla="*/ 0 w 1889764"/>
              <a:gd name="connsiteY4" fmla="*/ 1635061 h 2192126"/>
              <a:gd name="connsiteX5" fmla="*/ 0 w 1889764"/>
              <a:gd name="connsiteY5" fmla="*/ 557065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64" h="2192126">
                <a:moveTo>
                  <a:pt x="944882" y="0"/>
                </a:moveTo>
                <a:lnTo>
                  <a:pt x="1889764" y="557065"/>
                </a:lnTo>
                <a:lnTo>
                  <a:pt x="1889764" y="1635061"/>
                </a:lnTo>
                <a:lnTo>
                  <a:pt x="944882" y="2192126"/>
                </a:lnTo>
                <a:lnTo>
                  <a:pt x="0" y="1635061"/>
                </a:lnTo>
                <a:lnTo>
                  <a:pt x="0" y="557065"/>
                </a:lnTo>
                <a:close/>
              </a:path>
            </a:pathLst>
          </a:custGeom>
        </p:spPr>
      </p:pic>
      <p:sp>
        <p:nvSpPr>
          <p:cNvPr id="9" name="六边形 8"/>
          <p:cNvSpPr/>
          <p:nvPr/>
        </p:nvSpPr>
        <p:spPr>
          <a:xfrm rot="16200000">
            <a:off x="1871231" y="2121170"/>
            <a:ext cx="1742134" cy="1501840"/>
          </a:xfrm>
          <a:prstGeom prst="hexagon">
            <a:avLst>
              <a:gd name="adj" fmla="val 29478"/>
              <a:gd name="vf" fmla="val 115470"/>
            </a:avLst>
          </a:prstGeom>
          <a:noFill/>
          <a:ln>
            <a:solidFill>
              <a:srgbClr val="6565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六边形 9"/>
          <p:cNvSpPr/>
          <p:nvPr/>
        </p:nvSpPr>
        <p:spPr>
          <a:xfrm rot="16200000">
            <a:off x="8494083" y="2121170"/>
            <a:ext cx="1742134" cy="1501840"/>
          </a:xfrm>
          <a:prstGeom prst="hexagon">
            <a:avLst>
              <a:gd name="adj" fmla="val 29478"/>
              <a:gd name="vf" fmla="val 115470"/>
            </a:avLst>
          </a:prstGeom>
          <a:noFill/>
          <a:ln>
            <a:solidFill>
              <a:srgbClr val="6565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六边形 10"/>
          <p:cNvSpPr/>
          <p:nvPr/>
        </p:nvSpPr>
        <p:spPr>
          <a:xfrm rot="16200000">
            <a:off x="4735794" y="1785198"/>
            <a:ext cx="2521586" cy="2173781"/>
          </a:xfrm>
          <a:prstGeom prst="hexagon">
            <a:avLst>
              <a:gd name="adj" fmla="val 29478"/>
              <a:gd name="vf" fmla="val 115470"/>
            </a:avLst>
          </a:prstGeom>
          <a:noFill/>
          <a:ln>
            <a:solidFill>
              <a:srgbClr val="6565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KSO_Shape"/>
          <p:cNvSpPr/>
          <p:nvPr/>
        </p:nvSpPr>
        <p:spPr bwMode="auto">
          <a:xfrm>
            <a:off x="2439286" y="4152745"/>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15" name="KSO_Shape"/>
          <p:cNvSpPr/>
          <p:nvPr/>
        </p:nvSpPr>
        <p:spPr bwMode="auto">
          <a:xfrm>
            <a:off x="9049820" y="4137621"/>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KSO_Shape"/>
          <p:cNvSpPr/>
          <p:nvPr/>
        </p:nvSpPr>
        <p:spPr bwMode="auto">
          <a:xfrm>
            <a:off x="5764565" y="4509655"/>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grpSp>
        <p:nvGrpSpPr>
          <p:cNvPr id="28" name="组合 27"/>
          <p:cNvGrpSpPr/>
          <p:nvPr/>
        </p:nvGrpSpPr>
        <p:grpSpPr>
          <a:xfrm>
            <a:off x="856470" y="4700016"/>
            <a:ext cx="3626848" cy="920992"/>
            <a:chOff x="692722" y="4705211"/>
            <a:chExt cx="3626848" cy="920992"/>
          </a:xfrm>
        </p:grpSpPr>
        <p:sp>
          <p:nvSpPr>
            <p:cNvPr id="20" name="文本框 19"/>
            <p:cNvSpPr txBox="1"/>
            <p:nvPr/>
          </p:nvSpPr>
          <p:spPr>
            <a:xfrm>
              <a:off x="1297555" y="4940403"/>
              <a:ext cx="2417182" cy="685800"/>
            </a:xfrm>
            <a:prstGeom prst="rect">
              <a:avLst/>
            </a:prstGeom>
            <a:noFill/>
          </p:spPr>
          <p:txBody>
            <a:bodyPr wrap="square" rtlCol="0">
              <a:spAutoFit/>
            </a:bodyPr>
            <a:lstStyle/>
            <a:p>
              <a:pPr algn="ctr"/>
              <a:r>
                <a:rPr lang="en-US" altLang="zh-CN" sz="1300" dirty="0">
                  <a:latin typeface="黑体" panose="02010609060101010101" charset="-122"/>
                  <a:ea typeface="黑体" panose="02010609060101010101" charset="-122"/>
                </a:rPr>
                <a:t>请在此粘贴或者输入您的文字内容请在此粘贴或者输入您的文字内容</a:t>
              </a:r>
            </a:p>
          </p:txBody>
        </p:sp>
        <p:sp>
          <p:nvSpPr>
            <p:cNvPr id="25" name="文本框 24"/>
            <p:cNvSpPr txBox="1"/>
            <p:nvPr/>
          </p:nvSpPr>
          <p:spPr>
            <a:xfrm>
              <a:off x="692722" y="4705211"/>
              <a:ext cx="3626848" cy="335280"/>
            </a:xfrm>
            <a:prstGeom prst="rect">
              <a:avLst/>
            </a:prstGeom>
            <a:noFill/>
          </p:spPr>
          <p:txBody>
            <a:bodyPr wrap="square" rtlCol="0">
              <a:spAutoFit/>
            </a:bodyPr>
            <a:lstStyle/>
            <a:p>
              <a:pPr algn="ctr"/>
              <a:r>
                <a:rPr lang="en-US" altLang="zh-CN" sz="1600" b="1" dirty="0">
                  <a:latin typeface="黑体" panose="02010609060101010101" charset="-122"/>
                  <a:ea typeface="黑体" panose="02010609060101010101" charset="-122"/>
                </a:rPr>
                <a:t>单击此处添加标题</a:t>
              </a:r>
            </a:p>
          </p:txBody>
        </p:sp>
      </p:grpSp>
      <p:grpSp>
        <p:nvGrpSpPr>
          <p:cNvPr id="21" name="组合 20"/>
          <p:cNvGrpSpPr/>
          <p:nvPr/>
        </p:nvGrpSpPr>
        <p:grpSpPr>
          <a:xfrm>
            <a:off x="7551726" y="4700016"/>
            <a:ext cx="3626848" cy="920992"/>
            <a:chOff x="692722" y="4705211"/>
            <a:chExt cx="3626848" cy="920992"/>
          </a:xfrm>
        </p:grpSpPr>
        <p:sp>
          <p:nvSpPr>
            <p:cNvPr id="26" name="文本框 25"/>
            <p:cNvSpPr txBox="1"/>
            <p:nvPr/>
          </p:nvSpPr>
          <p:spPr>
            <a:xfrm>
              <a:off x="1297555" y="4940403"/>
              <a:ext cx="2417182" cy="685800"/>
            </a:xfrm>
            <a:prstGeom prst="rect">
              <a:avLst/>
            </a:prstGeom>
            <a:noFill/>
          </p:spPr>
          <p:txBody>
            <a:bodyPr wrap="square" rtlCol="0">
              <a:spAutoFit/>
            </a:bodyPr>
            <a:lstStyle/>
            <a:p>
              <a:pPr algn="ctr"/>
              <a:r>
                <a:rPr lang="en-US" altLang="zh-CN" sz="1300" dirty="0">
                  <a:latin typeface="黑体" panose="02010609060101010101" charset="-122"/>
                  <a:ea typeface="黑体" panose="02010609060101010101" charset="-122"/>
                </a:rPr>
                <a:t>请在此粘贴或者输入您的文字内容请在此粘贴或者输入您的文字内容</a:t>
              </a:r>
            </a:p>
          </p:txBody>
        </p:sp>
        <p:sp>
          <p:nvSpPr>
            <p:cNvPr id="27" name="文本框 26"/>
            <p:cNvSpPr txBox="1"/>
            <p:nvPr/>
          </p:nvSpPr>
          <p:spPr>
            <a:xfrm>
              <a:off x="692722" y="4705211"/>
              <a:ext cx="3626848" cy="335280"/>
            </a:xfrm>
            <a:prstGeom prst="rect">
              <a:avLst/>
            </a:prstGeom>
            <a:noFill/>
          </p:spPr>
          <p:txBody>
            <a:bodyPr wrap="square" rtlCol="0">
              <a:spAutoFit/>
            </a:bodyPr>
            <a:lstStyle/>
            <a:p>
              <a:pPr algn="ctr"/>
              <a:r>
                <a:rPr lang="en-US" altLang="zh-CN" sz="1600" b="1" dirty="0">
                  <a:latin typeface="黑体" panose="02010609060101010101" charset="-122"/>
                  <a:ea typeface="黑体" panose="02010609060101010101" charset="-122"/>
                </a:rPr>
                <a:t>单击此处添加标题</a:t>
              </a:r>
            </a:p>
          </p:txBody>
        </p:sp>
      </p:grpSp>
      <p:grpSp>
        <p:nvGrpSpPr>
          <p:cNvPr id="32" name="组合 31"/>
          <p:cNvGrpSpPr/>
          <p:nvPr/>
        </p:nvGrpSpPr>
        <p:grpSpPr>
          <a:xfrm>
            <a:off x="4183163" y="5029477"/>
            <a:ext cx="3626848" cy="722872"/>
            <a:chOff x="692722" y="4705211"/>
            <a:chExt cx="3626848" cy="722872"/>
          </a:xfrm>
        </p:grpSpPr>
        <p:sp>
          <p:nvSpPr>
            <p:cNvPr id="33" name="文本框 32"/>
            <p:cNvSpPr txBox="1"/>
            <p:nvPr/>
          </p:nvSpPr>
          <p:spPr>
            <a:xfrm>
              <a:off x="1028796" y="4940403"/>
              <a:ext cx="2943216" cy="487680"/>
            </a:xfrm>
            <a:prstGeom prst="rect">
              <a:avLst/>
            </a:prstGeom>
            <a:noFill/>
          </p:spPr>
          <p:txBody>
            <a:bodyPr wrap="square" rtlCol="0">
              <a:spAutoFit/>
            </a:bodyPr>
            <a:lstStyle/>
            <a:p>
              <a:pPr algn="ctr"/>
              <a:r>
                <a:rPr lang="en-US" altLang="zh-CN" sz="1300" dirty="0">
                  <a:latin typeface="黑体" panose="02010609060101010101" charset="-122"/>
                  <a:ea typeface="黑体" panose="02010609060101010101" charset="-122"/>
                </a:rPr>
                <a:t>请在此粘贴或者输入您的文字内容请在此粘贴或者输入您的文字内容</a:t>
              </a:r>
            </a:p>
          </p:txBody>
        </p:sp>
        <p:sp>
          <p:nvSpPr>
            <p:cNvPr id="34" name="文本框 33"/>
            <p:cNvSpPr txBox="1"/>
            <p:nvPr/>
          </p:nvSpPr>
          <p:spPr>
            <a:xfrm>
              <a:off x="692722" y="4705211"/>
              <a:ext cx="3626848" cy="335280"/>
            </a:xfrm>
            <a:prstGeom prst="rect">
              <a:avLst/>
            </a:prstGeom>
            <a:noFill/>
          </p:spPr>
          <p:txBody>
            <a:bodyPr wrap="square" rtlCol="0">
              <a:spAutoFit/>
            </a:bodyPr>
            <a:lstStyle/>
            <a:p>
              <a:pPr algn="ctr"/>
              <a:r>
                <a:rPr lang="en-US" altLang="zh-CN" sz="1600" b="1" dirty="0">
                  <a:latin typeface="黑体" panose="02010609060101010101" charset="-122"/>
                  <a:ea typeface="黑体" panose="02010609060101010101" charset="-122"/>
                </a:rPr>
                <a:t>单击此处添加标题</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a:off x="6541478" y="0"/>
            <a:ext cx="0" cy="207486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370277" y="0"/>
            <a:ext cx="0" cy="3601329"/>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13144" y="0"/>
            <a:ext cx="0" cy="254625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sp>
        <p:nvSpPr>
          <p:cNvPr id="10" name="同心圆 9"/>
          <p:cNvSpPr/>
          <p:nvPr/>
        </p:nvSpPr>
        <p:spPr>
          <a:xfrm>
            <a:off x="5641146" y="207486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同心圆 13"/>
          <p:cNvSpPr/>
          <p:nvPr/>
        </p:nvSpPr>
        <p:spPr>
          <a:xfrm>
            <a:off x="7469945" y="3601329"/>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312812" y="254625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a:off x="5640511" y="2066607"/>
            <a:ext cx="1800664" cy="1800664"/>
          </a:xfrm>
          <a:prstGeom prst="blockArc">
            <a:avLst>
              <a:gd name="adj1" fmla="val 10795232"/>
              <a:gd name="adj2" fmla="val 512995"/>
              <a:gd name="adj3" fmla="val 12460"/>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12289424">
            <a:off x="9312176" y="2537997"/>
            <a:ext cx="1800664" cy="1800664"/>
          </a:xfrm>
          <a:prstGeom prst="blockArc">
            <a:avLst>
              <a:gd name="adj1" fmla="val 10795232"/>
              <a:gd name="adj2" fmla="val 16106589"/>
              <a:gd name="adj3" fmla="val 12596"/>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3433786">
            <a:off x="7469310" y="3593074"/>
            <a:ext cx="1800664" cy="1800664"/>
          </a:xfrm>
          <a:prstGeom prst="blockArc">
            <a:avLst>
              <a:gd name="adj1" fmla="val 10795232"/>
              <a:gd name="adj2" fmla="val 20381218"/>
              <a:gd name="adj3" fmla="val 12377"/>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p:nvPr/>
        </p:nvSpPr>
        <p:spPr bwMode="auto">
          <a:xfrm>
            <a:off x="9897813" y="3255777"/>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KSO_Shape"/>
          <p:cNvSpPr/>
          <p:nvPr/>
        </p:nvSpPr>
        <p:spPr bwMode="auto">
          <a:xfrm>
            <a:off x="8106188" y="4332604"/>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KSO_Shape"/>
          <p:cNvSpPr/>
          <p:nvPr/>
        </p:nvSpPr>
        <p:spPr>
          <a:xfrm>
            <a:off x="6308150" y="2828925"/>
            <a:ext cx="438522" cy="36377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17"/>
          <p:cNvSpPr txBox="1"/>
          <p:nvPr/>
        </p:nvSpPr>
        <p:spPr>
          <a:xfrm>
            <a:off x="976079" y="3057412"/>
            <a:ext cx="4059765" cy="1358900"/>
          </a:xfrm>
          <a:prstGeom prst="rect">
            <a:avLst/>
          </a:prstGeom>
          <a:noFill/>
        </p:spPr>
        <p:txBody>
          <a:bodyPr wrap="square" rtlCol="0">
            <a:spAutoFit/>
          </a:bodyPr>
          <a:lstStyle/>
          <a:p>
            <a:pPr algn="l">
              <a:lnSpc>
                <a:spcPct val="130000"/>
              </a:lnSpc>
            </a:pPr>
            <a:r>
              <a:rPr lang="en-US" altLang="zh-CN" sz="1600" dirty="0">
                <a:solidFill>
                  <a:srgbClr val="3A3A3A"/>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9" name="文本框 18"/>
          <p:cNvSpPr txBox="1"/>
          <p:nvPr/>
        </p:nvSpPr>
        <p:spPr>
          <a:xfrm>
            <a:off x="976079" y="2546248"/>
            <a:ext cx="3626848" cy="518160"/>
          </a:xfrm>
          <a:prstGeom prst="rect">
            <a:avLst/>
          </a:prstGeom>
          <a:noFill/>
        </p:spPr>
        <p:txBody>
          <a:bodyPr wrap="square" rtlCol="0">
            <a:spAutoFit/>
          </a:bodyPr>
          <a:lstStyle/>
          <a:p>
            <a:pPr algn="l"/>
            <a:r>
              <a:rPr lang="en-US" altLang="zh-CN" sz="2800" dirty="0">
                <a:latin typeface="黑体" panose="02010609060101010101" charset="-122"/>
                <a:ea typeface="黑体" panose="02010609060101010101" charset="-122"/>
              </a:rPr>
              <a:t>单击此处添加标题</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821892" y="3277282"/>
            <a:ext cx="1468582" cy="1150434"/>
          </a:xfrm>
          <a:prstGeom prst="rect">
            <a:avLst/>
          </a:prstGeom>
          <a:solidFill>
            <a:srgbClr val="656565"/>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微软雅黑" panose="020B0503020204020204" charset="-122"/>
                <a:ea typeface="微软雅黑" panose="020B0503020204020204" charset="-122"/>
              </a:rPr>
              <a:t>01</a:t>
            </a:r>
          </a:p>
          <a:p>
            <a:pPr algn="ctr"/>
            <a:r>
              <a:rPr lang="en-US" altLang="zh-CN" sz="1600" dirty="0">
                <a:latin typeface="微软雅黑" panose="020B0503020204020204" charset="-122"/>
                <a:ea typeface="微软雅黑" panose="020B0503020204020204" charset="-122"/>
              </a:rPr>
              <a:t>此处添</a:t>
            </a:r>
          </a:p>
          <a:p>
            <a:pPr algn="ctr"/>
            <a:r>
              <a:rPr lang="en-US" altLang="zh-CN" sz="1600" dirty="0">
                <a:latin typeface="微软雅黑" panose="020B0503020204020204" charset="-122"/>
                <a:ea typeface="微软雅黑" panose="020B0503020204020204" charset="-122"/>
              </a:rPr>
              <a:t>加标题</a:t>
            </a:r>
          </a:p>
        </p:txBody>
      </p:sp>
      <p:sp>
        <p:nvSpPr>
          <p:cNvPr id="7" name="矩形 6"/>
          <p:cNvSpPr/>
          <p:nvPr/>
        </p:nvSpPr>
        <p:spPr>
          <a:xfrm>
            <a:off x="5929388" y="3277282"/>
            <a:ext cx="1468582" cy="1150434"/>
          </a:xfrm>
          <a:prstGeom prst="rect">
            <a:avLst/>
          </a:prstGeom>
          <a:solidFill>
            <a:schemeClr val="tx1">
              <a:lumMod val="75000"/>
              <a:lumOff val="25000"/>
            </a:schemeClr>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微软雅黑" panose="020B0503020204020204" charset="-122"/>
                <a:ea typeface="微软雅黑" panose="020B0503020204020204" charset="-122"/>
              </a:rPr>
              <a:t>02</a:t>
            </a:r>
          </a:p>
          <a:p>
            <a:pPr algn="ctr"/>
            <a:r>
              <a:rPr lang="en-US" altLang="zh-CN" sz="1600" dirty="0">
                <a:latin typeface="微软雅黑" panose="020B0503020204020204" charset="-122"/>
                <a:ea typeface="微软雅黑" panose="020B0503020204020204" charset="-122"/>
              </a:rPr>
              <a:t>此处添</a:t>
            </a:r>
          </a:p>
          <a:p>
            <a:pPr algn="ctr"/>
            <a:r>
              <a:rPr lang="en-US" altLang="zh-CN" sz="1600" dirty="0">
                <a:latin typeface="微软雅黑" panose="020B0503020204020204" charset="-122"/>
                <a:ea typeface="微软雅黑" panose="020B0503020204020204" charset="-122"/>
              </a:rPr>
              <a:t>加标题</a:t>
            </a:r>
          </a:p>
        </p:txBody>
      </p:sp>
      <p:sp>
        <p:nvSpPr>
          <p:cNvPr id="8" name="矩形 7"/>
          <p:cNvSpPr/>
          <p:nvPr/>
        </p:nvSpPr>
        <p:spPr>
          <a:xfrm>
            <a:off x="1079112" y="3101415"/>
            <a:ext cx="3897290" cy="879105"/>
          </a:xfrm>
          <a:prstGeom prst="rect">
            <a:avLst/>
          </a:prstGeom>
          <a:solidFill>
            <a:srgbClr val="6565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sp>
        <p:nvSpPr>
          <p:cNvPr id="9" name="矩形 8"/>
          <p:cNvSpPr/>
          <p:nvPr/>
        </p:nvSpPr>
        <p:spPr>
          <a:xfrm>
            <a:off x="7243460" y="3101415"/>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sp>
        <p:nvSpPr>
          <p:cNvPr id="10" name="矩形 9"/>
          <p:cNvSpPr/>
          <p:nvPr/>
        </p:nvSpPr>
        <p:spPr>
          <a:xfrm>
            <a:off x="4821892" y="4541241"/>
            <a:ext cx="1468582" cy="1150434"/>
          </a:xfrm>
          <a:prstGeom prst="rect">
            <a:avLst/>
          </a:prstGeom>
          <a:solidFill>
            <a:schemeClr val="tx1">
              <a:lumMod val="75000"/>
              <a:lumOff val="25000"/>
            </a:schemeClr>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微软雅黑" panose="020B0503020204020204" charset="-122"/>
                <a:ea typeface="微软雅黑" panose="020B0503020204020204" charset="-122"/>
              </a:rPr>
              <a:t>03</a:t>
            </a:r>
          </a:p>
          <a:p>
            <a:pPr algn="ctr"/>
            <a:r>
              <a:rPr lang="en-US" altLang="zh-CN" sz="1600" dirty="0">
                <a:latin typeface="微软雅黑" panose="020B0503020204020204" charset="-122"/>
                <a:ea typeface="微软雅黑" panose="020B0503020204020204" charset="-122"/>
              </a:rPr>
              <a:t>此处添</a:t>
            </a:r>
          </a:p>
          <a:p>
            <a:pPr algn="ctr"/>
            <a:r>
              <a:rPr lang="en-US" altLang="zh-CN" sz="1600" dirty="0">
                <a:latin typeface="微软雅黑" panose="020B0503020204020204" charset="-122"/>
                <a:ea typeface="微软雅黑" panose="020B0503020204020204" charset="-122"/>
              </a:rPr>
              <a:t>加标题</a:t>
            </a:r>
          </a:p>
        </p:txBody>
      </p:sp>
      <p:sp>
        <p:nvSpPr>
          <p:cNvPr id="11" name="矩形 10"/>
          <p:cNvSpPr/>
          <p:nvPr/>
        </p:nvSpPr>
        <p:spPr>
          <a:xfrm>
            <a:off x="5929388" y="4541241"/>
            <a:ext cx="1468582" cy="1150434"/>
          </a:xfrm>
          <a:prstGeom prst="rect">
            <a:avLst/>
          </a:prstGeom>
          <a:solidFill>
            <a:srgbClr val="656565"/>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a:latin typeface="微软雅黑" panose="020B0503020204020204" charset="-122"/>
                <a:ea typeface="微软雅黑" panose="020B0503020204020204" charset="-122"/>
              </a:rPr>
              <a:t>04</a:t>
            </a:r>
          </a:p>
          <a:p>
            <a:pPr algn="ctr"/>
            <a:r>
              <a:rPr lang="en-US" altLang="zh-CN" sz="1600" dirty="0">
                <a:latin typeface="微软雅黑" panose="020B0503020204020204" charset="-122"/>
                <a:ea typeface="微软雅黑" panose="020B0503020204020204" charset="-122"/>
              </a:rPr>
              <a:t>此处添</a:t>
            </a:r>
          </a:p>
          <a:p>
            <a:pPr algn="ctr"/>
            <a:r>
              <a:rPr lang="en-US" altLang="zh-CN" sz="1600" dirty="0">
                <a:latin typeface="微软雅黑" panose="020B0503020204020204" charset="-122"/>
                <a:ea typeface="微软雅黑" panose="020B0503020204020204" charset="-122"/>
              </a:rPr>
              <a:t>加标题</a:t>
            </a:r>
          </a:p>
        </p:txBody>
      </p:sp>
      <p:sp>
        <p:nvSpPr>
          <p:cNvPr id="12" name="矩形 11"/>
          <p:cNvSpPr/>
          <p:nvPr/>
        </p:nvSpPr>
        <p:spPr>
          <a:xfrm>
            <a:off x="1079112" y="4365374"/>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sp>
        <p:nvSpPr>
          <p:cNvPr id="13" name="矩形 12"/>
          <p:cNvSpPr/>
          <p:nvPr/>
        </p:nvSpPr>
        <p:spPr>
          <a:xfrm>
            <a:off x="7243460" y="4365374"/>
            <a:ext cx="3897290" cy="879105"/>
          </a:xfrm>
          <a:prstGeom prst="rect">
            <a:avLst/>
          </a:prstGeom>
          <a:solidFill>
            <a:srgbClr val="6565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sp>
        <p:nvSpPr>
          <p:cNvPr id="14" name="文本框 13"/>
          <p:cNvSpPr txBox="1"/>
          <p:nvPr/>
        </p:nvSpPr>
        <p:spPr>
          <a:xfrm>
            <a:off x="721515" y="2025308"/>
            <a:ext cx="11242436" cy="659130"/>
          </a:xfrm>
          <a:prstGeom prst="rect">
            <a:avLst/>
          </a:prstGeom>
          <a:noFill/>
        </p:spPr>
        <p:txBody>
          <a:bodyPr wrap="square" rtlCol="0">
            <a:spAutoFit/>
          </a:bodyPr>
          <a:lstStyle/>
          <a:p>
            <a:r>
              <a:rPr lang="en-US" altLang="zh-CN"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5" name="矩形 14"/>
          <p:cNvSpPr/>
          <p:nvPr/>
        </p:nvSpPr>
        <p:spPr>
          <a:xfrm>
            <a:off x="649515" y="2101974"/>
            <a:ext cx="72000" cy="216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anim calcmode="lin" valueType="num">
                                      <p:cBhvr>
                                        <p:cTn id="8" dur="1500" fill="hold"/>
                                        <p:tgtEl>
                                          <p:spTgt spid="15"/>
                                        </p:tgtEl>
                                        <p:attrNameLst>
                                          <p:attrName>style.rotation</p:attrName>
                                        </p:attrNameLst>
                                      </p:cBhvr>
                                      <p:tavLst>
                                        <p:tav tm="0">
                                          <p:val>
                                            <p:fltVal val="720"/>
                                          </p:val>
                                        </p:tav>
                                        <p:tav tm="100000">
                                          <p:val>
                                            <p:fltVal val="0"/>
                                          </p:val>
                                        </p:tav>
                                      </p:tavLst>
                                    </p:anim>
                                    <p:anim calcmode="lin" valueType="num">
                                      <p:cBhvr>
                                        <p:cTn id="9" dur="1500" fill="hold"/>
                                        <p:tgtEl>
                                          <p:spTgt spid="15"/>
                                        </p:tgtEl>
                                        <p:attrNameLst>
                                          <p:attrName>ppt_h</p:attrName>
                                        </p:attrNameLst>
                                      </p:cBhvr>
                                      <p:tavLst>
                                        <p:tav tm="0">
                                          <p:val>
                                            <p:fltVal val="0"/>
                                          </p:val>
                                        </p:tav>
                                        <p:tav tm="100000">
                                          <p:val>
                                            <p:strVal val="#ppt_h"/>
                                          </p:val>
                                        </p:tav>
                                      </p:tavLst>
                                    </p:anim>
                                    <p:anim calcmode="lin" valueType="num">
                                      <p:cBhvr>
                                        <p:cTn id="10" dur="15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15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3650"/>
                            </p:stCondLst>
                            <p:childTnLst>
                              <p:par>
                                <p:cTn id="16" presetID="2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par>
                          <p:cTn id="19" fill="hold">
                            <p:stCondLst>
                              <p:cond delay="415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par>
                          <p:cTn id="23" fill="hold">
                            <p:stCondLst>
                              <p:cond delay="515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56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par>
                          <p:cTn id="31" fill="hold">
                            <p:stCondLst>
                              <p:cond delay="6650"/>
                            </p:stCondLst>
                            <p:childTnLst>
                              <p:par>
                                <p:cTn id="32" presetID="2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7150"/>
                            </p:stCondLst>
                            <p:childTnLst>
                              <p:par>
                                <p:cTn id="36" presetID="22" presetClass="entr" presetSubtype="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1000"/>
                                        <p:tgtEl>
                                          <p:spTgt spid="12"/>
                                        </p:tgtEl>
                                      </p:cBhvr>
                                    </p:animEffect>
                                  </p:childTnLst>
                                </p:cTn>
                              </p:par>
                            </p:childTnLst>
                          </p:cTn>
                        </p:par>
                        <p:par>
                          <p:cTn id="39" fill="hold">
                            <p:stCondLst>
                              <p:cond delay="815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865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p:bldP spid="1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3970" y="237490"/>
            <a:ext cx="3859530" cy="1788160"/>
          </a:xfrm>
          <a:custGeom>
            <a:avLst/>
            <a:gdLst>
              <a:gd name="connsiteX0" fmla="*/ 0 w 6078"/>
              <a:gd name="connsiteY0" fmla="*/ 0 h 2816"/>
              <a:gd name="connsiteX1" fmla="*/ 6078 w 6078"/>
              <a:gd name="connsiteY1" fmla="*/ 0 h 2816"/>
              <a:gd name="connsiteX2" fmla="*/ 3195 w 6078"/>
              <a:gd name="connsiteY2" fmla="*/ 2794 h 2816"/>
              <a:gd name="connsiteX3" fmla="*/ 0 w 6078"/>
              <a:gd name="connsiteY3" fmla="*/ 2816 h 2816"/>
              <a:gd name="connsiteX4" fmla="*/ 0 w 6078"/>
              <a:gd name="connsiteY4" fmla="*/ 0 h 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 h="2816">
                <a:moveTo>
                  <a:pt x="0" y="0"/>
                </a:moveTo>
                <a:lnTo>
                  <a:pt x="6078" y="0"/>
                </a:lnTo>
                <a:lnTo>
                  <a:pt x="3195" y="2794"/>
                </a:lnTo>
                <a:lnTo>
                  <a:pt x="0" y="2816"/>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flipH="1">
            <a:off x="3533140" y="-3175"/>
            <a:ext cx="8672195" cy="4165600"/>
          </a:xfrm>
          <a:custGeom>
            <a:avLst/>
            <a:gdLst>
              <a:gd name="connsiteX0" fmla="*/ 14 w 13657"/>
              <a:gd name="connsiteY0" fmla="*/ 20 h 6560"/>
              <a:gd name="connsiteX1" fmla="*/ 7241 w 13657"/>
              <a:gd name="connsiteY1" fmla="*/ 0 h 6560"/>
              <a:gd name="connsiteX2" fmla="*/ 13657 w 13657"/>
              <a:gd name="connsiteY2" fmla="*/ 6503 h 6560"/>
              <a:gd name="connsiteX3" fmla="*/ 0 w 13657"/>
              <a:gd name="connsiteY3" fmla="*/ 6560 h 6560"/>
              <a:gd name="connsiteX4" fmla="*/ 14 w 13657"/>
              <a:gd name="connsiteY4" fmla="*/ 20 h 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 h="6560">
                <a:moveTo>
                  <a:pt x="14" y="20"/>
                </a:moveTo>
                <a:lnTo>
                  <a:pt x="7241" y="0"/>
                </a:lnTo>
                <a:lnTo>
                  <a:pt x="13657" y="6503"/>
                </a:lnTo>
                <a:lnTo>
                  <a:pt x="0" y="6560"/>
                </a:lnTo>
                <a:lnTo>
                  <a:pt x="14" y="20"/>
                </a:ln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H="1">
            <a:off x="2185035" y="245110"/>
            <a:ext cx="3889375" cy="39173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67665" y="3098165"/>
            <a:ext cx="2087245" cy="212788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533140" y="4220845"/>
            <a:ext cx="7000240" cy="1137920"/>
          </a:xfrm>
          <a:prstGeom prst="rect">
            <a:avLst/>
          </a:prstGeom>
          <a:noFill/>
        </p:spPr>
        <p:txBody>
          <a:bodyPr wrap="square" lIns="68580" tIns="34290" rIns="68580" bIns="34290" rtlCol="0">
            <a:spAutoFit/>
          </a:bodyPr>
          <a:lstStyle/>
          <a:p>
            <a:pPr algn="l">
              <a:lnSpc>
                <a:spcPct val="130000"/>
              </a:lnSpc>
            </a:pPr>
            <a:r>
              <a:rPr lang="zh-CN" altLang="en-US" sz="5400" dirty="0">
                <a:solidFill>
                  <a:srgbClr val="656565"/>
                </a:solidFill>
                <a:latin typeface="黑体" panose="02010609060101010101" charset="-122"/>
                <a:ea typeface="黑体" panose="02010609060101010101" charset="-122"/>
              </a:rPr>
              <a:t>感谢您的下载观看</a:t>
            </a:r>
          </a:p>
        </p:txBody>
      </p:sp>
      <p:sp>
        <p:nvSpPr>
          <p:cNvPr id="14" name="Rectangle 3"/>
          <p:cNvSpPr txBox="1">
            <a:spLocks noChangeArrowheads="1"/>
          </p:cNvSpPr>
          <p:nvPr/>
        </p:nvSpPr>
        <p:spPr bwMode="auto">
          <a:xfrm flipH="1">
            <a:off x="3651250" y="5245735"/>
            <a:ext cx="596201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393065" y="593725"/>
            <a:ext cx="1805940" cy="861060"/>
          </a:xfrm>
          <a:prstGeom prst="rect">
            <a:avLst/>
          </a:prstGeom>
          <a:noFill/>
        </p:spPr>
        <p:txBody>
          <a:bodyPr wrap="square" lIns="68580" tIns="34290" rIns="68580" bIns="34290" rtlCol="0">
            <a:spAutoFit/>
          </a:bodyPr>
          <a:lstStyle/>
          <a:p>
            <a:pPr algn="l">
              <a:lnSpc>
                <a:spcPct val="130000"/>
              </a:lnSpc>
            </a:pPr>
            <a:r>
              <a:rPr lang="en-US" altLang="zh-CN" sz="4000" dirty="0">
                <a:solidFill>
                  <a:schemeClr val="bg1"/>
                </a:solidFill>
                <a:latin typeface="华文中宋" panose="02010600040101010101" charset="-122"/>
                <a:ea typeface="华文中宋" panose="02010600040101010101" charset="-122"/>
              </a:rPr>
              <a:t>LOGO</a:t>
            </a:r>
          </a:p>
        </p:txBody>
      </p:sp>
      <p:sp>
        <p:nvSpPr>
          <p:cNvPr id="11" name="任意多边形 10"/>
          <p:cNvSpPr/>
          <p:nvPr/>
        </p:nvSpPr>
        <p:spPr>
          <a:xfrm flipH="1">
            <a:off x="3533140" y="-3175"/>
            <a:ext cx="8672195" cy="4165600"/>
          </a:xfrm>
          <a:custGeom>
            <a:avLst/>
            <a:gdLst>
              <a:gd name="connsiteX0" fmla="*/ 14 w 13657"/>
              <a:gd name="connsiteY0" fmla="*/ 20 h 6560"/>
              <a:gd name="connsiteX1" fmla="*/ 7241 w 13657"/>
              <a:gd name="connsiteY1" fmla="*/ 0 h 6560"/>
              <a:gd name="connsiteX2" fmla="*/ 13657 w 13657"/>
              <a:gd name="connsiteY2" fmla="*/ 6503 h 6560"/>
              <a:gd name="connsiteX3" fmla="*/ 0 w 13657"/>
              <a:gd name="connsiteY3" fmla="*/ 6560 h 6560"/>
              <a:gd name="connsiteX4" fmla="*/ 14 w 13657"/>
              <a:gd name="connsiteY4" fmla="*/ 20 h 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 h="6560">
                <a:moveTo>
                  <a:pt x="14" y="20"/>
                </a:moveTo>
                <a:lnTo>
                  <a:pt x="7241" y="0"/>
                </a:lnTo>
                <a:lnTo>
                  <a:pt x="13657" y="6503"/>
                </a:lnTo>
                <a:lnTo>
                  <a:pt x="0" y="6560"/>
                </a:lnTo>
                <a:lnTo>
                  <a:pt x="14" y="20"/>
                </a:lnTo>
                <a:close/>
              </a:path>
            </a:pathLst>
          </a:custGeom>
          <a:solidFill>
            <a:srgbClr val="40404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2869565" y="1980565"/>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371725" y="1980565"/>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126355" y="2437765"/>
            <a:ext cx="4964430"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a:solidFill>
                  <a:schemeClr val="tx1">
                    <a:lumMod val="65000"/>
                    <a:lumOff val="35000"/>
                  </a:schemeClr>
                </a:solidFill>
                <a:latin typeface="黑体" panose="02010609060101010101" charset="-122"/>
                <a:ea typeface="黑体" panose="02010609060101010101" charset="-122"/>
              </a:rPr>
              <a:t>单击此处添加标题 </a:t>
            </a:r>
            <a:r>
              <a:rPr lang="zh-CN" altLang="en-US" sz="2400" dirty="0">
                <a:solidFill>
                  <a:schemeClr val="tx1">
                    <a:lumMod val="65000"/>
                    <a:lumOff val="35000"/>
                  </a:schemeClr>
                </a:solidFill>
                <a:latin typeface="华文中宋" panose="02010600040101010101" charset="-122"/>
                <a:ea typeface="华文中宋" panose="02010600040101010101" charset="-122"/>
              </a:rPr>
              <a:t> </a:t>
            </a:r>
            <a:endParaRPr lang="en-US" altLang="zh-CN" sz="2400" dirty="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5224145" y="3217545"/>
            <a:ext cx="556450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2961640" y="2406015"/>
            <a:ext cx="1805940" cy="1137920"/>
          </a:xfrm>
          <a:prstGeom prst="rect">
            <a:avLst/>
          </a:prstGeom>
          <a:noFill/>
        </p:spPr>
        <p:txBody>
          <a:bodyPr wrap="square" lIns="68580" tIns="34290" rIns="68580" bIns="34290" rtlCol="0">
            <a:spAutoFit/>
          </a:bodyPr>
          <a:lstStyle/>
          <a:p>
            <a:pPr algn="l">
              <a:lnSpc>
                <a:spcPct val="130000"/>
              </a:lnSpc>
            </a:pPr>
            <a:r>
              <a:rPr lang="en-US" altLang="zh-CN" sz="5400" dirty="0">
                <a:solidFill>
                  <a:schemeClr val="bg1"/>
                </a:solidFill>
                <a:latin typeface="华文中宋" panose="02010600040101010101" charset="-122"/>
                <a:ea typeface="华文中宋" panose="02010600040101010101" charset="-122"/>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22030" y="3756074"/>
            <a:ext cx="11035962" cy="240405"/>
          </a:xfrm>
          <a:prstGeom prst="roundRect">
            <a:avLst>
              <a:gd name="adj" fmla="val 4935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latin typeface="微软雅黑" panose="020B0503020204020204" charset="-122"/>
              <a:ea typeface="微软雅黑" panose="020B0503020204020204" charset="-122"/>
            </a:endParaRPr>
          </a:p>
        </p:txBody>
      </p:sp>
      <p:grpSp>
        <p:nvGrpSpPr>
          <p:cNvPr id="7" name="组合 6"/>
          <p:cNvGrpSpPr/>
          <p:nvPr/>
        </p:nvGrpSpPr>
        <p:grpSpPr>
          <a:xfrm>
            <a:off x="494867" y="2883878"/>
            <a:ext cx="703384" cy="703384"/>
            <a:chOff x="2250831" y="2560320"/>
            <a:chExt cx="745587" cy="745587"/>
          </a:xfrm>
        </p:grpSpPr>
        <p:sp>
          <p:nvSpPr>
            <p:cNvPr id="8" name="泪滴形 7"/>
            <p:cNvSpPr/>
            <p:nvPr/>
          </p:nvSpPr>
          <p:spPr>
            <a:xfrm rot="8100000">
              <a:off x="2250831" y="2560320"/>
              <a:ext cx="745587" cy="745587"/>
            </a:xfrm>
            <a:prstGeom prst="teardrop">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latin typeface="微软雅黑" panose="020B0503020204020204" charset="-122"/>
                <a:ea typeface="微软雅黑" panose="020B0503020204020204" charset="-122"/>
              </a:endParaRPr>
            </a:p>
          </p:txBody>
        </p:sp>
        <p:sp>
          <p:nvSpPr>
            <p:cNvPr id="9" name="同心圆 8"/>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grpSp>
      <p:sp>
        <p:nvSpPr>
          <p:cNvPr id="10" name="文本框 9"/>
          <p:cNvSpPr txBox="1"/>
          <p:nvPr/>
        </p:nvSpPr>
        <p:spPr>
          <a:xfrm>
            <a:off x="1232180" y="2848133"/>
            <a:ext cx="1902280" cy="840105"/>
          </a:xfrm>
          <a:prstGeom prst="rect">
            <a:avLst/>
          </a:prstGeom>
          <a:noFill/>
        </p:spPr>
        <p:txBody>
          <a:bodyPr wrap="square" rtlCol="0">
            <a:spAutoFit/>
          </a:bodyPr>
          <a:lstStyle/>
          <a:p>
            <a:pPr>
              <a:spcBef>
                <a:spcPts val="600"/>
              </a:spcBef>
            </a:pPr>
            <a:r>
              <a:rPr lang="en-US" altLang="zh-CN" sz="1600" b="1" dirty="0">
                <a:latin typeface="微软雅黑" panose="020B0503020204020204" charset="-122"/>
                <a:ea typeface="微软雅黑" panose="020B0503020204020204" charset="-122"/>
              </a:rPr>
              <a:t>单击此处添加标题</a:t>
            </a:r>
            <a:r>
              <a:rPr lang="en-US" altLang="zh-CN" sz="1600" dirty="0">
                <a:latin typeface="微软雅黑" panose="020B0503020204020204" charset="-122"/>
                <a:ea typeface="微软雅黑" panose="020B0503020204020204" charset="-122"/>
              </a:rPr>
              <a:t>请在此粘贴或者输入您的文字内容</a:t>
            </a:r>
          </a:p>
        </p:txBody>
      </p:sp>
      <p:grpSp>
        <p:nvGrpSpPr>
          <p:cNvPr id="11" name="组合 10"/>
          <p:cNvGrpSpPr/>
          <p:nvPr/>
        </p:nvGrpSpPr>
        <p:grpSpPr>
          <a:xfrm>
            <a:off x="4543424" y="2117789"/>
            <a:ext cx="1310216" cy="1310216"/>
            <a:chOff x="2250831" y="2560320"/>
            <a:chExt cx="745587" cy="745587"/>
          </a:xfrm>
        </p:grpSpPr>
        <p:sp>
          <p:nvSpPr>
            <p:cNvPr id="12" name="泪滴形 11"/>
            <p:cNvSpPr/>
            <p:nvPr/>
          </p:nvSpPr>
          <p:spPr>
            <a:xfrm rot="8100000">
              <a:off x="2250831" y="2560320"/>
              <a:ext cx="745587" cy="745587"/>
            </a:xfrm>
            <a:prstGeom prst="teardrop">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latin typeface="微软雅黑" panose="020B0503020204020204" charset="-122"/>
                <a:ea typeface="微软雅黑" panose="020B0503020204020204" charset="-122"/>
              </a:endParaRPr>
            </a:p>
          </p:txBody>
        </p:sp>
        <p:sp>
          <p:nvSpPr>
            <p:cNvPr id="13" name="同心圆 12"/>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grpSp>
      <p:sp>
        <p:nvSpPr>
          <p:cNvPr id="14" name="文本框 13"/>
          <p:cNvSpPr txBox="1"/>
          <p:nvPr/>
        </p:nvSpPr>
        <p:spPr>
          <a:xfrm>
            <a:off x="5902077" y="2196837"/>
            <a:ext cx="1902280" cy="916305"/>
          </a:xfrm>
          <a:prstGeom prst="rect">
            <a:avLst/>
          </a:prstGeom>
          <a:noFill/>
        </p:spPr>
        <p:txBody>
          <a:bodyPr wrap="square" rtlCol="0">
            <a:spAutoFit/>
          </a:bodyPr>
          <a:lstStyle/>
          <a:p>
            <a:pPr>
              <a:spcBef>
                <a:spcPts val="600"/>
              </a:spcBef>
            </a:pPr>
            <a:r>
              <a:rPr lang="en-US" altLang="zh-CN" sz="1600" b="1" dirty="0">
                <a:latin typeface="微软雅黑" panose="020B0503020204020204" charset="-122"/>
                <a:ea typeface="微软雅黑" panose="020B0503020204020204" charset="-122"/>
              </a:rPr>
              <a:t>单击此处添加标题</a:t>
            </a:r>
          </a:p>
          <a:p>
            <a:pPr>
              <a:spcBef>
                <a:spcPts val="600"/>
              </a:spcBef>
            </a:pPr>
            <a:r>
              <a:rPr lang="en-US" altLang="zh-CN" sz="1600" dirty="0">
                <a:latin typeface="微软雅黑" panose="020B0503020204020204" charset="-122"/>
                <a:ea typeface="微软雅黑" panose="020B0503020204020204" charset="-122"/>
              </a:rPr>
              <a:t>请在此粘贴或者输入您的文字内容</a:t>
            </a:r>
          </a:p>
        </p:txBody>
      </p:sp>
      <p:grpSp>
        <p:nvGrpSpPr>
          <p:cNvPr id="15" name="组合 14"/>
          <p:cNvGrpSpPr/>
          <p:nvPr/>
        </p:nvGrpSpPr>
        <p:grpSpPr>
          <a:xfrm rot="10800000">
            <a:off x="2619561" y="4266472"/>
            <a:ext cx="1029798" cy="1029798"/>
            <a:chOff x="2250831" y="2560320"/>
            <a:chExt cx="745587" cy="745587"/>
          </a:xfrm>
        </p:grpSpPr>
        <p:sp>
          <p:nvSpPr>
            <p:cNvPr id="16" name="泪滴形 15"/>
            <p:cNvSpPr/>
            <p:nvPr/>
          </p:nvSpPr>
          <p:spPr>
            <a:xfrm rot="8100000">
              <a:off x="2250831" y="2560320"/>
              <a:ext cx="745587" cy="745587"/>
            </a:xfrm>
            <a:prstGeom prst="teardrop">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latin typeface="微软雅黑" panose="020B0503020204020204" charset="-122"/>
                <a:ea typeface="微软雅黑" panose="020B0503020204020204" charset="-122"/>
              </a:endParaRPr>
            </a:p>
          </p:txBody>
        </p:sp>
        <p:sp>
          <p:nvSpPr>
            <p:cNvPr id="17" name="同心圆 16"/>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grpSp>
      <p:sp>
        <p:nvSpPr>
          <p:cNvPr id="18" name="文本框 17"/>
          <p:cNvSpPr txBox="1"/>
          <p:nvPr/>
        </p:nvSpPr>
        <p:spPr>
          <a:xfrm>
            <a:off x="3732778" y="4337347"/>
            <a:ext cx="1902280" cy="916305"/>
          </a:xfrm>
          <a:prstGeom prst="rect">
            <a:avLst/>
          </a:prstGeom>
          <a:noFill/>
        </p:spPr>
        <p:txBody>
          <a:bodyPr wrap="square" rtlCol="0">
            <a:spAutoFit/>
          </a:bodyPr>
          <a:lstStyle/>
          <a:p>
            <a:pPr>
              <a:spcBef>
                <a:spcPts val="600"/>
              </a:spcBef>
            </a:pPr>
            <a:r>
              <a:rPr lang="en-US" altLang="zh-CN" sz="1600" b="1" dirty="0">
                <a:latin typeface="微软雅黑" panose="020B0503020204020204" charset="-122"/>
                <a:ea typeface="微软雅黑" panose="020B0503020204020204" charset="-122"/>
              </a:rPr>
              <a:t>单击此处添加标题</a:t>
            </a:r>
          </a:p>
          <a:p>
            <a:pPr>
              <a:spcBef>
                <a:spcPts val="600"/>
              </a:spcBef>
            </a:pPr>
            <a:r>
              <a:rPr lang="en-US" altLang="zh-CN" sz="1600" dirty="0">
                <a:latin typeface="微软雅黑" panose="020B0503020204020204" charset="-122"/>
                <a:ea typeface="微软雅黑" panose="020B0503020204020204" charset="-122"/>
              </a:rPr>
              <a:t>请在此粘贴或者输入您的文字内容</a:t>
            </a:r>
          </a:p>
        </p:txBody>
      </p:sp>
      <p:grpSp>
        <p:nvGrpSpPr>
          <p:cNvPr id="19" name="组合 18"/>
          <p:cNvGrpSpPr/>
          <p:nvPr/>
        </p:nvGrpSpPr>
        <p:grpSpPr>
          <a:xfrm rot="10800000">
            <a:off x="6743987" y="4229637"/>
            <a:ext cx="435133" cy="435133"/>
            <a:chOff x="2250831" y="2560320"/>
            <a:chExt cx="745587" cy="745587"/>
          </a:xfrm>
        </p:grpSpPr>
        <p:sp>
          <p:nvSpPr>
            <p:cNvPr id="20" name="泪滴形 19"/>
            <p:cNvSpPr/>
            <p:nvPr/>
          </p:nvSpPr>
          <p:spPr>
            <a:xfrm rot="8100000">
              <a:off x="2250831" y="2560320"/>
              <a:ext cx="745587" cy="745587"/>
            </a:xfrm>
            <a:prstGeom prst="teardrop">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latin typeface="微软雅黑" panose="020B0503020204020204" charset="-122"/>
                <a:ea typeface="微软雅黑" panose="020B0503020204020204" charset="-122"/>
              </a:endParaRPr>
            </a:p>
          </p:txBody>
        </p:sp>
        <p:sp>
          <p:nvSpPr>
            <p:cNvPr id="21" name="同心圆 20"/>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grpSp>
      <p:sp>
        <p:nvSpPr>
          <p:cNvPr id="22" name="文本框 21"/>
          <p:cNvSpPr txBox="1"/>
          <p:nvPr/>
        </p:nvSpPr>
        <p:spPr>
          <a:xfrm>
            <a:off x="7240722" y="4213458"/>
            <a:ext cx="1902280" cy="916305"/>
          </a:xfrm>
          <a:prstGeom prst="rect">
            <a:avLst/>
          </a:prstGeom>
          <a:noFill/>
        </p:spPr>
        <p:txBody>
          <a:bodyPr wrap="square" rtlCol="0">
            <a:spAutoFit/>
          </a:bodyPr>
          <a:lstStyle/>
          <a:p>
            <a:pPr>
              <a:spcBef>
                <a:spcPts val="600"/>
              </a:spcBef>
            </a:pPr>
            <a:r>
              <a:rPr lang="en-US" altLang="zh-CN" sz="1600" b="1" dirty="0">
                <a:latin typeface="微软雅黑" panose="020B0503020204020204" charset="-122"/>
                <a:ea typeface="微软雅黑" panose="020B0503020204020204" charset="-122"/>
              </a:rPr>
              <a:t>单击此处添加标题</a:t>
            </a:r>
          </a:p>
          <a:p>
            <a:pPr>
              <a:spcBef>
                <a:spcPts val="600"/>
              </a:spcBef>
            </a:pPr>
            <a:r>
              <a:rPr lang="en-US" altLang="zh-CN" sz="1600" dirty="0">
                <a:latin typeface="微软雅黑" panose="020B0503020204020204" charset="-122"/>
                <a:ea typeface="微软雅黑" panose="020B0503020204020204" charset="-122"/>
              </a:rPr>
              <a:t>请在此粘贴或者输入您的文字内容</a:t>
            </a:r>
          </a:p>
        </p:txBody>
      </p:sp>
      <p:grpSp>
        <p:nvGrpSpPr>
          <p:cNvPr id="23" name="组合 22"/>
          <p:cNvGrpSpPr/>
          <p:nvPr/>
        </p:nvGrpSpPr>
        <p:grpSpPr>
          <a:xfrm>
            <a:off x="9156407" y="2883878"/>
            <a:ext cx="703384" cy="703384"/>
            <a:chOff x="2250831" y="2560320"/>
            <a:chExt cx="745587" cy="745587"/>
          </a:xfrm>
        </p:grpSpPr>
        <p:sp>
          <p:nvSpPr>
            <p:cNvPr id="24" name="泪滴形 23"/>
            <p:cNvSpPr/>
            <p:nvPr/>
          </p:nvSpPr>
          <p:spPr>
            <a:xfrm rot="8100000">
              <a:off x="2250831" y="2560320"/>
              <a:ext cx="745587" cy="745587"/>
            </a:xfrm>
            <a:prstGeom prst="teardrop">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latin typeface="微软雅黑" panose="020B0503020204020204" charset="-122"/>
                <a:ea typeface="微软雅黑" panose="020B0503020204020204" charset="-122"/>
              </a:endParaRPr>
            </a:p>
          </p:txBody>
        </p:sp>
        <p:sp>
          <p:nvSpPr>
            <p:cNvPr id="25" name="同心圆 24"/>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a:solidFill>
                  <a:schemeClr val="tx1"/>
                </a:solidFill>
                <a:latin typeface="微软雅黑" panose="020B0503020204020204" charset="-122"/>
                <a:ea typeface="微软雅黑" panose="020B0503020204020204" charset="-122"/>
              </a:endParaRPr>
            </a:p>
          </p:txBody>
        </p:sp>
      </p:grpSp>
      <p:sp>
        <p:nvSpPr>
          <p:cNvPr id="26" name="文本框 25"/>
          <p:cNvSpPr txBox="1"/>
          <p:nvPr/>
        </p:nvSpPr>
        <p:spPr>
          <a:xfrm>
            <a:off x="9893720" y="2848133"/>
            <a:ext cx="1902280" cy="916305"/>
          </a:xfrm>
          <a:prstGeom prst="rect">
            <a:avLst/>
          </a:prstGeom>
          <a:noFill/>
        </p:spPr>
        <p:txBody>
          <a:bodyPr wrap="square" rtlCol="0">
            <a:spAutoFit/>
          </a:bodyPr>
          <a:lstStyle/>
          <a:p>
            <a:pPr>
              <a:spcBef>
                <a:spcPts val="600"/>
              </a:spcBef>
            </a:pPr>
            <a:r>
              <a:rPr lang="en-US" altLang="zh-CN" sz="1600" b="1" dirty="0">
                <a:latin typeface="微软雅黑" panose="020B0503020204020204" charset="-122"/>
                <a:ea typeface="微软雅黑" panose="020B0503020204020204" charset="-122"/>
              </a:rPr>
              <a:t>单击此处添加标题</a:t>
            </a:r>
          </a:p>
          <a:p>
            <a:pPr>
              <a:spcBef>
                <a:spcPts val="600"/>
              </a:spcBef>
            </a:pPr>
            <a:r>
              <a:rPr lang="en-US" altLang="zh-CN" sz="1600" dirty="0">
                <a:latin typeface="微软雅黑" panose="020B0503020204020204" charset="-122"/>
                <a:ea typeface="微软雅黑" panose="020B0503020204020204" charset="-122"/>
              </a:rPr>
              <a:t>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par>
                          <p:cTn id="28" fill="hold">
                            <p:stCondLst>
                              <p:cond delay="5000"/>
                            </p:stCondLst>
                            <p:childTnLst>
                              <p:par>
                                <p:cTn id="29" presetID="47"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1000"/>
                                        <p:tgtEl>
                                          <p:spTgt spid="22"/>
                                        </p:tgtEl>
                                      </p:cBhvr>
                                    </p:animEffect>
                                  </p:childTnLst>
                                </p:cTn>
                              </p:par>
                            </p:childTnLst>
                          </p:cTn>
                        </p:par>
                        <p:par>
                          <p:cTn id="48" fill="hold">
                            <p:stCondLst>
                              <p:cond delay="9000"/>
                            </p:stCondLst>
                            <p:childTnLst>
                              <p:par>
                                <p:cTn id="49" presetID="47"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4" grpId="0"/>
      <p:bldP spid="18" grpId="0"/>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053652" y="3774894"/>
            <a:ext cx="99747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039365" y="2931932"/>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425127" y="2817631"/>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微软雅黑" panose="020B0503020204020204" charset="-122"/>
              <a:ea typeface="微软雅黑" panose="020B0503020204020204" charset="-122"/>
            </a:endParaRPr>
          </a:p>
        </p:txBody>
      </p:sp>
      <p:sp>
        <p:nvSpPr>
          <p:cNvPr id="9" name="椭圆 8"/>
          <p:cNvSpPr/>
          <p:nvPr/>
        </p:nvSpPr>
        <p:spPr>
          <a:xfrm>
            <a:off x="1535855" y="2006815"/>
            <a:ext cx="642938" cy="642938"/>
          </a:xfrm>
          <a:prstGeom prst="ellipse">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rPr>
              <a:t>01</a:t>
            </a:r>
            <a:endParaRPr lang="zh-CN" altLang="en-US" sz="1600" dirty="0">
              <a:latin typeface="微软雅黑" panose="020B0503020204020204" charset="-122"/>
              <a:ea typeface="微软雅黑" panose="020B0503020204020204" charset="-122"/>
            </a:endParaRPr>
          </a:p>
        </p:txBody>
      </p:sp>
      <p:grpSp>
        <p:nvGrpSpPr>
          <p:cNvPr id="10" name="组合 9"/>
          <p:cNvGrpSpPr/>
          <p:nvPr/>
        </p:nvGrpSpPr>
        <p:grpSpPr>
          <a:xfrm>
            <a:off x="1425127" y="1896087"/>
            <a:ext cx="864394" cy="864394"/>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3" name="文本框 12"/>
          <p:cNvSpPr txBox="1"/>
          <p:nvPr/>
        </p:nvSpPr>
        <p:spPr>
          <a:xfrm>
            <a:off x="2400249" y="1912785"/>
            <a:ext cx="2943230" cy="840105"/>
          </a:xfrm>
          <a:prstGeom prst="rect">
            <a:avLst/>
          </a:prstGeom>
          <a:noFill/>
        </p:spPr>
        <p:txBody>
          <a:bodyPr wrap="square" rtlCol="0">
            <a:spAutoFit/>
          </a:bodyPr>
          <a:lstStyle/>
          <a:p>
            <a:pPr>
              <a:spcBef>
                <a:spcPts val="600"/>
              </a:spcBef>
            </a:pP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cxnSp>
        <p:nvCxnSpPr>
          <p:cNvPr id="14" name="直接连接符 13"/>
          <p:cNvCxnSpPr/>
          <p:nvPr/>
        </p:nvCxnSpPr>
        <p:spPr>
          <a:xfrm flipH="1">
            <a:off x="2460971" y="3791593"/>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2382390" y="4576245"/>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微软雅黑" panose="020B0503020204020204" charset="-122"/>
              <a:ea typeface="微软雅黑" panose="020B0503020204020204" charset="-122"/>
            </a:endParaRPr>
          </a:p>
        </p:txBody>
      </p:sp>
      <p:sp>
        <p:nvSpPr>
          <p:cNvPr id="16" name="椭圆 15"/>
          <p:cNvSpPr/>
          <p:nvPr/>
        </p:nvSpPr>
        <p:spPr>
          <a:xfrm>
            <a:off x="1793022" y="4916735"/>
            <a:ext cx="642938" cy="64293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rPr>
              <a:t>02</a:t>
            </a:r>
            <a:endParaRPr lang="zh-CN" altLang="en-US" sz="1600" dirty="0">
              <a:latin typeface="微软雅黑" panose="020B0503020204020204" charset="-122"/>
              <a:ea typeface="微软雅黑" panose="020B0503020204020204" charset="-122"/>
            </a:endParaRPr>
          </a:p>
        </p:txBody>
      </p:sp>
      <p:grpSp>
        <p:nvGrpSpPr>
          <p:cNvPr id="17" name="组合 16"/>
          <p:cNvGrpSpPr/>
          <p:nvPr/>
        </p:nvGrpSpPr>
        <p:grpSpPr>
          <a:xfrm>
            <a:off x="1682294" y="4806007"/>
            <a:ext cx="864394" cy="864394"/>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 name="文本框 19"/>
          <p:cNvSpPr txBox="1"/>
          <p:nvPr/>
        </p:nvSpPr>
        <p:spPr>
          <a:xfrm>
            <a:off x="2657416" y="4822705"/>
            <a:ext cx="2943230" cy="840105"/>
          </a:xfrm>
          <a:prstGeom prst="rect">
            <a:avLst/>
          </a:prstGeom>
          <a:noFill/>
        </p:spPr>
        <p:txBody>
          <a:bodyPr wrap="square" rtlCol="0">
            <a:spAutoFit/>
          </a:bodyPr>
          <a:lstStyle/>
          <a:p>
            <a:pPr>
              <a:spcBef>
                <a:spcPts val="600"/>
              </a:spcBef>
            </a:pP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cxnSp>
        <p:nvCxnSpPr>
          <p:cNvPr id="21" name="直接连接符 20"/>
          <p:cNvCxnSpPr/>
          <p:nvPr/>
        </p:nvCxnSpPr>
        <p:spPr>
          <a:xfrm flipV="1">
            <a:off x="6176498" y="2931932"/>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562260" y="2817631"/>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微软雅黑" panose="020B0503020204020204" charset="-122"/>
              <a:ea typeface="微软雅黑" panose="020B0503020204020204" charset="-122"/>
            </a:endParaRPr>
          </a:p>
        </p:txBody>
      </p:sp>
      <p:sp>
        <p:nvSpPr>
          <p:cNvPr id="23" name="椭圆 22"/>
          <p:cNvSpPr/>
          <p:nvPr/>
        </p:nvSpPr>
        <p:spPr>
          <a:xfrm>
            <a:off x="6672988" y="2006815"/>
            <a:ext cx="642938" cy="64293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rPr>
              <a:t>03</a:t>
            </a:r>
            <a:endParaRPr lang="zh-CN" altLang="en-US" sz="1600" dirty="0">
              <a:latin typeface="微软雅黑" panose="020B0503020204020204" charset="-122"/>
              <a:ea typeface="微软雅黑" panose="020B0503020204020204" charset="-122"/>
            </a:endParaRPr>
          </a:p>
        </p:txBody>
      </p:sp>
      <p:grpSp>
        <p:nvGrpSpPr>
          <p:cNvPr id="24" name="组合 23"/>
          <p:cNvGrpSpPr/>
          <p:nvPr/>
        </p:nvGrpSpPr>
        <p:grpSpPr>
          <a:xfrm>
            <a:off x="6562260" y="1896087"/>
            <a:ext cx="864394" cy="864394"/>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7" name="文本框 26"/>
          <p:cNvSpPr txBox="1"/>
          <p:nvPr/>
        </p:nvSpPr>
        <p:spPr>
          <a:xfrm>
            <a:off x="7537382" y="1912785"/>
            <a:ext cx="2943230" cy="840105"/>
          </a:xfrm>
          <a:prstGeom prst="rect">
            <a:avLst/>
          </a:prstGeom>
          <a:noFill/>
        </p:spPr>
        <p:txBody>
          <a:bodyPr wrap="square" rtlCol="0">
            <a:spAutoFit/>
          </a:bodyPr>
          <a:lstStyle/>
          <a:p>
            <a:pPr>
              <a:spcBef>
                <a:spcPts val="600"/>
              </a:spcBef>
            </a:pP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cxnSp>
        <p:nvCxnSpPr>
          <p:cNvPr id="28" name="直接连接符 27"/>
          <p:cNvCxnSpPr/>
          <p:nvPr/>
        </p:nvCxnSpPr>
        <p:spPr>
          <a:xfrm flipH="1">
            <a:off x="7598104" y="3791593"/>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7519523" y="4576245"/>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微软雅黑" panose="020B0503020204020204" charset="-122"/>
              <a:ea typeface="微软雅黑" panose="020B0503020204020204" charset="-122"/>
            </a:endParaRPr>
          </a:p>
        </p:txBody>
      </p:sp>
      <p:sp>
        <p:nvSpPr>
          <p:cNvPr id="30" name="椭圆 29"/>
          <p:cNvSpPr/>
          <p:nvPr/>
        </p:nvSpPr>
        <p:spPr>
          <a:xfrm>
            <a:off x="6930155" y="4916735"/>
            <a:ext cx="642938" cy="642938"/>
          </a:xfrm>
          <a:prstGeom prst="ellipse">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rPr>
              <a:t>04</a:t>
            </a:r>
            <a:endParaRPr lang="zh-CN" altLang="en-US" sz="1600" dirty="0">
              <a:latin typeface="微软雅黑" panose="020B0503020204020204" charset="-122"/>
              <a:ea typeface="微软雅黑" panose="020B0503020204020204" charset="-122"/>
            </a:endParaRPr>
          </a:p>
        </p:txBody>
      </p:sp>
      <p:grpSp>
        <p:nvGrpSpPr>
          <p:cNvPr id="31" name="组合 30"/>
          <p:cNvGrpSpPr/>
          <p:nvPr/>
        </p:nvGrpSpPr>
        <p:grpSpPr>
          <a:xfrm>
            <a:off x="6819427" y="4806007"/>
            <a:ext cx="864394" cy="864394"/>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文本框 33"/>
          <p:cNvSpPr txBox="1"/>
          <p:nvPr/>
        </p:nvSpPr>
        <p:spPr>
          <a:xfrm>
            <a:off x="7794549" y="4822705"/>
            <a:ext cx="2943230" cy="840105"/>
          </a:xfrm>
          <a:prstGeom prst="rect">
            <a:avLst/>
          </a:prstGeom>
          <a:noFill/>
        </p:spPr>
        <p:txBody>
          <a:bodyPr wrap="square" rtlCol="0">
            <a:spAutoFit/>
          </a:bodyPr>
          <a:lstStyle/>
          <a:p>
            <a:pPr>
              <a:spcBef>
                <a:spcPts val="600"/>
              </a:spcBef>
            </a:pPr>
            <a:r>
              <a:rPr lang="en-US" altLang="zh-CN" sz="1600" dirty="0">
                <a:latin typeface="微软雅黑" panose="020B0503020204020204" charset="-122"/>
                <a:ea typeface="微软雅黑" panose="020B0503020204020204" charset="-122"/>
              </a:rPr>
              <a:t>请在此粘贴或者输入您的文字内容请在此粘贴或者输入您的文字内容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50"/>
                                        <p:tgtEl>
                                          <p:spTgt spid="17"/>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childTnLst>
                          </p:cTn>
                        </p:par>
                        <p:par>
                          <p:cTn id="48" fill="hold">
                            <p:stCondLst>
                              <p:cond delay="90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9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00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50"/>
                                        <p:tgtEl>
                                          <p:spTgt spid="24"/>
                                        </p:tgtEl>
                                      </p:cBhvr>
                                    </p:animEffect>
                                  </p:childTnLst>
                                </p:cTn>
                              </p:par>
                            </p:childTnLst>
                          </p:cTn>
                        </p:par>
                        <p:par>
                          <p:cTn id="60" fill="hold">
                            <p:stCondLst>
                              <p:cond delay="11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childTnLst>
                          </p:cTn>
                        </p:par>
                        <p:par>
                          <p:cTn id="64" fill="hold">
                            <p:stCondLst>
                              <p:cond delay="120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1000"/>
                                        <p:tgtEl>
                                          <p:spTgt spid="27"/>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135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par>
                          <p:cTn id="76" fill="hold">
                            <p:stCondLst>
                              <p:cond delay="14000"/>
                            </p:stCondLst>
                            <p:childTnLst>
                              <p:par>
                                <p:cTn id="77" presetID="10"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750"/>
                                        <p:tgtEl>
                                          <p:spTgt spid="31"/>
                                        </p:tgtEl>
                                      </p:cBhvr>
                                    </p:animEffect>
                                  </p:childTnLst>
                                </p:cTn>
                              </p:par>
                            </p:childTnLst>
                          </p:cTn>
                        </p:par>
                        <p:par>
                          <p:cTn id="80" fill="hold">
                            <p:stCondLst>
                              <p:cond delay="15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childTnLst>
                                </p:cTn>
                              </p:par>
                            </p:childTnLst>
                          </p:cTn>
                        </p:par>
                        <p:par>
                          <p:cTn id="84" fill="hold">
                            <p:stCondLst>
                              <p:cond delay="16000"/>
                            </p:stCondLst>
                            <p:childTnLst>
                              <p:par>
                                <p:cTn id="85" presetID="22" presetClass="entr" presetSubtype="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3" grpId="0"/>
      <p:bldP spid="15" grpId="0" bldLvl="0" animBg="1"/>
      <p:bldP spid="16" grpId="0" bldLvl="0" animBg="1"/>
      <p:bldP spid="20" grpId="0"/>
      <p:bldP spid="22" grpId="0" bldLvl="0" animBg="1"/>
      <p:bldP spid="23" grpId="0" bldLvl="0" animBg="1"/>
      <p:bldP spid="27" grpId="0"/>
      <p:bldP spid="29" grpId="0" bldLvl="0" animBg="1"/>
      <p:bldP spid="30" grpId="0" bldLvl="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673850" y="1695450"/>
            <a:ext cx="2143125" cy="2143125"/>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400" b="1" dirty="0">
                <a:latin typeface="微软雅黑" panose="020B0503020204020204" charset="-122"/>
                <a:ea typeface="微软雅黑" panose="020B0503020204020204" charset="-122"/>
              </a:rPr>
              <a:t>请在此粘贴或者输入您的文字内容</a:t>
            </a:r>
            <a:endParaRPr lang="zh-CN" altLang="en-US" sz="1600" dirty="0">
              <a:latin typeface="微软雅黑" panose="020B0503020204020204" charset="-122"/>
              <a:ea typeface="微软雅黑" panose="020B0503020204020204" charset="-122"/>
            </a:endParaRPr>
          </a:p>
        </p:txBody>
      </p:sp>
      <p:sp>
        <p:nvSpPr>
          <p:cNvPr id="8" name="矩形 7"/>
          <p:cNvSpPr/>
          <p:nvPr/>
        </p:nvSpPr>
        <p:spPr>
          <a:xfrm>
            <a:off x="6673850" y="3838575"/>
            <a:ext cx="2143125" cy="214312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altLang="zh-CN" sz="1600" dirty="0">
                <a:latin typeface="微软雅黑" panose="020B0503020204020204" charset="-122"/>
                <a:ea typeface="微软雅黑" panose="020B0503020204020204" charset="-122"/>
              </a:rPr>
              <a:t>请在此粘贴</a:t>
            </a:r>
          </a:p>
          <a:p>
            <a:pPr algn="ctr">
              <a:lnSpc>
                <a:spcPct val="150000"/>
              </a:lnSpc>
            </a:pPr>
            <a:r>
              <a:rPr lang="en-US" altLang="zh-CN" sz="1600" dirty="0">
                <a:latin typeface="微软雅黑" panose="020B0503020204020204" charset="-122"/>
                <a:ea typeface="微软雅黑" panose="020B0503020204020204" charset="-122"/>
              </a:rPr>
              <a:t>或者输入您的</a:t>
            </a:r>
          </a:p>
          <a:p>
            <a:pPr algn="ctr">
              <a:lnSpc>
                <a:spcPct val="150000"/>
              </a:lnSpc>
            </a:pPr>
            <a:r>
              <a:rPr lang="en-US" altLang="zh-CN" sz="1600" dirty="0">
                <a:latin typeface="微软雅黑" panose="020B0503020204020204" charset="-122"/>
                <a:ea typeface="微软雅黑" panose="020B0503020204020204" charset="-122"/>
              </a:rPr>
              <a:t>文字内容</a:t>
            </a:r>
          </a:p>
        </p:txBody>
      </p:sp>
      <p:sp>
        <p:nvSpPr>
          <p:cNvPr id="9" name="矩形 8"/>
          <p:cNvSpPr/>
          <p:nvPr/>
        </p:nvSpPr>
        <p:spPr>
          <a:xfrm>
            <a:off x="8817610" y="1695450"/>
            <a:ext cx="2143125" cy="214312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r>
              <a:rPr lang="en-US" altLang="zh-CN" sz="1600" dirty="0">
                <a:latin typeface="微软雅黑" panose="020B0503020204020204" charset="-122"/>
                <a:ea typeface="微软雅黑" panose="020B0503020204020204" charset="-122"/>
              </a:rPr>
              <a:t>请在此粘贴</a:t>
            </a:r>
          </a:p>
          <a:p>
            <a:pPr algn="ctr">
              <a:lnSpc>
                <a:spcPct val="150000"/>
              </a:lnSpc>
            </a:pPr>
            <a:r>
              <a:rPr lang="en-US" altLang="zh-CN" sz="1600" dirty="0">
                <a:latin typeface="微软雅黑" panose="020B0503020204020204" charset="-122"/>
                <a:ea typeface="微软雅黑" panose="020B0503020204020204" charset="-122"/>
              </a:rPr>
              <a:t>或者输入您的</a:t>
            </a:r>
          </a:p>
          <a:p>
            <a:pPr algn="ctr">
              <a:lnSpc>
                <a:spcPct val="150000"/>
              </a:lnSpc>
            </a:pPr>
            <a:r>
              <a:rPr lang="en-US" altLang="zh-CN" sz="1600" dirty="0">
                <a:latin typeface="微软雅黑" panose="020B0503020204020204" charset="-122"/>
                <a:ea typeface="微软雅黑" panose="020B0503020204020204" charset="-122"/>
              </a:rPr>
              <a:t>文字内容</a:t>
            </a:r>
          </a:p>
        </p:txBody>
      </p:sp>
      <p:sp>
        <p:nvSpPr>
          <p:cNvPr id="10" name="矩形 9"/>
          <p:cNvSpPr/>
          <p:nvPr/>
        </p:nvSpPr>
        <p:spPr>
          <a:xfrm>
            <a:off x="8816975" y="3838575"/>
            <a:ext cx="2143125" cy="2143125"/>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800" b="1" dirty="0">
                <a:latin typeface="微软雅黑" panose="020B0503020204020204" charset="-122"/>
                <a:ea typeface="微软雅黑" panose="020B0503020204020204" charset="-122"/>
              </a:rPr>
              <a:t>78%</a:t>
            </a:r>
          </a:p>
          <a:p>
            <a:pPr algn="ctr">
              <a:lnSpc>
                <a:spcPct val="150000"/>
              </a:lnSpc>
            </a:pPr>
            <a:r>
              <a:rPr lang="en-US" altLang="zh-CN" sz="1600" dirty="0">
                <a:latin typeface="微软雅黑" panose="020B0503020204020204" charset="-122"/>
                <a:ea typeface="微软雅黑" panose="020B0503020204020204" charset="-122"/>
              </a:rPr>
              <a:t>请在此粘贴或者输入您的文字内容</a:t>
            </a:r>
          </a:p>
        </p:txBody>
      </p:sp>
      <p:sp>
        <p:nvSpPr>
          <p:cNvPr id="11" name="任意多边形 10"/>
          <p:cNvSpPr>
            <a:spLocks noChangeAspect="1"/>
          </p:cNvSpPr>
          <p:nvPr/>
        </p:nvSpPr>
        <p:spPr>
          <a:xfrm>
            <a:off x="9739420" y="2175600"/>
            <a:ext cx="298233" cy="360000"/>
          </a:xfrm>
          <a:custGeom>
            <a:avLst/>
            <a:gdLst>
              <a:gd name="connsiteX0" fmla="*/ 483834 w 967669"/>
              <a:gd name="connsiteY0" fmla="*/ 124292 h 1168081"/>
              <a:gd name="connsiteX1" fmla="*/ 124291 w 967669"/>
              <a:gd name="connsiteY1" fmla="*/ 483835 h 1168081"/>
              <a:gd name="connsiteX2" fmla="*/ 483834 w 967669"/>
              <a:gd name="connsiteY2" fmla="*/ 843378 h 1168081"/>
              <a:gd name="connsiteX3" fmla="*/ 843377 w 967669"/>
              <a:gd name="connsiteY3" fmla="*/ 483835 h 1168081"/>
              <a:gd name="connsiteX4" fmla="*/ 483834 w 967669"/>
              <a:gd name="connsiteY4" fmla="*/ 124292 h 1168081"/>
              <a:gd name="connsiteX5" fmla="*/ 483835 w 967669"/>
              <a:gd name="connsiteY5" fmla="*/ 0 h 1168081"/>
              <a:gd name="connsiteX6" fmla="*/ 825958 w 967669"/>
              <a:gd name="connsiteY6" fmla="*/ 141712 h 1168081"/>
              <a:gd name="connsiteX7" fmla="*/ 825957 w 967669"/>
              <a:gd name="connsiteY7" fmla="*/ 141713 h 1168081"/>
              <a:gd name="connsiteX8" fmla="*/ 825957 w 967669"/>
              <a:gd name="connsiteY8" fmla="*/ 825959 h 1168081"/>
              <a:gd name="connsiteX9" fmla="*/ 483835 w 967669"/>
              <a:gd name="connsiteY9" fmla="*/ 1168081 h 1168081"/>
              <a:gd name="connsiteX10" fmla="*/ 141712 w 967669"/>
              <a:gd name="connsiteY10" fmla="*/ 825958 h 1168081"/>
              <a:gd name="connsiteX11" fmla="*/ 141712 w 967669"/>
              <a:gd name="connsiteY11" fmla="*/ 141712 h 1168081"/>
              <a:gd name="connsiteX12" fmla="*/ 483835 w 967669"/>
              <a:gd name="connsiteY12" fmla="*/ 0 h 116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669" h="1168081">
                <a:moveTo>
                  <a:pt x="483834" y="124292"/>
                </a:moveTo>
                <a:cubicBezTo>
                  <a:pt x="285264" y="124292"/>
                  <a:pt x="124291" y="285265"/>
                  <a:pt x="124291" y="483835"/>
                </a:cubicBezTo>
                <a:cubicBezTo>
                  <a:pt x="124291" y="682405"/>
                  <a:pt x="285264" y="843378"/>
                  <a:pt x="483834" y="843378"/>
                </a:cubicBezTo>
                <a:cubicBezTo>
                  <a:pt x="682404" y="843378"/>
                  <a:pt x="843377" y="682405"/>
                  <a:pt x="843377" y="483835"/>
                </a:cubicBezTo>
                <a:cubicBezTo>
                  <a:pt x="843377" y="285265"/>
                  <a:pt x="682404" y="124292"/>
                  <a:pt x="483834" y="124292"/>
                </a:cubicBezTo>
                <a:close/>
                <a:moveTo>
                  <a:pt x="483835" y="0"/>
                </a:moveTo>
                <a:cubicBezTo>
                  <a:pt x="607659" y="0"/>
                  <a:pt x="731483" y="47237"/>
                  <a:pt x="825958" y="141712"/>
                </a:cubicBezTo>
                <a:lnTo>
                  <a:pt x="825957" y="141713"/>
                </a:lnTo>
                <a:cubicBezTo>
                  <a:pt x="1014907" y="330662"/>
                  <a:pt x="1014907" y="637009"/>
                  <a:pt x="825957" y="825959"/>
                </a:cubicBezTo>
                <a:lnTo>
                  <a:pt x="483835" y="1168081"/>
                </a:lnTo>
                <a:lnTo>
                  <a:pt x="141712" y="825958"/>
                </a:lnTo>
                <a:cubicBezTo>
                  <a:pt x="-47238" y="637008"/>
                  <a:pt x="-47238" y="330661"/>
                  <a:pt x="141712" y="141712"/>
                </a:cubicBezTo>
                <a:cubicBezTo>
                  <a:pt x="236187" y="47237"/>
                  <a:pt x="360011" y="0"/>
                  <a:pt x="483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7565413" y="5251706"/>
            <a:ext cx="360000" cy="360000"/>
          </a:xfrm>
          <a:custGeom>
            <a:avLst/>
            <a:gdLst>
              <a:gd name="connsiteX0" fmla="*/ 3817270 w 6400799"/>
              <a:gd name="connsiteY0" fmla="*/ 3323047 h 6400800"/>
              <a:gd name="connsiteX1" fmla="*/ 5066529 w 6400799"/>
              <a:gd name="connsiteY1" fmla="*/ 4572306 h 6400800"/>
              <a:gd name="connsiteX2" fmla="*/ 5272152 w 6400799"/>
              <a:gd name="connsiteY2" fmla="*/ 4366683 h 6400800"/>
              <a:gd name="connsiteX3" fmla="*/ 5272152 w 6400799"/>
              <a:gd name="connsiteY3" fmla="*/ 5189175 h 6400800"/>
              <a:gd name="connsiteX4" fmla="*/ 4449659 w 6400799"/>
              <a:gd name="connsiteY4" fmla="*/ 5189176 h 6400800"/>
              <a:gd name="connsiteX5" fmla="*/ 4655282 w 6400799"/>
              <a:gd name="connsiteY5" fmla="*/ 4983553 h 6400800"/>
              <a:gd name="connsiteX6" fmla="*/ 3406023 w 6400799"/>
              <a:gd name="connsiteY6" fmla="*/ 3734293 h 6400800"/>
              <a:gd name="connsiteX7" fmla="*/ 2583528 w 6400799"/>
              <a:gd name="connsiteY7" fmla="*/ 3323047 h 6400800"/>
              <a:gd name="connsiteX8" fmla="*/ 2994775 w 6400799"/>
              <a:gd name="connsiteY8" fmla="*/ 3734293 h 6400800"/>
              <a:gd name="connsiteX9" fmla="*/ 1745516 w 6400799"/>
              <a:gd name="connsiteY9" fmla="*/ 4983553 h 6400800"/>
              <a:gd name="connsiteX10" fmla="*/ 1951139 w 6400799"/>
              <a:gd name="connsiteY10" fmla="*/ 5189176 h 6400800"/>
              <a:gd name="connsiteX11" fmla="*/ 1128646 w 6400799"/>
              <a:gd name="connsiteY11" fmla="*/ 5189175 h 6400800"/>
              <a:gd name="connsiteX12" fmla="*/ 1128646 w 6400799"/>
              <a:gd name="connsiteY12" fmla="*/ 4366683 h 6400800"/>
              <a:gd name="connsiteX13" fmla="*/ 1334269 w 6400799"/>
              <a:gd name="connsiteY13" fmla="*/ 4572306 h 6400800"/>
              <a:gd name="connsiteX14" fmla="*/ 4449660 w 6400799"/>
              <a:gd name="connsiteY14" fmla="*/ 1211625 h 6400800"/>
              <a:gd name="connsiteX15" fmla="*/ 5272153 w 6400799"/>
              <a:gd name="connsiteY15" fmla="*/ 1211626 h 6400800"/>
              <a:gd name="connsiteX16" fmla="*/ 5272153 w 6400799"/>
              <a:gd name="connsiteY16" fmla="*/ 2034118 h 6400800"/>
              <a:gd name="connsiteX17" fmla="*/ 5066530 w 6400799"/>
              <a:gd name="connsiteY17" fmla="*/ 1828495 h 6400800"/>
              <a:gd name="connsiteX18" fmla="*/ 3817271 w 6400799"/>
              <a:gd name="connsiteY18" fmla="*/ 3077754 h 6400800"/>
              <a:gd name="connsiteX19" fmla="*/ 3406024 w 6400799"/>
              <a:gd name="connsiteY19" fmla="*/ 2666508 h 6400800"/>
              <a:gd name="connsiteX20" fmla="*/ 4655283 w 6400799"/>
              <a:gd name="connsiteY20" fmla="*/ 1417248 h 6400800"/>
              <a:gd name="connsiteX21" fmla="*/ 1951140 w 6400799"/>
              <a:gd name="connsiteY21" fmla="*/ 1211625 h 6400800"/>
              <a:gd name="connsiteX22" fmla="*/ 1745517 w 6400799"/>
              <a:gd name="connsiteY22" fmla="*/ 1417248 h 6400800"/>
              <a:gd name="connsiteX23" fmla="*/ 2994776 w 6400799"/>
              <a:gd name="connsiteY23" fmla="*/ 2666507 h 6400800"/>
              <a:gd name="connsiteX24" fmla="*/ 2583529 w 6400799"/>
              <a:gd name="connsiteY24" fmla="*/ 3077754 h 6400800"/>
              <a:gd name="connsiteX25" fmla="*/ 1334270 w 6400799"/>
              <a:gd name="connsiteY25" fmla="*/ 1828495 h 6400800"/>
              <a:gd name="connsiteX26" fmla="*/ 1128647 w 6400799"/>
              <a:gd name="connsiteY26" fmla="*/ 2034118 h 6400800"/>
              <a:gd name="connsiteX27" fmla="*/ 1128647 w 6400799"/>
              <a:gd name="connsiteY27" fmla="*/ 1211626 h 6400800"/>
              <a:gd name="connsiteX28" fmla="*/ 1079141 w 6400799"/>
              <a:gd name="connsiteY28" fmla="*/ 428327 h 6400800"/>
              <a:gd name="connsiteX29" fmla="*/ 426570 w 6400799"/>
              <a:gd name="connsiteY29" fmla="*/ 1080899 h 6400800"/>
              <a:gd name="connsiteX30" fmla="*/ 426570 w 6400799"/>
              <a:gd name="connsiteY30" fmla="*/ 5323416 h 6400800"/>
              <a:gd name="connsiteX31" fmla="*/ 1079141 w 6400799"/>
              <a:gd name="connsiteY31" fmla="*/ 5975988 h 6400800"/>
              <a:gd name="connsiteX32" fmla="*/ 5321659 w 6400799"/>
              <a:gd name="connsiteY32" fmla="*/ 5975988 h 6400800"/>
              <a:gd name="connsiteX33" fmla="*/ 5974230 w 6400799"/>
              <a:gd name="connsiteY33" fmla="*/ 5323416 h 6400800"/>
              <a:gd name="connsiteX34" fmla="*/ 5974230 w 6400799"/>
              <a:gd name="connsiteY34" fmla="*/ 1080899 h 6400800"/>
              <a:gd name="connsiteX35" fmla="*/ 5321659 w 6400799"/>
              <a:gd name="connsiteY35" fmla="*/ 428327 h 6400800"/>
              <a:gd name="connsiteX36" fmla="*/ 752926 w 6400799"/>
              <a:gd name="connsiteY36" fmla="*/ 0 h 6400800"/>
              <a:gd name="connsiteX37" fmla="*/ 5647873 w 6400799"/>
              <a:gd name="connsiteY37" fmla="*/ 0 h 6400800"/>
              <a:gd name="connsiteX38" fmla="*/ 6400799 w 6400799"/>
              <a:gd name="connsiteY38" fmla="*/ 752926 h 6400800"/>
              <a:gd name="connsiteX39" fmla="*/ 6400799 w 6400799"/>
              <a:gd name="connsiteY39" fmla="*/ 5647874 h 6400800"/>
              <a:gd name="connsiteX40" fmla="*/ 5647873 w 6400799"/>
              <a:gd name="connsiteY40" fmla="*/ 6400800 h 6400800"/>
              <a:gd name="connsiteX41" fmla="*/ 752926 w 6400799"/>
              <a:gd name="connsiteY41" fmla="*/ 6400800 h 6400800"/>
              <a:gd name="connsiteX42" fmla="*/ 0 w 6400799"/>
              <a:gd name="connsiteY42" fmla="*/ 5647874 h 6400800"/>
              <a:gd name="connsiteX43" fmla="*/ 0 w 6400799"/>
              <a:gd name="connsiteY43" fmla="*/ 752926 h 6400800"/>
              <a:gd name="connsiteX44" fmla="*/ 752926 w 6400799"/>
              <a:gd name="connsiteY44"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400799" h="6400800">
                <a:moveTo>
                  <a:pt x="3817270" y="3323047"/>
                </a:moveTo>
                <a:lnTo>
                  <a:pt x="5066529" y="4572306"/>
                </a:lnTo>
                <a:lnTo>
                  <a:pt x="5272152" y="4366683"/>
                </a:lnTo>
                <a:lnTo>
                  <a:pt x="5272152" y="5189175"/>
                </a:lnTo>
                <a:lnTo>
                  <a:pt x="4449659" y="5189176"/>
                </a:lnTo>
                <a:lnTo>
                  <a:pt x="4655282" y="4983553"/>
                </a:lnTo>
                <a:lnTo>
                  <a:pt x="3406023" y="3734293"/>
                </a:lnTo>
                <a:close/>
                <a:moveTo>
                  <a:pt x="2583528" y="3323047"/>
                </a:moveTo>
                <a:lnTo>
                  <a:pt x="2994775" y="3734293"/>
                </a:lnTo>
                <a:lnTo>
                  <a:pt x="1745516" y="4983553"/>
                </a:lnTo>
                <a:lnTo>
                  <a:pt x="1951139" y="5189176"/>
                </a:lnTo>
                <a:lnTo>
                  <a:pt x="1128646" y="5189175"/>
                </a:lnTo>
                <a:lnTo>
                  <a:pt x="1128646" y="4366683"/>
                </a:lnTo>
                <a:lnTo>
                  <a:pt x="1334269" y="4572306"/>
                </a:lnTo>
                <a:close/>
                <a:moveTo>
                  <a:pt x="4449660" y="1211625"/>
                </a:moveTo>
                <a:lnTo>
                  <a:pt x="5272153" y="1211626"/>
                </a:lnTo>
                <a:lnTo>
                  <a:pt x="5272153" y="2034118"/>
                </a:lnTo>
                <a:lnTo>
                  <a:pt x="5066530" y="1828495"/>
                </a:lnTo>
                <a:lnTo>
                  <a:pt x="3817271" y="3077754"/>
                </a:lnTo>
                <a:lnTo>
                  <a:pt x="3406024" y="2666508"/>
                </a:lnTo>
                <a:lnTo>
                  <a:pt x="4655283" y="1417248"/>
                </a:lnTo>
                <a:close/>
                <a:moveTo>
                  <a:pt x="1951140" y="1211625"/>
                </a:moveTo>
                <a:lnTo>
                  <a:pt x="1745517" y="1417248"/>
                </a:lnTo>
                <a:lnTo>
                  <a:pt x="2994776" y="2666507"/>
                </a:lnTo>
                <a:lnTo>
                  <a:pt x="2583529" y="3077754"/>
                </a:lnTo>
                <a:lnTo>
                  <a:pt x="1334270" y="1828495"/>
                </a:lnTo>
                <a:lnTo>
                  <a:pt x="1128647" y="2034118"/>
                </a:lnTo>
                <a:lnTo>
                  <a:pt x="1128647" y="1211626"/>
                </a:lnTo>
                <a:close/>
                <a:moveTo>
                  <a:pt x="1079141" y="428327"/>
                </a:moveTo>
                <a:cubicBezTo>
                  <a:pt x="718736" y="428327"/>
                  <a:pt x="426570" y="720493"/>
                  <a:pt x="426570" y="1080899"/>
                </a:cubicBezTo>
                <a:lnTo>
                  <a:pt x="426570" y="5323416"/>
                </a:lnTo>
                <a:cubicBezTo>
                  <a:pt x="426570" y="5683822"/>
                  <a:pt x="718736" y="5975988"/>
                  <a:pt x="1079141" y="5975988"/>
                </a:cubicBezTo>
                <a:lnTo>
                  <a:pt x="5321659" y="5975988"/>
                </a:lnTo>
                <a:cubicBezTo>
                  <a:pt x="5682065" y="5975988"/>
                  <a:pt x="5974230" y="5683822"/>
                  <a:pt x="5974230" y="5323416"/>
                </a:cubicBezTo>
                <a:lnTo>
                  <a:pt x="5974230" y="1080899"/>
                </a:lnTo>
                <a:cubicBezTo>
                  <a:pt x="5974230" y="720493"/>
                  <a:pt x="5682065" y="428327"/>
                  <a:pt x="5321659" y="428327"/>
                </a:cubicBezTo>
                <a:close/>
                <a:moveTo>
                  <a:pt x="752926" y="0"/>
                </a:moveTo>
                <a:lnTo>
                  <a:pt x="5647873" y="0"/>
                </a:lnTo>
                <a:cubicBezTo>
                  <a:pt x="6063703" y="0"/>
                  <a:pt x="6400799" y="337096"/>
                  <a:pt x="6400799" y="752926"/>
                </a:cubicBezTo>
                <a:lnTo>
                  <a:pt x="6400799" y="5647874"/>
                </a:lnTo>
                <a:cubicBezTo>
                  <a:pt x="6400799" y="6063704"/>
                  <a:pt x="6063703" y="6400800"/>
                  <a:pt x="5647873" y="6400800"/>
                </a:cubicBezTo>
                <a:lnTo>
                  <a:pt x="752926" y="6400800"/>
                </a:lnTo>
                <a:cubicBezTo>
                  <a:pt x="337096" y="6400800"/>
                  <a:pt x="0" y="6063704"/>
                  <a:pt x="0" y="5647874"/>
                </a:cubicBezTo>
                <a:lnTo>
                  <a:pt x="0" y="752926"/>
                </a:lnTo>
                <a:cubicBezTo>
                  <a:pt x="0" y="337096"/>
                  <a:pt x="337096" y="0"/>
                  <a:pt x="7529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4"/>
          <p:cNvSpPr/>
          <p:nvPr/>
        </p:nvSpPr>
        <p:spPr>
          <a:xfrm>
            <a:off x="811530" y="1695450"/>
            <a:ext cx="5862320" cy="4286250"/>
          </a:xfrm>
          <a:prstGeom prst="rect">
            <a:avLst/>
          </a:prstGeom>
          <a:blipFill>
            <a:blip r:embed="rId2"/>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par>
                          <p:cTn id="23" fill="hold">
                            <p:stCondLst>
                              <p:cond delay="30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965" y="561340"/>
            <a:ext cx="2611755" cy="7556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3"/>
          </p:cNvCxnSpPr>
          <p:nvPr/>
        </p:nvCxnSpPr>
        <p:spPr>
          <a:xfrm>
            <a:off x="3093720" y="599440"/>
            <a:ext cx="8402320" cy="1841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96875" y="98425"/>
            <a:ext cx="2781935"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300" dirty="0">
                <a:solidFill>
                  <a:schemeClr val="tx1">
                    <a:lumMod val="65000"/>
                    <a:lumOff val="35000"/>
                  </a:schemeClr>
                </a:solidFill>
                <a:latin typeface="华文中宋" panose="02010600040101010101" charset="-122"/>
                <a:ea typeface="华文中宋" panose="02010600040101010101" charset="-122"/>
              </a:rPr>
              <a:t>单击此处添加标题</a:t>
            </a:r>
          </a:p>
        </p:txBody>
      </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35"/>
          <p:cNvGrpSpPr/>
          <p:nvPr/>
        </p:nvGrpSpPr>
        <p:grpSpPr bwMode="auto">
          <a:xfrm>
            <a:off x="688230" y="2313150"/>
            <a:ext cx="10807700" cy="619125"/>
            <a:chOff x="408" y="1537"/>
            <a:chExt cx="6808" cy="390"/>
          </a:xfrm>
        </p:grpSpPr>
        <p:sp>
          <p:nvSpPr>
            <p:cNvPr id="7" name="Rectangle 3"/>
            <p:cNvSpPr>
              <a:spLocks noChangeArrowheads="1"/>
            </p:cNvSpPr>
            <p:nvPr/>
          </p:nvSpPr>
          <p:spPr bwMode="gray">
            <a:xfrm>
              <a:off x="408" y="1537"/>
              <a:ext cx="6808" cy="39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charset="-122"/>
                <a:ea typeface="微软雅黑" panose="020B0503020204020204" charset="-122"/>
              </a:endParaRPr>
            </a:p>
          </p:txBody>
        </p:sp>
        <p:sp>
          <p:nvSpPr>
            <p:cNvPr id="8" name="Text Box 7"/>
            <p:cNvSpPr txBox="1">
              <a:spLocks noChangeArrowheads="1"/>
            </p:cNvSpPr>
            <p:nvPr/>
          </p:nvSpPr>
          <p:spPr bwMode="gray">
            <a:xfrm>
              <a:off x="1679" y="1620"/>
              <a:ext cx="1056"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9" name="AutoShape 9"/>
            <p:cNvSpPr>
              <a:spLocks noChangeArrowheads="1"/>
            </p:cNvSpPr>
            <p:nvPr/>
          </p:nvSpPr>
          <p:spPr bwMode="gray">
            <a:xfrm>
              <a:off x="287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charset="-122"/>
                <a:ea typeface="微软雅黑" panose="020B0503020204020204" charset="-122"/>
              </a:endParaRPr>
            </a:p>
          </p:txBody>
        </p:sp>
        <p:sp>
          <p:nvSpPr>
            <p:cNvPr id="10" name="Text Box 10"/>
            <p:cNvSpPr txBox="1">
              <a:spLocks noChangeArrowheads="1"/>
            </p:cNvSpPr>
            <p:nvPr/>
          </p:nvSpPr>
          <p:spPr bwMode="gray">
            <a:xfrm>
              <a:off x="3223" y="1620"/>
              <a:ext cx="1056"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11" name="AutoShape 11"/>
            <p:cNvSpPr>
              <a:spLocks noChangeArrowheads="1"/>
            </p:cNvSpPr>
            <p:nvPr/>
          </p:nvSpPr>
          <p:spPr bwMode="gray">
            <a:xfrm>
              <a:off x="4345"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charset="-122"/>
                <a:ea typeface="微软雅黑" panose="020B0503020204020204" charset="-122"/>
              </a:endParaRPr>
            </a:p>
          </p:txBody>
        </p:sp>
        <p:sp>
          <p:nvSpPr>
            <p:cNvPr id="12" name="Text Box 12"/>
            <p:cNvSpPr txBox="1">
              <a:spLocks noChangeArrowheads="1"/>
            </p:cNvSpPr>
            <p:nvPr/>
          </p:nvSpPr>
          <p:spPr bwMode="gray">
            <a:xfrm>
              <a:off x="4648" y="1620"/>
              <a:ext cx="1056"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13" name="AutoShape 11"/>
            <p:cNvSpPr>
              <a:spLocks noChangeArrowheads="1"/>
            </p:cNvSpPr>
            <p:nvPr/>
          </p:nvSpPr>
          <p:spPr bwMode="gray">
            <a:xfrm>
              <a:off x="584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charset="-122"/>
                <a:ea typeface="微软雅黑" panose="020B0503020204020204" charset="-122"/>
              </a:endParaRPr>
            </a:p>
          </p:txBody>
        </p:sp>
        <p:sp>
          <p:nvSpPr>
            <p:cNvPr id="14" name="Text Box 12"/>
            <p:cNvSpPr txBox="1">
              <a:spLocks noChangeArrowheads="1"/>
            </p:cNvSpPr>
            <p:nvPr/>
          </p:nvSpPr>
          <p:spPr bwMode="gray">
            <a:xfrm>
              <a:off x="6116" y="1620"/>
              <a:ext cx="1056"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grpSp>
      <p:grpSp>
        <p:nvGrpSpPr>
          <p:cNvPr id="15" name="Group 4"/>
          <p:cNvGrpSpPr/>
          <p:nvPr/>
        </p:nvGrpSpPr>
        <p:grpSpPr bwMode="auto">
          <a:xfrm>
            <a:off x="677118" y="2313150"/>
            <a:ext cx="2054225" cy="619125"/>
            <a:chOff x="404" y="1980"/>
            <a:chExt cx="1294" cy="298"/>
          </a:xfrm>
          <a:solidFill>
            <a:srgbClr val="656565"/>
          </a:solidFill>
        </p:grpSpPr>
        <p:sp>
          <p:nvSpPr>
            <p:cNvPr id="16" name="Rectangle 5"/>
            <p:cNvSpPr>
              <a:spLocks noChangeArrowheads="1"/>
            </p:cNvSpPr>
            <p:nvPr/>
          </p:nvSpPr>
          <p:spPr bwMode="invGray">
            <a:xfrm>
              <a:off x="404" y="1980"/>
              <a:ext cx="1205" cy="2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dirty="0">
                  <a:solidFill>
                    <a:schemeClr val="bg1"/>
                  </a:solidFill>
                  <a:latin typeface="微软雅黑" panose="020B0503020204020204" charset="-122"/>
                  <a:ea typeface="微软雅黑" panose="020B0503020204020204" charset="-122"/>
                </a:rPr>
                <a:t>添加标题</a:t>
              </a:r>
            </a:p>
          </p:txBody>
        </p:sp>
        <p:sp>
          <p:nvSpPr>
            <p:cNvPr id="17" name="AutoShape 6"/>
            <p:cNvSpPr>
              <a:spLocks noChangeArrowheads="1"/>
            </p:cNvSpPr>
            <p:nvPr/>
          </p:nvSpPr>
          <p:spPr bwMode="invGray">
            <a:xfrm rot="5400000">
              <a:off x="1568" y="2072"/>
              <a:ext cx="139" cy="120"/>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chemeClr val="bg1"/>
                </a:solidFill>
                <a:latin typeface="微软雅黑" panose="020B0503020204020204" charset="-122"/>
                <a:ea typeface="微软雅黑" panose="020B0503020204020204" charset="-122"/>
              </a:endParaRPr>
            </a:p>
          </p:txBody>
        </p:sp>
      </p:grpSp>
      <p:cxnSp>
        <p:nvCxnSpPr>
          <p:cNvPr id="18" name="AutoShape 17"/>
          <p:cNvCxnSpPr>
            <a:cxnSpLocks noChangeShapeType="1"/>
          </p:cNvCxnSpPr>
          <p:nvPr/>
        </p:nvCxnSpPr>
        <p:spPr bwMode="gray">
          <a:xfrm>
            <a:off x="2145196" y="3678400"/>
            <a:ext cx="8667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19" name="AutoShape 18"/>
          <p:cNvCxnSpPr>
            <a:cxnSpLocks noChangeShapeType="1"/>
          </p:cNvCxnSpPr>
          <p:nvPr/>
        </p:nvCxnSpPr>
        <p:spPr bwMode="gray">
          <a:xfrm>
            <a:off x="4365786" y="3678400"/>
            <a:ext cx="876300"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20" name="AutoShape 19"/>
          <p:cNvCxnSpPr>
            <a:cxnSpLocks noChangeShapeType="1"/>
          </p:cNvCxnSpPr>
          <p:nvPr/>
        </p:nvCxnSpPr>
        <p:spPr bwMode="gray">
          <a:xfrm>
            <a:off x="6687105" y="3678400"/>
            <a:ext cx="8286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21" name="AutoShape 13"/>
          <p:cNvSpPr>
            <a:spLocks noChangeArrowheads="1"/>
          </p:cNvSpPr>
          <p:nvPr/>
        </p:nvSpPr>
        <p:spPr bwMode="gray">
          <a:xfrm>
            <a:off x="972812" y="3121187"/>
            <a:ext cx="1114425" cy="1114425"/>
          </a:xfrm>
          <a:prstGeom prst="diamond">
            <a:avLst/>
          </a:prstGeom>
          <a:solidFill>
            <a:schemeClr val="tx1">
              <a:lumMod val="75000"/>
              <a:lumOff val="25000"/>
            </a:schemeClr>
          </a:solidFill>
          <a:ln w="9525">
            <a:miter lim="800000"/>
          </a:ln>
        </p:spPr>
        <p:txBody>
          <a:bodyPr wrap="none" anchor="ctr">
            <a:flatTx/>
          </a:bodyPr>
          <a:lstStyle/>
          <a:p>
            <a:pPr algn="ctr">
              <a:defRPr/>
            </a:pPr>
            <a:r>
              <a:rPr lang="en-US" altLang="zh-CN" kern="0" dirty="0">
                <a:solidFill>
                  <a:schemeClr val="bg1"/>
                </a:solidFill>
                <a:latin typeface="微软雅黑" panose="020B0503020204020204" charset="-122"/>
                <a:ea typeface="微软雅黑" panose="020B0503020204020204" charset="-122"/>
              </a:rPr>
              <a:t>TEXT</a:t>
            </a:r>
            <a:endParaRPr lang="zh-CN" altLang="en-US" kern="0" dirty="0">
              <a:solidFill>
                <a:schemeClr val="bg1"/>
              </a:solidFill>
              <a:latin typeface="微软雅黑" panose="020B0503020204020204" charset="-122"/>
              <a:ea typeface="微软雅黑" panose="020B0503020204020204" charset="-122"/>
            </a:endParaRPr>
          </a:p>
        </p:txBody>
      </p:sp>
      <p:sp>
        <p:nvSpPr>
          <p:cNvPr id="22" name="AutoShape 14"/>
          <p:cNvSpPr>
            <a:spLocks noChangeArrowheads="1"/>
          </p:cNvSpPr>
          <p:nvPr/>
        </p:nvSpPr>
        <p:spPr bwMode="gray">
          <a:xfrm>
            <a:off x="3100095" y="3121186"/>
            <a:ext cx="1114425" cy="1114425"/>
          </a:xfrm>
          <a:prstGeom prst="diamond">
            <a:avLst/>
          </a:prstGeom>
          <a:solidFill>
            <a:srgbClr val="404040"/>
          </a:solidFill>
          <a:ln w="9525">
            <a:miter lim="800000"/>
          </a:ln>
        </p:spPr>
        <p:txBody>
          <a:bodyPr wrap="none" anchor="ctr">
            <a:flatTx/>
          </a:bodyPr>
          <a:lstStyle/>
          <a:p>
            <a:pPr algn="ctr" fontAlgn="auto">
              <a:spcBef>
                <a:spcPts val="0"/>
              </a:spcBef>
              <a:spcAft>
                <a:spcPts val="0"/>
              </a:spcAft>
              <a:defRPr/>
            </a:pPr>
            <a:r>
              <a:rPr lang="en-US" altLang="zh-CN" kern="0" dirty="0">
                <a:solidFill>
                  <a:schemeClr val="bg1"/>
                </a:solidFill>
                <a:latin typeface="微软雅黑" panose="020B0503020204020204" charset="-122"/>
                <a:ea typeface="微软雅黑" panose="020B0503020204020204" charset="-122"/>
              </a:rPr>
              <a:t>TEXT</a:t>
            </a:r>
            <a:endParaRPr lang="zh-CN" altLang="en-US" kern="0" dirty="0">
              <a:solidFill>
                <a:schemeClr val="bg1"/>
              </a:solidFill>
              <a:latin typeface="微软雅黑" panose="020B0503020204020204" charset="-122"/>
              <a:ea typeface="微软雅黑" panose="020B0503020204020204" charset="-122"/>
            </a:endParaRPr>
          </a:p>
        </p:txBody>
      </p:sp>
      <p:sp>
        <p:nvSpPr>
          <p:cNvPr id="23" name="AutoShape 15"/>
          <p:cNvSpPr>
            <a:spLocks noChangeArrowheads="1"/>
          </p:cNvSpPr>
          <p:nvPr/>
        </p:nvSpPr>
        <p:spPr bwMode="gray">
          <a:xfrm>
            <a:off x="5407128" y="3121186"/>
            <a:ext cx="1114425" cy="1114425"/>
          </a:xfrm>
          <a:prstGeom prst="diamond">
            <a:avLst/>
          </a:prstGeom>
          <a:solidFill>
            <a:srgbClr val="404040"/>
          </a:solidFill>
          <a:ln w="9525">
            <a:miter lim="800000"/>
          </a:ln>
        </p:spPr>
        <p:txBody>
          <a:bodyPr wrap="none" anchor="ctr">
            <a:flatTx/>
          </a:bodyPr>
          <a:lstStyle/>
          <a:p>
            <a:pPr algn="ctr" fontAlgn="auto">
              <a:spcBef>
                <a:spcPts val="0"/>
              </a:spcBef>
              <a:spcAft>
                <a:spcPts val="0"/>
              </a:spcAft>
              <a:defRPr/>
            </a:pPr>
            <a:r>
              <a:rPr lang="en-US" altLang="zh-CN" kern="0" dirty="0">
                <a:solidFill>
                  <a:schemeClr val="bg1"/>
                </a:solidFill>
                <a:latin typeface="微软雅黑" panose="020B0503020204020204" charset="-122"/>
                <a:ea typeface="微软雅黑" panose="020B0503020204020204" charset="-122"/>
              </a:rPr>
              <a:t>TEXT</a:t>
            </a:r>
            <a:endParaRPr lang="zh-CN" altLang="en-US" kern="0" dirty="0">
              <a:solidFill>
                <a:schemeClr val="bg1"/>
              </a:solidFill>
              <a:latin typeface="微软雅黑" panose="020B0503020204020204" charset="-122"/>
              <a:ea typeface="微软雅黑" panose="020B0503020204020204" charset="-122"/>
            </a:endParaRPr>
          </a:p>
        </p:txBody>
      </p:sp>
      <p:sp>
        <p:nvSpPr>
          <p:cNvPr id="24" name="AutoShape 16"/>
          <p:cNvSpPr>
            <a:spLocks noChangeArrowheads="1"/>
          </p:cNvSpPr>
          <p:nvPr/>
        </p:nvSpPr>
        <p:spPr bwMode="gray">
          <a:xfrm>
            <a:off x="7669246" y="3121186"/>
            <a:ext cx="1114425" cy="1114425"/>
          </a:xfrm>
          <a:prstGeom prst="diamond">
            <a:avLst/>
          </a:prstGeom>
          <a:solidFill>
            <a:srgbClr val="404040"/>
          </a:solidFill>
          <a:ln w="9525">
            <a:miter lim="800000"/>
          </a:ln>
        </p:spPr>
        <p:txBody>
          <a:bodyPr wrap="none" anchor="ctr">
            <a:flatTx/>
          </a:bodyPr>
          <a:lstStyle/>
          <a:p>
            <a:pPr algn="ctr" fontAlgn="auto">
              <a:spcBef>
                <a:spcPts val="0"/>
              </a:spcBef>
              <a:spcAft>
                <a:spcPts val="0"/>
              </a:spcAft>
              <a:defRPr/>
            </a:pPr>
            <a:r>
              <a:rPr lang="en-US" altLang="zh-CN" kern="0" dirty="0">
                <a:solidFill>
                  <a:schemeClr val="bg1"/>
                </a:solidFill>
                <a:latin typeface="微软雅黑" panose="020B0503020204020204" charset="-122"/>
                <a:ea typeface="微软雅黑" panose="020B0503020204020204" charset="-122"/>
              </a:rPr>
              <a:t>TEXT</a:t>
            </a:r>
            <a:endParaRPr lang="zh-CN" altLang="en-US" kern="0" dirty="0">
              <a:solidFill>
                <a:schemeClr val="bg1"/>
              </a:solidFill>
              <a:latin typeface="微软雅黑" panose="020B0503020204020204" charset="-122"/>
              <a:ea typeface="微软雅黑" panose="020B0503020204020204" charset="-122"/>
            </a:endParaRPr>
          </a:p>
        </p:txBody>
      </p:sp>
      <p:sp>
        <p:nvSpPr>
          <p:cNvPr id="25" name="Text Box 24"/>
          <p:cNvSpPr txBox="1">
            <a:spLocks noChangeArrowheads="1"/>
          </p:cNvSpPr>
          <p:nvPr/>
        </p:nvSpPr>
        <p:spPr bwMode="gray">
          <a:xfrm>
            <a:off x="452907"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charset="-122"/>
                <a:ea typeface="微软雅黑" panose="020B0503020204020204" charset="-122"/>
                <a:cs typeface="Arial" panose="020B0604020202020204" pitchFamily="34" charset="0"/>
              </a:rPr>
              <a:t>请在此粘贴或者输入您的文字内容</a:t>
            </a:r>
          </a:p>
        </p:txBody>
      </p:sp>
      <p:sp>
        <p:nvSpPr>
          <p:cNvPr id="26" name="Text Box 25"/>
          <p:cNvSpPr txBox="1">
            <a:spLocks noChangeArrowheads="1"/>
          </p:cNvSpPr>
          <p:nvPr/>
        </p:nvSpPr>
        <p:spPr bwMode="gray">
          <a:xfrm>
            <a:off x="2580984"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charset="-122"/>
                <a:ea typeface="微软雅黑" panose="020B0503020204020204" charset="-122"/>
                <a:cs typeface="Arial" panose="020B0604020202020204" pitchFamily="34" charset="0"/>
              </a:rPr>
              <a:t>请在此粘贴或者输入您的文字内容</a:t>
            </a:r>
          </a:p>
        </p:txBody>
      </p:sp>
      <p:sp>
        <p:nvSpPr>
          <p:cNvPr id="27" name="Text Box 26"/>
          <p:cNvSpPr txBox="1">
            <a:spLocks noChangeArrowheads="1"/>
          </p:cNvSpPr>
          <p:nvPr/>
        </p:nvSpPr>
        <p:spPr bwMode="gray">
          <a:xfrm>
            <a:off x="4889275"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charset="-122"/>
                <a:ea typeface="微软雅黑" panose="020B0503020204020204" charset="-122"/>
                <a:cs typeface="Arial" panose="020B0604020202020204" pitchFamily="34" charset="0"/>
              </a:rPr>
              <a:t>请在此粘贴或者输入您的文字内容</a:t>
            </a:r>
          </a:p>
        </p:txBody>
      </p:sp>
      <p:sp>
        <p:nvSpPr>
          <p:cNvPr id="28" name="Text Box 27"/>
          <p:cNvSpPr txBox="1">
            <a:spLocks noChangeArrowheads="1"/>
          </p:cNvSpPr>
          <p:nvPr/>
        </p:nvSpPr>
        <p:spPr bwMode="gray">
          <a:xfrm>
            <a:off x="7180296"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charset="-122"/>
                <a:ea typeface="微软雅黑" panose="020B0503020204020204" charset="-122"/>
                <a:cs typeface="Arial" panose="020B0604020202020204" pitchFamily="34" charset="0"/>
              </a:rPr>
              <a:t>请在此粘贴或者输入您的文字内容</a:t>
            </a:r>
          </a:p>
        </p:txBody>
      </p:sp>
      <p:cxnSp>
        <p:nvCxnSpPr>
          <p:cNvPr id="29" name="AutoShape 19"/>
          <p:cNvCxnSpPr>
            <a:cxnSpLocks noChangeShapeType="1"/>
          </p:cNvCxnSpPr>
          <p:nvPr/>
        </p:nvCxnSpPr>
        <p:spPr bwMode="gray">
          <a:xfrm>
            <a:off x="8975756" y="3678400"/>
            <a:ext cx="82867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30" name="AutoShape 16"/>
          <p:cNvSpPr>
            <a:spLocks noChangeArrowheads="1"/>
          </p:cNvSpPr>
          <p:nvPr/>
        </p:nvSpPr>
        <p:spPr bwMode="gray">
          <a:xfrm>
            <a:off x="9948539" y="3121186"/>
            <a:ext cx="1114425" cy="1114425"/>
          </a:xfrm>
          <a:prstGeom prst="diamond">
            <a:avLst/>
          </a:prstGeom>
          <a:solidFill>
            <a:srgbClr val="404040"/>
          </a:solidFill>
          <a:ln w="9525">
            <a:miter lim="800000"/>
          </a:ln>
        </p:spPr>
        <p:txBody>
          <a:bodyPr wrap="none" anchor="ctr">
            <a:flatTx/>
          </a:bodyPr>
          <a:lstStyle/>
          <a:p>
            <a:pPr algn="ctr" fontAlgn="auto">
              <a:spcBef>
                <a:spcPts val="0"/>
              </a:spcBef>
              <a:spcAft>
                <a:spcPts val="0"/>
              </a:spcAft>
              <a:defRPr/>
            </a:pPr>
            <a:r>
              <a:rPr lang="en-US" altLang="zh-CN" kern="0" dirty="0">
                <a:solidFill>
                  <a:schemeClr val="bg1"/>
                </a:solidFill>
                <a:latin typeface="微软雅黑" panose="020B0503020204020204" charset="-122"/>
                <a:ea typeface="微软雅黑" panose="020B0503020204020204" charset="-122"/>
              </a:rPr>
              <a:t>TEXT</a:t>
            </a:r>
            <a:endParaRPr lang="zh-CN" altLang="en-US" kern="0" dirty="0">
              <a:solidFill>
                <a:schemeClr val="bg1"/>
              </a:solidFill>
              <a:latin typeface="微软雅黑" panose="020B0503020204020204" charset="-122"/>
              <a:ea typeface="微软雅黑" panose="020B0503020204020204" charset="-122"/>
            </a:endParaRPr>
          </a:p>
        </p:txBody>
      </p:sp>
      <p:sp>
        <p:nvSpPr>
          <p:cNvPr id="31" name="Text Box 27"/>
          <p:cNvSpPr txBox="1">
            <a:spLocks noChangeArrowheads="1"/>
          </p:cNvSpPr>
          <p:nvPr/>
        </p:nvSpPr>
        <p:spPr bwMode="gray">
          <a:xfrm>
            <a:off x="9459589" y="4267362"/>
            <a:ext cx="2092324"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dirty="0">
                <a:solidFill>
                  <a:srgbClr val="000000"/>
                </a:solidFill>
                <a:latin typeface="微软雅黑" panose="020B0503020204020204" charset="-122"/>
                <a:ea typeface="微软雅黑" panose="020B0503020204020204" charset="-122"/>
                <a:cs typeface="Arial" panose="020B0604020202020204" pitchFamily="34" charset="0"/>
              </a:rPr>
              <a:t>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500"/>
                                        <p:tgtEl>
                                          <p:spTgt spid="2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slide(fromBottom)">
                                      <p:cBhvr>
                                        <p:cTn id="31" dur="500"/>
                                        <p:tgtEl>
                                          <p:spTgt spid="2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par>
                          <p:cTn id="40" fill="hold">
                            <p:stCondLst>
                              <p:cond delay="5000"/>
                            </p:stCondLst>
                            <p:childTnLst>
                              <p:par>
                                <p:cTn id="41" presetID="1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lide(fromBottom)">
                                      <p:cBhvr>
                                        <p:cTn id="43" dur="500"/>
                                        <p:tgtEl>
                                          <p:spTgt spid="27"/>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6000"/>
                            </p:stCondLst>
                            <p:childTnLst>
                              <p:par>
                                <p:cTn id="49" presetID="3" presetClass="entr" presetSubtype="1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par>
                          <p:cTn id="52" fill="hold">
                            <p:stCondLst>
                              <p:cond delay="6500"/>
                            </p:stCondLst>
                            <p:childTnLst>
                              <p:par>
                                <p:cTn id="53" presetID="12" presetClass="entr" presetSubtype="4"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lide(fromBottom)">
                                      <p:cBhvr>
                                        <p:cTn id="55" dur="500"/>
                                        <p:tgtEl>
                                          <p:spTgt spid="28"/>
                                        </p:tgtEl>
                                      </p:cBhvr>
                                    </p:animEffect>
                                  </p:childTnLst>
                                </p:cTn>
                              </p:par>
                            </p:childTnLst>
                          </p:cTn>
                        </p:par>
                        <p:par>
                          <p:cTn id="56" fill="hold">
                            <p:stCondLst>
                              <p:cond delay="70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7500"/>
                            </p:stCondLst>
                            <p:childTnLst>
                              <p:par>
                                <p:cTn id="61" presetID="3"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par>
                          <p:cTn id="64" fill="hold">
                            <p:stCondLst>
                              <p:cond delay="8000"/>
                            </p:stCondLst>
                            <p:childTnLst>
                              <p:par>
                                <p:cTn id="65" presetID="12" presetClass="entr" presetSubtype="4"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slide(fromBottom)">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p:bldP spid="26" grpId="0"/>
      <p:bldP spid="27" grpId="0"/>
      <p:bldP spid="28" grpId="0"/>
      <p:bldP spid="30" grpId="0" bldLvl="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2869565" y="1980565"/>
            <a:ext cx="2158365" cy="2158365"/>
          </a:xfrm>
          <a:prstGeom prst="diamond">
            <a:avLst/>
          </a:prstGeom>
          <a:noFill/>
          <a:ln w="444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371725" y="1980565"/>
            <a:ext cx="2158365" cy="2158365"/>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126355" y="2437765"/>
            <a:ext cx="4964430" cy="98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a:solidFill>
                  <a:schemeClr val="tx1">
                    <a:lumMod val="65000"/>
                    <a:lumOff val="35000"/>
                  </a:schemeClr>
                </a:solidFill>
                <a:latin typeface="黑体" panose="02010609060101010101" charset="-122"/>
                <a:ea typeface="黑体" panose="02010609060101010101" charset="-122"/>
              </a:rPr>
              <a:t>单击此处添加标题 </a:t>
            </a:r>
            <a:r>
              <a:rPr lang="zh-CN" altLang="en-US" sz="2400" dirty="0">
                <a:solidFill>
                  <a:schemeClr val="tx1">
                    <a:lumMod val="65000"/>
                    <a:lumOff val="35000"/>
                  </a:schemeClr>
                </a:solidFill>
                <a:latin typeface="华文中宋" panose="02010600040101010101" charset="-122"/>
                <a:ea typeface="华文中宋" panose="02010600040101010101" charset="-122"/>
              </a:rPr>
              <a:t> </a:t>
            </a:r>
            <a:endParaRPr lang="en-US" altLang="zh-CN" sz="2400" dirty="0">
              <a:solidFill>
                <a:schemeClr val="tx1">
                  <a:lumMod val="65000"/>
                  <a:lumOff val="35000"/>
                </a:schemeClr>
              </a:solidFill>
              <a:latin typeface="华文中宋" panose="02010600040101010101" charset="-122"/>
              <a:ea typeface="华文中宋" panose="02010600040101010101" charset="-122"/>
            </a:endParaRPr>
          </a:p>
        </p:txBody>
      </p:sp>
      <p:sp>
        <p:nvSpPr>
          <p:cNvPr id="14" name="Rectangle 3"/>
          <p:cNvSpPr txBox="1">
            <a:spLocks noChangeArrowheads="1"/>
          </p:cNvSpPr>
          <p:nvPr/>
        </p:nvSpPr>
        <p:spPr bwMode="auto">
          <a:xfrm flipH="1">
            <a:off x="5224145" y="3217545"/>
            <a:ext cx="5564505" cy="548640"/>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1800" b="0" dirty="0" err="1">
                <a:solidFill>
                  <a:srgbClr val="656565"/>
                </a:solidFill>
                <a:effectLst/>
                <a:latin typeface="华文中宋" panose="02010600040101010101" charset="-122"/>
                <a:ea typeface="华文中宋" panose="02010600040101010101" charset="-122"/>
                <a:sym typeface="+mn-ea"/>
              </a:rPr>
              <a:t>Powerpoint</a:t>
            </a:r>
            <a:r>
              <a:rPr lang="en-US" altLang="ko-KR" sz="1800" b="0">
                <a:solidFill>
                  <a:srgbClr val="656565"/>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1800" b="0" dirty="0">
              <a:solidFill>
                <a:srgbClr val="656565"/>
              </a:solidFill>
              <a:effectLst/>
              <a:latin typeface="华文中宋" panose="02010600040101010101" charset="-122"/>
              <a:ea typeface="华文中宋" panose="02010600040101010101" charset="-122"/>
              <a:sym typeface="+mn-ea"/>
            </a:endParaRPr>
          </a:p>
        </p:txBody>
      </p:sp>
      <p:sp>
        <p:nvSpPr>
          <p:cNvPr id="10" name="文本框 9"/>
          <p:cNvSpPr txBox="1"/>
          <p:nvPr/>
        </p:nvSpPr>
        <p:spPr>
          <a:xfrm>
            <a:off x="2961640" y="2406015"/>
            <a:ext cx="1805940" cy="1137920"/>
          </a:xfrm>
          <a:prstGeom prst="rect">
            <a:avLst/>
          </a:prstGeom>
          <a:noFill/>
        </p:spPr>
        <p:txBody>
          <a:bodyPr wrap="square" lIns="68580" tIns="34290" rIns="68580" bIns="34290" rtlCol="0">
            <a:spAutoFit/>
          </a:bodyPr>
          <a:lstStyle/>
          <a:p>
            <a:pPr algn="l">
              <a:lnSpc>
                <a:spcPct val="130000"/>
              </a:lnSpc>
            </a:pPr>
            <a:r>
              <a:rPr lang="en-US" altLang="zh-CN" sz="5400" dirty="0">
                <a:solidFill>
                  <a:schemeClr val="bg1"/>
                </a:solidFill>
                <a:latin typeface="华文中宋" panose="02010600040101010101" charset="-122"/>
                <a:ea typeface="华文中宋" panose="02010600040101010101" charset="-122"/>
              </a:rPr>
              <a:t>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7165606" y="4282894"/>
            <a:ext cx="4294974" cy="600165"/>
          </a:xfrm>
          <a:custGeom>
            <a:avLst/>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990600" y="2378352"/>
            <a:ext cx="3752850" cy="4523190"/>
          </a:xfrm>
          <a:custGeom>
            <a:avLst/>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l="7163" t="4531" r="36390"/>
          <a:stretch>
            <a:fillRect/>
          </a:stretch>
        </p:blipFill>
        <p:spPr>
          <a:xfrm>
            <a:off x="1095375" y="0"/>
            <a:ext cx="3752850" cy="4227331"/>
          </a:xfrm>
          <a:custGeom>
            <a:avLst/>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ah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cxnSp>
        <p:nvCxnSpPr>
          <p:cNvPr id="13" name="直接连接符 12"/>
          <p:cNvCxnSpPr/>
          <p:nvPr/>
        </p:nvCxnSpPr>
        <p:spPr>
          <a:xfrm>
            <a:off x="1854200" y="2728510"/>
            <a:ext cx="3684606" cy="1867895"/>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0914" y="2066800"/>
            <a:ext cx="3674836" cy="186294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00103" y="4870779"/>
            <a:ext cx="3068696" cy="962660"/>
          </a:xfrm>
          <a:prstGeom prst="rect">
            <a:avLst/>
          </a:prstGeom>
          <a:noFill/>
        </p:spPr>
        <p:txBody>
          <a:bodyPr wrap="square" rtlCol="0">
            <a:spAutoFit/>
          </a:bodyPr>
          <a:lstStyle/>
          <a:p>
            <a:pPr algn="ctr">
              <a:lnSpc>
                <a:spcPct val="110000"/>
              </a:lnSpc>
            </a:pPr>
            <a:r>
              <a:rPr lang="en-US" altLang="zh-CN" sz="13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20" name="文本框 19"/>
          <p:cNvSpPr txBox="1"/>
          <p:nvPr/>
        </p:nvSpPr>
        <p:spPr>
          <a:xfrm>
            <a:off x="885825" y="4409114"/>
            <a:ext cx="3626848" cy="457200"/>
          </a:xfrm>
          <a:prstGeom prst="rect">
            <a:avLst/>
          </a:prstGeom>
          <a:noFill/>
        </p:spPr>
        <p:txBody>
          <a:bodyPr wrap="square" rtlCol="0">
            <a:spAutoFit/>
          </a:bodyPr>
          <a:lstStyle/>
          <a:p>
            <a:pPr algn="ctr"/>
            <a:r>
              <a:rPr lang="en-US" altLang="zh-CN" sz="2400" dirty="0">
                <a:solidFill>
                  <a:schemeClr val="bg1"/>
                </a:solidFill>
                <a:latin typeface="黑体" panose="02010609060101010101" charset="-122"/>
                <a:ea typeface="黑体" panose="02010609060101010101" charset="-122"/>
              </a:rPr>
              <a:t>单击此处添加标题</a:t>
            </a:r>
          </a:p>
        </p:txBody>
      </p:sp>
      <p:sp>
        <p:nvSpPr>
          <p:cNvPr id="21" name="KSO_Shape"/>
          <p:cNvSpPr/>
          <p:nvPr/>
        </p:nvSpPr>
        <p:spPr bwMode="auto">
          <a:xfrm>
            <a:off x="2365988" y="3820867"/>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endParaRPr>
          </a:p>
        </p:txBody>
      </p:sp>
      <p:sp>
        <p:nvSpPr>
          <p:cNvPr id="22" name="文本框 21"/>
          <p:cNvSpPr txBox="1"/>
          <p:nvPr/>
        </p:nvSpPr>
        <p:spPr>
          <a:xfrm>
            <a:off x="5773892" y="3009597"/>
            <a:ext cx="5806632" cy="1041400"/>
          </a:xfrm>
          <a:prstGeom prst="rect">
            <a:avLst/>
          </a:prstGeom>
          <a:noFill/>
        </p:spPr>
        <p:txBody>
          <a:bodyPr wrap="square" rtlCol="0">
            <a:spAutoFit/>
          </a:bodyPr>
          <a:lstStyle/>
          <a:p>
            <a:pPr algn="just">
              <a:lnSpc>
                <a:spcPct val="130000"/>
              </a:lnSpc>
            </a:pPr>
            <a:r>
              <a:rPr lang="en-US" altLang="zh-CN" sz="1200">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3" name="文本框 22"/>
          <p:cNvSpPr txBox="1"/>
          <p:nvPr/>
        </p:nvSpPr>
        <p:spPr>
          <a:xfrm>
            <a:off x="5711825" y="2301711"/>
            <a:ext cx="5305187" cy="7010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effectLst/>
                <a:uLnTx/>
                <a:uFillTx/>
                <a:latin typeface="黑体" panose="02010609060101010101" charset="-122"/>
                <a:ea typeface="黑体" panose="02010609060101010101" charset="-122"/>
              </a:rPr>
              <a:t>此处添加标题</a:t>
            </a:r>
          </a:p>
        </p:txBody>
      </p:sp>
      <p:sp>
        <p:nvSpPr>
          <p:cNvPr id="30" name="任意多边形 29"/>
          <p:cNvSpPr/>
          <p:nvPr/>
        </p:nvSpPr>
        <p:spPr>
          <a:xfrm>
            <a:off x="5813913" y="4164853"/>
            <a:ext cx="2581834" cy="600165"/>
          </a:xfrm>
          <a:custGeom>
            <a:avLst/>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p:cNvSpPr/>
          <p:nvPr/>
        </p:nvSpPr>
        <p:spPr>
          <a:xfrm>
            <a:off x="8932375" y="2458310"/>
            <a:ext cx="170891"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黑体" panose="02010609060101010101" charset="-122"/>
              <a:ea typeface="黑体" panose="02010609060101010101" charset="-122"/>
            </a:endParaRPr>
          </a:p>
        </p:txBody>
      </p:sp>
      <p:cxnSp>
        <p:nvCxnSpPr>
          <p:cNvPr id="26" name="直接连接符 25"/>
          <p:cNvCxnSpPr/>
          <p:nvPr/>
        </p:nvCxnSpPr>
        <p:spPr>
          <a:xfrm>
            <a:off x="5783433" y="4075402"/>
            <a:ext cx="1313757" cy="0"/>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8121543" y="4765813"/>
            <a:ext cx="264307" cy="117474"/>
          </a:xfrm>
          <a:custGeom>
            <a:avLst/>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1" fmla="*/ 0 w 397643"/>
              <a:gd name="connsiteY0-2" fmla="*/ 74612 h 146050"/>
              <a:gd name="connsiteX1-3" fmla="*/ 242875 w 397643"/>
              <a:gd name="connsiteY1-4" fmla="*/ 0 h 146050"/>
              <a:gd name="connsiteX2-5" fmla="*/ 397643 w 397643"/>
              <a:gd name="connsiteY2-6" fmla="*/ 146050 h 146050"/>
              <a:gd name="connsiteX3-7" fmla="*/ 0 w 397643"/>
              <a:gd name="connsiteY3-8" fmla="*/ 74612 h 146050"/>
              <a:gd name="connsiteX0-9" fmla="*/ 0 w 242875"/>
              <a:gd name="connsiteY0-10" fmla="*/ 74612 h 191293"/>
              <a:gd name="connsiteX1-11" fmla="*/ 242875 w 242875"/>
              <a:gd name="connsiteY1-12" fmla="*/ 0 h 191293"/>
              <a:gd name="connsiteX2-13" fmla="*/ 233337 w 242875"/>
              <a:gd name="connsiteY2-14" fmla="*/ 191293 h 191293"/>
              <a:gd name="connsiteX3-15" fmla="*/ 0 w 242875"/>
              <a:gd name="connsiteY3-16" fmla="*/ 74612 h 191293"/>
              <a:gd name="connsiteX0-17" fmla="*/ 0 w 264307"/>
              <a:gd name="connsiteY0-18" fmla="*/ 793 h 117474"/>
              <a:gd name="connsiteX1-19" fmla="*/ 264307 w 264307"/>
              <a:gd name="connsiteY1-20" fmla="*/ 0 h 117474"/>
              <a:gd name="connsiteX2-21" fmla="*/ 233337 w 264307"/>
              <a:gd name="connsiteY2-22" fmla="*/ 117474 h 117474"/>
              <a:gd name="connsiteX3-23" fmla="*/ 0 w 264307"/>
              <a:gd name="connsiteY3-24" fmla="*/ 793 h 117474"/>
            </a:gdLst>
            <a:ahLst/>
            <a:cxnLst>
              <a:cxn ang="0">
                <a:pos x="connsiteX0-1" y="connsiteY0-2"/>
              </a:cxn>
              <a:cxn ang="0">
                <a:pos x="connsiteX1-3" y="connsiteY1-4"/>
              </a:cxn>
              <a:cxn ang="0">
                <a:pos x="connsiteX2-5" y="connsiteY2-6"/>
              </a:cxn>
              <a:cxn ang="0">
                <a:pos x="connsiteX3-7" y="connsiteY3-8"/>
              </a:cxn>
            </a:cxnLst>
            <a:rect l="l" t="t" r="r" b="b"/>
            <a:pathLst>
              <a:path w="264307" h="117474">
                <a:moveTo>
                  <a:pt x="0" y="793"/>
                </a:moveTo>
                <a:lnTo>
                  <a:pt x="264307" y="0"/>
                </a:lnTo>
                <a:lnTo>
                  <a:pt x="233337" y="117474"/>
                </a:lnTo>
                <a:lnTo>
                  <a:pt x="0" y="793"/>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1258550" y="2365377"/>
            <a:ext cx="509588" cy="476421"/>
            <a:chOff x="8502888" y="1295229"/>
            <a:chExt cx="509588" cy="476421"/>
          </a:xfrm>
        </p:grpSpPr>
        <p:cxnSp>
          <p:nvCxnSpPr>
            <p:cNvPr id="34" name="直接连接符 33"/>
            <p:cNvCxnSpPr/>
            <p:nvPr/>
          </p:nvCxnSpPr>
          <p:spPr>
            <a:xfrm>
              <a:off x="8502888" y="1409700"/>
              <a:ext cx="509588"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877300" y="1295229"/>
              <a:ext cx="0" cy="476421"/>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flipV="1">
            <a:off x="-15240" y="6786245"/>
            <a:ext cx="12191365" cy="762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宽屏</PresentationFormat>
  <Paragraphs>196</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黑体</vt:lpstr>
      <vt:lpstr>华文中宋</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15</cp:revision>
  <dcterms:created xsi:type="dcterms:W3CDTF">2017-03-03T07:55:00Z</dcterms:created>
  <dcterms:modified xsi:type="dcterms:W3CDTF">2021-01-05T00:02:25Z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