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3" autoAdjust="0"/>
    <p:restoredTop sz="93692"/>
  </p:normalViewPr>
  <p:slideViewPr>
    <p:cSldViewPr snapToGrid="0" snapToObjects="1">
      <p:cViewPr varScale="1">
        <p:scale>
          <a:sx n="68" d="100"/>
          <a:sy n="68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C-4E2E-AB4A-B556F61FE5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C-4E2E-AB4A-B556F61FE5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0C-4E2E-AB4A-B556F61FE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4053920"/>
        <c:axId val="-1314052144"/>
      </c:barChart>
      <c:catAx>
        <c:axId val="-13140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14052144"/>
        <c:crosses val="autoZero"/>
        <c:auto val="1"/>
        <c:lblAlgn val="ctr"/>
        <c:lblOffset val="100"/>
        <c:noMultiLvlLbl val="0"/>
      </c:catAx>
      <c:valAx>
        <c:axId val="-131405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140539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7-4118-9801-1799FEA9B218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7-4118-9801-1799FEA9B21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B7-4118-9801-1799FEA9B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A-41EB-9E8E-30CDE44A82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A-41EB-9E8E-30CDE44A8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5"/>
        <c:axId val="-2024558224"/>
        <c:axId val="2067405120"/>
      </c:barChart>
      <c:catAx>
        <c:axId val="-202455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067405120"/>
        <c:crosses val="autoZero"/>
        <c:auto val="1"/>
        <c:lblAlgn val="ctr"/>
        <c:lblOffset val="100"/>
        <c:noMultiLvlLbl val="0"/>
      </c:catAx>
      <c:valAx>
        <c:axId val="2067405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4558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1427165354328E-3"/>
          <c:y val="0.91532694377912804"/>
          <c:w val="0.18269992618110201"/>
          <c:h val="6.9244860102219793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产品1（附属列）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</c:strCache>
            </c:strRef>
          </c:cat>
          <c:val>
            <c:numRef>
              <c:f>Sheet1!$C$2:$C$8</c:f>
              <c:numCache>
                <c:formatCode>g/"通""用""格""式"</c:formatCode>
                <c:ptCount val="7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10</c:v>
                </c:pt>
                <c:pt idx="4">
                  <c:v>26</c:v>
                </c:pt>
                <c:pt idx="5">
                  <c:v>33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A-42AA-B155-7E83F5EB0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58052448"/>
        <c:axId val="1939914448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产品1（可修改）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76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1"/>
            <c:spPr>
              <a:solidFill>
                <a:schemeClr val="accent1">
                  <a:shade val="76000"/>
                </a:schemeClr>
              </a:solidFill>
              <a:ln w="9525" cap="flat" cmpd="sng" algn="ctr">
                <a:solidFill>
                  <a:schemeClr val="accent1">
                    <a:shade val="76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</c:strCache>
            </c:strRef>
          </c:cat>
          <c:val>
            <c:numRef>
              <c:f>Sheet1!$B$2:$B$8</c:f>
              <c:numCache>
                <c:formatCode>g/"通""用""格""式"</c:formatCode>
                <c:ptCount val="7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10</c:v>
                </c:pt>
                <c:pt idx="4">
                  <c:v>26</c:v>
                </c:pt>
                <c:pt idx="5">
                  <c:v>33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AA-42AA-B155-7E83F5EB0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8052448"/>
        <c:axId val="1939914448"/>
      </c:lineChart>
      <c:catAx>
        <c:axId val="-195805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939914448"/>
        <c:crosses val="autoZero"/>
        <c:auto val="1"/>
        <c:lblAlgn val="ctr"/>
        <c:lblOffset val="50"/>
        <c:noMultiLvlLbl val="0"/>
      </c:catAx>
      <c:valAx>
        <c:axId val="193991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/&quot;通&quot;&quot;用&quot;&quot;格&quot;&quot;式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958052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BFB-4BF5-860C-6C0900236D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BFB-4BF5-860C-6C0900236D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6BFB-4BF5-860C-6C0900236D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6BFB-4BF5-860C-6C0900236D37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FB-4BF5-860C-6C0900236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96706788572356"/>
          <c:y val="0.68053877895487203"/>
          <c:w val="0.165810602456432"/>
          <c:h val="0.2729160334513789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8D-425C-949D-39ADD9395D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8D-425C-949D-39ADD9395D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8D-425C-949D-39ADD9395D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8D-425C-949D-39ADD9395D52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8D-425C-949D-39ADD9395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CA0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1-44DC-B5AC-1065BFADA052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1-44DC-B5AC-1065BFADA052}"/>
              </c:ext>
            </c:extLst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B1-44DC-B5AC-1065BFADA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1-44DC-B5AC-1065BFADA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893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7E-4CD1-9AC7-1389C8FBD56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7E-4CD1-9AC7-1389C8FBD56D}"/>
              </c:ext>
            </c:extLst>
          </c:dPt>
          <c:dLbls>
            <c:dLbl>
              <c:idx val="0"/>
              <c:layout>
                <c:manualLayout>
                  <c:x val="-0.19806249987286301"/>
                  <c:y val="-0.16146396709084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7E-4CD1-9AC7-1389C8FBD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7E-4CD1-9AC7-1389C8FBD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CE8D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0E-435F-92E5-9AA5050A7F5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0E-435F-92E5-9AA5050A7F54}"/>
              </c:ext>
            </c:extLst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E-435F-92E5-9AA5050A7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0E-435F-92E5-9AA5050A7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EC701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76-4F52-9844-F7A9BAC1843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76-4F52-9844-F7A9BAC18437}"/>
              </c:ext>
            </c:extLst>
          </c:dPt>
          <c:dLbls>
            <c:dLbl>
              <c:idx val="0"/>
              <c:layout>
                <c:manualLayout>
                  <c:x val="-0.223896738986715"/>
                  <c:y val="-3.875135210180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6-4F52-9844-F7A9BAC18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76-4F52-9844-F7A9BAC18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14-494A-82C8-12C38481F66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14-494A-82C8-12C38481F66D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14-494A-82C8-12C38481F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EF-4FC2-94F2-E7A7723FE667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EF-4FC2-94F2-E7A7723FE66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F-4FC2-94F2-E7A7723FE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94" y="0"/>
            <a:ext cx="12192000" cy="68580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梯形 2"/>
          <p:cNvSpPr/>
          <p:nvPr userDrawn="1"/>
        </p:nvSpPr>
        <p:spPr>
          <a:xfrm flipV="1">
            <a:off x="1912683" y="0"/>
            <a:ext cx="8368225" cy="601824"/>
          </a:xfrm>
          <a:prstGeom prst="trapezoid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rgbClr val="F8DF46"/>
              </a:solidFill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5222957" y="1163475"/>
            <a:ext cx="1747677" cy="174767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65" b="1" dirty="0">
              <a:solidFill>
                <a:schemeClr val="accent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001453" y="3283751"/>
            <a:ext cx="8190682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BUSINESS REPORT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5092369" y="1686447"/>
            <a:ext cx="2007261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LOGO</a:t>
            </a:r>
          </a:p>
          <a:p>
            <a:pPr lvl="0"/>
            <a:r>
              <a:rPr lang="en-US" altLang="zh-CN" dirty="0"/>
              <a:t>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语句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882397" y="1504245"/>
            <a:ext cx="713677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zh-CN" sz="12800" dirty="0">
                <a:solidFill>
                  <a:schemeClr val="bg1"/>
                </a:solidFill>
              </a:rPr>
              <a:t>“</a:t>
            </a:r>
            <a:endParaRPr kumimoji="1" lang="zh-CN" altLang="en-US" sz="1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067350" y="3282767"/>
            <a:ext cx="1098213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zh-CN" sz="12800" dirty="0">
                <a:solidFill>
                  <a:schemeClr val="bg1"/>
                </a:solidFill>
              </a:rPr>
              <a:t>”</a:t>
            </a:r>
            <a:endParaRPr kumimoji="1" lang="zh-CN" altLang="en-US" sz="12800" dirty="0">
              <a:solidFill>
                <a:schemeClr val="bg1"/>
              </a:solidFill>
            </a:endParaRPr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1712127" y="1930089"/>
            <a:ext cx="8190682" cy="13526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/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793" y="503854"/>
            <a:ext cx="4240088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sz="4265" b="1" dirty="0">
              <a:solidFill>
                <a:srgbClr val="2E2E2E"/>
              </a:solidFill>
            </a:endParaRPr>
          </a:p>
        </p:txBody>
      </p:sp>
      <p:cxnSp>
        <p:nvCxnSpPr>
          <p:cNvPr id="13" name="直线连接符 5"/>
          <p:cNvCxnSpPr/>
          <p:nvPr userDrawn="1"/>
        </p:nvCxnSpPr>
        <p:spPr>
          <a:xfrm>
            <a:off x="7454725" y="1984601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9"/>
          <p:cNvCxnSpPr/>
          <p:nvPr userDrawn="1"/>
        </p:nvCxnSpPr>
        <p:spPr>
          <a:xfrm>
            <a:off x="7454725" y="3118160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3"/>
          <p:cNvCxnSpPr/>
          <p:nvPr userDrawn="1"/>
        </p:nvCxnSpPr>
        <p:spPr>
          <a:xfrm>
            <a:off x="7454725" y="4305566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-28291" y="412066"/>
            <a:ext cx="5196732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4200" b="1" i="0"/>
            </a:lvl1pPr>
          </a:lstStyle>
          <a:p>
            <a:pPr lvl="0"/>
            <a:r>
              <a:rPr lang="en-US" altLang="zh-CN" dirty="0"/>
              <a:t>CONTENTS </a:t>
            </a:r>
            <a:r>
              <a:rPr lang="zh-CN" altLang="en-US" dirty="0"/>
              <a:t>目录</a:t>
            </a:r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4600" y="2054868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255024" y="1624751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7594600" y="3171326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2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6255024" y="2741209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3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7594600" y="4347398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4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6255024" y="3917281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793" y="503854"/>
            <a:ext cx="4240088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sz="4265" b="1" dirty="0">
              <a:solidFill>
                <a:srgbClr val="2E2E2E"/>
              </a:solidFill>
            </a:endParaRPr>
          </a:p>
        </p:txBody>
      </p:sp>
      <p:cxnSp>
        <p:nvCxnSpPr>
          <p:cNvPr id="13" name="直线连接符 5"/>
          <p:cNvCxnSpPr/>
          <p:nvPr userDrawn="1"/>
        </p:nvCxnSpPr>
        <p:spPr>
          <a:xfrm>
            <a:off x="7454725" y="1455212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9"/>
          <p:cNvCxnSpPr/>
          <p:nvPr userDrawn="1"/>
        </p:nvCxnSpPr>
        <p:spPr>
          <a:xfrm>
            <a:off x="7454725" y="2588771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3"/>
          <p:cNvCxnSpPr/>
          <p:nvPr userDrawn="1"/>
        </p:nvCxnSpPr>
        <p:spPr>
          <a:xfrm>
            <a:off x="7454725" y="3776177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17"/>
          <p:cNvCxnSpPr/>
          <p:nvPr userDrawn="1"/>
        </p:nvCxnSpPr>
        <p:spPr>
          <a:xfrm>
            <a:off x="7454725" y="4963584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-28291" y="412066"/>
            <a:ext cx="5196732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4200" b="1" i="0"/>
            </a:lvl1pPr>
          </a:lstStyle>
          <a:p>
            <a:pPr lvl="0"/>
            <a:r>
              <a:rPr lang="en-US" altLang="zh-CN" dirty="0"/>
              <a:t>CONTENTS </a:t>
            </a:r>
            <a:r>
              <a:rPr lang="zh-CN" altLang="en-US" dirty="0"/>
              <a:t>目录</a:t>
            </a:r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4600" y="1525479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255024" y="1095362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7594600" y="2641937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2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6255024" y="2211820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3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7594600" y="3818009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4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6255024" y="3387892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5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7594600" y="5004855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6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6255024" y="4574738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793" y="503854"/>
            <a:ext cx="4240088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sz="4265" b="1" dirty="0">
              <a:solidFill>
                <a:srgbClr val="2E2E2E"/>
              </a:solidFill>
            </a:endParaRPr>
          </a:p>
        </p:txBody>
      </p:sp>
      <p:cxnSp>
        <p:nvCxnSpPr>
          <p:cNvPr id="13" name="直线连接符 5"/>
          <p:cNvCxnSpPr/>
          <p:nvPr userDrawn="1"/>
        </p:nvCxnSpPr>
        <p:spPr>
          <a:xfrm>
            <a:off x="7454725" y="826621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9"/>
          <p:cNvCxnSpPr/>
          <p:nvPr userDrawn="1"/>
        </p:nvCxnSpPr>
        <p:spPr>
          <a:xfrm>
            <a:off x="7454725" y="1960180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3"/>
          <p:cNvCxnSpPr/>
          <p:nvPr userDrawn="1"/>
        </p:nvCxnSpPr>
        <p:spPr>
          <a:xfrm>
            <a:off x="7454725" y="3147586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17"/>
          <p:cNvCxnSpPr/>
          <p:nvPr userDrawn="1"/>
        </p:nvCxnSpPr>
        <p:spPr>
          <a:xfrm>
            <a:off x="7454725" y="4334993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-28291" y="412066"/>
            <a:ext cx="5196732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4200" b="1" i="0"/>
            </a:lvl1pPr>
          </a:lstStyle>
          <a:p>
            <a:pPr lvl="0"/>
            <a:r>
              <a:rPr lang="en-US" altLang="zh-CN" dirty="0"/>
              <a:t>CONTENTS </a:t>
            </a:r>
            <a:r>
              <a:rPr lang="zh-CN" altLang="en-US" dirty="0"/>
              <a:t>目录</a:t>
            </a:r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4600" y="896888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255024" y="466771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7594600" y="2013346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2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6255024" y="1583229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3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7594600" y="3189418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4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6255024" y="2759301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5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7594600" y="4376264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6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6255024" y="3946147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cxnSp>
        <p:nvCxnSpPr>
          <p:cNvPr id="18" name="直线连接符 17"/>
          <p:cNvCxnSpPr/>
          <p:nvPr userDrawn="1"/>
        </p:nvCxnSpPr>
        <p:spPr>
          <a:xfrm>
            <a:off x="7454725" y="5521838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7594600" y="5563109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6255024" y="5132992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793" y="503854"/>
            <a:ext cx="4240088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sz="4265" b="1" dirty="0">
              <a:solidFill>
                <a:srgbClr val="2E2E2E"/>
              </a:solidFill>
            </a:endParaRPr>
          </a:p>
        </p:txBody>
      </p:sp>
      <p:cxnSp>
        <p:nvCxnSpPr>
          <p:cNvPr id="13" name="直线连接符 5"/>
          <p:cNvCxnSpPr/>
          <p:nvPr userDrawn="1"/>
        </p:nvCxnSpPr>
        <p:spPr>
          <a:xfrm>
            <a:off x="7454725" y="749620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9"/>
          <p:cNvCxnSpPr/>
          <p:nvPr userDrawn="1"/>
        </p:nvCxnSpPr>
        <p:spPr>
          <a:xfrm>
            <a:off x="7454725" y="1719554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-28291" y="412066"/>
            <a:ext cx="5196732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4200" b="1" i="0"/>
            </a:lvl1pPr>
          </a:lstStyle>
          <a:p>
            <a:pPr lvl="0"/>
            <a:r>
              <a:rPr lang="en-US" altLang="zh-CN" dirty="0"/>
              <a:t>CONTENTS </a:t>
            </a:r>
            <a:r>
              <a:rPr lang="zh-CN" altLang="en-US" dirty="0"/>
              <a:t>目录</a:t>
            </a:r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4600" y="819887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255024" y="389770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7594600" y="1772720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2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6255024" y="1342603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cxnSp>
        <p:nvCxnSpPr>
          <p:cNvPr id="18" name="直线连接符 5"/>
          <p:cNvCxnSpPr/>
          <p:nvPr userDrawn="1"/>
        </p:nvCxnSpPr>
        <p:spPr>
          <a:xfrm>
            <a:off x="7454725" y="2655286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9"/>
          <p:cNvCxnSpPr/>
          <p:nvPr userDrawn="1"/>
        </p:nvCxnSpPr>
        <p:spPr>
          <a:xfrm>
            <a:off x="7454725" y="3625220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7594600" y="2725553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6255024" y="2295436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7594600" y="3678386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6255024" y="3248269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cxnSp>
        <p:nvCxnSpPr>
          <p:cNvPr id="26" name="直线连接符 5"/>
          <p:cNvCxnSpPr/>
          <p:nvPr userDrawn="1"/>
        </p:nvCxnSpPr>
        <p:spPr>
          <a:xfrm>
            <a:off x="7454725" y="4550685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9"/>
          <p:cNvCxnSpPr/>
          <p:nvPr userDrawn="1"/>
        </p:nvCxnSpPr>
        <p:spPr>
          <a:xfrm>
            <a:off x="7454725" y="5520619"/>
            <a:ext cx="0" cy="6411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7594600" y="4620952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39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6255024" y="4190835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0" name="文本占位符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4600" y="5573785"/>
            <a:ext cx="3822700" cy="5124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2100" b="1"/>
            </a:lvl1pPr>
          </a:lstStyle>
          <a:p>
            <a:pPr lvl="0"/>
            <a:r>
              <a:rPr lang="en-US" altLang="zh-CN" dirty="0"/>
              <a:t>PART ONE  </a:t>
            </a:r>
            <a:r>
              <a:rPr lang="zh-CN" altLang="en-US" dirty="0"/>
              <a:t>主要工作</a:t>
            </a:r>
          </a:p>
        </p:txBody>
      </p:sp>
      <p:sp>
        <p:nvSpPr>
          <p:cNvPr id="41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6255024" y="5143668"/>
            <a:ext cx="1339576" cy="13726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6400" b="1"/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94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8" name="矩形 7"/>
          <p:cNvSpPr/>
          <p:nvPr userDrawn="1"/>
        </p:nvSpPr>
        <p:spPr>
          <a:xfrm>
            <a:off x="7821079" y="2316376"/>
            <a:ext cx="4371716" cy="4541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4746223" y="421482"/>
            <a:ext cx="5929312" cy="41857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228749" y="4114800"/>
            <a:ext cx="3642231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主要工作</a:t>
            </a:r>
          </a:p>
        </p:txBody>
      </p:sp>
      <p:sp>
        <p:nvSpPr>
          <p:cNvPr id="1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8228749" y="4630500"/>
            <a:ext cx="3642231" cy="1132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93" y="503854"/>
            <a:ext cx="3567955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sz="2665" b="1" dirty="0">
              <a:solidFill>
                <a:srgbClr val="2E2E2E"/>
              </a:solidFill>
            </a:endParaRP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5893" y="446146"/>
            <a:ext cx="5196732" cy="612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600" b="1" i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主要工作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2001453" y="3283751"/>
            <a:ext cx="8190682" cy="1200329"/>
          </a:xfrm>
        </p:spPr>
        <p:txBody>
          <a:bodyPr/>
          <a:lstStyle/>
          <a:p>
            <a:r>
              <a:rPr lang="en-US" altLang="zh-CN" dirty="0"/>
              <a:t>BUSINESS REPORT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5092369" y="1686447"/>
            <a:ext cx="2007261" cy="1034129"/>
          </a:xfrm>
        </p:spPr>
        <p:txBody>
          <a:bodyPr/>
          <a:lstStyle/>
          <a:p>
            <a:r>
              <a:rPr lang="en-US" altLang="zh-CN" dirty="0"/>
              <a:t>LOGO</a:t>
            </a:r>
          </a:p>
          <a:p>
            <a:r>
              <a:rPr lang="en-US" altLang="zh-CN" dirty="0"/>
              <a:t>HERE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601683" y="1220740"/>
            <a:ext cx="5924061" cy="4921991"/>
          </a:xfrm>
          <a:custGeom>
            <a:avLst/>
            <a:gdLst>
              <a:gd name="T0" fmla="*/ 18734 w 18748"/>
              <a:gd name="T1" fmla="*/ 1766 h 15575"/>
              <a:gd name="T2" fmla="*/ 18394 w 18748"/>
              <a:gd name="T3" fmla="*/ 3890 h 15575"/>
              <a:gd name="T4" fmla="*/ 17814 w 18748"/>
              <a:gd name="T5" fmla="*/ 4370 h 15575"/>
              <a:gd name="T6" fmla="*/ 17206 w 18748"/>
              <a:gd name="T7" fmla="*/ 4718 h 15575"/>
              <a:gd name="T8" fmla="*/ 16662 w 18748"/>
              <a:gd name="T9" fmla="*/ 5390 h 15575"/>
              <a:gd name="T10" fmla="*/ 15678 w 18748"/>
              <a:gd name="T11" fmla="*/ 5854 h 15575"/>
              <a:gd name="T12" fmla="*/ 14574 w 18748"/>
              <a:gd name="T13" fmla="*/ 6290 h 15575"/>
              <a:gd name="T14" fmla="*/ 15174 w 18748"/>
              <a:gd name="T15" fmla="*/ 7078 h 15575"/>
              <a:gd name="T16" fmla="*/ 16174 w 18748"/>
              <a:gd name="T17" fmla="*/ 6998 h 15575"/>
              <a:gd name="T18" fmla="*/ 15310 w 18748"/>
              <a:gd name="T19" fmla="*/ 8014 h 15575"/>
              <a:gd name="T20" fmla="*/ 16378 w 18748"/>
              <a:gd name="T21" fmla="*/ 9162 h 15575"/>
              <a:gd name="T22" fmla="*/ 15994 w 18748"/>
              <a:gd name="T23" fmla="*/ 9990 h 15575"/>
              <a:gd name="T24" fmla="*/ 16590 w 18748"/>
              <a:gd name="T25" fmla="*/ 10198 h 15575"/>
              <a:gd name="T26" fmla="*/ 16058 w 18748"/>
              <a:gd name="T27" fmla="*/ 11594 h 15575"/>
              <a:gd name="T28" fmla="*/ 15510 w 18748"/>
              <a:gd name="T29" fmla="*/ 12558 h 15575"/>
              <a:gd name="T30" fmla="*/ 13986 w 18748"/>
              <a:gd name="T31" fmla="*/ 13730 h 15575"/>
              <a:gd name="T32" fmla="*/ 12402 w 18748"/>
              <a:gd name="T33" fmla="*/ 14362 h 15575"/>
              <a:gd name="T34" fmla="*/ 12146 w 18748"/>
              <a:gd name="T35" fmla="*/ 14438 h 15575"/>
              <a:gd name="T36" fmla="*/ 11710 w 18748"/>
              <a:gd name="T37" fmla="*/ 14102 h 15575"/>
              <a:gd name="T38" fmla="*/ 10926 w 18748"/>
              <a:gd name="T39" fmla="*/ 13642 h 15575"/>
              <a:gd name="T40" fmla="*/ 9974 w 18748"/>
              <a:gd name="T41" fmla="*/ 13722 h 15575"/>
              <a:gd name="T42" fmla="*/ 8994 w 18748"/>
              <a:gd name="T43" fmla="*/ 13786 h 15575"/>
              <a:gd name="T44" fmla="*/ 8754 w 18748"/>
              <a:gd name="T45" fmla="*/ 14146 h 15575"/>
              <a:gd name="T46" fmla="*/ 8086 w 18748"/>
              <a:gd name="T47" fmla="*/ 13910 h 15575"/>
              <a:gd name="T48" fmla="*/ 7474 w 18748"/>
              <a:gd name="T49" fmla="*/ 13122 h 15575"/>
              <a:gd name="T50" fmla="*/ 7746 w 18748"/>
              <a:gd name="T51" fmla="*/ 12306 h 15575"/>
              <a:gd name="T52" fmla="*/ 7306 w 18748"/>
              <a:gd name="T53" fmla="*/ 11426 h 15575"/>
              <a:gd name="T54" fmla="*/ 5331 w 18748"/>
              <a:gd name="T55" fmla="*/ 11630 h 15575"/>
              <a:gd name="T56" fmla="*/ 4338 w 18748"/>
              <a:gd name="T57" fmla="*/ 11274 h 15575"/>
              <a:gd name="T58" fmla="*/ 3170 w 18748"/>
              <a:gd name="T59" fmla="*/ 10838 h 15575"/>
              <a:gd name="T60" fmla="*/ 2274 w 18748"/>
              <a:gd name="T61" fmla="*/ 9894 h 15575"/>
              <a:gd name="T62" fmla="*/ 874 w 18748"/>
              <a:gd name="T63" fmla="*/ 8946 h 15575"/>
              <a:gd name="T64" fmla="*/ 910 w 18748"/>
              <a:gd name="T65" fmla="*/ 8202 h 15575"/>
              <a:gd name="T66" fmla="*/ 1182 w 18748"/>
              <a:gd name="T67" fmla="*/ 7478 h 15575"/>
              <a:gd name="T68" fmla="*/ 210 w 18748"/>
              <a:gd name="T69" fmla="*/ 6030 h 15575"/>
              <a:gd name="T70" fmla="*/ 62 w 18748"/>
              <a:gd name="T71" fmla="*/ 5134 h 15575"/>
              <a:gd name="T72" fmla="*/ 1874 w 18748"/>
              <a:gd name="T73" fmla="*/ 4474 h 15575"/>
              <a:gd name="T74" fmla="*/ 2670 w 18748"/>
              <a:gd name="T75" fmla="*/ 3186 h 15575"/>
              <a:gd name="T76" fmla="*/ 3754 w 18748"/>
              <a:gd name="T77" fmla="*/ 2438 h 15575"/>
              <a:gd name="T78" fmla="*/ 4546 w 18748"/>
              <a:gd name="T79" fmla="*/ 2218 h 15575"/>
              <a:gd name="T80" fmla="*/ 5402 w 18748"/>
              <a:gd name="T81" fmla="*/ 2078 h 15575"/>
              <a:gd name="T82" fmla="*/ 5962 w 18748"/>
              <a:gd name="T83" fmla="*/ 3614 h 15575"/>
              <a:gd name="T84" fmla="*/ 7414 w 18748"/>
              <a:gd name="T85" fmla="*/ 4598 h 15575"/>
              <a:gd name="T86" fmla="*/ 8194 w 18748"/>
              <a:gd name="T87" fmla="*/ 4966 h 15575"/>
              <a:gd name="T88" fmla="*/ 9706 w 18748"/>
              <a:gd name="T89" fmla="*/ 5350 h 15575"/>
              <a:gd name="T90" fmla="*/ 11726 w 18748"/>
              <a:gd name="T91" fmla="*/ 5086 h 15575"/>
              <a:gd name="T92" fmla="*/ 13090 w 18748"/>
              <a:gd name="T93" fmla="*/ 3662 h 15575"/>
              <a:gd name="T94" fmla="*/ 14094 w 18748"/>
              <a:gd name="T95" fmla="*/ 3002 h 15575"/>
              <a:gd name="T96" fmla="*/ 13546 w 18748"/>
              <a:gd name="T97" fmla="*/ 2622 h 15575"/>
              <a:gd name="T98" fmla="*/ 13406 w 18748"/>
              <a:gd name="T99" fmla="*/ 1838 h 15575"/>
              <a:gd name="T100" fmla="*/ 14318 w 18748"/>
              <a:gd name="T101" fmla="*/ 794 h 15575"/>
              <a:gd name="T102" fmla="*/ 15202 w 18748"/>
              <a:gd name="T103" fmla="*/ 82 h 15575"/>
              <a:gd name="T104" fmla="*/ 15582 w 18748"/>
              <a:gd name="T105" fmla="*/ 134 h 15575"/>
              <a:gd name="T106" fmla="*/ 16266 w 18748"/>
              <a:gd name="T107" fmla="*/ 918 h 15575"/>
              <a:gd name="T108" fmla="*/ 16490 w 18748"/>
              <a:gd name="T109" fmla="*/ 1342 h 15575"/>
              <a:gd name="T110" fmla="*/ 16158 w 18748"/>
              <a:gd name="T111" fmla="*/ 13186 h 15575"/>
              <a:gd name="T112" fmla="*/ 16694 w 18748"/>
              <a:gd name="T113" fmla="*/ 12078 h 15575"/>
              <a:gd name="T114" fmla="*/ 16586 w 18748"/>
              <a:gd name="T115" fmla="*/ 13222 h 15575"/>
              <a:gd name="T116" fmla="*/ 16350 w 18748"/>
              <a:gd name="T117" fmla="*/ 13458 h 15575"/>
              <a:gd name="T118" fmla="*/ 12538 w 18748"/>
              <a:gd name="T119" fmla="*/ 15282 h 15575"/>
              <a:gd name="T120" fmla="*/ 11774 w 18748"/>
              <a:gd name="T121" fmla="*/ 15414 h 1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748" h="15575">
                <a:moveTo>
                  <a:pt x="17618" y="1914"/>
                </a:moveTo>
                <a:cubicBezTo>
                  <a:pt x="17618" y="1915"/>
                  <a:pt x="17618" y="1917"/>
                  <a:pt x="17618" y="1918"/>
                </a:cubicBezTo>
                <a:cubicBezTo>
                  <a:pt x="17787" y="1967"/>
                  <a:pt x="17943" y="1787"/>
                  <a:pt x="18042" y="1690"/>
                </a:cubicBezTo>
                <a:cubicBezTo>
                  <a:pt x="18125" y="1544"/>
                  <a:pt x="18380" y="1302"/>
                  <a:pt x="18554" y="1302"/>
                </a:cubicBezTo>
                <a:cubicBezTo>
                  <a:pt x="18650" y="1335"/>
                  <a:pt x="18555" y="1576"/>
                  <a:pt x="18658" y="1658"/>
                </a:cubicBezTo>
                <a:cubicBezTo>
                  <a:pt x="18670" y="1663"/>
                  <a:pt x="18748" y="1757"/>
                  <a:pt x="18734" y="1766"/>
                </a:cubicBezTo>
                <a:cubicBezTo>
                  <a:pt x="18690" y="1883"/>
                  <a:pt x="18612" y="2646"/>
                  <a:pt x="18662" y="2678"/>
                </a:cubicBezTo>
                <a:cubicBezTo>
                  <a:pt x="18655" y="2757"/>
                  <a:pt x="18659" y="2805"/>
                  <a:pt x="18602" y="2862"/>
                </a:cubicBezTo>
                <a:cubicBezTo>
                  <a:pt x="18538" y="2958"/>
                  <a:pt x="18384" y="2886"/>
                  <a:pt x="18298" y="2886"/>
                </a:cubicBezTo>
                <a:cubicBezTo>
                  <a:pt x="18266" y="2938"/>
                  <a:pt x="18168" y="2974"/>
                  <a:pt x="18150" y="3030"/>
                </a:cubicBezTo>
                <a:cubicBezTo>
                  <a:pt x="18073" y="3262"/>
                  <a:pt x="18470" y="3640"/>
                  <a:pt x="18398" y="3890"/>
                </a:cubicBezTo>
                <a:cubicBezTo>
                  <a:pt x="18396" y="3890"/>
                  <a:pt x="18395" y="3890"/>
                  <a:pt x="18394" y="3890"/>
                </a:cubicBezTo>
                <a:cubicBezTo>
                  <a:pt x="18394" y="3918"/>
                  <a:pt x="18344" y="4123"/>
                  <a:pt x="18334" y="4162"/>
                </a:cubicBezTo>
                <a:cubicBezTo>
                  <a:pt x="18324" y="4199"/>
                  <a:pt x="18314" y="4225"/>
                  <a:pt x="18278" y="4234"/>
                </a:cubicBezTo>
                <a:cubicBezTo>
                  <a:pt x="18278" y="4249"/>
                  <a:pt x="18127" y="4200"/>
                  <a:pt x="18102" y="4198"/>
                </a:cubicBezTo>
                <a:cubicBezTo>
                  <a:pt x="18043" y="4128"/>
                  <a:pt x="18074" y="3975"/>
                  <a:pt x="18042" y="3978"/>
                </a:cubicBezTo>
                <a:cubicBezTo>
                  <a:pt x="17998" y="3983"/>
                  <a:pt x="17964" y="4050"/>
                  <a:pt x="17958" y="4050"/>
                </a:cubicBezTo>
                <a:cubicBezTo>
                  <a:pt x="17949" y="4119"/>
                  <a:pt x="17886" y="4334"/>
                  <a:pt x="17814" y="4370"/>
                </a:cubicBezTo>
                <a:cubicBezTo>
                  <a:pt x="17772" y="4422"/>
                  <a:pt x="17676" y="4430"/>
                  <a:pt x="17614" y="4430"/>
                </a:cubicBezTo>
                <a:cubicBezTo>
                  <a:pt x="17614" y="4431"/>
                  <a:pt x="17614" y="4433"/>
                  <a:pt x="17614" y="4434"/>
                </a:cubicBezTo>
                <a:cubicBezTo>
                  <a:pt x="17593" y="4445"/>
                  <a:pt x="17594" y="4443"/>
                  <a:pt x="17594" y="4474"/>
                </a:cubicBezTo>
                <a:cubicBezTo>
                  <a:pt x="17660" y="4514"/>
                  <a:pt x="17697" y="4587"/>
                  <a:pt x="17694" y="4638"/>
                </a:cubicBezTo>
                <a:cubicBezTo>
                  <a:pt x="17712" y="4729"/>
                  <a:pt x="17587" y="4808"/>
                  <a:pt x="17558" y="4790"/>
                </a:cubicBezTo>
                <a:cubicBezTo>
                  <a:pt x="17423" y="4790"/>
                  <a:pt x="17325" y="4718"/>
                  <a:pt x="17206" y="4718"/>
                </a:cubicBezTo>
                <a:cubicBezTo>
                  <a:pt x="17206" y="4719"/>
                  <a:pt x="17206" y="4721"/>
                  <a:pt x="17206" y="4722"/>
                </a:cubicBezTo>
                <a:cubicBezTo>
                  <a:pt x="17155" y="4736"/>
                  <a:pt x="17143" y="4906"/>
                  <a:pt x="17106" y="4906"/>
                </a:cubicBezTo>
                <a:cubicBezTo>
                  <a:pt x="17073" y="5035"/>
                  <a:pt x="16957" y="5115"/>
                  <a:pt x="16886" y="5222"/>
                </a:cubicBezTo>
                <a:cubicBezTo>
                  <a:pt x="16883" y="5222"/>
                  <a:pt x="16880" y="5222"/>
                  <a:pt x="16878" y="5222"/>
                </a:cubicBezTo>
                <a:cubicBezTo>
                  <a:pt x="16876" y="5225"/>
                  <a:pt x="16875" y="5227"/>
                  <a:pt x="16874" y="5230"/>
                </a:cubicBezTo>
                <a:cubicBezTo>
                  <a:pt x="16788" y="5258"/>
                  <a:pt x="16727" y="5335"/>
                  <a:pt x="16662" y="5390"/>
                </a:cubicBezTo>
                <a:cubicBezTo>
                  <a:pt x="16662" y="5457"/>
                  <a:pt x="16609" y="5541"/>
                  <a:pt x="16602" y="5618"/>
                </a:cubicBezTo>
                <a:cubicBezTo>
                  <a:pt x="16389" y="5795"/>
                  <a:pt x="16121" y="5703"/>
                  <a:pt x="15966" y="6058"/>
                </a:cubicBezTo>
                <a:cubicBezTo>
                  <a:pt x="15961" y="6135"/>
                  <a:pt x="15866" y="6285"/>
                  <a:pt x="15866" y="6286"/>
                </a:cubicBezTo>
                <a:cubicBezTo>
                  <a:pt x="15783" y="6289"/>
                  <a:pt x="15699" y="6296"/>
                  <a:pt x="15618" y="6298"/>
                </a:cubicBezTo>
                <a:cubicBezTo>
                  <a:pt x="15611" y="6222"/>
                  <a:pt x="15672" y="6086"/>
                  <a:pt x="15762" y="6086"/>
                </a:cubicBezTo>
                <a:cubicBezTo>
                  <a:pt x="15762" y="6049"/>
                  <a:pt x="15606" y="5854"/>
                  <a:pt x="15678" y="5854"/>
                </a:cubicBezTo>
                <a:cubicBezTo>
                  <a:pt x="15679" y="5845"/>
                  <a:pt x="15680" y="5835"/>
                  <a:pt x="15682" y="5826"/>
                </a:cubicBezTo>
                <a:cubicBezTo>
                  <a:pt x="15683" y="5826"/>
                  <a:pt x="15684" y="5826"/>
                  <a:pt x="15686" y="5826"/>
                </a:cubicBezTo>
                <a:cubicBezTo>
                  <a:pt x="15686" y="5698"/>
                  <a:pt x="15857" y="5655"/>
                  <a:pt x="15810" y="5478"/>
                </a:cubicBezTo>
                <a:cubicBezTo>
                  <a:pt x="15784" y="5375"/>
                  <a:pt x="15669" y="5339"/>
                  <a:pt x="15582" y="5374"/>
                </a:cubicBezTo>
                <a:cubicBezTo>
                  <a:pt x="15582" y="5378"/>
                  <a:pt x="14918" y="6182"/>
                  <a:pt x="14918" y="6182"/>
                </a:cubicBezTo>
                <a:cubicBezTo>
                  <a:pt x="14887" y="6228"/>
                  <a:pt x="14635" y="6274"/>
                  <a:pt x="14574" y="6290"/>
                </a:cubicBezTo>
                <a:cubicBezTo>
                  <a:pt x="14493" y="6359"/>
                  <a:pt x="14443" y="6533"/>
                  <a:pt x="14566" y="6594"/>
                </a:cubicBezTo>
                <a:cubicBezTo>
                  <a:pt x="14583" y="6665"/>
                  <a:pt x="14622" y="6697"/>
                  <a:pt x="14622" y="6770"/>
                </a:cubicBezTo>
                <a:cubicBezTo>
                  <a:pt x="14650" y="6785"/>
                  <a:pt x="14851" y="6680"/>
                  <a:pt x="14954" y="6722"/>
                </a:cubicBezTo>
                <a:cubicBezTo>
                  <a:pt x="14981" y="6787"/>
                  <a:pt x="15006" y="6852"/>
                  <a:pt x="15006" y="6926"/>
                </a:cubicBezTo>
                <a:cubicBezTo>
                  <a:pt x="15007" y="6926"/>
                  <a:pt x="15008" y="6926"/>
                  <a:pt x="15010" y="6926"/>
                </a:cubicBezTo>
                <a:cubicBezTo>
                  <a:pt x="15027" y="6962"/>
                  <a:pt x="15133" y="7072"/>
                  <a:pt x="15174" y="7078"/>
                </a:cubicBezTo>
                <a:cubicBezTo>
                  <a:pt x="15174" y="7079"/>
                  <a:pt x="15174" y="7081"/>
                  <a:pt x="15174" y="7082"/>
                </a:cubicBezTo>
                <a:cubicBezTo>
                  <a:pt x="15179" y="7082"/>
                  <a:pt x="15172" y="7079"/>
                  <a:pt x="15178" y="7078"/>
                </a:cubicBezTo>
                <a:cubicBezTo>
                  <a:pt x="15331" y="7078"/>
                  <a:pt x="15331" y="6718"/>
                  <a:pt x="15626" y="6718"/>
                </a:cubicBezTo>
                <a:cubicBezTo>
                  <a:pt x="15752" y="6682"/>
                  <a:pt x="15863" y="6816"/>
                  <a:pt x="16010" y="6774"/>
                </a:cubicBezTo>
                <a:cubicBezTo>
                  <a:pt x="16098" y="6749"/>
                  <a:pt x="16153" y="6778"/>
                  <a:pt x="16218" y="6810"/>
                </a:cubicBezTo>
                <a:cubicBezTo>
                  <a:pt x="16218" y="6833"/>
                  <a:pt x="16235" y="6998"/>
                  <a:pt x="16174" y="6998"/>
                </a:cubicBezTo>
                <a:cubicBezTo>
                  <a:pt x="16158" y="7021"/>
                  <a:pt x="15844" y="7157"/>
                  <a:pt x="15838" y="7154"/>
                </a:cubicBezTo>
                <a:cubicBezTo>
                  <a:pt x="15865" y="7200"/>
                  <a:pt x="15563" y="7507"/>
                  <a:pt x="15522" y="7478"/>
                </a:cubicBezTo>
                <a:cubicBezTo>
                  <a:pt x="15511" y="7512"/>
                  <a:pt x="15410" y="7659"/>
                  <a:pt x="15410" y="7662"/>
                </a:cubicBezTo>
                <a:cubicBezTo>
                  <a:pt x="15395" y="7673"/>
                  <a:pt x="15366" y="7716"/>
                  <a:pt x="15366" y="7730"/>
                </a:cubicBezTo>
                <a:cubicBezTo>
                  <a:pt x="15364" y="7730"/>
                  <a:pt x="15363" y="7730"/>
                  <a:pt x="15362" y="7730"/>
                </a:cubicBezTo>
                <a:cubicBezTo>
                  <a:pt x="15347" y="7768"/>
                  <a:pt x="15310" y="8008"/>
                  <a:pt x="15310" y="8014"/>
                </a:cubicBezTo>
                <a:cubicBezTo>
                  <a:pt x="15318" y="8021"/>
                  <a:pt x="15313" y="8023"/>
                  <a:pt x="15318" y="8030"/>
                </a:cubicBezTo>
                <a:cubicBezTo>
                  <a:pt x="15322" y="8033"/>
                  <a:pt x="15326" y="8035"/>
                  <a:pt x="15330" y="8038"/>
                </a:cubicBezTo>
                <a:cubicBezTo>
                  <a:pt x="15330" y="8059"/>
                  <a:pt x="15374" y="8071"/>
                  <a:pt x="15374" y="8082"/>
                </a:cubicBezTo>
                <a:cubicBezTo>
                  <a:pt x="15817" y="8142"/>
                  <a:pt x="15834" y="8814"/>
                  <a:pt x="15994" y="8894"/>
                </a:cubicBezTo>
                <a:cubicBezTo>
                  <a:pt x="15994" y="8903"/>
                  <a:pt x="15998" y="8904"/>
                  <a:pt x="16002" y="8914"/>
                </a:cubicBezTo>
                <a:cubicBezTo>
                  <a:pt x="16113" y="9011"/>
                  <a:pt x="16251" y="9067"/>
                  <a:pt x="16378" y="9162"/>
                </a:cubicBezTo>
                <a:cubicBezTo>
                  <a:pt x="16378" y="9165"/>
                  <a:pt x="16378" y="9167"/>
                  <a:pt x="16378" y="9170"/>
                </a:cubicBezTo>
                <a:cubicBezTo>
                  <a:pt x="16531" y="9247"/>
                  <a:pt x="16224" y="9255"/>
                  <a:pt x="16218" y="9306"/>
                </a:cubicBezTo>
                <a:cubicBezTo>
                  <a:pt x="16311" y="9360"/>
                  <a:pt x="16417" y="9412"/>
                  <a:pt x="16470" y="9566"/>
                </a:cubicBezTo>
                <a:cubicBezTo>
                  <a:pt x="16468" y="9566"/>
                  <a:pt x="16467" y="9566"/>
                  <a:pt x="16466" y="9566"/>
                </a:cubicBezTo>
                <a:cubicBezTo>
                  <a:pt x="16466" y="9740"/>
                  <a:pt x="16083" y="9894"/>
                  <a:pt x="15998" y="9990"/>
                </a:cubicBezTo>
                <a:cubicBezTo>
                  <a:pt x="15996" y="9990"/>
                  <a:pt x="15995" y="9990"/>
                  <a:pt x="15994" y="9990"/>
                </a:cubicBezTo>
                <a:cubicBezTo>
                  <a:pt x="15994" y="9994"/>
                  <a:pt x="15994" y="9998"/>
                  <a:pt x="15994" y="10002"/>
                </a:cubicBezTo>
                <a:cubicBezTo>
                  <a:pt x="16026" y="10014"/>
                  <a:pt x="16094" y="10010"/>
                  <a:pt x="16130" y="10010"/>
                </a:cubicBezTo>
                <a:cubicBezTo>
                  <a:pt x="16225" y="9831"/>
                  <a:pt x="16503" y="9967"/>
                  <a:pt x="16634" y="10018"/>
                </a:cubicBezTo>
                <a:cubicBezTo>
                  <a:pt x="16631" y="10026"/>
                  <a:pt x="16634" y="10021"/>
                  <a:pt x="16630" y="10026"/>
                </a:cubicBezTo>
                <a:cubicBezTo>
                  <a:pt x="16604" y="10122"/>
                  <a:pt x="16434" y="10171"/>
                  <a:pt x="16434" y="10250"/>
                </a:cubicBezTo>
                <a:cubicBezTo>
                  <a:pt x="16466" y="10250"/>
                  <a:pt x="16559" y="10146"/>
                  <a:pt x="16590" y="10198"/>
                </a:cubicBezTo>
                <a:cubicBezTo>
                  <a:pt x="16590" y="10230"/>
                  <a:pt x="16624" y="10311"/>
                  <a:pt x="16594" y="10342"/>
                </a:cubicBezTo>
                <a:cubicBezTo>
                  <a:pt x="16549" y="10395"/>
                  <a:pt x="16505" y="10351"/>
                  <a:pt x="16466" y="10386"/>
                </a:cubicBezTo>
                <a:cubicBezTo>
                  <a:pt x="16464" y="10386"/>
                  <a:pt x="16463" y="10386"/>
                  <a:pt x="16462" y="10386"/>
                </a:cubicBezTo>
                <a:cubicBezTo>
                  <a:pt x="16462" y="10592"/>
                  <a:pt x="16698" y="10878"/>
                  <a:pt x="16354" y="10878"/>
                </a:cubicBezTo>
                <a:cubicBezTo>
                  <a:pt x="16251" y="11056"/>
                  <a:pt x="16226" y="11080"/>
                  <a:pt x="16218" y="11318"/>
                </a:cubicBezTo>
                <a:cubicBezTo>
                  <a:pt x="16124" y="11380"/>
                  <a:pt x="16139" y="11524"/>
                  <a:pt x="16058" y="11594"/>
                </a:cubicBezTo>
                <a:cubicBezTo>
                  <a:pt x="16012" y="11593"/>
                  <a:pt x="15931" y="11589"/>
                  <a:pt x="15918" y="11618"/>
                </a:cubicBezTo>
                <a:cubicBezTo>
                  <a:pt x="15918" y="11672"/>
                  <a:pt x="16014" y="11708"/>
                  <a:pt x="16058" y="11718"/>
                </a:cubicBezTo>
                <a:cubicBezTo>
                  <a:pt x="16047" y="11805"/>
                  <a:pt x="15916" y="11767"/>
                  <a:pt x="15954" y="11886"/>
                </a:cubicBezTo>
                <a:cubicBezTo>
                  <a:pt x="15961" y="11987"/>
                  <a:pt x="15986" y="12046"/>
                  <a:pt x="15962" y="12142"/>
                </a:cubicBezTo>
                <a:cubicBezTo>
                  <a:pt x="15770" y="12156"/>
                  <a:pt x="15906" y="12316"/>
                  <a:pt x="15758" y="12390"/>
                </a:cubicBezTo>
                <a:cubicBezTo>
                  <a:pt x="15715" y="12517"/>
                  <a:pt x="15522" y="12514"/>
                  <a:pt x="15510" y="12558"/>
                </a:cubicBezTo>
                <a:cubicBezTo>
                  <a:pt x="15469" y="12602"/>
                  <a:pt x="15272" y="12990"/>
                  <a:pt x="15194" y="12990"/>
                </a:cubicBezTo>
                <a:cubicBezTo>
                  <a:pt x="15192" y="12993"/>
                  <a:pt x="15191" y="12995"/>
                  <a:pt x="15190" y="12998"/>
                </a:cubicBezTo>
                <a:cubicBezTo>
                  <a:pt x="15097" y="13029"/>
                  <a:pt x="14894" y="13064"/>
                  <a:pt x="14894" y="13174"/>
                </a:cubicBezTo>
                <a:cubicBezTo>
                  <a:pt x="14885" y="13203"/>
                  <a:pt x="14900" y="13219"/>
                  <a:pt x="14902" y="13250"/>
                </a:cubicBezTo>
                <a:cubicBezTo>
                  <a:pt x="14708" y="13360"/>
                  <a:pt x="14456" y="13618"/>
                  <a:pt x="14202" y="13538"/>
                </a:cubicBezTo>
                <a:cubicBezTo>
                  <a:pt x="14098" y="13505"/>
                  <a:pt x="14084" y="13730"/>
                  <a:pt x="13986" y="13730"/>
                </a:cubicBezTo>
                <a:cubicBezTo>
                  <a:pt x="13930" y="13781"/>
                  <a:pt x="13790" y="13635"/>
                  <a:pt x="13790" y="13590"/>
                </a:cubicBezTo>
                <a:cubicBezTo>
                  <a:pt x="13710" y="13537"/>
                  <a:pt x="13707" y="13632"/>
                  <a:pt x="13694" y="13658"/>
                </a:cubicBezTo>
                <a:cubicBezTo>
                  <a:pt x="13651" y="13828"/>
                  <a:pt x="13373" y="14006"/>
                  <a:pt x="13202" y="14006"/>
                </a:cubicBezTo>
                <a:cubicBezTo>
                  <a:pt x="13087" y="14041"/>
                  <a:pt x="12523" y="14099"/>
                  <a:pt x="12502" y="14206"/>
                </a:cubicBezTo>
                <a:cubicBezTo>
                  <a:pt x="12500" y="14206"/>
                  <a:pt x="12499" y="14206"/>
                  <a:pt x="12498" y="14206"/>
                </a:cubicBezTo>
                <a:cubicBezTo>
                  <a:pt x="12498" y="14255"/>
                  <a:pt x="12463" y="14362"/>
                  <a:pt x="12402" y="14362"/>
                </a:cubicBezTo>
                <a:cubicBezTo>
                  <a:pt x="12349" y="14425"/>
                  <a:pt x="12381" y="14400"/>
                  <a:pt x="12398" y="14466"/>
                </a:cubicBezTo>
                <a:cubicBezTo>
                  <a:pt x="12431" y="14465"/>
                  <a:pt x="12457" y="14469"/>
                  <a:pt x="12482" y="14474"/>
                </a:cubicBezTo>
                <a:cubicBezTo>
                  <a:pt x="12499" y="14504"/>
                  <a:pt x="12495" y="14587"/>
                  <a:pt x="12490" y="14622"/>
                </a:cubicBezTo>
                <a:cubicBezTo>
                  <a:pt x="12412" y="14665"/>
                  <a:pt x="12381" y="14661"/>
                  <a:pt x="12290" y="14658"/>
                </a:cubicBezTo>
                <a:cubicBezTo>
                  <a:pt x="12290" y="14657"/>
                  <a:pt x="12290" y="14655"/>
                  <a:pt x="12290" y="14654"/>
                </a:cubicBezTo>
                <a:cubicBezTo>
                  <a:pt x="12251" y="14646"/>
                  <a:pt x="12180" y="14480"/>
                  <a:pt x="12146" y="14438"/>
                </a:cubicBezTo>
                <a:cubicBezTo>
                  <a:pt x="12015" y="14373"/>
                  <a:pt x="12146" y="14240"/>
                  <a:pt x="12154" y="14166"/>
                </a:cubicBezTo>
                <a:cubicBezTo>
                  <a:pt x="12147" y="14163"/>
                  <a:pt x="12141" y="14162"/>
                  <a:pt x="12130" y="14162"/>
                </a:cubicBezTo>
                <a:cubicBezTo>
                  <a:pt x="12130" y="14163"/>
                  <a:pt x="12130" y="14165"/>
                  <a:pt x="12130" y="14166"/>
                </a:cubicBezTo>
                <a:cubicBezTo>
                  <a:pt x="12048" y="14188"/>
                  <a:pt x="11987" y="14231"/>
                  <a:pt x="11906" y="14238"/>
                </a:cubicBezTo>
                <a:cubicBezTo>
                  <a:pt x="11906" y="14237"/>
                  <a:pt x="11906" y="14235"/>
                  <a:pt x="11906" y="14234"/>
                </a:cubicBezTo>
                <a:cubicBezTo>
                  <a:pt x="11892" y="14230"/>
                  <a:pt x="11716" y="13968"/>
                  <a:pt x="11710" y="14102"/>
                </a:cubicBezTo>
                <a:cubicBezTo>
                  <a:pt x="11752" y="14123"/>
                  <a:pt x="11764" y="14162"/>
                  <a:pt x="11710" y="14170"/>
                </a:cubicBezTo>
                <a:cubicBezTo>
                  <a:pt x="11710" y="14195"/>
                  <a:pt x="11404" y="14160"/>
                  <a:pt x="11378" y="14158"/>
                </a:cubicBezTo>
                <a:cubicBezTo>
                  <a:pt x="11275" y="14158"/>
                  <a:pt x="10897" y="14054"/>
                  <a:pt x="10930" y="13890"/>
                </a:cubicBezTo>
                <a:cubicBezTo>
                  <a:pt x="10928" y="13890"/>
                  <a:pt x="10927" y="13890"/>
                  <a:pt x="10926" y="13890"/>
                </a:cubicBezTo>
                <a:cubicBezTo>
                  <a:pt x="10910" y="13840"/>
                  <a:pt x="10957" y="13724"/>
                  <a:pt x="10958" y="13670"/>
                </a:cubicBezTo>
                <a:cubicBezTo>
                  <a:pt x="10947" y="13661"/>
                  <a:pt x="10936" y="13651"/>
                  <a:pt x="10926" y="13642"/>
                </a:cubicBezTo>
                <a:cubicBezTo>
                  <a:pt x="10891" y="13639"/>
                  <a:pt x="10526" y="13571"/>
                  <a:pt x="10526" y="13570"/>
                </a:cubicBezTo>
                <a:cubicBezTo>
                  <a:pt x="10466" y="13555"/>
                  <a:pt x="10480" y="13485"/>
                  <a:pt x="10446" y="13474"/>
                </a:cubicBezTo>
                <a:cubicBezTo>
                  <a:pt x="10427" y="13458"/>
                  <a:pt x="10352" y="13479"/>
                  <a:pt x="10342" y="13486"/>
                </a:cubicBezTo>
                <a:cubicBezTo>
                  <a:pt x="10312" y="13531"/>
                  <a:pt x="10191" y="13682"/>
                  <a:pt x="10126" y="13682"/>
                </a:cubicBezTo>
                <a:cubicBezTo>
                  <a:pt x="10126" y="13683"/>
                  <a:pt x="10126" y="13685"/>
                  <a:pt x="10126" y="13686"/>
                </a:cubicBezTo>
                <a:cubicBezTo>
                  <a:pt x="10067" y="13690"/>
                  <a:pt x="10021" y="13681"/>
                  <a:pt x="9974" y="13722"/>
                </a:cubicBezTo>
                <a:cubicBezTo>
                  <a:pt x="9974" y="13828"/>
                  <a:pt x="9832" y="13786"/>
                  <a:pt x="9786" y="13786"/>
                </a:cubicBezTo>
                <a:cubicBezTo>
                  <a:pt x="9768" y="13765"/>
                  <a:pt x="9727" y="13741"/>
                  <a:pt x="9718" y="13722"/>
                </a:cubicBezTo>
                <a:cubicBezTo>
                  <a:pt x="9700" y="13722"/>
                  <a:pt x="9562" y="13762"/>
                  <a:pt x="9562" y="13766"/>
                </a:cubicBezTo>
                <a:cubicBezTo>
                  <a:pt x="9461" y="13796"/>
                  <a:pt x="9391" y="13702"/>
                  <a:pt x="9302" y="13702"/>
                </a:cubicBezTo>
                <a:cubicBezTo>
                  <a:pt x="9286" y="13722"/>
                  <a:pt x="9218" y="13797"/>
                  <a:pt x="9202" y="13798"/>
                </a:cubicBezTo>
                <a:cubicBezTo>
                  <a:pt x="9171" y="13824"/>
                  <a:pt x="9022" y="13762"/>
                  <a:pt x="8994" y="13786"/>
                </a:cubicBezTo>
                <a:cubicBezTo>
                  <a:pt x="8952" y="13795"/>
                  <a:pt x="8960" y="13840"/>
                  <a:pt x="8962" y="13890"/>
                </a:cubicBezTo>
                <a:cubicBezTo>
                  <a:pt x="9006" y="13929"/>
                  <a:pt x="9016" y="14071"/>
                  <a:pt x="9014" y="14122"/>
                </a:cubicBezTo>
                <a:cubicBezTo>
                  <a:pt x="9055" y="14122"/>
                  <a:pt x="9052" y="14326"/>
                  <a:pt x="9042" y="14354"/>
                </a:cubicBezTo>
                <a:cubicBezTo>
                  <a:pt x="9028" y="14420"/>
                  <a:pt x="8974" y="14399"/>
                  <a:pt x="8922" y="14390"/>
                </a:cubicBezTo>
                <a:cubicBezTo>
                  <a:pt x="8922" y="14389"/>
                  <a:pt x="8922" y="14387"/>
                  <a:pt x="8922" y="14386"/>
                </a:cubicBezTo>
                <a:cubicBezTo>
                  <a:pt x="8813" y="14364"/>
                  <a:pt x="8754" y="14249"/>
                  <a:pt x="8754" y="14146"/>
                </a:cubicBezTo>
                <a:cubicBezTo>
                  <a:pt x="8754" y="14074"/>
                  <a:pt x="8746" y="14112"/>
                  <a:pt x="8710" y="14058"/>
                </a:cubicBezTo>
                <a:cubicBezTo>
                  <a:pt x="8598" y="14058"/>
                  <a:pt x="8601" y="14170"/>
                  <a:pt x="8530" y="14170"/>
                </a:cubicBezTo>
                <a:cubicBezTo>
                  <a:pt x="8530" y="14171"/>
                  <a:pt x="8530" y="14173"/>
                  <a:pt x="8530" y="14174"/>
                </a:cubicBezTo>
                <a:cubicBezTo>
                  <a:pt x="8477" y="14170"/>
                  <a:pt x="8469" y="14150"/>
                  <a:pt x="8422" y="14146"/>
                </a:cubicBezTo>
                <a:cubicBezTo>
                  <a:pt x="8404" y="14064"/>
                  <a:pt x="8214" y="13915"/>
                  <a:pt x="8214" y="13910"/>
                </a:cubicBezTo>
                <a:cubicBezTo>
                  <a:pt x="8183" y="13899"/>
                  <a:pt x="8106" y="13928"/>
                  <a:pt x="8086" y="13910"/>
                </a:cubicBezTo>
                <a:cubicBezTo>
                  <a:pt x="8062" y="13904"/>
                  <a:pt x="8029" y="13859"/>
                  <a:pt x="8022" y="13838"/>
                </a:cubicBezTo>
                <a:cubicBezTo>
                  <a:pt x="8020" y="13838"/>
                  <a:pt x="8019" y="13838"/>
                  <a:pt x="8018" y="13838"/>
                </a:cubicBezTo>
                <a:cubicBezTo>
                  <a:pt x="8001" y="13738"/>
                  <a:pt x="8039" y="13565"/>
                  <a:pt x="8006" y="13482"/>
                </a:cubicBezTo>
                <a:cubicBezTo>
                  <a:pt x="7955" y="13465"/>
                  <a:pt x="7922" y="13465"/>
                  <a:pt x="7886" y="13422"/>
                </a:cubicBezTo>
                <a:cubicBezTo>
                  <a:pt x="7821" y="13379"/>
                  <a:pt x="7798" y="13144"/>
                  <a:pt x="7730" y="13058"/>
                </a:cubicBezTo>
                <a:cubicBezTo>
                  <a:pt x="7618" y="12983"/>
                  <a:pt x="7562" y="13122"/>
                  <a:pt x="7474" y="13122"/>
                </a:cubicBezTo>
                <a:cubicBezTo>
                  <a:pt x="7474" y="13123"/>
                  <a:pt x="7474" y="13125"/>
                  <a:pt x="7474" y="13126"/>
                </a:cubicBezTo>
                <a:cubicBezTo>
                  <a:pt x="7350" y="13093"/>
                  <a:pt x="7401" y="13026"/>
                  <a:pt x="7378" y="12910"/>
                </a:cubicBezTo>
                <a:cubicBezTo>
                  <a:pt x="7339" y="12773"/>
                  <a:pt x="7407" y="12683"/>
                  <a:pt x="7438" y="12562"/>
                </a:cubicBezTo>
                <a:cubicBezTo>
                  <a:pt x="7440" y="12561"/>
                  <a:pt x="7443" y="12559"/>
                  <a:pt x="7446" y="12558"/>
                </a:cubicBezTo>
                <a:cubicBezTo>
                  <a:pt x="7446" y="12483"/>
                  <a:pt x="7660" y="12388"/>
                  <a:pt x="7714" y="12330"/>
                </a:cubicBezTo>
                <a:cubicBezTo>
                  <a:pt x="7732" y="12325"/>
                  <a:pt x="7734" y="12321"/>
                  <a:pt x="7746" y="12306"/>
                </a:cubicBezTo>
                <a:cubicBezTo>
                  <a:pt x="7776" y="12291"/>
                  <a:pt x="7912" y="11690"/>
                  <a:pt x="7838" y="11606"/>
                </a:cubicBezTo>
                <a:cubicBezTo>
                  <a:pt x="7838" y="11564"/>
                  <a:pt x="7686" y="11509"/>
                  <a:pt x="7686" y="11466"/>
                </a:cubicBezTo>
                <a:cubicBezTo>
                  <a:pt x="7673" y="11457"/>
                  <a:pt x="7660" y="11418"/>
                  <a:pt x="7658" y="11418"/>
                </a:cubicBezTo>
                <a:cubicBezTo>
                  <a:pt x="7658" y="11298"/>
                  <a:pt x="7614" y="11255"/>
                  <a:pt x="7546" y="11170"/>
                </a:cubicBezTo>
                <a:cubicBezTo>
                  <a:pt x="7502" y="11159"/>
                  <a:pt x="7450" y="11139"/>
                  <a:pt x="7418" y="11178"/>
                </a:cubicBezTo>
                <a:cubicBezTo>
                  <a:pt x="7343" y="11215"/>
                  <a:pt x="7420" y="11410"/>
                  <a:pt x="7306" y="11426"/>
                </a:cubicBezTo>
                <a:cubicBezTo>
                  <a:pt x="7230" y="11450"/>
                  <a:pt x="7145" y="11308"/>
                  <a:pt x="7074" y="11258"/>
                </a:cubicBezTo>
                <a:cubicBezTo>
                  <a:pt x="7005" y="11258"/>
                  <a:pt x="6867" y="11152"/>
                  <a:pt x="6790" y="11130"/>
                </a:cubicBezTo>
                <a:cubicBezTo>
                  <a:pt x="6790" y="11131"/>
                  <a:pt x="6790" y="11133"/>
                  <a:pt x="6790" y="11134"/>
                </a:cubicBezTo>
                <a:cubicBezTo>
                  <a:pt x="6721" y="11147"/>
                  <a:pt x="6621" y="11246"/>
                  <a:pt x="6574" y="11302"/>
                </a:cubicBezTo>
                <a:cubicBezTo>
                  <a:pt x="6374" y="11323"/>
                  <a:pt x="6199" y="11568"/>
                  <a:pt x="6014" y="11630"/>
                </a:cubicBezTo>
                <a:cubicBezTo>
                  <a:pt x="5938" y="11670"/>
                  <a:pt x="5429" y="11773"/>
                  <a:pt x="5331" y="11630"/>
                </a:cubicBezTo>
                <a:cubicBezTo>
                  <a:pt x="5290" y="11590"/>
                  <a:pt x="5338" y="11441"/>
                  <a:pt x="5342" y="11386"/>
                </a:cubicBezTo>
                <a:cubicBezTo>
                  <a:pt x="5274" y="11341"/>
                  <a:pt x="5233" y="11321"/>
                  <a:pt x="5234" y="11226"/>
                </a:cubicBezTo>
                <a:cubicBezTo>
                  <a:pt x="5208" y="11212"/>
                  <a:pt x="5050" y="11179"/>
                  <a:pt x="5050" y="11178"/>
                </a:cubicBezTo>
                <a:cubicBezTo>
                  <a:pt x="4915" y="11144"/>
                  <a:pt x="4824" y="10946"/>
                  <a:pt x="4650" y="10946"/>
                </a:cubicBezTo>
                <a:cubicBezTo>
                  <a:pt x="4650" y="10945"/>
                  <a:pt x="4382" y="11034"/>
                  <a:pt x="4350" y="11090"/>
                </a:cubicBezTo>
                <a:cubicBezTo>
                  <a:pt x="4350" y="11142"/>
                  <a:pt x="4367" y="11229"/>
                  <a:pt x="4338" y="11274"/>
                </a:cubicBezTo>
                <a:cubicBezTo>
                  <a:pt x="4251" y="11317"/>
                  <a:pt x="4250" y="11319"/>
                  <a:pt x="4150" y="11286"/>
                </a:cubicBezTo>
                <a:cubicBezTo>
                  <a:pt x="4089" y="11166"/>
                  <a:pt x="4151" y="11079"/>
                  <a:pt x="4154" y="10962"/>
                </a:cubicBezTo>
                <a:cubicBezTo>
                  <a:pt x="4093" y="10921"/>
                  <a:pt x="3964" y="10920"/>
                  <a:pt x="3898" y="10946"/>
                </a:cubicBezTo>
                <a:cubicBezTo>
                  <a:pt x="3830" y="10960"/>
                  <a:pt x="3768" y="11048"/>
                  <a:pt x="3690" y="11026"/>
                </a:cubicBezTo>
                <a:cubicBezTo>
                  <a:pt x="3604" y="11000"/>
                  <a:pt x="3558" y="10926"/>
                  <a:pt x="3502" y="10858"/>
                </a:cubicBezTo>
                <a:cubicBezTo>
                  <a:pt x="3384" y="10834"/>
                  <a:pt x="3288" y="10840"/>
                  <a:pt x="3170" y="10838"/>
                </a:cubicBezTo>
                <a:cubicBezTo>
                  <a:pt x="3078" y="10755"/>
                  <a:pt x="2997" y="10619"/>
                  <a:pt x="2922" y="10518"/>
                </a:cubicBezTo>
                <a:cubicBezTo>
                  <a:pt x="2857" y="10476"/>
                  <a:pt x="2778" y="10519"/>
                  <a:pt x="2714" y="10434"/>
                </a:cubicBezTo>
                <a:cubicBezTo>
                  <a:pt x="2704" y="10426"/>
                  <a:pt x="2695" y="10418"/>
                  <a:pt x="2686" y="10410"/>
                </a:cubicBezTo>
                <a:cubicBezTo>
                  <a:pt x="2639" y="10348"/>
                  <a:pt x="2595" y="10198"/>
                  <a:pt x="2590" y="10098"/>
                </a:cubicBezTo>
                <a:cubicBezTo>
                  <a:pt x="2540" y="10065"/>
                  <a:pt x="2398" y="10098"/>
                  <a:pt x="2374" y="10050"/>
                </a:cubicBezTo>
                <a:cubicBezTo>
                  <a:pt x="2343" y="10050"/>
                  <a:pt x="2274" y="9915"/>
                  <a:pt x="2274" y="9894"/>
                </a:cubicBezTo>
                <a:cubicBezTo>
                  <a:pt x="2212" y="9848"/>
                  <a:pt x="2103" y="9817"/>
                  <a:pt x="2058" y="9762"/>
                </a:cubicBezTo>
                <a:cubicBezTo>
                  <a:pt x="2055" y="9761"/>
                  <a:pt x="2052" y="9759"/>
                  <a:pt x="2050" y="9758"/>
                </a:cubicBezTo>
                <a:cubicBezTo>
                  <a:pt x="2050" y="9710"/>
                  <a:pt x="1884" y="9515"/>
                  <a:pt x="1882" y="9514"/>
                </a:cubicBezTo>
                <a:cubicBezTo>
                  <a:pt x="1713" y="9542"/>
                  <a:pt x="1515" y="9634"/>
                  <a:pt x="1386" y="9466"/>
                </a:cubicBezTo>
                <a:cubicBezTo>
                  <a:pt x="1347" y="9424"/>
                  <a:pt x="1338" y="9330"/>
                  <a:pt x="1338" y="9254"/>
                </a:cubicBezTo>
                <a:cubicBezTo>
                  <a:pt x="1166" y="9116"/>
                  <a:pt x="1111" y="8946"/>
                  <a:pt x="874" y="8946"/>
                </a:cubicBezTo>
                <a:cubicBezTo>
                  <a:pt x="825" y="8932"/>
                  <a:pt x="837" y="8929"/>
                  <a:pt x="810" y="8906"/>
                </a:cubicBezTo>
                <a:cubicBezTo>
                  <a:pt x="817" y="8823"/>
                  <a:pt x="802" y="8778"/>
                  <a:pt x="862" y="8726"/>
                </a:cubicBezTo>
                <a:cubicBezTo>
                  <a:pt x="862" y="8723"/>
                  <a:pt x="862" y="8721"/>
                  <a:pt x="862" y="8718"/>
                </a:cubicBezTo>
                <a:cubicBezTo>
                  <a:pt x="950" y="8659"/>
                  <a:pt x="894" y="8404"/>
                  <a:pt x="894" y="8322"/>
                </a:cubicBezTo>
                <a:cubicBezTo>
                  <a:pt x="892" y="8322"/>
                  <a:pt x="891" y="8322"/>
                  <a:pt x="890" y="8322"/>
                </a:cubicBezTo>
                <a:cubicBezTo>
                  <a:pt x="890" y="8214"/>
                  <a:pt x="878" y="8264"/>
                  <a:pt x="910" y="8202"/>
                </a:cubicBezTo>
                <a:cubicBezTo>
                  <a:pt x="1002" y="8202"/>
                  <a:pt x="1062" y="8272"/>
                  <a:pt x="1142" y="8274"/>
                </a:cubicBezTo>
                <a:cubicBezTo>
                  <a:pt x="1151" y="8240"/>
                  <a:pt x="1162" y="8261"/>
                  <a:pt x="1162" y="8218"/>
                </a:cubicBezTo>
                <a:cubicBezTo>
                  <a:pt x="1163" y="8218"/>
                  <a:pt x="1164" y="8218"/>
                  <a:pt x="1166" y="8218"/>
                </a:cubicBezTo>
                <a:cubicBezTo>
                  <a:pt x="1166" y="8056"/>
                  <a:pt x="1116" y="7919"/>
                  <a:pt x="1090" y="7762"/>
                </a:cubicBezTo>
                <a:cubicBezTo>
                  <a:pt x="1088" y="7762"/>
                  <a:pt x="1087" y="7762"/>
                  <a:pt x="1086" y="7762"/>
                </a:cubicBezTo>
                <a:cubicBezTo>
                  <a:pt x="1046" y="7640"/>
                  <a:pt x="1182" y="7574"/>
                  <a:pt x="1182" y="7478"/>
                </a:cubicBezTo>
                <a:cubicBezTo>
                  <a:pt x="1172" y="7419"/>
                  <a:pt x="1161" y="7417"/>
                  <a:pt x="1138" y="7398"/>
                </a:cubicBezTo>
                <a:cubicBezTo>
                  <a:pt x="989" y="7368"/>
                  <a:pt x="969" y="7185"/>
                  <a:pt x="1002" y="7070"/>
                </a:cubicBezTo>
                <a:cubicBezTo>
                  <a:pt x="1039" y="6937"/>
                  <a:pt x="620" y="6604"/>
                  <a:pt x="542" y="6674"/>
                </a:cubicBezTo>
                <a:cubicBezTo>
                  <a:pt x="511" y="6672"/>
                  <a:pt x="470" y="6618"/>
                  <a:pt x="474" y="6614"/>
                </a:cubicBezTo>
                <a:cubicBezTo>
                  <a:pt x="474" y="6539"/>
                  <a:pt x="545" y="6334"/>
                  <a:pt x="506" y="6270"/>
                </a:cubicBezTo>
                <a:cubicBezTo>
                  <a:pt x="445" y="6240"/>
                  <a:pt x="253" y="6082"/>
                  <a:pt x="210" y="6030"/>
                </a:cubicBezTo>
                <a:cubicBezTo>
                  <a:pt x="206" y="6027"/>
                  <a:pt x="202" y="6025"/>
                  <a:pt x="198" y="6022"/>
                </a:cubicBezTo>
                <a:cubicBezTo>
                  <a:pt x="122" y="5909"/>
                  <a:pt x="217" y="5802"/>
                  <a:pt x="330" y="5774"/>
                </a:cubicBezTo>
                <a:cubicBezTo>
                  <a:pt x="391" y="5650"/>
                  <a:pt x="362" y="5521"/>
                  <a:pt x="362" y="5390"/>
                </a:cubicBezTo>
                <a:cubicBezTo>
                  <a:pt x="360" y="5390"/>
                  <a:pt x="359" y="5390"/>
                  <a:pt x="358" y="5390"/>
                </a:cubicBezTo>
                <a:cubicBezTo>
                  <a:pt x="358" y="5246"/>
                  <a:pt x="201" y="5340"/>
                  <a:pt x="122" y="5342"/>
                </a:cubicBezTo>
                <a:cubicBezTo>
                  <a:pt x="64" y="5300"/>
                  <a:pt x="0" y="5270"/>
                  <a:pt x="62" y="5134"/>
                </a:cubicBezTo>
                <a:cubicBezTo>
                  <a:pt x="186" y="5107"/>
                  <a:pt x="153" y="4950"/>
                  <a:pt x="94" y="4950"/>
                </a:cubicBezTo>
                <a:cubicBezTo>
                  <a:pt x="77" y="4916"/>
                  <a:pt x="227" y="4832"/>
                  <a:pt x="246" y="4750"/>
                </a:cubicBezTo>
                <a:cubicBezTo>
                  <a:pt x="357" y="4750"/>
                  <a:pt x="701" y="4452"/>
                  <a:pt x="902" y="4518"/>
                </a:cubicBezTo>
                <a:cubicBezTo>
                  <a:pt x="1041" y="4541"/>
                  <a:pt x="931" y="4709"/>
                  <a:pt x="1118" y="4718"/>
                </a:cubicBezTo>
                <a:cubicBezTo>
                  <a:pt x="1388" y="4493"/>
                  <a:pt x="1528" y="4478"/>
                  <a:pt x="1874" y="4478"/>
                </a:cubicBezTo>
                <a:cubicBezTo>
                  <a:pt x="1874" y="4477"/>
                  <a:pt x="1874" y="4475"/>
                  <a:pt x="1874" y="4474"/>
                </a:cubicBezTo>
                <a:cubicBezTo>
                  <a:pt x="1902" y="4464"/>
                  <a:pt x="2242" y="4429"/>
                  <a:pt x="2242" y="4410"/>
                </a:cubicBezTo>
                <a:cubicBezTo>
                  <a:pt x="2353" y="4352"/>
                  <a:pt x="2361" y="4299"/>
                  <a:pt x="2350" y="4234"/>
                </a:cubicBezTo>
                <a:cubicBezTo>
                  <a:pt x="2361" y="4225"/>
                  <a:pt x="2671" y="3846"/>
                  <a:pt x="2674" y="3838"/>
                </a:cubicBezTo>
                <a:cubicBezTo>
                  <a:pt x="2710" y="3675"/>
                  <a:pt x="2718" y="3508"/>
                  <a:pt x="2686" y="3342"/>
                </a:cubicBezTo>
                <a:cubicBezTo>
                  <a:pt x="2687" y="3342"/>
                  <a:pt x="2688" y="3342"/>
                  <a:pt x="2690" y="3342"/>
                </a:cubicBezTo>
                <a:cubicBezTo>
                  <a:pt x="2706" y="3290"/>
                  <a:pt x="2714" y="3219"/>
                  <a:pt x="2670" y="3186"/>
                </a:cubicBezTo>
                <a:cubicBezTo>
                  <a:pt x="2633" y="3134"/>
                  <a:pt x="2658" y="3094"/>
                  <a:pt x="2722" y="3094"/>
                </a:cubicBezTo>
                <a:cubicBezTo>
                  <a:pt x="2974" y="3017"/>
                  <a:pt x="3174" y="3166"/>
                  <a:pt x="3410" y="3166"/>
                </a:cubicBezTo>
                <a:cubicBezTo>
                  <a:pt x="3411" y="3162"/>
                  <a:pt x="3412" y="3158"/>
                  <a:pt x="3414" y="3154"/>
                </a:cubicBezTo>
                <a:cubicBezTo>
                  <a:pt x="3476" y="3081"/>
                  <a:pt x="3345" y="2870"/>
                  <a:pt x="3586" y="2750"/>
                </a:cubicBezTo>
                <a:cubicBezTo>
                  <a:pt x="3621" y="2694"/>
                  <a:pt x="3741" y="2471"/>
                  <a:pt x="3750" y="2438"/>
                </a:cubicBezTo>
                <a:cubicBezTo>
                  <a:pt x="3751" y="2438"/>
                  <a:pt x="3752" y="2438"/>
                  <a:pt x="3754" y="2438"/>
                </a:cubicBezTo>
                <a:cubicBezTo>
                  <a:pt x="3783" y="2394"/>
                  <a:pt x="3838" y="2410"/>
                  <a:pt x="3882" y="2414"/>
                </a:cubicBezTo>
                <a:cubicBezTo>
                  <a:pt x="3882" y="2524"/>
                  <a:pt x="4395" y="2601"/>
                  <a:pt x="4418" y="2598"/>
                </a:cubicBezTo>
                <a:cubicBezTo>
                  <a:pt x="4418" y="2597"/>
                  <a:pt x="4418" y="2595"/>
                  <a:pt x="4418" y="2594"/>
                </a:cubicBezTo>
                <a:cubicBezTo>
                  <a:pt x="4495" y="2589"/>
                  <a:pt x="4512" y="2572"/>
                  <a:pt x="4534" y="2502"/>
                </a:cubicBezTo>
                <a:cubicBezTo>
                  <a:pt x="4535" y="2502"/>
                  <a:pt x="4527" y="2252"/>
                  <a:pt x="4542" y="2218"/>
                </a:cubicBezTo>
                <a:cubicBezTo>
                  <a:pt x="4543" y="2218"/>
                  <a:pt x="4544" y="2218"/>
                  <a:pt x="4546" y="2218"/>
                </a:cubicBezTo>
                <a:cubicBezTo>
                  <a:pt x="4589" y="2046"/>
                  <a:pt x="4839" y="2063"/>
                  <a:pt x="4974" y="2018"/>
                </a:cubicBezTo>
                <a:cubicBezTo>
                  <a:pt x="4974" y="2017"/>
                  <a:pt x="4974" y="2015"/>
                  <a:pt x="4974" y="2014"/>
                </a:cubicBezTo>
                <a:cubicBezTo>
                  <a:pt x="5049" y="1951"/>
                  <a:pt x="5019" y="1822"/>
                  <a:pt x="5178" y="1822"/>
                </a:cubicBezTo>
                <a:cubicBezTo>
                  <a:pt x="5252" y="1798"/>
                  <a:pt x="5366" y="1846"/>
                  <a:pt x="5366" y="1934"/>
                </a:cubicBezTo>
                <a:cubicBezTo>
                  <a:pt x="5367" y="1934"/>
                  <a:pt x="5368" y="1934"/>
                  <a:pt x="5370" y="1934"/>
                </a:cubicBezTo>
                <a:cubicBezTo>
                  <a:pt x="5371" y="1983"/>
                  <a:pt x="5402" y="2050"/>
                  <a:pt x="5402" y="2078"/>
                </a:cubicBezTo>
                <a:cubicBezTo>
                  <a:pt x="5380" y="2141"/>
                  <a:pt x="5684" y="2379"/>
                  <a:pt x="5738" y="2370"/>
                </a:cubicBezTo>
                <a:cubicBezTo>
                  <a:pt x="5784" y="2383"/>
                  <a:pt x="5919" y="2460"/>
                  <a:pt x="5930" y="2494"/>
                </a:cubicBezTo>
                <a:cubicBezTo>
                  <a:pt x="5930" y="2585"/>
                  <a:pt x="5943" y="2772"/>
                  <a:pt x="6010" y="2822"/>
                </a:cubicBezTo>
                <a:cubicBezTo>
                  <a:pt x="6034" y="2944"/>
                  <a:pt x="6133" y="3137"/>
                  <a:pt x="5994" y="3242"/>
                </a:cubicBezTo>
                <a:cubicBezTo>
                  <a:pt x="5994" y="3245"/>
                  <a:pt x="5994" y="3247"/>
                  <a:pt x="5994" y="3250"/>
                </a:cubicBezTo>
                <a:cubicBezTo>
                  <a:pt x="5868" y="3381"/>
                  <a:pt x="5841" y="3480"/>
                  <a:pt x="5962" y="3614"/>
                </a:cubicBezTo>
                <a:cubicBezTo>
                  <a:pt x="6036" y="3668"/>
                  <a:pt x="6177" y="3684"/>
                  <a:pt x="6274" y="3706"/>
                </a:cubicBezTo>
                <a:cubicBezTo>
                  <a:pt x="6333" y="3702"/>
                  <a:pt x="7312" y="4055"/>
                  <a:pt x="7274" y="4298"/>
                </a:cubicBezTo>
                <a:cubicBezTo>
                  <a:pt x="7275" y="4298"/>
                  <a:pt x="7276" y="4298"/>
                  <a:pt x="7278" y="4298"/>
                </a:cubicBezTo>
                <a:cubicBezTo>
                  <a:pt x="7282" y="4387"/>
                  <a:pt x="7316" y="4537"/>
                  <a:pt x="7406" y="4582"/>
                </a:cubicBezTo>
                <a:cubicBezTo>
                  <a:pt x="7407" y="4587"/>
                  <a:pt x="7408" y="4593"/>
                  <a:pt x="7410" y="4598"/>
                </a:cubicBezTo>
                <a:cubicBezTo>
                  <a:pt x="7411" y="4598"/>
                  <a:pt x="7412" y="4598"/>
                  <a:pt x="7414" y="4598"/>
                </a:cubicBezTo>
                <a:cubicBezTo>
                  <a:pt x="7414" y="4602"/>
                  <a:pt x="7408" y="4770"/>
                  <a:pt x="7434" y="4770"/>
                </a:cubicBezTo>
                <a:cubicBezTo>
                  <a:pt x="7434" y="4773"/>
                  <a:pt x="7434" y="4775"/>
                  <a:pt x="7434" y="4778"/>
                </a:cubicBezTo>
                <a:cubicBezTo>
                  <a:pt x="7443" y="4786"/>
                  <a:pt x="7452" y="4794"/>
                  <a:pt x="7462" y="4802"/>
                </a:cubicBezTo>
                <a:cubicBezTo>
                  <a:pt x="7464" y="4806"/>
                  <a:pt x="7467" y="4810"/>
                  <a:pt x="7470" y="4814"/>
                </a:cubicBezTo>
                <a:cubicBezTo>
                  <a:pt x="7578" y="4814"/>
                  <a:pt x="7699" y="4862"/>
                  <a:pt x="7826" y="4862"/>
                </a:cubicBezTo>
                <a:cubicBezTo>
                  <a:pt x="7922" y="4891"/>
                  <a:pt x="8113" y="4966"/>
                  <a:pt x="8194" y="4966"/>
                </a:cubicBezTo>
                <a:cubicBezTo>
                  <a:pt x="8195" y="4969"/>
                  <a:pt x="8196" y="4971"/>
                  <a:pt x="8198" y="4974"/>
                </a:cubicBezTo>
                <a:cubicBezTo>
                  <a:pt x="8432" y="4974"/>
                  <a:pt x="8655" y="4962"/>
                  <a:pt x="8886" y="4962"/>
                </a:cubicBezTo>
                <a:cubicBezTo>
                  <a:pt x="8886" y="4963"/>
                  <a:pt x="8886" y="4965"/>
                  <a:pt x="8886" y="4966"/>
                </a:cubicBezTo>
                <a:cubicBezTo>
                  <a:pt x="9123" y="4996"/>
                  <a:pt x="9247" y="5236"/>
                  <a:pt x="9422" y="5262"/>
                </a:cubicBezTo>
                <a:cubicBezTo>
                  <a:pt x="9501" y="5172"/>
                  <a:pt x="9671" y="5297"/>
                  <a:pt x="9706" y="5346"/>
                </a:cubicBezTo>
                <a:cubicBezTo>
                  <a:pt x="9706" y="5347"/>
                  <a:pt x="9706" y="5349"/>
                  <a:pt x="9706" y="5350"/>
                </a:cubicBezTo>
                <a:cubicBezTo>
                  <a:pt x="9877" y="5350"/>
                  <a:pt x="9918" y="5443"/>
                  <a:pt x="10018" y="5518"/>
                </a:cubicBezTo>
                <a:cubicBezTo>
                  <a:pt x="10039" y="5546"/>
                  <a:pt x="10062" y="5550"/>
                  <a:pt x="10098" y="5550"/>
                </a:cubicBezTo>
                <a:cubicBezTo>
                  <a:pt x="10148" y="5398"/>
                  <a:pt x="11150" y="5185"/>
                  <a:pt x="11150" y="5038"/>
                </a:cubicBezTo>
                <a:cubicBezTo>
                  <a:pt x="11152" y="5038"/>
                  <a:pt x="11155" y="5038"/>
                  <a:pt x="11158" y="5038"/>
                </a:cubicBezTo>
                <a:cubicBezTo>
                  <a:pt x="11158" y="5037"/>
                  <a:pt x="11158" y="5035"/>
                  <a:pt x="11158" y="5034"/>
                </a:cubicBezTo>
                <a:cubicBezTo>
                  <a:pt x="11318" y="4988"/>
                  <a:pt x="11532" y="5124"/>
                  <a:pt x="11726" y="5086"/>
                </a:cubicBezTo>
                <a:cubicBezTo>
                  <a:pt x="11754" y="5001"/>
                  <a:pt x="11935" y="4830"/>
                  <a:pt x="12002" y="4770"/>
                </a:cubicBezTo>
                <a:cubicBezTo>
                  <a:pt x="12079" y="4700"/>
                  <a:pt x="12387" y="4472"/>
                  <a:pt x="12350" y="4430"/>
                </a:cubicBezTo>
                <a:cubicBezTo>
                  <a:pt x="12320" y="4322"/>
                  <a:pt x="12136" y="3848"/>
                  <a:pt x="12422" y="3850"/>
                </a:cubicBezTo>
                <a:cubicBezTo>
                  <a:pt x="12422" y="3851"/>
                  <a:pt x="12422" y="3853"/>
                  <a:pt x="12422" y="3854"/>
                </a:cubicBezTo>
                <a:cubicBezTo>
                  <a:pt x="12425" y="3854"/>
                  <a:pt x="12774" y="4075"/>
                  <a:pt x="12774" y="3990"/>
                </a:cubicBezTo>
                <a:cubicBezTo>
                  <a:pt x="12872" y="3990"/>
                  <a:pt x="13066" y="3751"/>
                  <a:pt x="13090" y="3662"/>
                </a:cubicBezTo>
                <a:cubicBezTo>
                  <a:pt x="13207" y="3639"/>
                  <a:pt x="13415" y="3634"/>
                  <a:pt x="13470" y="3526"/>
                </a:cubicBezTo>
                <a:cubicBezTo>
                  <a:pt x="13546" y="3468"/>
                  <a:pt x="13616" y="3266"/>
                  <a:pt x="13638" y="3266"/>
                </a:cubicBezTo>
                <a:cubicBezTo>
                  <a:pt x="13691" y="3202"/>
                  <a:pt x="13784" y="3181"/>
                  <a:pt x="13862" y="3162"/>
                </a:cubicBezTo>
                <a:cubicBezTo>
                  <a:pt x="13862" y="3161"/>
                  <a:pt x="13862" y="3159"/>
                  <a:pt x="13862" y="3158"/>
                </a:cubicBezTo>
                <a:cubicBezTo>
                  <a:pt x="13866" y="3158"/>
                  <a:pt x="13870" y="3158"/>
                  <a:pt x="13874" y="3158"/>
                </a:cubicBezTo>
                <a:cubicBezTo>
                  <a:pt x="13910" y="3113"/>
                  <a:pt x="14049" y="3002"/>
                  <a:pt x="14094" y="3002"/>
                </a:cubicBezTo>
                <a:cubicBezTo>
                  <a:pt x="14094" y="2981"/>
                  <a:pt x="14485" y="2974"/>
                  <a:pt x="14542" y="2958"/>
                </a:cubicBezTo>
                <a:cubicBezTo>
                  <a:pt x="14542" y="2907"/>
                  <a:pt x="14530" y="2850"/>
                  <a:pt x="14530" y="2814"/>
                </a:cubicBezTo>
                <a:cubicBezTo>
                  <a:pt x="14480" y="2657"/>
                  <a:pt x="14287" y="2560"/>
                  <a:pt x="14134" y="2474"/>
                </a:cubicBezTo>
                <a:cubicBezTo>
                  <a:pt x="14067" y="2472"/>
                  <a:pt x="14043" y="2550"/>
                  <a:pt x="13954" y="2550"/>
                </a:cubicBezTo>
                <a:cubicBezTo>
                  <a:pt x="13914" y="2595"/>
                  <a:pt x="13909" y="2637"/>
                  <a:pt x="13870" y="2686"/>
                </a:cubicBezTo>
                <a:cubicBezTo>
                  <a:pt x="13777" y="2682"/>
                  <a:pt x="13606" y="2604"/>
                  <a:pt x="13546" y="2622"/>
                </a:cubicBezTo>
                <a:cubicBezTo>
                  <a:pt x="13546" y="2623"/>
                  <a:pt x="13546" y="2625"/>
                  <a:pt x="13546" y="2626"/>
                </a:cubicBezTo>
                <a:cubicBezTo>
                  <a:pt x="13454" y="2626"/>
                  <a:pt x="13379" y="2703"/>
                  <a:pt x="13238" y="2698"/>
                </a:cubicBezTo>
                <a:cubicBezTo>
                  <a:pt x="13218" y="2661"/>
                  <a:pt x="13187" y="2639"/>
                  <a:pt x="13186" y="2582"/>
                </a:cubicBezTo>
                <a:cubicBezTo>
                  <a:pt x="13238" y="2522"/>
                  <a:pt x="13328" y="2448"/>
                  <a:pt x="13302" y="2358"/>
                </a:cubicBezTo>
                <a:cubicBezTo>
                  <a:pt x="13302" y="2165"/>
                  <a:pt x="13358" y="2041"/>
                  <a:pt x="13398" y="1842"/>
                </a:cubicBezTo>
                <a:cubicBezTo>
                  <a:pt x="13400" y="1841"/>
                  <a:pt x="13403" y="1839"/>
                  <a:pt x="13406" y="1838"/>
                </a:cubicBezTo>
                <a:cubicBezTo>
                  <a:pt x="13422" y="1813"/>
                  <a:pt x="13449" y="1787"/>
                  <a:pt x="13478" y="1778"/>
                </a:cubicBezTo>
                <a:cubicBezTo>
                  <a:pt x="13672" y="1778"/>
                  <a:pt x="13879" y="1796"/>
                  <a:pt x="14018" y="1638"/>
                </a:cubicBezTo>
                <a:cubicBezTo>
                  <a:pt x="14030" y="1627"/>
                  <a:pt x="14042" y="1617"/>
                  <a:pt x="14054" y="1606"/>
                </a:cubicBezTo>
                <a:cubicBezTo>
                  <a:pt x="14054" y="1501"/>
                  <a:pt x="14126" y="1344"/>
                  <a:pt x="14126" y="1222"/>
                </a:cubicBezTo>
                <a:cubicBezTo>
                  <a:pt x="14127" y="1222"/>
                  <a:pt x="14128" y="1222"/>
                  <a:pt x="14130" y="1222"/>
                </a:cubicBezTo>
                <a:cubicBezTo>
                  <a:pt x="14130" y="1063"/>
                  <a:pt x="14313" y="794"/>
                  <a:pt x="14318" y="794"/>
                </a:cubicBezTo>
                <a:cubicBezTo>
                  <a:pt x="14365" y="682"/>
                  <a:pt x="14231" y="563"/>
                  <a:pt x="14142" y="518"/>
                </a:cubicBezTo>
                <a:cubicBezTo>
                  <a:pt x="14142" y="511"/>
                  <a:pt x="14138" y="474"/>
                  <a:pt x="14134" y="474"/>
                </a:cubicBezTo>
                <a:cubicBezTo>
                  <a:pt x="14151" y="360"/>
                  <a:pt x="14160" y="346"/>
                  <a:pt x="14238" y="286"/>
                </a:cubicBezTo>
                <a:cubicBezTo>
                  <a:pt x="14325" y="264"/>
                  <a:pt x="14406" y="238"/>
                  <a:pt x="14490" y="210"/>
                </a:cubicBezTo>
                <a:cubicBezTo>
                  <a:pt x="14541" y="107"/>
                  <a:pt x="14840" y="18"/>
                  <a:pt x="14954" y="18"/>
                </a:cubicBezTo>
                <a:cubicBezTo>
                  <a:pt x="15033" y="0"/>
                  <a:pt x="15124" y="82"/>
                  <a:pt x="15202" y="82"/>
                </a:cubicBezTo>
                <a:cubicBezTo>
                  <a:pt x="15202" y="83"/>
                  <a:pt x="15202" y="85"/>
                  <a:pt x="15202" y="86"/>
                </a:cubicBezTo>
                <a:cubicBezTo>
                  <a:pt x="15348" y="79"/>
                  <a:pt x="15429" y="67"/>
                  <a:pt x="15558" y="122"/>
                </a:cubicBezTo>
                <a:cubicBezTo>
                  <a:pt x="15558" y="123"/>
                  <a:pt x="15558" y="125"/>
                  <a:pt x="15558" y="126"/>
                </a:cubicBezTo>
                <a:cubicBezTo>
                  <a:pt x="15563" y="127"/>
                  <a:pt x="15568" y="129"/>
                  <a:pt x="15574" y="130"/>
                </a:cubicBezTo>
                <a:cubicBezTo>
                  <a:pt x="15574" y="131"/>
                  <a:pt x="15574" y="133"/>
                  <a:pt x="15574" y="134"/>
                </a:cubicBezTo>
                <a:cubicBezTo>
                  <a:pt x="15576" y="134"/>
                  <a:pt x="15579" y="134"/>
                  <a:pt x="15582" y="134"/>
                </a:cubicBezTo>
                <a:cubicBezTo>
                  <a:pt x="15586" y="138"/>
                  <a:pt x="16030" y="600"/>
                  <a:pt x="16030" y="686"/>
                </a:cubicBezTo>
                <a:cubicBezTo>
                  <a:pt x="16031" y="686"/>
                  <a:pt x="16032" y="686"/>
                  <a:pt x="16034" y="686"/>
                </a:cubicBezTo>
                <a:cubicBezTo>
                  <a:pt x="16036" y="694"/>
                  <a:pt x="16039" y="702"/>
                  <a:pt x="16042" y="710"/>
                </a:cubicBezTo>
                <a:cubicBezTo>
                  <a:pt x="16048" y="715"/>
                  <a:pt x="16055" y="721"/>
                  <a:pt x="16062" y="726"/>
                </a:cubicBezTo>
                <a:cubicBezTo>
                  <a:pt x="16062" y="729"/>
                  <a:pt x="16062" y="731"/>
                  <a:pt x="16062" y="734"/>
                </a:cubicBezTo>
                <a:cubicBezTo>
                  <a:pt x="16127" y="794"/>
                  <a:pt x="16200" y="866"/>
                  <a:pt x="16266" y="918"/>
                </a:cubicBezTo>
                <a:cubicBezTo>
                  <a:pt x="16266" y="922"/>
                  <a:pt x="16266" y="926"/>
                  <a:pt x="16266" y="930"/>
                </a:cubicBezTo>
                <a:cubicBezTo>
                  <a:pt x="16267" y="930"/>
                  <a:pt x="16268" y="930"/>
                  <a:pt x="16270" y="930"/>
                </a:cubicBezTo>
                <a:cubicBezTo>
                  <a:pt x="16270" y="1037"/>
                  <a:pt x="16327" y="1094"/>
                  <a:pt x="16402" y="1150"/>
                </a:cubicBezTo>
                <a:cubicBezTo>
                  <a:pt x="16402" y="1160"/>
                  <a:pt x="16405" y="1160"/>
                  <a:pt x="16414" y="1166"/>
                </a:cubicBezTo>
                <a:cubicBezTo>
                  <a:pt x="16421" y="1195"/>
                  <a:pt x="16446" y="1334"/>
                  <a:pt x="16486" y="1334"/>
                </a:cubicBezTo>
                <a:cubicBezTo>
                  <a:pt x="16487" y="1337"/>
                  <a:pt x="16488" y="1339"/>
                  <a:pt x="16490" y="1342"/>
                </a:cubicBezTo>
                <a:cubicBezTo>
                  <a:pt x="16578" y="1342"/>
                  <a:pt x="16744" y="1323"/>
                  <a:pt x="16814" y="1350"/>
                </a:cubicBezTo>
                <a:cubicBezTo>
                  <a:pt x="16814" y="1390"/>
                  <a:pt x="16986" y="1351"/>
                  <a:pt x="17038" y="1366"/>
                </a:cubicBezTo>
                <a:cubicBezTo>
                  <a:pt x="17038" y="1374"/>
                  <a:pt x="17108" y="1402"/>
                  <a:pt x="17118" y="1414"/>
                </a:cubicBezTo>
                <a:cubicBezTo>
                  <a:pt x="17126" y="1493"/>
                  <a:pt x="17286" y="1537"/>
                  <a:pt x="17378" y="1558"/>
                </a:cubicBezTo>
                <a:cubicBezTo>
                  <a:pt x="17378" y="1649"/>
                  <a:pt x="17510" y="1914"/>
                  <a:pt x="17618" y="1914"/>
                </a:cubicBezTo>
                <a:close/>
                <a:moveTo>
                  <a:pt x="16158" y="13186"/>
                </a:moveTo>
                <a:cubicBezTo>
                  <a:pt x="16169" y="13075"/>
                  <a:pt x="16183" y="12977"/>
                  <a:pt x="16190" y="12858"/>
                </a:cubicBezTo>
                <a:cubicBezTo>
                  <a:pt x="16191" y="12858"/>
                  <a:pt x="16192" y="12858"/>
                  <a:pt x="16194" y="12858"/>
                </a:cubicBezTo>
                <a:cubicBezTo>
                  <a:pt x="16194" y="12716"/>
                  <a:pt x="16266" y="12687"/>
                  <a:pt x="16266" y="12566"/>
                </a:cubicBezTo>
                <a:cubicBezTo>
                  <a:pt x="16267" y="12566"/>
                  <a:pt x="16268" y="12566"/>
                  <a:pt x="16270" y="12566"/>
                </a:cubicBezTo>
                <a:cubicBezTo>
                  <a:pt x="16270" y="12438"/>
                  <a:pt x="16397" y="12205"/>
                  <a:pt x="16502" y="12114"/>
                </a:cubicBezTo>
                <a:cubicBezTo>
                  <a:pt x="16517" y="12092"/>
                  <a:pt x="16659" y="12067"/>
                  <a:pt x="16694" y="12078"/>
                </a:cubicBezTo>
                <a:cubicBezTo>
                  <a:pt x="16694" y="12079"/>
                  <a:pt x="16694" y="12081"/>
                  <a:pt x="16694" y="12082"/>
                </a:cubicBezTo>
                <a:cubicBezTo>
                  <a:pt x="16949" y="12118"/>
                  <a:pt x="16786" y="12268"/>
                  <a:pt x="16786" y="12378"/>
                </a:cubicBezTo>
                <a:cubicBezTo>
                  <a:pt x="16784" y="12378"/>
                  <a:pt x="16783" y="12378"/>
                  <a:pt x="16782" y="12378"/>
                </a:cubicBezTo>
                <a:cubicBezTo>
                  <a:pt x="16782" y="12535"/>
                  <a:pt x="16844" y="12763"/>
                  <a:pt x="16802" y="12906"/>
                </a:cubicBezTo>
                <a:cubicBezTo>
                  <a:pt x="16802" y="12969"/>
                  <a:pt x="16742" y="13020"/>
                  <a:pt x="16742" y="13066"/>
                </a:cubicBezTo>
                <a:cubicBezTo>
                  <a:pt x="16707" y="13119"/>
                  <a:pt x="16586" y="13134"/>
                  <a:pt x="16586" y="13222"/>
                </a:cubicBezTo>
                <a:cubicBezTo>
                  <a:pt x="16584" y="13222"/>
                  <a:pt x="16583" y="13222"/>
                  <a:pt x="16582" y="13222"/>
                </a:cubicBezTo>
                <a:cubicBezTo>
                  <a:pt x="16524" y="13375"/>
                  <a:pt x="16596" y="13474"/>
                  <a:pt x="16466" y="13626"/>
                </a:cubicBezTo>
                <a:cubicBezTo>
                  <a:pt x="16464" y="13626"/>
                  <a:pt x="16463" y="13626"/>
                  <a:pt x="16462" y="13626"/>
                </a:cubicBezTo>
                <a:cubicBezTo>
                  <a:pt x="16462" y="13625"/>
                  <a:pt x="16462" y="13623"/>
                  <a:pt x="16462" y="13622"/>
                </a:cubicBezTo>
                <a:cubicBezTo>
                  <a:pt x="16460" y="13622"/>
                  <a:pt x="16459" y="13622"/>
                  <a:pt x="16458" y="13622"/>
                </a:cubicBezTo>
                <a:cubicBezTo>
                  <a:pt x="16458" y="13575"/>
                  <a:pt x="16358" y="13524"/>
                  <a:pt x="16350" y="13458"/>
                </a:cubicBezTo>
                <a:cubicBezTo>
                  <a:pt x="16348" y="13458"/>
                  <a:pt x="16347" y="13458"/>
                  <a:pt x="16346" y="13458"/>
                </a:cubicBezTo>
                <a:cubicBezTo>
                  <a:pt x="16254" y="13348"/>
                  <a:pt x="16195" y="13318"/>
                  <a:pt x="16158" y="13186"/>
                </a:cubicBezTo>
                <a:close/>
                <a:moveTo>
                  <a:pt x="11910" y="14830"/>
                </a:moveTo>
                <a:cubicBezTo>
                  <a:pt x="12062" y="14815"/>
                  <a:pt x="12395" y="14674"/>
                  <a:pt x="12562" y="14742"/>
                </a:cubicBezTo>
                <a:cubicBezTo>
                  <a:pt x="12604" y="14751"/>
                  <a:pt x="12682" y="14784"/>
                  <a:pt x="12694" y="14830"/>
                </a:cubicBezTo>
                <a:cubicBezTo>
                  <a:pt x="12732" y="14884"/>
                  <a:pt x="12628" y="15009"/>
                  <a:pt x="12538" y="15282"/>
                </a:cubicBezTo>
                <a:cubicBezTo>
                  <a:pt x="12535" y="15283"/>
                  <a:pt x="12532" y="15285"/>
                  <a:pt x="12530" y="15286"/>
                </a:cubicBezTo>
                <a:cubicBezTo>
                  <a:pt x="12530" y="15289"/>
                  <a:pt x="12530" y="15291"/>
                  <a:pt x="12530" y="15294"/>
                </a:cubicBezTo>
                <a:cubicBezTo>
                  <a:pt x="12457" y="15440"/>
                  <a:pt x="12112" y="15575"/>
                  <a:pt x="12102" y="15542"/>
                </a:cubicBezTo>
                <a:cubicBezTo>
                  <a:pt x="12096" y="15542"/>
                  <a:pt x="12091" y="15542"/>
                  <a:pt x="12086" y="15542"/>
                </a:cubicBezTo>
                <a:cubicBezTo>
                  <a:pt x="12086" y="15543"/>
                  <a:pt x="12086" y="15545"/>
                  <a:pt x="12086" y="15546"/>
                </a:cubicBezTo>
                <a:cubicBezTo>
                  <a:pt x="12024" y="15564"/>
                  <a:pt x="11774" y="15472"/>
                  <a:pt x="11774" y="15414"/>
                </a:cubicBezTo>
                <a:cubicBezTo>
                  <a:pt x="11771" y="15413"/>
                  <a:pt x="11768" y="15411"/>
                  <a:pt x="11766" y="15410"/>
                </a:cubicBezTo>
                <a:cubicBezTo>
                  <a:pt x="11664" y="15004"/>
                  <a:pt x="11893" y="15116"/>
                  <a:pt x="11910" y="1483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27" tIns="45713" rIns="91427" bIns="45713" numCol="1" anchor="t" anchorCtr="0" compatLnSpc="1"/>
          <a:lstStyle/>
          <a:p>
            <a:pPr defTabSz="914400"/>
            <a:endParaRPr lang="zh-CN" altLang="en-US" sz="1865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66147" y="1478484"/>
            <a:ext cx="1040888" cy="502699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defTabSz="914400">
              <a:buClr>
                <a:prstClr val="white">
                  <a:lumMod val="65000"/>
                </a:prstClr>
              </a:buClr>
            </a:pPr>
            <a:r>
              <a:rPr lang="en-US" altLang="zh-CN" sz="2665" b="1" kern="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6" name="矩形 5"/>
          <p:cNvSpPr/>
          <p:nvPr/>
        </p:nvSpPr>
        <p:spPr>
          <a:xfrm>
            <a:off x="8866145" y="3129321"/>
            <a:ext cx="1219692" cy="502699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defTabSz="914400">
              <a:buClr>
                <a:prstClr val="white">
                  <a:lumMod val="65000"/>
                </a:prstClr>
              </a:buClr>
            </a:pPr>
            <a:r>
              <a:rPr lang="en-US" altLang="zh-CN" sz="2665" b="1" kern="0" dirty="0">
                <a:solidFill>
                  <a:schemeClr val="accent2"/>
                </a:solidFill>
                <a:cs typeface="+mn-ea"/>
                <a:sym typeface="+mn-lt"/>
              </a:rPr>
              <a:t>TITLE</a:t>
            </a:r>
            <a:endParaRPr lang="en-US" altLang="zh-CN" sz="2665" kern="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66145" y="4791171"/>
            <a:ext cx="1219692" cy="502699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defTabSz="914400">
              <a:buClr>
                <a:prstClr val="white">
                  <a:lumMod val="65000"/>
                </a:prstClr>
              </a:buClr>
            </a:pPr>
            <a:r>
              <a:rPr lang="en-US" altLang="zh-CN" sz="2665" b="1" kern="0" dirty="0">
                <a:solidFill>
                  <a:schemeClr val="accent3"/>
                </a:solidFill>
                <a:cs typeface="+mn-ea"/>
                <a:sym typeface="+mn-lt"/>
              </a:rPr>
              <a:t>TITLE</a:t>
            </a:r>
            <a:endParaRPr lang="en-US" altLang="zh-CN" sz="2665" kern="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6864094" y="1256027"/>
          <a:ext cx="2378766" cy="162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630548" y="1798693"/>
            <a:ext cx="859419" cy="50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665" b="1" kern="0" dirty="0">
                <a:solidFill>
                  <a:schemeClr val="accent1"/>
                </a:solidFill>
                <a:cs typeface="+mn-ea"/>
                <a:sym typeface="+mn-lt"/>
              </a:rPr>
              <a:t>75%</a:t>
            </a:r>
            <a:endParaRPr lang="zh-CN" altLang="en-US" sz="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6864094" y="2906864"/>
          <a:ext cx="2378766" cy="162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630492" y="3449530"/>
            <a:ext cx="8595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665" b="1" kern="0" dirty="0">
                <a:solidFill>
                  <a:schemeClr val="accent2"/>
                </a:solidFill>
                <a:cs typeface="+mn-ea"/>
                <a:sym typeface="+mn-lt"/>
              </a:rPr>
              <a:t>60%</a:t>
            </a:r>
            <a:endParaRPr lang="zh-CN" altLang="en-US" sz="2665" b="1" kern="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6864094" y="4557700"/>
          <a:ext cx="2378766" cy="162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630492" y="5100366"/>
            <a:ext cx="8595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665" b="1" kern="0" dirty="0">
                <a:solidFill>
                  <a:schemeClr val="accent3"/>
                </a:solidFill>
                <a:cs typeface="+mn-ea"/>
                <a:sym typeface="+mn-lt"/>
              </a:rPr>
              <a:t>40%</a:t>
            </a:r>
            <a:endParaRPr lang="zh-CN" altLang="en-US" sz="2665" b="1" kern="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81"/>
          <p:cNvCxnSpPr/>
          <p:nvPr/>
        </p:nvCxnSpPr>
        <p:spPr>
          <a:xfrm flipH="1">
            <a:off x="3765980" y="3743319"/>
            <a:ext cx="3680750" cy="656064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027952" y="4026499"/>
            <a:ext cx="697536" cy="40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成都</a:t>
            </a:r>
          </a:p>
        </p:txBody>
      </p:sp>
      <p:cxnSp>
        <p:nvCxnSpPr>
          <p:cNvPr id="21" name="直接连接符 21"/>
          <p:cNvCxnSpPr/>
          <p:nvPr/>
        </p:nvCxnSpPr>
        <p:spPr>
          <a:xfrm flipH="1">
            <a:off x="4995234" y="2375661"/>
            <a:ext cx="2451498" cy="1031887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271398" y="3175801"/>
            <a:ext cx="697536" cy="40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北京</a:t>
            </a:r>
          </a:p>
        </p:txBody>
      </p:sp>
      <p:cxnSp>
        <p:nvCxnSpPr>
          <p:cNvPr id="24" name="直接连接符 82"/>
          <p:cNvCxnSpPr/>
          <p:nvPr/>
        </p:nvCxnSpPr>
        <p:spPr>
          <a:xfrm flipH="1" flipV="1">
            <a:off x="5606355" y="4533439"/>
            <a:ext cx="1840376" cy="853277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868326" y="4257989"/>
            <a:ext cx="697536" cy="40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上海</a:t>
            </a:r>
          </a:p>
        </p:txBody>
      </p:sp>
      <p:sp>
        <p:nvSpPr>
          <p:cNvPr id="26" name="矩形 25"/>
          <p:cNvSpPr/>
          <p:nvPr/>
        </p:nvSpPr>
        <p:spPr>
          <a:xfrm>
            <a:off x="8866147" y="1842870"/>
            <a:ext cx="2677936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66147" y="3485393"/>
            <a:ext cx="2677936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66147" y="5161130"/>
            <a:ext cx="2677936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TWO </a:t>
            </a:r>
            <a:r>
              <a:rPr lang="zh-CN" altLang="en-US" dirty="0"/>
              <a:t>所取成就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1157800" y="1236432"/>
          <a:ext cx="9810418" cy="360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1104530" y="4982867"/>
            <a:ext cx="10355950" cy="932549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zh-CN" sz="1400" kern="0" dirty="0">
                <a:solidFill>
                  <a:schemeClr val="bg1"/>
                </a:solidFill>
                <a:cs typeface="+mn-ea"/>
                <a:sym typeface="+mn-lt"/>
              </a:rPr>
              <a:t>点击此处添加文本信息。</a:t>
            </a:r>
          </a:p>
          <a:p>
            <a:pPr defTabSz="914400">
              <a:lnSpc>
                <a:spcPct val="130000"/>
              </a:lnSpc>
            </a:pPr>
            <a:r>
              <a:rPr lang="zh-CN" altLang="zh-CN" sz="1400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“</a:t>
            </a:r>
            <a:r>
              <a:rPr lang="zh-CN" altLang="zh-CN" sz="1400" kern="0" dirty="0">
                <a:solidFill>
                  <a:schemeClr val="bg1"/>
                </a:solidFill>
                <a:cs typeface="+mn-ea"/>
                <a:sym typeface="+mn-lt"/>
              </a:rPr>
              <a:t>开始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r>
              <a:rPr lang="zh-CN" altLang="zh-CN" sz="1400" kern="0" dirty="0">
                <a:solidFill>
                  <a:schemeClr val="bg1"/>
                </a:solidFill>
                <a:cs typeface="+mn-ea"/>
                <a:sym typeface="+mn-lt"/>
              </a:rPr>
              <a:t>面板中可以对字体、字号、颜色、行距等进行修改。点击此处添加文本信息。标题数字等都可以通过点击和重新输入进行更改，顶部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“</a:t>
            </a:r>
            <a:r>
              <a:rPr lang="zh-CN" altLang="zh-CN" sz="1400" kern="0" dirty="0">
                <a:solidFill>
                  <a:schemeClr val="bg1"/>
                </a:solidFill>
                <a:cs typeface="+mn-ea"/>
                <a:sym typeface="+mn-lt"/>
              </a:rPr>
              <a:t>开始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r>
              <a:rPr lang="zh-CN" altLang="zh-CN" sz="1400" kern="0" dirty="0">
                <a:solidFill>
                  <a:schemeClr val="bg1"/>
                </a:solidFill>
                <a:cs typeface="+mn-ea"/>
                <a:sym typeface="+mn-lt"/>
              </a:rPr>
              <a:t>面板中可以对字体、字号、颜色、行距等进行修改。</a:t>
            </a:r>
          </a:p>
        </p:txBody>
      </p:sp>
      <p:sp>
        <p:nvSpPr>
          <p:cNvPr id="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TWO </a:t>
            </a:r>
            <a:r>
              <a:rPr lang="zh-CN" altLang="en-US" dirty="0"/>
              <a:t>所取成就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8228749" y="4114800"/>
            <a:ext cx="3642231" cy="492443"/>
          </a:xfrm>
        </p:spPr>
        <p:txBody>
          <a:bodyPr/>
          <a:lstStyle/>
          <a:p>
            <a:r>
              <a:rPr lang="zh-CN" altLang="en-US" dirty="0"/>
              <a:t>经验教训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2"/>
          </p:nvPr>
        </p:nvSpPr>
        <p:spPr>
          <a:xfrm>
            <a:off x="8228749" y="4630500"/>
            <a:ext cx="3642231" cy="1106713"/>
          </a:xfrm>
        </p:spPr>
        <p:txBody>
          <a:bodyPr/>
          <a:lstStyle/>
          <a:p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6418" y="1492984"/>
            <a:ext cx="2491864" cy="44641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91436" y="1492983"/>
            <a:ext cx="2491864" cy="4464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1492981"/>
            <a:ext cx="2491864" cy="4464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52009" y="1492980"/>
            <a:ext cx="2491864" cy="4464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6418" y="3109721"/>
            <a:ext cx="2491865" cy="255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865" b="1" kern="0" dirty="0">
                <a:solidFill>
                  <a:srgbClr val="2E2E2E"/>
                </a:solidFill>
                <a:cs typeface="+mn-ea"/>
                <a:sym typeface="+mn-lt"/>
              </a:rPr>
              <a:t>点击此处添加标题</a:t>
            </a:r>
            <a:endParaRPr lang="en-US" altLang="zh-CN" sz="1865" b="1" kern="0" dirty="0">
              <a:solidFill>
                <a:srgbClr val="2E2E2E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endParaRPr lang="en-US" altLang="zh-CN" sz="1865" b="1" kern="0" dirty="0">
              <a:solidFill>
                <a:srgbClr val="2E2E2E"/>
              </a:solidFill>
              <a:cs typeface="+mn-ea"/>
              <a:sym typeface="+mn-lt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2E2E2E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2E2E2E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2E2E2E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2E2E2E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2E2E2E"/>
                </a:solidFill>
                <a:cs typeface="+mn-ea"/>
                <a:sym typeface="+mn-lt"/>
              </a:rPr>
              <a:t>倍字间距。</a:t>
            </a:r>
            <a:endParaRPr kumimoji="1" lang="zh-CN" altLang="en-US" sz="1335" kern="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8280" y="3109721"/>
            <a:ext cx="2491865" cy="236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865" b="1" kern="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865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倍字间距</a:t>
            </a:r>
            <a:endParaRPr lang="en-US" altLang="zh-CN" sz="186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2950" y="3109721"/>
            <a:ext cx="2491865" cy="236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865" b="1" kern="0" dirty="0">
                <a:solidFill>
                  <a:srgbClr val="2E2E2E"/>
                </a:solidFill>
                <a:cs typeface="+mn-ea"/>
                <a:sym typeface="+mn-lt"/>
              </a:rPr>
              <a:t>点击此处添加标题</a:t>
            </a:r>
            <a:endParaRPr lang="en-US" altLang="zh-CN" sz="1865" b="1" kern="0" dirty="0">
              <a:solidFill>
                <a:srgbClr val="2E2E2E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endParaRPr lang="en-US" altLang="zh-CN" sz="1335" kern="0" dirty="0">
              <a:solidFill>
                <a:srgbClr val="2E2E2E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1335" kern="0" dirty="0">
                <a:solidFill>
                  <a:srgbClr val="2E2E2E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2E2E2E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2E2E2E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2E2E2E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2E2E2E"/>
                </a:solidFill>
                <a:cs typeface="+mn-ea"/>
                <a:sym typeface="+mn-lt"/>
              </a:rPr>
              <a:t>倍字间距</a:t>
            </a:r>
            <a:endParaRPr lang="en-US" altLang="zh-CN" sz="1865" kern="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5971" y="3109721"/>
            <a:ext cx="2491865" cy="236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865" b="1" kern="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865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endParaRPr lang="zh-CN" altLang="en-US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倍字间距</a:t>
            </a:r>
          </a:p>
        </p:txBody>
      </p:sp>
      <p:cxnSp>
        <p:nvCxnSpPr>
          <p:cNvPr id="14" name="直接连接符 16"/>
          <p:cNvCxnSpPr/>
          <p:nvPr/>
        </p:nvCxnSpPr>
        <p:spPr>
          <a:xfrm>
            <a:off x="3568284" y="3655451"/>
            <a:ext cx="2484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6"/>
          <p:cNvCxnSpPr/>
          <p:nvPr/>
        </p:nvCxnSpPr>
        <p:spPr>
          <a:xfrm>
            <a:off x="8559206" y="3642097"/>
            <a:ext cx="2484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6"/>
          <p:cNvCxnSpPr/>
          <p:nvPr/>
        </p:nvCxnSpPr>
        <p:spPr>
          <a:xfrm>
            <a:off x="6074539" y="3655451"/>
            <a:ext cx="2484667" cy="0"/>
          </a:xfrm>
          <a:prstGeom prst="line">
            <a:avLst/>
          </a:prstGeom>
          <a:ln>
            <a:solidFill>
              <a:srgbClr val="2E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76419" y="3655451"/>
            <a:ext cx="2484667" cy="0"/>
          </a:xfrm>
          <a:prstGeom prst="line">
            <a:avLst/>
          </a:prstGeom>
          <a:ln>
            <a:solidFill>
              <a:srgbClr val="2E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THREE </a:t>
            </a:r>
            <a:r>
              <a:rPr lang="zh-CN" altLang="en-US" dirty="0"/>
              <a:t>经验教训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34860" y="1943209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/>
              <a:t>1</a:t>
            </a:r>
            <a:endParaRPr lang="zh-CN" altLang="en-US" sz="5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4526725" y="1943209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2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58040" y="1943209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/>
              <a:t>3</a:t>
            </a:r>
            <a:endParaRPr lang="zh-CN" altLang="en-US" sz="54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9510452" y="1943209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4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 bwMode="auto">
          <a:xfrm>
            <a:off x="6302529" y="925430"/>
            <a:ext cx="5292359" cy="5255020"/>
          </a:xfrm>
          <a:custGeom>
            <a:avLst/>
            <a:gdLst>
              <a:gd name="T0" fmla="*/ 1313 w 2693"/>
              <a:gd name="T1" fmla="*/ 0 h 2674"/>
              <a:gd name="T2" fmla="*/ 1210 w 2693"/>
              <a:gd name="T3" fmla="*/ 7 h 2674"/>
              <a:gd name="T4" fmla="*/ 1108 w 2693"/>
              <a:gd name="T5" fmla="*/ 21 h 2674"/>
              <a:gd name="T6" fmla="*/ 945 w 2693"/>
              <a:gd name="T7" fmla="*/ 60 h 2674"/>
              <a:gd name="T8" fmla="*/ 760 w 2693"/>
              <a:gd name="T9" fmla="*/ 131 h 2674"/>
              <a:gd name="T10" fmla="*/ 592 w 2693"/>
              <a:gd name="T11" fmla="*/ 227 h 2674"/>
              <a:gd name="T12" fmla="*/ 439 w 2693"/>
              <a:gd name="T13" fmla="*/ 345 h 2674"/>
              <a:gd name="T14" fmla="*/ 305 w 2693"/>
              <a:gd name="T15" fmla="*/ 485 h 2674"/>
              <a:gd name="T16" fmla="*/ 194 w 2693"/>
              <a:gd name="T17" fmla="*/ 642 h 2674"/>
              <a:gd name="T18" fmla="*/ 104 w 2693"/>
              <a:gd name="T19" fmla="*/ 816 h 2674"/>
              <a:gd name="T20" fmla="*/ 42 w 2693"/>
              <a:gd name="T21" fmla="*/ 1004 h 2674"/>
              <a:gd name="T22" fmla="*/ 21 w 2693"/>
              <a:gd name="T23" fmla="*/ 1102 h 2674"/>
              <a:gd name="T24" fmla="*/ 7 w 2693"/>
              <a:gd name="T25" fmla="*/ 1203 h 2674"/>
              <a:gd name="T26" fmla="*/ 0 w 2693"/>
              <a:gd name="T27" fmla="*/ 1306 h 2674"/>
              <a:gd name="T28" fmla="*/ 0 w 2693"/>
              <a:gd name="T29" fmla="*/ 1351 h 2674"/>
              <a:gd name="T30" fmla="*/ 8 w 2693"/>
              <a:gd name="T31" fmla="*/ 1568 h 2674"/>
              <a:gd name="T32" fmla="*/ 53 w 2693"/>
              <a:gd name="T33" fmla="*/ 1745 h 2674"/>
              <a:gd name="T34" fmla="*/ 120 w 2693"/>
              <a:gd name="T35" fmla="*/ 1912 h 2674"/>
              <a:gd name="T36" fmla="*/ 209 w 2693"/>
              <a:gd name="T37" fmla="*/ 2067 h 2674"/>
              <a:gd name="T38" fmla="*/ 316 w 2693"/>
              <a:gd name="T39" fmla="*/ 2209 h 2674"/>
              <a:gd name="T40" fmla="*/ 443 w 2693"/>
              <a:gd name="T41" fmla="*/ 2336 h 2674"/>
              <a:gd name="T42" fmla="*/ 585 w 2693"/>
              <a:gd name="T43" fmla="*/ 2444 h 2674"/>
              <a:gd name="T44" fmla="*/ 742 w 2693"/>
              <a:gd name="T45" fmla="*/ 2535 h 2674"/>
              <a:gd name="T46" fmla="*/ 912 w 2693"/>
              <a:gd name="T47" fmla="*/ 2604 h 2674"/>
              <a:gd name="T48" fmla="*/ 1093 w 2693"/>
              <a:gd name="T49" fmla="*/ 2650 h 2674"/>
              <a:gd name="T50" fmla="*/ 1284 w 2693"/>
              <a:gd name="T51" fmla="*/ 2673 h 2674"/>
              <a:gd name="T52" fmla="*/ 1383 w 2693"/>
              <a:gd name="T53" fmla="*/ 2674 h 2674"/>
              <a:gd name="T54" fmla="*/ 1483 w 2693"/>
              <a:gd name="T55" fmla="*/ 2667 h 2674"/>
              <a:gd name="T56" fmla="*/ 1582 w 2693"/>
              <a:gd name="T57" fmla="*/ 2652 h 2674"/>
              <a:gd name="T58" fmla="*/ 1679 w 2693"/>
              <a:gd name="T59" fmla="*/ 2631 h 2674"/>
              <a:gd name="T60" fmla="*/ 1864 w 2693"/>
              <a:gd name="T61" fmla="*/ 2567 h 2674"/>
              <a:gd name="T62" fmla="*/ 2039 w 2693"/>
              <a:gd name="T63" fmla="*/ 2476 h 2674"/>
              <a:gd name="T64" fmla="*/ 2197 w 2693"/>
              <a:gd name="T65" fmla="*/ 2363 h 2674"/>
              <a:gd name="T66" fmla="*/ 2338 w 2693"/>
              <a:gd name="T67" fmla="*/ 2230 h 2674"/>
              <a:gd name="T68" fmla="*/ 2459 w 2693"/>
              <a:gd name="T69" fmla="*/ 2078 h 2674"/>
              <a:gd name="T70" fmla="*/ 2557 w 2693"/>
              <a:gd name="T71" fmla="*/ 1911 h 2674"/>
              <a:gd name="T72" fmla="*/ 2630 w 2693"/>
              <a:gd name="T73" fmla="*/ 1730 h 2674"/>
              <a:gd name="T74" fmla="*/ 2665 w 2693"/>
              <a:gd name="T75" fmla="*/ 1604 h 2674"/>
              <a:gd name="T76" fmla="*/ 2682 w 2693"/>
              <a:gd name="T77" fmla="*/ 1507 h 2674"/>
              <a:gd name="T78" fmla="*/ 2690 w 2693"/>
              <a:gd name="T79" fmla="*/ 1408 h 2674"/>
              <a:gd name="T80" fmla="*/ 2693 w 2693"/>
              <a:gd name="T81" fmla="*/ 1341 h 2674"/>
              <a:gd name="T82" fmla="*/ 2689 w 2693"/>
              <a:gd name="T83" fmla="*/ 1237 h 2674"/>
              <a:gd name="T84" fmla="*/ 2676 w 2693"/>
              <a:gd name="T85" fmla="*/ 1135 h 2674"/>
              <a:gd name="T86" fmla="*/ 2657 w 2693"/>
              <a:gd name="T87" fmla="*/ 1036 h 2674"/>
              <a:gd name="T88" fmla="*/ 2630 w 2693"/>
              <a:gd name="T89" fmla="*/ 940 h 2674"/>
              <a:gd name="T90" fmla="*/ 2557 w 2693"/>
              <a:gd name="T91" fmla="*/ 756 h 2674"/>
              <a:gd name="T92" fmla="*/ 2459 w 2693"/>
              <a:gd name="T93" fmla="*/ 588 h 2674"/>
              <a:gd name="T94" fmla="*/ 2338 w 2693"/>
              <a:gd name="T95" fmla="*/ 437 h 2674"/>
              <a:gd name="T96" fmla="*/ 2197 w 2693"/>
              <a:gd name="T97" fmla="*/ 304 h 2674"/>
              <a:gd name="T98" fmla="*/ 2039 w 2693"/>
              <a:gd name="T99" fmla="*/ 192 h 2674"/>
              <a:gd name="T100" fmla="*/ 1864 w 2693"/>
              <a:gd name="T101" fmla="*/ 104 h 2674"/>
              <a:gd name="T102" fmla="*/ 1679 w 2693"/>
              <a:gd name="T103" fmla="*/ 42 h 2674"/>
              <a:gd name="T104" fmla="*/ 1516 w 2693"/>
              <a:gd name="T105" fmla="*/ 10 h 2674"/>
              <a:gd name="T106" fmla="*/ 1416 w 2693"/>
              <a:gd name="T107" fmla="*/ 1 h 2674"/>
              <a:gd name="T108" fmla="*/ 1349 w 2693"/>
              <a:gd name="T109" fmla="*/ 0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93" h="2674">
                <a:moveTo>
                  <a:pt x="1349" y="0"/>
                </a:moveTo>
                <a:lnTo>
                  <a:pt x="1349" y="0"/>
                </a:lnTo>
                <a:lnTo>
                  <a:pt x="1313" y="0"/>
                </a:lnTo>
                <a:lnTo>
                  <a:pt x="1278" y="1"/>
                </a:lnTo>
                <a:lnTo>
                  <a:pt x="1243" y="3"/>
                </a:lnTo>
                <a:lnTo>
                  <a:pt x="1210" y="7"/>
                </a:lnTo>
                <a:lnTo>
                  <a:pt x="1175" y="10"/>
                </a:lnTo>
                <a:lnTo>
                  <a:pt x="1142" y="15"/>
                </a:lnTo>
                <a:lnTo>
                  <a:pt x="1108" y="21"/>
                </a:lnTo>
                <a:lnTo>
                  <a:pt x="1075" y="26"/>
                </a:lnTo>
                <a:lnTo>
                  <a:pt x="1010" y="42"/>
                </a:lnTo>
                <a:lnTo>
                  <a:pt x="945" y="60"/>
                </a:lnTo>
                <a:lnTo>
                  <a:pt x="881" y="81"/>
                </a:lnTo>
                <a:lnTo>
                  <a:pt x="820" y="104"/>
                </a:lnTo>
                <a:lnTo>
                  <a:pt x="760" y="131"/>
                </a:lnTo>
                <a:lnTo>
                  <a:pt x="702" y="160"/>
                </a:lnTo>
                <a:lnTo>
                  <a:pt x="646" y="192"/>
                </a:lnTo>
                <a:lnTo>
                  <a:pt x="592" y="227"/>
                </a:lnTo>
                <a:lnTo>
                  <a:pt x="539" y="265"/>
                </a:lnTo>
                <a:lnTo>
                  <a:pt x="487" y="304"/>
                </a:lnTo>
                <a:lnTo>
                  <a:pt x="439" y="345"/>
                </a:lnTo>
                <a:lnTo>
                  <a:pt x="393" y="390"/>
                </a:lnTo>
                <a:lnTo>
                  <a:pt x="348" y="437"/>
                </a:lnTo>
                <a:lnTo>
                  <a:pt x="305" y="485"/>
                </a:lnTo>
                <a:lnTo>
                  <a:pt x="266" y="536"/>
                </a:lnTo>
                <a:lnTo>
                  <a:pt x="228" y="588"/>
                </a:lnTo>
                <a:lnTo>
                  <a:pt x="194" y="642"/>
                </a:lnTo>
                <a:lnTo>
                  <a:pt x="162" y="699"/>
                </a:lnTo>
                <a:lnTo>
                  <a:pt x="131" y="756"/>
                </a:lnTo>
                <a:lnTo>
                  <a:pt x="104" y="816"/>
                </a:lnTo>
                <a:lnTo>
                  <a:pt x="81" y="877"/>
                </a:lnTo>
                <a:lnTo>
                  <a:pt x="60" y="940"/>
                </a:lnTo>
                <a:lnTo>
                  <a:pt x="42" y="1004"/>
                </a:lnTo>
                <a:lnTo>
                  <a:pt x="33" y="1036"/>
                </a:lnTo>
                <a:lnTo>
                  <a:pt x="26" y="1068"/>
                </a:lnTo>
                <a:lnTo>
                  <a:pt x="21" y="1102"/>
                </a:lnTo>
                <a:lnTo>
                  <a:pt x="15" y="1135"/>
                </a:lnTo>
                <a:lnTo>
                  <a:pt x="10" y="1168"/>
                </a:lnTo>
                <a:lnTo>
                  <a:pt x="7" y="1203"/>
                </a:lnTo>
                <a:lnTo>
                  <a:pt x="4" y="1237"/>
                </a:lnTo>
                <a:lnTo>
                  <a:pt x="1" y="1272"/>
                </a:lnTo>
                <a:lnTo>
                  <a:pt x="0" y="1306"/>
                </a:lnTo>
                <a:lnTo>
                  <a:pt x="0" y="1341"/>
                </a:lnTo>
                <a:lnTo>
                  <a:pt x="0" y="1351"/>
                </a:lnTo>
                <a:lnTo>
                  <a:pt x="0" y="1351"/>
                </a:lnTo>
                <a:lnTo>
                  <a:pt x="0" y="1508"/>
                </a:lnTo>
                <a:lnTo>
                  <a:pt x="0" y="1508"/>
                </a:lnTo>
                <a:lnTo>
                  <a:pt x="8" y="1568"/>
                </a:lnTo>
                <a:lnTo>
                  <a:pt x="21" y="1628"/>
                </a:lnTo>
                <a:lnTo>
                  <a:pt x="36" y="1687"/>
                </a:lnTo>
                <a:lnTo>
                  <a:pt x="53" y="1745"/>
                </a:lnTo>
                <a:lnTo>
                  <a:pt x="72" y="1802"/>
                </a:lnTo>
                <a:lnTo>
                  <a:pt x="95" y="1858"/>
                </a:lnTo>
                <a:lnTo>
                  <a:pt x="120" y="1912"/>
                </a:lnTo>
                <a:lnTo>
                  <a:pt x="148" y="1965"/>
                </a:lnTo>
                <a:lnTo>
                  <a:pt x="177" y="2017"/>
                </a:lnTo>
                <a:lnTo>
                  <a:pt x="209" y="2067"/>
                </a:lnTo>
                <a:lnTo>
                  <a:pt x="242" y="2116"/>
                </a:lnTo>
                <a:lnTo>
                  <a:pt x="278" y="2163"/>
                </a:lnTo>
                <a:lnTo>
                  <a:pt x="316" y="2209"/>
                </a:lnTo>
                <a:lnTo>
                  <a:pt x="356" y="2252"/>
                </a:lnTo>
                <a:lnTo>
                  <a:pt x="398" y="2295"/>
                </a:lnTo>
                <a:lnTo>
                  <a:pt x="443" y="2336"/>
                </a:lnTo>
                <a:lnTo>
                  <a:pt x="489" y="2373"/>
                </a:lnTo>
                <a:lnTo>
                  <a:pt x="536" y="2409"/>
                </a:lnTo>
                <a:lnTo>
                  <a:pt x="585" y="2444"/>
                </a:lnTo>
                <a:lnTo>
                  <a:pt x="636" y="2476"/>
                </a:lnTo>
                <a:lnTo>
                  <a:pt x="688" y="2507"/>
                </a:lnTo>
                <a:lnTo>
                  <a:pt x="742" y="2535"/>
                </a:lnTo>
                <a:lnTo>
                  <a:pt x="798" y="2560"/>
                </a:lnTo>
                <a:lnTo>
                  <a:pt x="854" y="2583"/>
                </a:lnTo>
                <a:lnTo>
                  <a:pt x="912" y="2604"/>
                </a:lnTo>
                <a:lnTo>
                  <a:pt x="971" y="2622"/>
                </a:lnTo>
                <a:lnTo>
                  <a:pt x="1032" y="2638"/>
                </a:lnTo>
                <a:lnTo>
                  <a:pt x="1093" y="2650"/>
                </a:lnTo>
                <a:lnTo>
                  <a:pt x="1156" y="2660"/>
                </a:lnTo>
                <a:lnTo>
                  <a:pt x="1218" y="2668"/>
                </a:lnTo>
                <a:lnTo>
                  <a:pt x="1284" y="2673"/>
                </a:lnTo>
                <a:lnTo>
                  <a:pt x="1349" y="2674"/>
                </a:lnTo>
                <a:lnTo>
                  <a:pt x="1349" y="2674"/>
                </a:lnTo>
                <a:lnTo>
                  <a:pt x="1383" y="2674"/>
                </a:lnTo>
                <a:lnTo>
                  <a:pt x="1416" y="2673"/>
                </a:lnTo>
                <a:lnTo>
                  <a:pt x="1450" y="2670"/>
                </a:lnTo>
                <a:lnTo>
                  <a:pt x="1483" y="2667"/>
                </a:lnTo>
                <a:lnTo>
                  <a:pt x="1516" y="2663"/>
                </a:lnTo>
                <a:lnTo>
                  <a:pt x="1550" y="2657"/>
                </a:lnTo>
                <a:lnTo>
                  <a:pt x="1582" y="2652"/>
                </a:lnTo>
                <a:lnTo>
                  <a:pt x="1615" y="2646"/>
                </a:lnTo>
                <a:lnTo>
                  <a:pt x="1647" y="2639"/>
                </a:lnTo>
                <a:lnTo>
                  <a:pt x="1679" y="2631"/>
                </a:lnTo>
                <a:lnTo>
                  <a:pt x="1742" y="2613"/>
                </a:lnTo>
                <a:lnTo>
                  <a:pt x="1805" y="2590"/>
                </a:lnTo>
                <a:lnTo>
                  <a:pt x="1864" y="2567"/>
                </a:lnTo>
                <a:lnTo>
                  <a:pt x="1924" y="2539"/>
                </a:lnTo>
                <a:lnTo>
                  <a:pt x="1981" y="2510"/>
                </a:lnTo>
                <a:lnTo>
                  <a:pt x="2039" y="2476"/>
                </a:lnTo>
                <a:lnTo>
                  <a:pt x="2093" y="2441"/>
                </a:lnTo>
                <a:lnTo>
                  <a:pt x="2146" y="2404"/>
                </a:lnTo>
                <a:lnTo>
                  <a:pt x="2197" y="2363"/>
                </a:lnTo>
                <a:lnTo>
                  <a:pt x="2246" y="2320"/>
                </a:lnTo>
                <a:lnTo>
                  <a:pt x="2293" y="2276"/>
                </a:lnTo>
                <a:lnTo>
                  <a:pt x="2338" y="2230"/>
                </a:lnTo>
                <a:lnTo>
                  <a:pt x="2380" y="2181"/>
                </a:lnTo>
                <a:lnTo>
                  <a:pt x="2420" y="2129"/>
                </a:lnTo>
                <a:lnTo>
                  <a:pt x="2459" y="2078"/>
                </a:lnTo>
                <a:lnTo>
                  <a:pt x="2494" y="2024"/>
                </a:lnTo>
                <a:lnTo>
                  <a:pt x="2527" y="1968"/>
                </a:lnTo>
                <a:lnTo>
                  <a:pt x="2557" y="1911"/>
                </a:lnTo>
                <a:lnTo>
                  <a:pt x="2584" y="1851"/>
                </a:lnTo>
                <a:lnTo>
                  <a:pt x="2609" y="1791"/>
                </a:lnTo>
                <a:lnTo>
                  <a:pt x="2630" y="1730"/>
                </a:lnTo>
                <a:lnTo>
                  <a:pt x="2648" y="1667"/>
                </a:lnTo>
                <a:lnTo>
                  <a:pt x="2657" y="1636"/>
                </a:lnTo>
                <a:lnTo>
                  <a:pt x="2665" y="1604"/>
                </a:lnTo>
                <a:lnTo>
                  <a:pt x="2671" y="1572"/>
                </a:lnTo>
                <a:lnTo>
                  <a:pt x="2676" y="1539"/>
                </a:lnTo>
                <a:lnTo>
                  <a:pt x="2682" y="1507"/>
                </a:lnTo>
                <a:lnTo>
                  <a:pt x="2685" y="1473"/>
                </a:lnTo>
                <a:lnTo>
                  <a:pt x="2689" y="1441"/>
                </a:lnTo>
                <a:lnTo>
                  <a:pt x="2690" y="1408"/>
                </a:lnTo>
                <a:lnTo>
                  <a:pt x="2692" y="1375"/>
                </a:lnTo>
                <a:lnTo>
                  <a:pt x="2693" y="1341"/>
                </a:lnTo>
                <a:lnTo>
                  <a:pt x="2693" y="1341"/>
                </a:lnTo>
                <a:lnTo>
                  <a:pt x="2692" y="1306"/>
                </a:lnTo>
                <a:lnTo>
                  <a:pt x="2690" y="1272"/>
                </a:lnTo>
                <a:lnTo>
                  <a:pt x="2689" y="1237"/>
                </a:lnTo>
                <a:lnTo>
                  <a:pt x="2685" y="1203"/>
                </a:lnTo>
                <a:lnTo>
                  <a:pt x="2682" y="1168"/>
                </a:lnTo>
                <a:lnTo>
                  <a:pt x="2676" y="1135"/>
                </a:lnTo>
                <a:lnTo>
                  <a:pt x="2671" y="1102"/>
                </a:lnTo>
                <a:lnTo>
                  <a:pt x="2665" y="1068"/>
                </a:lnTo>
                <a:lnTo>
                  <a:pt x="2657" y="1036"/>
                </a:lnTo>
                <a:lnTo>
                  <a:pt x="2648" y="1004"/>
                </a:lnTo>
                <a:lnTo>
                  <a:pt x="2640" y="972"/>
                </a:lnTo>
                <a:lnTo>
                  <a:pt x="2630" y="940"/>
                </a:lnTo>
                <a:lnTo>
                  <a:pt x="2609" y="877"/>
                </a:lnTo>
                <a:lnTo>
                  <a:pt x="2584" y="816"/>
                </a:lnTo>
                <a:lnTo>
                  <a:pt x="2557" y="756"/>
                </a:lnTo>
                <a:lnTo>
                  <a:pt x="2527" y="699"/>
                </a:lnTo>
                <a:lnTo>
                  <a:pt x="2494" y="642"/>
                </a:lnTo>
                <a:lnTo>
                  <a:pt x="2459" y="588"/>
                </a:lnTo>
                <a:lnTo>
                  <a:pt x="2420" y="536"/>
                </a:lnTo>
                <a:lnTo>
                  <a:pt x="2380" y="485"/>
                </a:lnTo>
                <a:lnTo>
                  <a:pt x="2338" y="437"/>
                </a:lnTo>
                <a:lnTo>
                  <a:pt x="2293" y="390"/>
                </a:lnTo>
                <a:lnTo>
                  <a:pt x="2246" y="345"/>
                </a:lnTo>
                <a:lnTo>
                  <a:pt x="2197" y="304"/>
                </a:lnTo>
                <a:lnTo>
                  <a:pt x="2146" y="265"/>
                </a:lnTo>
                <a:lnTo>
                  <a:pt x="2093" y="227"/>
                </a:lnTo>
                <a:lnTo>
                  <a:pt x="2039" y="192"/>
                </a:lnTo>
                <a:lnTo>
                  <a:pt x="1981" y="160"/>
                </a:lnTo>
                <a:lnTo>
                  <a:pt x="1924" y="131"/>
                </a:lnTo>
                <a:lnTo>
                  <a:pt x="1864" y="104"/>
                </a:lnTo>
                <a:lnTo>
                  <a:pt x="1805" y="81"/>
                </a:lnTo>
                <a:lnTo>
                  <a:pt x="1742" y="60"/>
                </a:lnTo>
                <a:lnTo>
                  <a:pt x="1679" y="42"/>
                </a:lnTo>
                <a:lnTo>
                  <a:pt x="1615" y="26"/>
                </a:lnTo>
                <a:lnTo>
                  <a:pt x="1550" y="15"/>
                </a:lnTo>
                <a:lnTo>
                  <a:pt x="1516" y="10"/>
                </a:lnTo>
                <a:lnTo>
                  <a:pt x="1483" y="7"/>
                </a:lnTo>
                <a:lnTo>
                  <a:pt x="1450" y="3"/>
                </a:lnTo>
                <a:lnTo>
                  <a:pt x="1416" y="1"/>
                </a:lnTo>
                <a:lnTo>
                  <a:pt x="1383" y="0"/>
                </a:lnTo>
                <a:lnTo>
                  <a:pt x="1349" y="0"/>
                </a:lnTo>
                <a:lnTo>
                  <a:pt x="13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pPr defTabSz="1219200"/>
            <a:endParaRPr lang="zh-CN" altLang="en-US" sz="3200" kern="0">
              <a:solidFill>
                <a:srgbClr val="E74738"/>
              </a:solidFill>
              <a:cs typeface="+mn-ea"/>
              <a:sym typeface="+mn-lt"/>
            </a:endParaRPr>
          </a:p>
        </p:txBody>
      </p:sp>
      <p:sp>
        <p:nvSpPr>
          <p:cNvPr id="4" name="TextBox 254"/>
          <p:cNvSpPr txBox="1"/>
          <p:nvPr/>
        </p:nvSpPr>
        <p:spPr>
          <a:xfrm>
            <a:off x="1093583" y="1638496"/>
            <a:ext cx="3373041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3735" b="1" kern="0" dirty="0">
                <a:solidFill>
                  <a:schemeClr val="accent1"/>
                </a:solidFill>
                <a:cs typeface="+mn-ea"/>
                <a:sym typeface="+mn-lt"/>
              </a:rPr>
              <a:t>56</a:t>
            </a:r>
            <a:r>
              <a:rPr lang="en-US" altLang="zh-CN" sz="1865" b="1" kern="0" dirty="0">
                <a:solidFill>
                  <a:schemeClr val="accent1"/>
                </a:solidFill>
                <a:cs typeface="+mn-ea"/>
                <a:sym typeface="+mn-lt"/>
              </a:rPr>
              <a:t>% | </a:t>
            </a:r>
            <a:r>
              <a:rPr lang="zh-CN" altLang="en-US" sz="1865" b="1" kern="0" dirty="0">
                <a:solidFill>
                  <a:schemeClr val="accent1"/>
                </a:solidFill>
                <a:cs typeface="+mn-ea"/>
                <a:sym typeface="+mn-lt"/>
              </a:rPr>
              <a:t>点击此处添加标题</a:t>
            </a:r>
            <a:endParaRPr lang="zh-CN" altLang="en-US" sz="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3582" y="2191537"/>
            <a:ext cx="4769803" cy="707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256"/>
          <p:cNvSpPr txBox="1"/>
          <p:nvPr/>
        </p:nvSpPr>
        <p:spPr>
          <a:xfrm>
            <a:off x="1093582" y="2993948"/>
            <a:ext cx="3300658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3735" b="1" kern="0" dirty="0">
                <a:solidFill>
                  <a:schemeClr val="accent1"/>
                </a:solidFill>
                <a:cs typeface="+mn-ea"/>
                <a:sym typeface="+mn-lt"/>
              </a:rPr>
              <a:t>34</a:t>
            </a:r>
            <a:r>
              <a:rPr lang="en-US" altLang="zh-CN" sz="1865" b="1" kern="0" dirty="0">
                <a:solidFill>
                  <a:schemeClr val="accent1"/>
                </a:solidFill>
                <a:cs typeface="+mn-ea"/>
                <a:sym typeface="+mn-lt"/>
              </a:rPr>
              <a:t>% |</a:t>
            </a:r>
            <a:r>
              <a:rPr lang="zh-CN" altLang="en-US" sz="1865" b="1" kern="0" dirty="0">
                <a:solidFill>
                  <a:schemeClr val="accent1"/>
                </a:solidFill>
                <a:cs typeface="+mn-ea"/>
                <a:sym typeface="+mn-lt"/>
              </a:rPr>
              <a:t>点击此处添加标题</a:t>
            </a:r>
            <a:endParaRPr lang="zh-CN" altLang="en-US" sz="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3582" y="3546989"/>
            <a:ext cx="4769803" cy="707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258"/>
          <p:cNvSpPr txBox="1"/>
          <p:nvPr/>
        </p:nvSpPr>
        <p:spPr>
          <a:xfrm>
            <a:off x="1093582" y="4325297"/>
            <a:ext cx="3300658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3735" b="1" kern="0" dirty="0">
                <a:solidFill>
                  <a:schemeClr val="accent1"/>
                </a:solidFill>
                <a:cs typeface="+mn-ea"/>
                <a:sym typeface="+mn-lt"/>
              </a:rPr>
              <a:t>10</a:t>
            </a:r>
            <a:r>
              <a:rPr lang="en-US" altLang="zh-CN" sz="1865" b="1" kern="0" dirty="0">
                <a:solidFill>
                  <a:schemeClr val="accent1"/>
                </a:solidFill>
                <a:cs typeface="+mn-ea"/>
                <a:sym typeface="+mn-lt"/>
              </a:rPr>
              <a:t>% |</a:t>
            </a:r>
            <a:r>
              <a:rPr lang="zh-CN" altLang="en-US" sz="1865" b="1" kern="0" dirty="0">
                <a:solidFill>
                  <a:schemeClr val="accent1"/>
                </a:solidFill>
                <a:cs typeface="+mn-ea"/>
                <a:sym typeface="+mn-lt"/>
              </a:rPr>
              <a:t>点击此处添加标题</a:t>
            </a:r>
            <a:endParaRPr lang="zh-CN" altLang="en-US" sz="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3582" y="4878337"/>
            <a:ext cx="4769803" cy="707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Group 189"/>
          <p:cNvGrpSpPr/>
          <p:nvPr/>
        </p:nvGrpSpPr>
        <p:grpSpPr bwMode="auto">
          <a:xfrm>
            <a:off x="6339423" y="2058351"/>
            <a:ext cx="5005836" cy="3360386"/>
            <a:chOff x="617" y="1370"/>
            <a:chExt cx="4531" cy="2740"/>
          </a:xfrm>
          <a:solidFill>
            <a:srgbClr val="BFBFBF"/>
          </a:solidFill>
        </p:grpSpPr>
        <p:sp>
          <p:nvSpPr>
            <p:cNvPr id="11" name="Freeform 190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186"/>
                <a:gd name="T98" fmla="*/ 84 w 8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91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"/>
                <a:gd name="T163" fmla="*/ 0 h 70"/>
                <a:gd name="T164" fmla="*/ 110 w 110"/>
                <a:gd name="T165" fmla="*/ 70 h 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92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"/>
                <a:gd name="T130" fmla="*/ 0 h 220"/>
                <a:gd name="T131" fmla="*/ 110 w 110"/>
                <a:gd name="T132" fmla="*/ 220 h 2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93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"/>
                <a:gd name="T106" fmla="*/ 0 h 94"/>
                <a:gd name="T107" fmla="*/ 122 w 122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94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46"/>
                <a:gd name="T110" fmla="*/ 46 w 46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95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"/>
                <a:gd name="T181" fmla="*/ 0 h 164"/>
                <a:gd name="T182" fmla="*/ 32 w 32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96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2"/>
                <a:gd name="T187" fmla="*/ 0 h 1160"/>
                <a:gd name="T188" fmla="*/ 2132 w 2132"/>
                <a:gd name="T189" fmla="*/ 1160 h 1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97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116"/>
                <a:gd name="T137" fmla="*/ 86 w 86"/>
                <a:gd name="T138" fmla="*/ 116 h 1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98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"/>
                <a:gd name="T130" fmla="*/ 0 h 174"/>
                <a:gd name="T131" fmla="*/ 200 w 200"/>
                <a:gd name="T132" fmla="*/ 174 h 1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99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6"/>
                <a:gd name="T77" fmla="*/ 68 w 68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00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56"/>
                <a:gd name="T173" fmla="*/ 54 w 5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01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272"/>
                <a:gd name="T179" fmla="*/ 100 w 100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02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168"/>
                <a:gd name="T155" fmla="*/ 90 w 90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03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08"/>
                <a:gd name="T164" fmla="*/ 82 w 82"/>
                <a:gd name="T165" fmla="*/ 208 h 2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04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38"/>
                <a:gd name="T80" fmla="*/ 70 w 70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05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52"/>
                <a:gd name="T74" fmla="*/ 98 w 98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06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372"/>
                <a:gd name="T176" fmla="*/ 378 w 37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07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136"/>
                <a:gd name="T119" fmla="*/ 196 w 196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08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72"/>
                <a:gd name="T134" fmla="*/ 116 w 116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09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0"/>
                <a:gd name="T175" fmla="*/ 0 h 174"/>
                <a:gd name="T176" fmla="*/ 420 w 420"/>
                <a:gd name="T177" fmla="*/ 174 h 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10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0"/>
                <a:gd name="T184" fmla="*/ 0 h 574"/>
                <a:gd name="T185" fmla="*/ 790 w 790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chemeClr val="accent1"/>
            </a:solidFill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11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6"/>
                <a:gd name="T104" fmla="*/ 68 w 6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12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4"/>
                <a:gd name="T116" fmla="*/ 36 w 36"/>
                <a:gd name="T117" fmla="*/ 44 h 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13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2"/>
                <a:gd name="T116" fmla="*/ 144 w 144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4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15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"/>
                <a:gd name="T187" fmla="*/ 0 h 60"/>
                <a:gd name="T188" fmla="*/ 78 w 78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16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4"/>
                <a:gd name="T107" fmla="*/ 80 w 80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4"/>
                <a:gd name="T107" fmla="*/ 80 w 80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18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412"/>
                <a:gd name="T158" fmla="*/ 336 w 336"/>
                <a:gd name="T159" fmla="*/ 412 h 4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19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"/>
                <a:gd name="T190" fmla="*/ 0 h 132"/>
                <a:gd name="T191" fmla="*/ 158 w 158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20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"/>
                <a:gd name="T181" fmla="*/ 0 h 146"/>
                <a:gd name="T182" fmla="*/ 156 w 156"/>
                <a:gd name="T183" fmla="*/ 146 h 1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21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4"/>
                <a:gd name="T107" fmla="*/ 42 w 42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22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42"/>
                <a:gd name="T101" fmla="*/ 20 w 20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23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8"/>
                <a:gd name="T74" fmla="*/ 18 w 18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24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60"/>
                <a:gd name="T104" fmla="*/ 102 w 10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25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"/>
                <a:gd name="T166" fmla="*/ 0 h 42"/>
                <a:gd name="T167" fmla="*/ 54 w 54"/>
                <a:gd name="T168" fmla="*/ 42 h 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26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82"/>
                <a:gd name="T128" fmla="*/ 158 w 158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27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90"/>
                <a:gd name="T137" fmla="*/ 40 w 40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28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"/>
                <a:gd name="T130" fmla="*/ 0 h 178"/>
                <a:gd name="T131" fmla="*/ 104 w 104"/>
                <a:gd name="T132" fmla="*/ 178 h 1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29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"/>
                <a:gd name="T145" fmla="*/ 0 h 62"/>
                <a:gd name="T146" fmla="*/ 46 w 4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30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46"/>
                <a:gd name="T119" fmla="*/ 40 w 40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31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26"/>
                <a:gd name="T44" fmla="*/ 16 w 16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32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4"/>
                <a:gd name="T107" fmla="*/ 70 w 7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33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200"/>
                <a:gd name="T167" fmla="*/ 108 w 108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34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32"/>
                <a:gd name="T113" fmla="*/ 36 w 36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35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"/>
                <a:gd name="T97" fmla="*/ 0 h 62"/>
                <a:gd name="T98" fmla="*/ 36 w 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36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8"/>
                <a:gd name="T142" fmla="*/ 0 h 390"/>
                <a:gd name="T143" fmla="*/ 168 w 168"/>
                <a:gd name="T144" fmla="*/ 390 h 3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37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310"/>
                <a:gd name="T173" fmla="*/ 124 w 124"/>
                <a:gd name="T174" fmla="*/ 310 h 3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38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84"/>
                <a:gd name="T155" fmla="*/ 54 w 54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39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110"/>
                <a:gd name="T173" fmla="*/ 224 w 224"/>
                <a:gd name="T174" fmla="*/ 110 h 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40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90"/>
                <a:gd name="T116" fmla="*/ 110 w 110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41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4"/>
                <a:gd name="T149" fmla="*/ 84 w 84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42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"/>
                <a:gd name="T133" fmla="*/ 0 h 64"/>
                <a:gd name="T134" fmla="*/ 28 w 28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43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14"/>
                <a:gd name="T134" fmla="*/ 142 w 142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44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58"/>
                <a:gd name="T107" fmla="*/ 76 w 76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45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"/>
                <a:gd name="T190" fmla="*/ 0 h 66"/>
                <a:gd name="T191" fmla="*/ 138 w 138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46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122"/>
                <a:gd name="T152" fmla="*/ 152 w 152"/>
                <a:gd name="T153" fmla="*/ 122 h 1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47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84"/>
                <a:gd name="T128" fmla="*/ 102 w 102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48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"/>
                <a:gd name="T127" fmla="*/ 0 h 44"/>
                <a:gd name="T128" fmla="*/ 42 w 42"/>
                <a:gd name="T129" fmla="*/ 44 h 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49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0"/>
                <a:gd name="T178" fmla="*/ 0 h 232"/>
                <a:gd name="T179" fmla="*/ 270 w 270"/>
                <a:gd name="T180" fmla="*/ 232 h 2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50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66"/>
                <a:gd name="T173" fmla="*/ 42 w 42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51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86"/>
                <a:gd name="T179" fmla="*/ 118 w 118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52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"/>
                <a:gd name="T190" fmla="*/ 0 h 102"/>
                <a:gd name="T191" fmla="*/ 92 w 92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53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134"/>
                <a:gd name="T146" fmla="*/ 116 w 116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54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72"/>
                <a:gd name="T161" fmla="*/ 62 w 6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255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62"/>
                <a:gd name="T83" fmla="*/ 22 w 2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56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76"/>
                <a:gd name="T134" fmla="*/ 80 w 80"/>
                <a:gd name="T135" fmla="*/ 76 h 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57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4"/>
                <a:gd name="T154" fmla="*/ 0 h 248"/>
                <a:gd name="T155" fmla="*/ 234 w 234"/>
                <a:gd name="T156" fmla="*/ 248 h 2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58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2"/>
                <a:gd name="T35" fmla="*/ 28 w 28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59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"/>
                <a:gd name="T166" fmla="*/ 0 h 246"/>
                <a:gd name="T167" fmla="*/ 260 w 260"/>
                <a:gd name="T168" fmla="*/ 246 h 2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60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98"/>
                <a:gd name="T98" fmla="*/ 112 w 112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61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82"/>
                <a:gd name="T152" fmla="*/ 158 w 158"/>
                <a:gd name="T153" fmla="*/ 182 h 1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62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28"/>
                <a:gd name="T77" fmla="*/ 40 w 40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63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50"/>
                <a:gd name="T149" fmla="*/ 66 w 66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64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10"/>
                <a:gd name="T98" fmla="*/ 42 w 42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65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56"/>
                <a:gd name="T158" fmla="*/ 84 w 84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66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44"/>
                <a:gd name="T92" fmla="*/ 36 w 36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67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70"/>
                <a:gd name="T119" fmla="*/ 100 w 100"/>
                <a:gd name="T120" fmla="*/ 70 h 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68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88"/>
                <a:gd name="T116" fmla="*/ 84 w 8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69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38"/>
                <a:gd name="T173" fmla="*/ 74 w 74"/>
                <a:gd name="T174" fmla="*/ 38 h 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70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106"/>
                <a:gd name="T116" fmla="*/ 32 w 32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71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"/>
                <a:gd name="T121" fmla="*/ 0 h 106"/>
                <a:gd name="T122" fmla="*/ 26 w 26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2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02"/>
                <a:gd name="T77" fmla="*/ 42 w 42"/>
                <a:gd name="T78" fmla="*/ 102 h 1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73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8"/>
                <a:gd name="T184" fmla="*/ 0 h 126"/>
                <a:gd name="T185" fmla="*/ 158 w 158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74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112"/>
                <a:gd name="T125" fmla="*/ 52 w 52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75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202"/>
                <a:gd name="T164" fmla="*/ 206 w 206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76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20"/>
                <a:gd name="T134" fmla="*/ 146 w 146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77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32"/>
                <a:gd name="T86" fmla="*/ 52 w 52"/>
                <a:gd name="T87" fmla="*/ 132 h 1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78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"/>
                <a:gd name="T166" fmla="*/ 0 h 162"/>
                <a:gd name="T167" fmla="*/ 218 w 218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279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48"/>
                <a:gd name="T146" fmla="*/ 88 w 88"/>
                <a:gd name="T147" fmla="*/ 148 h 1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280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212"/>
                <a:gd name="T188" fmla="*/ 126 w 126"/>
                <a:gd name="T189" fmla="*/ 212 h 2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281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8"/>
                <a:gd name="T133" fmla="*/ 0 h 250"/>
                <a:gd name="T134" fmla="*/ 218 w 218"/>
                <a:gd name="T135" fmla="*/ 250 h 2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282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8"/>
                <a:gd name="T118" fmla="*/ 0 h 84"/>
                <a:gd name="T119" fmla="*/ 148 w 148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283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82"/>
                <a:gd name="T104" fmla="*/ 74 w 74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284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6"/>
                <a:gd name="T53" fmla="*/ 26 w 2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285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"/>
                <a:gd name="T166" fmla="*/ 0 h 122"/>
                <a:gd name="T167" fmla="*/ 88 w 88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286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56"/>
                <a:gd name="T137" fmla="*/ 130 w 130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287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8"/>
                <a:gd name="T179" fmla="*/ 254 w 254"/>
                <a:gd name="T180" fmla="*/ 258 h 2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288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120"/>
                <a:gd name="T146" fmla="*/ 194 w 194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289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166"/>
                <a:gd name="T140" fmla="*/ 192 w 192"/>
                <a:gd name="T141" fmla="*/ 166 h 1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290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138"/>
                <a:gd name="T146" fmla="*/ 120 w 120"/>
                <a:gd name="T147" fmla="*/ 138 h 1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291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64"/>
                <a:gd name="T128" fmla="*/ 116 w 116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292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24"/>
                <a:gd name="T107" fmla="*/ 106 w 106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293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"/>
                <a:gd name="T151" fmla="*/ 0 h 76"/>
                <a:gd name="T152" fmla="*/ 72 w 72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294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"/>
                <a:gd name="T130" fmla="*/ 0 h 190"/>
                <a:gd name="T131" fmla="*/ 178 w 178"/>
                <a:gd name="T132" fmla="*/ 190 h 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295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6"/>
                <a:gd name="T80" fmla="*/ 22 w 22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296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2"/>
                <a:gd name="T77" fmla="*/ 24 w 2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297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42"/>
                <a:gd name="T116" fmla="*/ 126 w 126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298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212"/>
                <a:gd name="T155" fmla="*/ 112 w 112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299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4"/>
                <a:gd name="T136" fmla="*/ 0 h 176"/>
                <a:gd name="T137" fmla="*/ 224 w 224"/>
                <a:gd name="T138" fmla="*/ 176 h 1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00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8"/>
                <a:gd name="T68" fmla="*/ 14 w 14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301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6"/>
                <a:gd name="T50" fmla="*/ 22 w 22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02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6"/>
                <a:gd name="T101" fmla="*/ 100 w 100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303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0"/>
                <a:gd name="T178" fmla="*/ 0 h 200"/>
                <a:gd name="T179" fmla="*/ 210 w 210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304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"/>
                <a:gd name="T121" fmla="*/ 0 h 150"/>
                <a:gd name="T122" fmla="*/ 138 w 138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305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50"/>
                <a:gd name="T92" fmla="*/ 40 w 40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06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182"/>
                <a:gd name="T140" fmla="*/ 86 w 86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07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56"/>
                <a:gd name="T134" fmla="*/ 58 w 58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08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54"/>
                <a:gd name="T83" fmla="*/ 70 w 70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09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10"/>
                <a:gd name="T101" fmla="*/ 74 w 74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10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"/>
                <a:gd name="T184" fmla="*/ 0 h 104"/>
                <a:gd name="T185" fmla="*/ 92 w 92"/>
                <a:gd name="T186" fmla="*/ 104 h 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11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96"/>
                <a:gd name="T170" fmla="*/ 36 w 36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12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4"/>
                <a:gd name="T101" fmla="*/ 32 w 32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313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46"/>
                <a:gd name="T152" fmla="*/ 60 w 60"/>
                <a:gd name="T153" fmla="*/ 46 h 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314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96"/>
                <a:gd name="T101" fmla="*/ 108 w 108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315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10"/>
                <a:gd name="T155" fmla="*/ 120 w 120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316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08"/>
                <a:gd name="T167" fmla="*/ 128 w 128"/>
                <a:gd name="T168" fmla="*/ 108 h 1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317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"/>
                <a:gd name="T181" fmla="*/ 0 h 108"/>
                <a:gd name="T182" fmla="*/ 122 w 122"/>
                <a:gd name="T183" fmla="*/ 108 h 1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318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408"/>
                <a:gd name="T167" fmla="*/ 508 w 508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319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96"/>
                <a:gd name="T191" fmla="*/ 82 w 82"/>
                <a:gd name="T192" fmla="*/ 96 h 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320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48"/>
                <a:gd name="T122" fmla="*/ 136 w 136"/>
                <a:gd name="T123" fmla="*/ 148 h 1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321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32"/>
                <a:gd name="T107" fmla="*/ 116 w 116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322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204"/>
                <a:gd name="T137" fmla="*/ 176 w 176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323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"/>
                <a:gd name="T187" fmla="*/ 0 h 244"/>
                <a:gd name="T188" fmla="*/ 178 w 17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324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72"/>
                <a:gd name="T185" fmla="*/ 176 w 176"/>
                <a:gd name="T186" fmla="*/ 172 h 1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325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6"/>
                <a:gd name="T185" fmla="*/ 52 w 52"/>
                <a:gd name="T186" fmla="*/ 86 h 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326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56"/>
                <a:gd name="T179" fmla="*/ 46 w 4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327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"/>
                <a:gd name="T157" fmla="*/ 0 h 42"/>
                <a:gd name="T158" fmla="*/ 46 w 46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328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"/>
                <a:gd name="T178" fmla="*/ 0 h 242"/>
                <a:gd name="T179" fmla="*/ 148 w 148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329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"/>
                <a:gd name="T184" fmla="*/ 0 h 84"/>
                <a:gd name="T185" fmla="*/ 80 w 80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330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8"/>
                <a:gd name="T187" fmla="*/ 0 h 660"/>
                <a:gd name="T188" fmla="*/ 268 w 268"/>
                <a:gd name="T189" fmla="*/ 660 h 6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331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2"/>
                <a:gd name="T172" fmla="*/ 0 h 572"/>
                <a:gd name="T173" fmla="*/ 532 w 532"/>
                <a:gd name="T174" fmla="*/ 572 h 5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solidFill>
              <a:schemeClr val="accent1"/>
            </a:solidFill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332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0"/>
                <a:gd name="T160" fmla="*/ 0 h 756"/>
                <a:gd name="T161" fmla="*/ 150 w 150"/>
                <a:gd name="T162" fmla="*/ 756 h 7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333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26"/>
                <a:gd name="T101" fmla="*/ 110 w 110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334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70"/>
                <a:gd name="T131" fmla="*/ 52 w 52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335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"/>
                <a:gd name="T157" fmla="*/ 0 h 74"/>
                <a:gd name="T158" fmla="*/ 60 w 60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336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40"/>
                <a:gd name="T95" fmla="*/ 14 w 14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337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40"/>
                <a:gd name="T110" fmla="*/ 48 w 48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338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"/>
                <a:gd name="T121" fmla="*/ 0 h 30"/>
                <a:gd name="T122" fmla="*/ 82 w 82"/>
                <a:gd name="T123" fmla="*/ 30 h 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339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6"/>
                <a:gd name="T178" fmla="*/ 0 h 248"/>
                <a:gd name="T179" fmla="*/ 386 w 386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340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46"/>
                <a:gd name="T143" fmla="*/ 82 w 82"/>
                <a:gd name="T144" fmla="*/ 46 h 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341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"/>
                <a:gd name="T109" fmla="*/ 0 h 24"/>
                <a:gd name="T110" fmla="*/ 44 w 4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342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28"/>
                <a:gd name="T98" fmla="*/ 38 w 38"/>
                <a:gd name="T99" fmla="*/ 28 h 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343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"/>
                <a:gd name="T145" fmla="*/ 0 h 36"/>
                <a:gd name="T146" fmla="*/ 44 w 44"/>
                <a:gd name="T147" fmla="*/ 36 h 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344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54"/>
                <a:gd name="T176" fmla="*/ 140 w 140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345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0"/>
                <a:gd name="T187" fmla="*/ 0 h 658"/>
                <a:gd name="T188" fmla="*/ 440 w 440"/>
                <a:gd name="T189" fmla="*/ 658 h 6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346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46"/>
                <a:gd name="T191" fmla="*/ 38 w 38"/>
                <a:gd name="T192" fmla="*/ 46 h 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347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8"/>
                <a:gd name="T184" fmla="*/ 0 h 320"/>
                <a:gd name="T185" fmla="*/ 278 w 278"/>
                <a:gd name="T186" fmla="*/ 320 h 3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348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58"/>
                <a:gd name="T134" fmla="*/ 80 w 80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349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122"/>
                <a:gd name="T149" fmla="*/ 84 w 84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350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106"/>
                <a:gd name="T125" fmla="*/ 68 w 68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351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"/>
                <a:gd name="T157" fmla="*/ 0 h 116"/>
                <a:gd name="T158" fmla="*/ 104 w 104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352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353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90"/>
                <a:gd name="T116" fmla="*/ 118 w 118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354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28"/>
                <a:gd name="T83" fmla="*/ 22 w 22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355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"/>
                <a:gd name="T118" fmla="*/ 0 h 42"/>
                <a:gd name="T119" fmla="*/ 68 w 68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356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34"/>
                <a:gd name="T83" fmla="*/ 58 w 58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357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8"/>
                <a:gd name="T71" fmla="*/ 20 w 2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358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"/>
                <a:gd name="T145" fmla="*/ 0 h 90"/>
                <a:gd name="T146" fmla="*/ 114 w 114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359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8"/>
                <a:gd name="T86" fmla="*/ 20 w 2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360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90"/>
                <a:gd name="T113" fmla="*/ 74 w 74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361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46"/>
                <a:gd name="T116" fmla="*/ 44 w 44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362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8"/>
                <a:gd name="T139" fmla="*/ 0 h 98"/>
                <a:gd name="T140" fmla="*/ 168 w 168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363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02"/>
                <a:gd name="T140" fmla="*/ 88 w 88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364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4"/>
                <a:gd name="T53" fmla="*/ 38 w 3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365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46"/>
                <a:gd name="T179" fmla="*/ 68 w 68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366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"/>
                <a:gd name="T130" fmla="*/ 0 h 46"/>
                <a:gd name="T131" fmla="*/ 50 w 50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367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44"/>
                <a:gd name="T119" fmla="*/ 60 w 60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368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32"/>
                <a:gd name="T98" fmla="*/ 24 w 24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369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268"/>
                <a:gd name="T170" fmla="*/ 228 w 228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370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"/>
                <a:gd name="T151" fmla="*/ 0 h 90"/>
                <a:gd name="T152" fmla="*/ 78 w 78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371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746"/>
                <a:gd name="T185" fmla="*/ 1094 w 1094"/>
                <a:gd name="T186" fmla="*/ 746 h 7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372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2"/>
                <a:gd name="T166" fmla="*/ 0 h 498"/>
                <a:gd name="T167" fmla="*/ 492 w 492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solidFill>
              <a:schemeClr val="accent1"/>
            </a:solidFill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373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8"/>
                <a:gd name="T181" fmla="*/ 0 h 404"/>
                <a:gd name="T182" fmla="*/ 738 w 738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374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98"/>
                <a:gd name="T128" fmla="*/ 136 w 13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defTabSz="1219200"/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96" name="直接连接符 248"/>
          <p:cNvCxnSpPr/>
          <p:nvPr/>
        </p:nvCxnSpPr>
        <p:spPr>
          <a:xfrm flipV="1">
            <a:off x="8051858" y="1894946"/>
            <a:ext cx="0" cy="1693185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249"/>
          <p:cNvSpPr txBox="1"/>
          <p:nvPr/>
        </p:nvSpPr>
        <p:spPr>
          <a:xfrm>
            <a:off x="7629106" y="1390464"/>
            <a:ext cx="878653" cy="584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3200" b="1" kern="0" dirty="0">
                <a:solidFill>
                  <a:schemeClr val="accent1"/>
                </a:solidFill>
                <a:cs typeface="+mn-ea"/>
                <a:sym typeface="+mn-lt"/>
              </a:rPr>
              <a:t>56</a:t>
            </a:r>
            <a:r>
              <a:rPr lang="en-US" altLang="zh-CN" sz="2135" b="1" kern="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32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98" name="直接连接符 250"/>
          <p:cNvCxnSpPr/>
          <p:nvPr/>
        </p:nvCxnSpPr>
        <p:spPr>
          <a:xfrm flipV="1">
            <a:off x="9589737" y="2233729"/>
            <a:ext cx="0" cy="576417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251"/>
          <p:cNvSpPr txBox="1"/>
          <p:nvPr/>
        </p:nvSpPr>
        <p:spPr>
          <a:xfrm>
            <a:off x="9187419" y="1757525"/>
            <a:ext cx="819348" cy="584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3200" b="1" kern="0" dirty="0">
                <a:solidFill>
                  <a:schemeClr val="accent1"/>
                </a:solidFill>
                <a:cs typeface="+mn-ea"/>
                <a:sym typeface="+mn-lt"/>
              </a:rPr>
              <a:t>34</a:t>
            </a:r>
            <a:r>
              <a:rPr lang="en-US" altLang="zh-CN" sz="1600" b="1" kern="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32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00" name="直接连接符 252"/>
          <p:cNvCxnSpPr/>
          <p:nvPr/>
        </p:nvCxnSpPr>
        <p:spPr>
          <a:xfrm flipH="1">
            <a:off x="9925594" y="4394063"/>
            <a:ext cx="997342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53"/>
          <p:cNvSpPr txBox="1"/>
          <p:nvPr/>
        </p:nvSpPr>
        <p:spPr>
          <a:xfrm>
            <a:off x="9116001" y="4180674"/>
            <a:ext cx="819348" cy="584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 defTabSz="1219200"/>
            <a:r>
              <a:rPr lang="en-US" altLang="zh-CN" sz="3200" b="1" kern="0" dirty="0">
                <a:solidFill>
                  <a:schemeClr val="accent1"/>
                </a:solidFill>
                <a:cs typeface="+mn-ea"/>
                <a:sym typeface="+mn-lt"/>
              </a:rPr>
              <a:t>10</a:t>
            </a:r>
            <a:r>
              <a:rPr lang="en-US" altLang="zh-CN" sz="1600" b="1" kern="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32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4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THREE </a:t>
            </a:r>
            <a:r>
              <a:rPr lang="zh-CN" altLang="en-US" dirty="0"/>
              <a:t>经验教训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4182" y="5158201"/>
            <a:ext cx="10010132" cy="11896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04" tIns="60952" rIns="121904" bIns="60952" numCol="1" anchor="ctr" anchorCtr="0" compatLnSpc="1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点击此处添加文本信息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Excel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1164182" y="1344477"/>
          <a:ext cx="9829768" cy="330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1259422" y="4785777"/>
            <a:ext cx="2351270" cy="380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zh-CN" altLang="en-US" sz="1865" b="1" kern="0" dirty="0">
                <a:solidFill>
                  <a:srgbClr val="2E2E2E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8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THREE </a:t>
            </a:r>
            <a:r>
              <a:rPr lang="zh-CN" altLang="en-US" dirty="0"/>
              <a:t>经验教训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8228749" y="4114800"/>
            <a:ext cx="3642231" cy="461665"/>
          </a:xfrm>
        </p:spPr>
        <p:txBody>
          <a:bodyPr/>
          <a:lstStyle/>
          <a:p>
            <a:r>
              <a:rPr lang="zh-CN" altLang="en-US" sz="2400" kern="0" dirty="0">
                <a:solidFill>
                  <a:srgbClr val="2E2E2E"/>
                </a:solidFill>
                <a:cs typeface="+mn-ea"/>
                <a:sym typeface="+mn-lt"/>
              </a:rPr>
              <a:t>阶段计划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2"/>
          </p:nvPr>
        </p:nvSpPr>
        <p:spPr>
          <a:xfrm>
            <a:off x="8228749" y="4630500"/>
            <a:ext cx="3642231" cy="1106713"/>
          </a:xfrm>
        </p:spPr>
        <p:txBody>
          <a:bodyPr/>
          <a:lstStyle/>
          <a:p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296092" y="2158663"/>
            <a:ext cx="703947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defRPr/>
            </a:pPr>
            <a:r>
              <a:rPr lang="en-US" b="1" kern="0" dirty="0">
                <a:solidFill>
                  <a:schemeClr val="accent1"/>
                </a:solidFill>
                <a:cs typeface="+mn-ea"/>
                <a:sym typeface="+mn-lt"/>
              </a:rPr>
              <a:t>2011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296092" y="2663181"/>
            <a:ext cx="703947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defRPr/>
            </a:pPr>
            <a:r>
              <a:rPr lang="en-US" b="1" kern="0" dirty="0">
                <a:solidFill>
                  <a:schemeClr val="accent2"/>
                </a:solidFill>
                <a:cs typeface="+mn-ea"/>
                <a:sym typeface="+mn-lt"/>
              </a:rPr>
              <a:t>2012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296092" y="3167698"/>
            <a:ext cx="703947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defRPr/>
            </a:pPr>
            <a:r>
              <a:rPr lang="en-US" b="1" kern="0" dirty="0">
                <a:solidFill>
                  <a:schemeClr val="accent3"/>
                </a:solidFill>
                <a:cs typeface="+mn-ea"/>
                <a:sym typeface="+mn-lt"/>
              </a:rPr>
              <a:t>2013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1296092" y="3672216"/>
            <a:ext cx="703947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defRPr/>
            </a:pPr>
            <a:r>
              <a:rPr lang="en-US" b="1" kern="0" dirty="0">
                <a:solidFill>
                  <a:schemeClr val="accent4"/>
                </a:solidFill>
                <a:cs typeface="+mn-ea"/>
                <a:sym typeface="+mn-lt"/>
              </a:rPr>
              <a:t>2014</a:t>
            </a:r>
          </a:p>
        </p:txBody>
      </p:sp>
      <p:sp>
        <p:nvSpPr>
          <p:cNvPr id="6" name="任意多边形 7"/>
          <p:cNvSpPr/>
          <p:nvPr/>
        </p:nvSpPr>
        <p:spPr>
          <a:xfrm>
            <a:off x="2203318" y="2421888"/>
            <a:ext cx="8702491" cy="731026"/>
          </a:xfrm>
          <a:custGeom>
            <a:avLst/>
            <a:gdLst>
              <a:gd name="connsiteX0" fmla="*/ 0 w 5463823"/>
              <a:gd name="connsiteY0" fmla="*/ 0 h 1106311"/>
              <a:gd name="connsiteX1" fmla="*/ 5463823 w 5463823"/>
              <a:gd name="connsiteY1" fmla="*/ 0 h 1106311"/>
              <a:gd name="connsiteX2" fmla="*/ 5463823 w 5463823"/>
              <a:gd name="connsiteY2" fmla="*/ 1106311 h 1106311"/>
              <a:gd name="connsiteX0-1" fmla="*/ 0 w 5463823"/>
              <a:gd name="connsiteY0-2" fmla="*/ 0 h 1106311"/>
              <a:gd name="connsiteX1-3" fmla="*/ 5170372 w 5463823"/>
              <a:gd name="connsiteY1-4" fmla="*/ 2910 h 1106311"/>
              <a:gd name="connsiteX2-5" fmla="*/ 5463823 w 5463823"/>
              <a:gd name="connsiteY2-6" fmla="*/ 0 h 1106311"/>
              <a:gd name="connsiteX3" fmla="*/ 5463823 w 5463823"/>
              <a:gd name="connsiteY3" fmla="*/ 1106311 h 1106311"/>
              <a:gd name="connsiteX0-7" fmla="*/ 0 w 5463823"/>
              <a:gd name="connsiteY0-8" fmla="*/ 0 h 1106311"/>
              <a:gd name="connsiteX1-9" fmla="*/ 5170372 w 5463823"/>
              <a:gd name="connsiteY1-10" fmla="*/ 2910 h 1106311"/>
              <a:gd name="connsiteX2-11" fmla="*/ 5463823 w 5463823"/>
              <a:gd name="connsiteY2-12" fmla="*/ 0 h 1106311"/>
              <a:gd name="connsiteX3-13" fmla="*/ 5458435 w 5463823"/>
              <a:gd name="connsiteY3-14" fmla="*/ 343402 h 1106311"/>
              <a:gd name="connsiteX4" fmla="*/ 5463823 w 5463823"/>
              <a:gd name="connsiteY4" fmla="*/ 1106311 h 1106311"/>
              <a:gd name="connsiteX0-15" fmla="*/ 0 w 5463823"/>
              <a:gd name="connsiteY0-16" fmla="*/ 0 h 1106311"/>
              <a:gd name="connsiteX1-17" fmla="*/ 5170372 w 5463823"/>
              <a:gd name="connsiteY1-18" fmla="*/ 2910 h 1106311"/>
              <a:gd name="connsiteX2-19" fmla="*/ 5458435 w 5463823"/>
              <a:gd name="connsiteY2-20" fmla="*/ 343402 h 1106311"/>
              <a:gd name="connsiteX3-21" fmla="*/ 5463823 w 5463823"/>
              <a:gd name="connsiteY3-22" fmla="*/ 1106311 h 1106311"/>
              <a:gd name="connsiteX0-23" fmla="*/ 0 w 5463823"/>
              <a:gd name="connsiteY0-24" fmla="*/ 4510 h 1110821"/>
              <a:gd name="connsiteX1-25" fmla="*/ 5170372 w 5463823"/>
              <a:gd name="connsiteY1-26" fmla="*/ 7420 h 1110821"/>
              <a:gd name="connsiteX2-27" fmla="*/ 5458435 w 5463823"/>
              <a:gd name="connsiteY2-28" fmla="*/ 347912 h 1110821"/>
              <a:gd name="connsiteX3-29" fmla="*/ 5463823 w 5463823"/>
              <a:gd name="connsiteY3-30" fmla="*/ 1110821 h 1110821"/>
              <a:gd name="connsiteX0-31" fmla="*/ 0 w 5463823"/>
              <a:gd name="connsiteY0-32" fmla="*/ 24676 h 1130987"/>
              <a:gd name="connsiteX1-33" fmla="*/ 5170372 w 5463823"/>
              <a:gd name="connsiteY1-34" fmla="*/ 27586 h 1130987"/>
              <a:gd name="connsiteX2-35" fmla="*/ 5458435 w 5463823"/>
              <a:gd name="connsiteY2-36" fmla="*/ 368078 h 1130987"/>
              <a:gd name="connsiteX3-37" fmla="*/ 5463823 w 5463823"/>
              <a:gd name="connsiteY3-38" fmla="*/ 1130987 h 1130987"/>
              <a:gd name="connsiteX0-39" fmla="*/ 0 w 5463823"/>
              <a:gd name="connsiteY0-40" fmla="*/ 14958 h 1121269"/>
              <a:gd name="connsiteX1-41" fmla="*/ 5170372 w 5463823"/>
              <a:gd name="connsiteY1-42" fmla="*/ 17868 h 1121269"/>
              <a:gd name="connsiteX2-43" fmla="*/ 5458435 w 5463823"/>
              <a:gd name="connsiteY2-44" fmla="*/ 358360 h 1121269"/>
              <a:gd name="connsiteX3-45" fmla="*/ 5463823 w 5463823"/>
              <a:gd name="connsiteY3-46" fmla="*/ 1121269 h 1121269"/>
              <a:gd name="connsiteX0-47" fmla="*/ 0 w 5463823"/>
              <a:gd name="connsiteY0-48" fmla="*/ 0 h 1106311"/>
              <a:gd name="connsiteX1-49" fmla="*/ 5170372 w 5463823"/>
              <a:gd name="connsiteY1-50" fmla="*/ 2910 h 1106311"/>
              <a:gd name="connsiteX2-51" fmla="*/ 5458435 w 5463823"/>
              <a:gd name="connsiteY2-52" fmla="*/ 343402 h 1106311"/>
              <a:gd name="connsiteX3-53" fmla="*/ 5463823 w 5463823"/>
              <a:gd name="connsiteY3-54" fmla="*/ 1106311 h 1106311"/>
              <a:gd name="connsiteX0-55" fmla="*/ 0 w 5463823"/>
              <a:gd name="connsiteY0-56" fmla="*/ 0 h 1106311"/>
              <a:gd name="connsiteX1-57" fmla="*/ 5170372 w 5463823"/>
              <a:gd name="connsiteY1-58" fmla="*/ 2910 h 1106311"/>
              <a:gd name="connsiteX2-59" fmla="*/ 5458435 w 5463823"/>
              <a:gd name="connsiteY2-60" fmla="*/ 343402 h 1106311"/>
              <a:gd name="connsiteX3-61" fmla="*/ 5463823 w 5463823"/>
              <a:gd name="connsiteY3-62" fmla="*/ 1106311 h 1106311"/>
              <a:gd name="connsiteX0-63" fmla="*/ 0 w 5463823"/>
              <a:gd name="connsiteY0-64" fmla="*/ 0 h 1106311"/>
              <a:gd name="connsiteX1-65" fmla="*/ 5170372 w 5463823"/>
              <a:gd name="connsiteY1-66" fmla="*/ 2910 h 1106311"/>
              <a:gd name="connsiteX2-67" fmla="*/ 5458435 w 5463823"/>
              <a:gd name="connsiteY2-68" fmla="*/ 343402 h 1106311"/>
              <a:gd name="connsiteX3-69" fmla="*/ 5463823 w 5463823"/>
              <a:gd name="connsiteY3-70" fmla="*/ 1106311 h 1106311"/>
              <a:gd name="connsiteX0-71" fmla="*/ 0 w 5463823"/>
              <a:gd name="connsiteY0-72" fmla="*/ 0 h 1106311"/>
              <a:gd name="connsiteX1-73" fmla="*/ 5170372 w 5463823"/>
              <a:gd name="connsiteY1-74" fmla="*/ 2910 h 1106311"/>
              <a:gd name="connsiteX2-75" fmla="*/ 5458435 w 5463823"/>
              <a:gd name="connsiteY2-76" fmla="*/ 343402 h 1106311"/>
              <a:gd name="connsiteX3-77" fmla="*/ 5463823 w 5463823"/>
              <a:gd name="connsiteY3-78" fmla="*/ 1106311 h 1106311"/>
              <a:gd name="connsiteX0-79" fmla="*/ 0 w 5463823"/>
              <a:gd name="connsiteY0-80" fmla="*/ 0 h 1106311"/>
              <a:gd name="connsiteX1-81" fmla="*/ 5170372 w 5463823"/>
              <a:gd name="connsiteY1-82" fmla="*/ 2910 h 1106311"/>
              <a:gd name="connsiteX2-83" fmla="*/ 5458435 w 5463823"/>
              <a:gd name="connsiteY2-84" fmla="*/ 343402 h 1106311"/>
              <a:gd name="connsiteX3-85" fmla="*/ 5463823 w 5463823"/>
              <a:gd name="connsiteY3-86" fmla="*/ 1106311 h 1106311"/>
              <a:gd name="connsiteX0-87" fmla="*/ 0 w 5463823"/>
              <a:gd name="connsiteY0-88" fmla="*/ 0 h 1106311"/>
              <a:gd name="connsiteX1-89" fmla="*/ 5170372 w 5463823"/>
              <a:gd name="connsiteY1-90" fmla="*/ 2910 h 1106311"/>
              <a:gd name="connsiteX2-91" fmla="*/ 5458435 w 5463823"/>
              <a:gd name="connsiteY2-92" fmla="*/ 343402 h 1106311"/>
              <a:gd name="connsiteX3-93" fmla="*/ 5463823 w 5463823"/>
              <a:gd name="connsiteY3-94" fmla="*/ 1106311 h 1106311"/>
              <a:gd name="connsiteX0-95" fmla="*/ 0 w 5458435"/>
              <a:gd name="connsiteY0-96" fmla="*/ 0 h 1130865"/>
              <a:gd name="connsiteX1-97" fmla="*/ 5170372 w 5458435"/>
              <a:gd name="connsiteY1-98" fmla="*/ 2910 h 1130865"/>
              <a:gd name="connsiteX2-99" fmla="*/ 5458435 w 5458435"/>
              <a:gd name="connsiteY2-100" fmla="*/ 343402 h 1130865"/>
              <a:gd name="connsiteX3-101" fmla="*/ 5457592 w 5458435"/>
              <a:gd name="connsiteY3-102" fmla="*/ 1130865 h 11308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5458435" h="1130865">
                <a:moveTo>
                  <a:pt x="0" y="0"/>
                </a:moveTo>
                <a:lnTo>
                  <a:pt x="5170372" y="2910"/>
                </a:lnTo>
                <a:cubicBezTo>
                  <a:pt x="5464439" y="14915"/>
                  <a:pt x="5450359" y="-43470"/>
                  <a:pt x="5458435" y="343402"/>
                </a:cubicBezTo>
                <a:lnTo>
                  <a:pt x="5457592" y="1130865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ysDot"/>
            <a:tailEnd type="oval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7" name="任意多边形 8"/>
          <p:cNvSpPr/>
          <p:nvPr/>
        </p:nvSpPr>
        <p:spPr>
          <a:xfrm>
            <a:off x="2203320" y="2922795"/>
            <a:ext cx="6494179" cy="731026"/>
          </a:xfrm>
          <a:custGeom>
            <a:avLst/>
            <a:gdLst>
              <a:gd name="connsiteX0" fmla="*/ 0 w 5463823"/>
              <a:gd name="connsiteY0" fmla="*/ 0 h 1106311"/>
              <a:gd name="connsiteX1" fmla="*/ 5463823 w 5463823"/>
              <a:gd name="connsiteY1" fmla="*/ 0 h 1106311"/>
              <a:gd name="connsiteX2" fmla="*/ 5463823 w 5463823"/>
              <a:gd name="connsiteY2" fmla="*/ 1106311 h 1106311"/>
              <a:gd name="connsiteX0-1" fmla="*/ 0 w 5463823"/>
              <a:gd name="connsiteY0-2" fmla="*/ 0 h 1106311"/>
              <a:gd name="connsiteX1-3" fmla="*/ 5170372 w 5463823"/>
              <a:gd name="connsiteY1-4" fmla="*/ 2910 h 1106311"/>
              <a:gd name="connsiteX2-5" fmla="*/ 5463823 w 5463823"/>
              <a:gd name="connsiteY2-6" fmla="*/ 0 h 1106311"/>
              <a:gd name="connsiteX3" fmla="*/ 5463823 w 5463823"/>
              <a:gd name="connsiteY3" fmla="*/ 1106311 h 1106311"/>
              <a:gd name="connsiteX0-7" fmla="*/ 0 w 5463823"/>
              <a:gd name="connsiteY0-8" fmla="*/ 0 h 1106311"/>
              <a:gd name="connsiteX1-9" fmla="*/ 5170372 w 5463823"/>
              <a:gd name="connsiteY1-10" fmla="*/ 2910 h 1106311"/>
              <a:gd name="connsiteX2-11" fmla="*/ 5463823 w 5463823"/>
              <a:gd name="connsiteY2-12" fmla="*/ 0 h 1106311"/>
              <a:gd name="connsiteX3-13" fmla="*/ 5458435 w 5463823"/>
              <a:gd name="connsiteY3-14" fmla="*/ 343402 h 1106311"/>
              <a:gd name="connsiteX4" fmla="*/ 5463823 w 5463823"/>
              <a:gd name="connsiteY4" fmla="*/ 1106311 h 1106311"/>
              <a:gd name="connsiteX0-15" fmla="*/ 0 w 5463823"/>
              <a:gd name="connsiteY0-16" fmla="*/ 0 h 1106311"/>
              <a:gd name="connsiteX1-17" fmla="*/ 5170372 w 5463823"/>
              <a:gd name="connsiteY1-18" fmla="*/ 2910 h 1106311"/>
              <a:gd name="connsiteX2-19" fmla="*/ 5458435 w 5463823"/>
              <a:gd name="connsiteY2-20" fmla="*/ 343402 h 1106311"/>
              <a:gd name="connsiteX3-21" fmla="*/ 5463823 w 5463823"/>
              <a:gd name="connsiteY3-22" fmla="*/ 1106311 h 1106311"/>
              <a:gd name="connsiteX0-23" fmla="*/ 0 w 5463823"/>
              <a:gd name="connsiteY0-24" fmla="*/ 4510 h 1110821"/>
              <a:gd name="connsiteX1-25" fmla="*/ 5170372 w 5463823"/>
              <a:gd name="connsiteY1-26" fmla="*/ 7420 h 1110821"/>
              <a:gd name="connsiteX2-27" fmla="*/ 5458435 w 5463823"/>
              <a:gd name="connsiteY2-28" fmla="*/ 347912 h 1110821"/>
              <a:gd name="connsiteX3-29" fmla="*/ 5463823 w 5463823"/>
              <a:gd name="connsiteY3-30" fmla="*/ 1110821 h 1110821"/>
              <a:gd name="connsiteX0-31" fmla="*/ 0 w 5463823"/>
              <a:gd name="connsiteY0-32" fmla="*/ 24676 h 1130987"/>
              <a:gd name="connsiteX1-33" fmla="*/ 5170372 w 5463823"/>
              <a:gd name="connsiteY1-34" fmla="*/ 27586 h 1130987"/>
              <a:gd name="connsiteX2-35" fmla="*/ 5458435 w 5463823"/>
              <a:gd name="connsiteY2-36" fmla="*/ 368078 h 1130987"/>
              <a:gd name="connsiteX3-37" fmla="*/ 5463823 w 5463823"/>
              <a:gd name="connsiteY3-38" fmla="*/ 1130987 h 1130987"/>
              <a:gd name="connsiteX0-39" fmla="*/ 0 w 5463823"/>
              <a:gd name="connsiteY0-40" fmla="*/ 14958 h 1121269"/>
              <a:gd name="connsiteX1-41" fmla="*/ 5170372 w 5463823"/>
              <a:gd name="connsiteY1-42" fmla="*/ 17868 h 1121269"/>
              <a:gd name="connsiteX2-43" fmla="*/ 5458435 w 5463823"/>
              <a:gd name="connsiteY2-44" fmla="*/ 358360 h 1121269"/>
              <a:gd name="connsiteX3-45" fmla="*/ 5463823 w 5463823"/>
              <a:gd name="connsiteY3-46" fmla="*/ 1121269 h 1121269"/>
              <a:gd name="connsiteX0-47" fmla="*/ 0 w 5463823"/>
              <a:gd name="connsiteY0-48" fmla="*/ 0 h 1106311"/>
              <a:gd name="connsiteX1-49" fmla="*/ 5170372 w 5463823"/>
              <a:gd name="connsiteY1-50" fmla="*/ 2910 h 1106311"/>
              <a:gd name="connsiteX2-51" fmla="*/ 5458435 w 5463823"/>
              <a:gd name="connsiteY2-52" fmla="*/ 343402 h 1106311"/>
              <a:gd name="connsiteX3-53" fmla="*/ 5463823 w 5463823"/>
              <a:gd name="connsiteY3-54" fmla="*/ 1106311 h 1106311"/>
              <a:gd name="connsiteX0-55" fmla="*/ 0 w 5463823"/>
              <a:gd name="connsiteY0-56" fmla="*/ 0 h 1106311"/>
              <a:gd name="connsiteX1-57" fmla="*/ 5170372 w 5463823"/>
              <a:gd name="connsiteY1-58" fmla="*/ 2910 h 1106311"/>
              <a:gd name="connsiteX2-59" fmla="*/ 5458435 w 5463823"/>
              <a:gd name="connsiteY2-60" fmla="*/ 343402 h 1106311"/>
              <a:gd name="connsiteX3-61" fmla="*/ 5463823 w 5463823"/>
              <a:gd name="connsiteY3-62" fmla="*/ 1106311 h 1106311"/>
              <a:gd name="connsiteX0-63" fmla="*/ 0 w 5463823"/>
              <a:gd name="connsiteY0-64" fmla="*/ 0 h 1106311"/>
              <a:gd name="connsiteX1-65" fmla="*/ 5170372 w 5463823"/>
              <a:gd name="connsiteY1-66" fmla="*/ 2910 h 1106311"/>
              <a:gd name="connsiteX2-67" fmla="*/ 5458435 w 5463823"/>
              <a:gd name="connsiteY2-68" fmla="*/ 343402 h 1106311"/>
              <a:gd name="connsiteX3-69" fmla="*/ 5463823 w 5463823"/>
              <a:gd name="connsiteY3-70" fmla="*/ 1106311 h 1106311"/>
              <a:gd name="connsiteX0-71" fmla="*/ 0 w 5463823"/>
              <a:gd name="connsiteY0-72" fmla="*/ 0 h 1106311"/>
              <a:gd name="connsiteX1-73" fmla="*/ 5170372 w 5463823"/>
              <a:gd name="connsiteY1-74" fmla="*/ 2910 h 1106311"/>
              <a:gd name="connsiteX2-75" fmla="*/ 5458435 w 5463823"/>
              <a:gd name="connsiteY2-76" fmla="*/ 343402 h 1106311"/>
              <a:gd name="connsiteX3-77" fmla="*/ 5463823 w 5463823"/>
              <a:gd name="connsiteY3-78" fmla="*/ 1106311 h 1106311"/>
              <a:gd name="connsiteX0-79" fmla="*/ 0 w 5463823"/>
              <a:gd name="connsiteY0-80" fmla="*/ 0 h 1106311"/>
              <a:gd name="connsiteX1-81" fmla="*/ 5170372 w 5463823"/>
              <a:gd name="connsiteY1-82" fmla="*/ 2910 h 1106311"/>
              <a:gd name="connsiteX2-83" fmla="*/ 5458435 w 5463823"/>
              <a:gd name="connsiteY2-84" fmla="*/ 343402 h 1106311"/>
              <a:gd name="connsiteX3-85" fmla="*/ 5463823 w 5463823"/>
              <a:gd name="connsiteY3-86" fmla="*/ 1106311 h 1106311"/>
              <a:gd name="connsiteX0-87" fmla="*/ 0 w 5463823"/>
              <a:gd name="connsiteY0-88" fmla="*/ 0 h 1106311"/>
              <a:gd name="connsiteX1-89" fmla="*/ 5170372 w 5463823"/>
              <a:gd name="connsiteY1-90" fmla="*/ 2910 h 1106311"/>
              <a:gd name="connsiteX2-91" fmla="*/ 5458435 w 5463823"/>
              <a:gd name="connsiteY2-92" fmla="*/ 343402 h 1106311"/>
              <a:gd name="connsiteX3-93" fmla="*/ 5463823 w 5463823"/>
              <a:gd name="connsiteY3-94" fmla="*/ 1106311 h 1106311"/>
              <a:gd name="connsiteX0-95" fmla="*/ 0 w 5458435"/>
              <a:gd name="connsiteY0-96" fmla="*/ 0 h 1130865"/>
              <a:gd name="connsiteX1-97" fmla="*/ 5170372 w 5458435"/>
              <a:gd name="connsiteY1-98" fmla="*/ 2910 h 1130865"/>
              <a:gd name="connsiteX2-99" fmla="*/ 5458435 w 5458435"/>
              <a:gd name="connsiteY2-100" fmla="*/ 343402 h 1130865"/>
              <a:gd name="connsiteX3-101" fmla="*/ 5457592 w 5458435"/>
              <a:gd name="connsiteY3-102" fmla="*/ 1130865 h 11308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5458435" h="1130865">
                <a:moveTo>
                  <a:pt x="0" y="0"/>
                </a:moveTo>
                <a:lnTo>
                  <a:pt x="5170372" y="2910"/>
                </a:lnTo>
                <a:cubicBezTo>
                  <a:pt x="5464439" y="14915"/>
                  <a:pt x="5450359" y="-43470"/>
                  <a:pt x="5458435" y="343402"/>
                </a:cubicBezTo>
                <a:lnTo>
                  <a:pt x="5457592" y="1130865"/>
                </a:ln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ysDot"/>
            <a:tailEnd type="oval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任意多边形 9"/>
          <p:cNvSpPr/>
          <p:nvPr/>
        </p:nvSpPr>
        <p:spPr>
          <a:xfrm>
            <a:off x="2203318" y="3411224"/>
            <a:ext cx="4468671" cy="731026"/>
          </a:xfrm>
          <a:custGeom>
            <a:avLst/>
            <a:gdLst>
              <a:gd name="connsiteX0" fmla="*/ 0 w 5463823"/>
              <a:gd name="connsiteY0" fmla="*/ 0 h 1106311"/>
              <a:gd name="connsiteX1" fmla="*/ 5463823 w 5463823"/>
              <a:gd name="connsiteY1" fmla="*/ 0 h 1106311"/>
              <a:gd name="connsiteX2" fmla="*/ 5463823 w 5463823"/>
              <a:gd name="connsiteY2" fmla="*/ 1106311 h 1106311"/>
              <a:gd name="connsiteX0-1" fmla="*/ 0 w 5463823"/>
              <a:gd name="connsiteY0-2" fmla="*/ 0 h 1106311"/>
              <a:gd name="connsiteX1-3" fmla="*/ 5170372 w 5463823"/>
              <a:gd name="connsiteY1-4" fmla="*/ 2910 h 1106311"/>
              <a:gd name="connsiteX2-5" fmla="*/ 5463823 w 5463823"/>
              <a:gd name="connsiteY2-6" fmla="*/ 0 h 1106311"/>
              <a:gd name="connsiteX3" fmla="*/ 5463823 w 5463823"/>
              <a:gd name="connsiteY3" fmla="*/ 1106311 h 1106311"/>
              <a:gd name="connsiteX0-7" fmla="*/ 0 w 5463823"/>
              <a:gd name="connsiteY0-8" fmla="*/ 0 h 1106311"/>
              <a:gd name="connsiteX1-9" fmla="*/ 5170372 w 5463823"/>
              <a:gd name="connsiteY1-10" fmla="*/ 2910 h 1106311"/>
              <a:gd name="connsiteX2-11" fmla="*/ 5463823 w 5463823"/>
              <a:gd name="connsiteY2-12" fmla="*/ 0 h 1106311"/>
              <a:gd name="connsiteX3-13" fmla="*/ 5458435 w 5463823"/>
              <a:gd name="connsiteY3-14" fmla="*/ 343402 h 1106311"/>
              <a:gd name="connsiteX4" fmla="*/ 5463823 w 5463823"/>
              <a:gd name="connsiteY4" fmla="*/ 1106311 h 1106311"/>
              <a:gd name="connsiteX0-15" fmla="*/ 0 w 5463823"/>
              <a:gd name="connsiteY0-16" fmla="*/ 0 h 1106311"/>
              <a:gd name="connsiteX1-17" fmla="*/ 5170372 w 5463823"/>
              <a:gd name="connsiteY1-18" fmla="*/ 2910 h 1106311"/>
              <a:gd name="connsiteX2-19" fmla="*/ 5458435 w 5463823"/>
              <a:gd name="connsiteY2-20" fmla="*/ 343402 h 1106311"/>
              <a:gd name="connsiteX3-21" fmla="*/ 5463823 w 5463823"/>
              <a:gd name="connsiteY3-22" fmla="*/ 1106311 h 1106311"/>
              <a:gd name="connsiteX0-23" fmla="*/ 0 w 5463823"/>
              <a:gd name="connsiteY0-24" fmla="*/ 4510 h 1110821"/>
              <a:gd name="connsiteX1-25" fmla="*/ 5170372 w 5463823"/>
              <a:gd name="connsiteY1-26" fmla="*/ 7420 h 1110821"/>
              <a:gd name="connsiteX2-27" fmla="*/ 5458435 w 5463823"/>
              <a:gd name="connsiteY2-28" fmla="*/ 347912 h 1110821"/>
              <a:gd name="connsiteX3-29" fmla="*/ 5463823 w 5463823"/>
              <a:gd name="connsiteY3-30" fmla="*/ 1110821 h 1110821"/>
              <a:gd name="connsiteX0-31" fmla="*/ 0 w 5463823"/>
              <a:gd name="connsiteY0-32" fmla="*/ 24676 h 1130987"/>
              <a:gd name="connsiteX1-33" fmla="*/ 5170372 w 5463823"/>
              <a:gd name="connsiteY1-34" fmla="*/ 27586 h 1130987"/>
              <a:gd name="connsiteX2-35" fmla="*/ 5458435 w 5463823"/>
              <a:gd name="connsiteY2-36" fmla="*/ 368078 h 1130987"/>
              <a:gd name="connsiteX3-37" fmla="*/ 5463823 w 5463823"/>
              <a:gd name="connsiteY3-38" fmla="*/ 1130987 h 1130987"/>
              <a:gd name="connsiteX0-39" fmla="*/ 0 w 5463823"/>
              <a:gd name="connsiteY0-40" fmla="*/ 14958 h 1121269"/>
              <a:gd name="connsiteX1-41" fmla="*/ 5170372 w 5463823"/>
              <a:gd name="connsiteY1-42" fmla="*/ 17868 h 1121269"/>
              <a:gd name="connsiteX2-43" fmla="*/ 5458435 w 5463823"/>
              <a:gd name="connsiteY2-44" fmla="*/ 358360 h 1121269"/>
              <a:gd name="connsiteX3-45" fmla="*/ 5463823 w 5463823"/>
              <a:gd name="connsiteY3-46" fmla="*/ 1121269 h 1121269"/>
              <a:gd name="connsiteX0-47" fmla="*/ 0 w 5463823"/>
              <a:gd name="connsiteY0-48" fmla="*/ 0 h 1106311"/>
              <a:gd name="connsiteX1-49" fmla="*/ 5170372 w 5463823"/>
              <a:gd name="connsiteY1-50" fmla="*/ 2910 h 1106311"/>
              <a:gd name="connsiteX2-51" fmla="*/ 5458435 w 5463823"/>
              <a:gd name="connsiteY2-52" fmla="*/ 343402 h 1106311"/>
              <a:gd name="connsiteX3-53" fmla="*/ 5463823 w 5463823"/>
              <a:gd name="connsiteY3-54" fmla="*/ 1106311 h 1106311"/>
              <a:gd name="connsiteX0-55" fmla="*/ 0 w 5463823"/>
              <a:gd name="connsiteY0-56" fmla="*/ 0 h 1106311"/>
              <a:gd name="connsiteX1-57" fmla="*/ 5170372 w 5463823"/>
              <a:gd name="connsiteY1-58" fmla="*/ 2910 h 1106311"/>
              <a:gd name="connsiteX2-59" fmla="*/ 5458435 w 5463823"/>
              <a:gd name="connsiteY2-60" fmla="*/ 343402 h 1106311"/>
              <a:gd name="connsiteX3-61" fmla="*/ 5463823 w 5463823"/>
              <a:gd name="connsiteY3-62" fmla="*/ 1106311 h 1106311"/>
              <a:gd name="connsiteX0-63" fmla="*/ 0 w 5463823"/>
              <a:gd name="connsiteY0-64" fmla="*/ 0 h 1106311"/>
              <a:gd name="connsiteX1-65" fmla="*/ 5170372 w 5463823"/>
              <a:gd name="connsiteY1-66" fmla="*/ 2910 h 1106311"/>
              <a:gd name="connsiteX2-67" fmla="*/ 5458435 w 5463823"/>
              <a:gd name="connsiteY2-68" fmla="*/ 343402 h 1106311"/>
              <a:gd name="connsiteX3-69" fmla="*/ 5463823 w 5463823"/>
              <a:gd name="connsiteY3-70" fmla="*/ 1106311 h 1106311"/>
              <a:gd name="connsiteX0-71" fmla="*/ 0 w 5463823"/>
              <a:gd name="connsiteY0-72" fmla="*/ 0 h 1106311"/>
              <a:gd name="connsiteX1-73" fmla="*/ 5170372 w 5463823"/>
              <a:gd name="connsiteY1-74" fmla="*/ 2910 h 1106311"/>
              <a:gd name="connsiteX2-75" fmla="*/ 5458435 w 5463823"/>
              <a:gd name="connsiteY2-76" fmla="*/ 343402 h 1106311"/>
              <a:gd name="connsiteX3-77" fmla="*/ 5463823 w 5463823"/>
              <a:gd name="connsiteY3-78" fmla="*/ 1106311 h 1106311"/>
              <a:gd name="connsiteX0-79" fmla="*/ 0 w 5463823"/>
              <a:gd name="connsiteY0-80" fmla="*/ 0 h 1106311"/>
              <a:gd name="connsiteX1-81" fmla="*/ 5170372 w 5463823"/>
              <a:gd name="connsiteY1-82" fmla="*/ 2910 h 1106311"/>
              <a:gd name="connsiteX2-83" fmla="*/ 5458435 w 5463823"/>
              <a:gd name="connsiteY2-84" fmla="*/ 343402 h 1106311"/>
              <a:gd name="connsiteX3-85" fmla="*/ 5463823 w 5463823"/>
              <a:gd name="connsiteY3-86" fmla="*/ 1106311 h 1106311"/>
              <a:gd name="connsiteX0-87" fmla="*/ 0 w 5463823"/>
              <a:gd name="connsiteY0-88" fmla="*/ 0 h 1106311"/>
              <a:gd name="connsiteX1-89" fmla="*/ 5170372 w 5463823"/>
              <a:gd name="connsiteY1-90" fmla="*/ 2910 h 1106311"/>
              <a:gd name="connsiteX2-91" fmla="*/ 5458435 w 5463823"/>
              <a:gd name="connsiteY2-92" fmla="*/ 343402 h 1106311"/>
              <a:gd name="connsiteX3-93" fmla="*/ 5463823 w 5463823"/>
              <a:gd name="connsiteY3-94" fmla="*/ 1106311 h 1106311"/>
              <a:gd name="connsiteX0-95" fmla="*/ 0 w 5458435"/>
              <a:gd name="connsiteY0-96" fmla="*/ 0 h 1130865"/>
              <a:gd name="connsiteX1-97" fmla="*/ 5170372 w 5458435"/>
              <a:gd name="connsiteY1-98" fmla="*/ 2910 h 1130865"/>
              <a:gd name="connsiteX2-99" fmla="*/ 5458435 w 5458435"/>
              <a:gd name="connsiteY2-100" fmla="*/ 343402 h 1130865"/>
              <a:gd name="connsiteX3-101" fmla="*/ 5457592 w 5458435"/>
              <a:gd name="connsiteY3-102" fmla="*/ 1130865 h 11308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5458435" h="1130865">
                <a:moveTo>
                  <a:pt x="0" y="0"/>
                </a:moveTo>
                <a:lnTo>
                  <a:pt x="5170372" y="2910"/>
                </a:lnTo>
                <a:cubicBezTo>
                  <a:pt x="5464439" y="14915"/>
                  <a:pt x="5450359" y="-43470"/>
                  <a:pt x="5458435" y="343402"/>
                </a:cubicBezTo>
                <a:lnTo>
                  <a:pt x="5457592" y="1130865"/>
                </a:lnTo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ysDot"/>
            <a:tailEnd type="oval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9" name="任意多边形 10"/>
          <p:cNvSpPr/>
          <p:nvPr/>
        </p:nvSpPr>
        <p:spPr>
          <a:xfrm>
            <a:off x="2203318" y="3871215"/>
            <a:ext cx="2164715" cy="731026"/>
          </a:xfrm>
          <a:custGeom>
            <a:avLst/>
            <a:gdLst>
              <a:gd name="connsiteX0" fmla="*/ 0 w 5463823"/>
              <a:gd name="connsiteY0" fmla="*/ 0 h 1106311"/>
              <a:gd name="connsiteX1" fmla="*/ 5463823 w 5463823"/>
              <a:gd name="connsiteY1" fmla="*/ 0 h 1106311"/>
              <a:gd name="connsiteX2" fmla="*/ 5463823 w 5463823"/>
              <a:gd name="connsiteY2" fmla="*/ 1106311 h 1106311"/>
              <a:gd name="connsiteX0-1" fmla="*/ 0 w 5463823"/>
              <a:gd name="connsiteY0-2" fmla="*/ 0 h 1106311"/>
              <a:gd name="connsiteX1-3" fmla="*/ 5170372 w 5463823"/>
              <a:gd name="connsiteY1-4" fmla="*/ 2910 h 1106311"/>
              <a:gd name="connsiteX2-5" fmla="*/ 5463823 w 5463823"/>
              <a:gd name="connsiteY2-6" fmla="*/ 0 h 1106311"/>
              <a:gd name="connsiteX3" fmla="*/ 5463823 w 5463823"/>
              <a:gd name="connsiteY3" fmla="*/ 1106311 h 1106311"/>
              <a:gd name="connsiteX0-7" fmla="*/ 0 w 5463823"/>
              <a:gd name="connsiteY0-8" fmla="*/ 0 h 1106311"/>
              <a:gd name="connsiteX1-9" fmla="*/ 5170372 w 5463823"/>
              <a:gd name="connsiteY1-10" fmla="*/ 2910 h 1106311"/>
              <a:gd name="connsiteX2-11" fmla="*/ 5463823 w 5463823"/>
              <a:gd name="connsiteY2-12" fmla="*/ 0 h 1106311"/>
              <a:gd name="connsiteX3-13" fmla="*/ 5458435 w 5463823"/>
              <a:gd name="connsiteY3-14" fmla="*/ 343402 h 1106311"/>
              <a:gd name="connsiteX4" fmla="*/ 5463823 w 5463823"/>
              <a:gd name="connsiteY4" fmla="*/ 1106311 h 1106311"/>
              <a:gd name="connsiteX0-15" fmla="*/ 0 w 5463823"/>
              <a:gd name="connsiteY0-16" fmla="*/ 0 h 1106311"/>
              <a:gd name="connsiteX1-17" fmla="*/ 5170372 w 5463823"/>
              <a:gd name="connsiteY1-18" fmla="*/ 2910 h 1106311"/>
              <a:gd name="connsiteX2-19" fmla="*/ 5458435 w 5463823"/>
              <a:gd name="connsiteY2-20" fmla="*/ 343402 h 1106311"/>
              <a:gd name="connsiteX3-21" fmla="*/ 5463823 w 5463823"/>
              <a:gd name="connsiteY3-22" fmla="*/ 1106311 h 1106311"/>
              <a:gd name="connsiteX0-23" fmla="*/ 0 w 5463823"/>
              <a:gd name="connsiteY0-24" fmla="*/ 4510 h 1110821"/>
              <a:gd name="connsiteX1-25" fmla="*/ 5170372 w 5463823"/>
              <a:gd name="connsiteY1-26" fmla="*/ 7420 h 1110821"/>
              <a:gd name="connsiteX2-27" fmla="*/ 5458435 w 5463823"/>
              <a:gd name="connsiteY2-28" fmla="*/ 347912 h 1110821"/>
              <a:gd name="connsiteX3-29" fmla="*/ 5463823 w 5463823"/>
              <a:gd name="connsiteY3-30" fmla="*/ 1110821 h 1110821"/>
              <a:gd name="connsiteX0-31" fmla="*/ 0 w 5463823"/>
              <a:gd name="connsiteY0-32" fmla="*/ 24676 h 1130987"/>
              <a:gd name="connsiteX1-33" fmla="*/ 5170372 w 5463823"/>
              <a:gd name="connsiteY1-34" fmla="*/ 27586 h 1130987"/>
              <a:gd name="connsiteX2-35" fmla="*/ 5458435 w 5463823"/>
              <a:gd name="connsiteY2-36" fmla="*/ 368078 h 1130987"/>
              <a:gd name="connsiteX3-37" fmla="*/ 5463823 w 5463823"/>
              <a:gd name="connsiteY3-38" fmla="*/ 1130987 h 1130987"/>
              <a:gd name="connsiteX0-39" fmla="*/ 0 w 5463823"/>
              <a:gd name="connsiteY0-40" fmla="*/ 14958 h 1121269"/>
              <a:gd name="connsiteX1-41" fmla="*/ 5170372 w 5463823"/>
              <a:gd name="connsiteY1-42" fmla="*/ 17868 h 1121269"/>
              <a:gd name="connsiteX2-43" fmla="*/ 5458435 w 5463823"/>
              <a:gd name="connsiteY2-44" fmla="*/ 358360 h 1121269"/>
              <a:gd name="connsiteX3-45" fmla="*/ 5463823 w 5463823"/>
              <a:gd name="connsiteY3-46" fmla="*/ 1121269 h 1121269"/>
              <a:gd name="connsiteX0-47" fmla="*/ 0 w 5463823"/>
              <a:gd name="connsiteY0-48" fmla="*/ 0 h 1106311"/>
              <a:gd name="connsiteX1-49" fmla="*/ 5170372 w 5463823"/>
              <a:gd name="connsiteY1-50" fmla="*/ 2910 h 1106311"/>
              <a:gd name="connsiteX2-51" fmla="*/ 5458435 w 5463823"/>
              <a:gd name="connsiteY2-52" fmla="*/ 343402 h 1106311"/>
              <a:gd name="connsiteX3-53" fmla="*/ 5463823 w 5463823"/>
              <a:gd name="connsiteY3-54" fmla="*/ 1106311 h 1106311"/>
              <a:gd name="connsiteX0-55" fmla="*/ 0 w 5463823"/>
              <a:gd name="connsiteY0-56" fmla="*/ 0 h 1106311"/>
              <a:gd name="connsiteX1-57" fmla="*/ 5170372 w 5463823"/>
              <a:gd name="connsiteY1-58" fmla="*/ 2910 h 1106311"/>
              <a:gd name="connsiteX2-59" fmla="*/ 5458435 w 5463823"/>
              <a:gd name="connsiteY2-60" fmla="*/ 343402 h 1106311"/>
              <a:gd name="connsiteX3-61" fmla="*/ 5463823 w 5463823"/>
              <a:gd name="connsiteY3-62" fmla="*/ 1106311 h 1106311"/>
              <a:gd name="connsiteX0-63" fmla="*/ 0 w 5463823"/>
              <a:gd name="connsiteY0-64" fmla="*/ 0 h 1106311"/>
              <a:gd name="connsiteX1-65" fmla="*/ 5170372 w 5463823"/>
              <a:gd name="connsiteY1-66" fmla="*/ 2910 h 1106311"/>
              <a:gd name="connsiteX2-67" fmla="*/ 5458435 w 5463823"/>
              <a:gd name="connsiteY2-68" fmla="*/ 343402 h 1106311"/>
              <a:gd name="connsiteX3-69" fmla="*/ 5463823 w 5463823"/>
              <a:gd name="connsiteY3-70" fmla="*/ 1106311 h 1106311"/>
              <a:gd name="connsiteX0-71" fmla="*/ 0 w 5463823"/>
              <a:gd name="connsiteY0-72" fmla="*/ 0 h 1106311"/>
              <a:gd name="connsiteX1-73" fmla="*/ 5170372 w 5463823"/>
              <a:gd name="connsiteY1-74" fmla="*/ 2910 h 1106311"/>
              <a:gd name="connsiteX2-75" fmla="*/ 5458435 w 5463823"/>
              <a:gd name="connsiteY2-76" fmla="*/ 343402 h 1106311"/>
              <a:gd name="connsiteX3-77" fmla="*/ 5463823 w 5463823"/>
              <a:gd name="connsiteY3-78" fmla="*/ 1106311 h 1106311"/>
              <a:gd name="connsiteX0-79" fmla="*/ 0 w 5463823"/>
              <a:gd name="connsiteY0-80" fmla="*/ 0 h 1106311"/>
              <a:gd name="connsiteX1-81" fmla="*/ 5170372 w 5463823"/>
              <a:gd name="connsiteY1-82" fmla="*/ 2910 h 1106311"/>
              <a:gd name="connsiteX2-83" fmla="*/ 5458435 w 5463823"/>
              <a:gd name="connsiteY2-84" fmla="*/ 343402 h 1106311"/>
              <a:gd name="connsiteX3-85" fmla="*/ 5463823 w 5463823"/>
              <a:gd name="connsiteY3-86" fmla="*/ 1106311 h 1106311"/>
              <a:gd name="connsiteX0-87" fmla="*/ 0 w 5463823"/>
              <a:gd name="connsiteY0-88" fmla="*/ 0 h 1106311"/>
              <a:gd name="connsiteX1-89" fmla="*/ 5170372 w 5463823"/>
              <a:gd name="connsiteY1-90" fmla="*/ 2910 h 1106311"/>
              <a:gd name="connsiteX2-91" fmla="*/ 5458435 w 5463823"/>
              <a:gd name="connsiteY2-92" fmla="*/ 343402 h 1106311"/>
              <a:gd name="connsiteX3-93" fmla="*/ 5463823 w 5463823"/>
              <a:gd name="connsiteY3-94" fmla="*/ 1106311 h 1106311"/>
              <a:gd name="connsiteX0-95" fmla="*/ 0 w 5458435"/>
              <a:gd name="connsiteY0-96" fmla="*/ 0 h 1130865"/>
              <a:gd name="connsiteX1-97" fmla="*/ 5170372 w 5458435"/>
              <a:gd name="connsiteY1-98" fmla="*/ 2910 h 1130865"/>
              <a:gd name="connsiteX2-99" fmla="*/ 5458435 w 5458435"/>
              <a:gd name="connsiteY2-100" fmla="*/ 343402 h 1130865"/>
              <a:gd name="connsiteX3-101" fmla="*/ 5457592 w 5458435"/>
              <a:gd name="connsiteY3-102" fmla="*/ 1130865 h 11308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5458435" h="1130865">
                <a:moveTo>
                  <a:pt x="0" y="0"/>
                </a:moveTo>
                <a:lnTo>
                  <a:pt x="5170372" y="2910"/>
                </a:lnTo>
                <a:cubicBezTo>
                  <a:pt x="5464439" y="14915"/>
                  <a:pt x="5450359" y="-43470"/>
                  <a:pt x="5458435" y="343402"/>
                </a:cubicBezTo>
                <a:lnTo>
                  <a:pt x="5457592" y="1130865"/>
                </a:ln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ysDot"/>
            <a:tailEnd type="oval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2529743" y="5193713"/>
            <a:ext cx="1876419" cy="81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91284" y="4865461"/>
            <a:ext cx="974820" cy="297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200">
              <a:defRPr/>
            </a:pPr>
            <a:r>
              <a:rPr lang="en-US" altLang="zh-CN" sz="1335" b="1" kern="0" dirty="0">
                <a:solidFill>
                  <a:schemeClr val="accent4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18" name="文本框 8"/>
          <p:cNvSpPr txBox="1"/>
          <p:nvPr/>
        </p:nvSpPr>
        <p:spPr>
          <a:xfrm>
            <a:off x="4835637" y="4847763"/>
            <a:ext cx="1876419" cy="81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97178" y="4519512"/>
            <a:ext cx="974820" cy="297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200">
              <a:defRPr/>
            </a:pPr>
            <a:r>
              <a:rPr lang="en-US" altLang="zh-CN" sz="1335" b="1" kern="0" dirty="0">
                <a:solidFill>
                  <a:schemeClr val="accent3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9082274" y="3884040"/>
            <a:ext cx="1876419" cy="81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43816" y="3555788"/>
            <a:ext cx="974820" cy="297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200">
              <a:defRPr/>
            </a:pPr>
            <a:r>
              <a:rPr lang="en-US" altLang="zh-CN" sz="1335" b="1" kern="0" dirty="0">
                <a:solidFill>
                  <a:schemeClr val="accent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6866165" y="4371079"/>
            <a:ext cx="1876419" cy="81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27706" y="4042827"/>
            <a:ext cx="974820" cy="297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200">
              <a:defRPr/>
            </a:pPr>
            <a:r>
              <a:rPr lang="en-US" altLang="zh-CN" sz="1335" b="1" kern="0" dirty="0">
                <a:solidFill>
                  <a:schemeClr val="accent2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FOUR </a:t>
            </a:r>
            <a:r>
              <a:rPr lang="zh-CN" altLang="en-US" dirty="0"/>
              <a:t>阶段计划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/>
          <p:cNvCxnSpPr/>
          <p:nvPr/>
        </p:nvCxnSpPr>
        <p:spPr>
          <a:xfrm>
            <a:off x="742137" y="2207280"/>
            <a:ext cx="10707726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074358" y="1632758"/>
            <a:ext cx="1149045" cy="1149045"/>
          </a:xfrm>
          <a:prstGeom prst="ellipse">
            <a:avLst/>
          </a:prstGeom>
          <a:solidFill>
            <a:schemeClr val="bg1"/>
          </a:solidFill>
          <a:ln w="6350">
            <a:solidFill>
              <a:srgbClr val="B7C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r>
              <a:rPr lang="en-US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2</a:t>
            </a: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862827" y="1632759"/>
            <a:ext cx="1149046" cy="1149046"/>
          </a:xfrm>
          <a:prstGeom prst="ellipse">
            <a:avLst/>
          </a:prstGeom>
          <a:solidFill>
            <a:schemeClr val="bg1"/>
          </a:solidFill>
          <a:ln w="6350"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r>
              <a:rPr lang="en-US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4</a:t>
            </a: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68596" y="1632759"/>
            <a:ext cx="1149046" cy="1149046"/>
          </a:xfrm>
          <a:prstGeom prst="ellipse">
            <a:avLst/>
          </a:prstGeom>
          <a:solidFill>
            <a:schemeClr val="bg1"/>
          </a:solidFill>
          <a:ln w="6350">
            <a:solidFill>
              <a:srgbClr val="E74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r>
              <a:rPr lang="en-US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3</a:t>
            </a: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80130" y="1632759"/>
            <a:ext cx="1149046" cy="1149046"/>
          </a:xfrm>
          <a:prstGeom prst="ellipse">
            <a:avLst/>
          </a:prstGeom>
          <a:solidFill>
            <a:schemeClr val="bg1"/>
          </a:solidFill>
          <a:ln w="6350">
            <a:solidFill>
              <a:srgbClr val="F8D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r>
              <a:rPr lang="en-US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1</a:t>
            </a: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6" name="矩形 55"/>
          <p:cNvSpPr/>
          <p:nvPr/>
        </p:nvSpPr>
        <p:spPr>
          <a:xfrm>
            <a:off x="692349" y="3839922"/>
            <a:ext cx="2372612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06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cxnSp>
        <p:nvCxnSpPr>
          <p:cNvPr id="27" name="直接连接符 84"/>
          <p:cNvCxnSpPr/>
          <p:nvPr/>
        </p:nvCxnSpPr>
        <p:spPr>
          <a:xfrm>
            <a:off x="786803" y="4624561"/>
            <a:ext cx="2372174" cy="0"/>
          </a:xfrm>
          <a:prstGeom prst="line">
            <a:avLst/>
          </a:prstGeom>
          <a:ln w="38100" cmpd="sng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59"/>
          <p:cNvSpPr/>
          <p:nvPr/>
        </p:nvSpPr>
        <p:spPr>
          <a:xfrm>
            <a:off x="786802" y="4804319"/>
            <a:ext cx="643544" cy="6435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66116" y="4799394"/>
            <a:ext cx="1709177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 kern="0" dirty="0">
                <a:solidFill>
                  <a:schemeClr val="bg1"/>
                </a:solidFill>
                <a:cs typeface="+mn-ea"/>
                <a:sym typeface="+mn-lt"/>
              </a:rPr>
              <a:t>81,680</a:t>
            </a:r>
            <a:endParaRPr lang="zh-CN" altLang="en-US" sz="3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91046" y="3462031"/>
            <a:ext cx="1825903" cy="3385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914400"/>
            <a:r>
              <a:rPr lang="zh-CN" altLang="en-US" sz="1600" kern="0" dirty="0">
                <a:solidFill>
                  <a:srgbClr val="2E2E2E"/>
                </a:solidFill>
                <a:cs typeface="+mn-ea"/>
                <a:sym typeface="+mn-lt"/>
              </a:rPr>
              <a:t>点击此处添加标题</a:t>
            </a:r>
            <a:endParaRPr lang="zh-CN" altLang="zh-CN" sz="1600" kern="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39" name="矩形 55"/>
          <p:cNvSpPr/>
          <p:nvPr/>
        </p:nvSpPr>
        <p:spPr>
          <a:xfrm>
            <a:off x="3460706" y="3839922"/>
            <a:ext cx="2372612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06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cxnSp>
        <p:nvCxnSpPr>
          <p:cNvPr id="40" name="直接连接符 156"/>
          <p:cNvCxnSpPr/>
          <p:nvPr/>
        </p:nvCxnSpPr>
        <p:spPr>
          <a:xfrm>
            <a:off x="3555159" y="4624561"/>
            <a:ext cx="2372174" cy="0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59"/>
          <p:cNvSpPr/>
          <p:nvPr/>
        </p:nvSpPr>
        <p:spPr>
          <a:xfrm>
            <a:off x="3555160" y="4804319"/>
            <a:ext cx="643544" cy="6435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34474" y="4799394"/>
            <a:ext cx="1709177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 kern="0" dirty="0">
                <a:solidFill>
                  <a:schemeClr val="bg1"/>
                </a:solidFill>
                <a:cs typeface="+mn-ea"/>
                <a:sym typeface="+mn-lt"/>
              </a:rPr>
              <a:t>81,680</a:t>
            </a:r>
            <a:endParaRPr lang="zh-CN" altLang="en-US" sz="3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559404" y="3462031"/>
            <a:ext cx="1825903" cy="3385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defTabSz="914400"/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矩形 55"/>
          <p:cNvSpPr/>
          <p:nvPr/>
        </p:nvSpPr>
        <p:spPr>
          <a:xfrm>
            <a:off x="6253984" y="3839922"/>
            <a:ext cx="2372612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06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cxnSp>
        <p:nvCxnSpPr>
          <p:cNvPr id="53" name="直接连接符 186"/>
          <p:cNvCxnSpPr/>
          <p:nvPr/>
        </p:nvCxnSpPr>
        <p:spPr>
          <a:xfrm>
            <a:off x="6348437" y="4624561"/>
            <a:ext cx="2372174" cy="0"/>
          </a:xfrm>
          <a:prstGeom prst="line">
            <a:avLst/>
          </a:prstGeom>
          <a:ln w="38100" cmpd="sng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9"/>
          <p:cNvSpPr/>
          <p:nvPr/>
        </p:nvSpPr>
        <p:spPr>
          <a:xfrm>
            <a:off x="6348437" y="4804319"/>
            <a:ext cx="643544" cy="6435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027751" y="4799394"/>
            <a:ext cx="1709177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 kern="0" dirty="0">
                <a:solidFill>
                  <a:schemeClr val="bg1"/>
                </a:solidFill>
                <a:cs typeface="+mn-ea"/>
                <a:sym typeface="+mn-lt"/>
              </a:rPr>
              <a:t>81,680</a:t>
            </a:r>
            <a:endParaRPr lang="zh-CN" altLang="en-US" sz="3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52681" y="3462031"/>
            <a:ext cx="1825903" cy="3385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defTabSz="914400"/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矩形 55"/>
          <p:cNvSpPr/>
          <p:nvPr/>
        </p:nvSpPr>
        <p:spPr>
          <a:xfrm>
            <a:off x="9068455" y="3839922"/>
            <a:ext cx="2372612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06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cxnSp>
        <p:nvCxnSpPr>
          <p:cNvPr id="66" name="直接连接符 199"/>
          <p:cNvCxnSpPr/>
          <p:nvPr/>
        </p:nvCxnSpPr>
        <p:spPr>
          <a:xfrm>
            <a:off x="9162909" y="4624561"/>
            <a:ext cx="2372174" cy="0"/>
          </a:xfrm>
          <a:prstGeom prst="line">
            <a:avLst/>
          </a:prstGeom>
          <a:ln w="38100" cmpd="sng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59"/>
          <p:cNvSpPr/>
          <p:nvPr/>
        </p:nvSpPr>
        <p:spPr>
          <a:xfrm>
            <a:off x="9162910" y="4804319"/>
            <a:ext cx="643544" cy="6435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842223" y="4799394"/>
            <a:ext cx="1709177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 kern="0" dirty="0">
                <a:solidFill>
                  <a:schemeClr val="bg1"/>
                </a:solidFill>
                <a:cs typeface="+mn-ea"/>
                <a:sym typeface="+mn-lt"/>
              </a:rPr>
              <a:t>81,680</a:t>
            </a:r>
            <a:endParaRPr lang="zh-CN" altLang="en-US" sz="3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167154" y="3462031"/>
            <a:ext cx="1825903" cy="3385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defTabSz="914400"/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FOUR </a:t>
            </a:r>
            <a:r>
              <a:rPr lang="zh-CN" altLang="en-US" dirty="0"/>
              <a:t>阶段计划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2001453" y="3283751"/>
            <a:ext cx="8190682" cy="1200329"/>
          </a:xfrm>
        </p:spPr>
        <p:txBody>
          <a:bodyPr/>
          <a:lstStyle/>
          <a:p>
            <a:r>
              <a:rPr lang="en-US" altLang="zh-CN" dirty="0"/>
              <a:t>THANK YOU!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5092369" y="1686447"/>
            <a:ext cx="2007261" cy="701731"/>
          </a:xfrm>
        </p:spPr>
        <p:txBody>
          <a:bodyPr/>
          <a:lstStyle/>
          <a:p>
            <a:r>
              <a:rPr lang="en-US" altLang="zh-CN" dirty="0"/>
              <a:t>LOGO </a:t>
            </a:r>
          </a:p>
          <a:p>
            <a:r>
              <a:rPr lang="en-US" altLang="zh-CN" dirty="0"/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712127" y="1930089"/>
            <a:ext cx="8190682" cy="1310872"/>
          </a:xfrm>
        </p:spPr>
        <p:txBody>
          <a:bodyPr/>
          <a:lstStyle/>
          <a:p>
            <a:r>
              <a:rPr lang="zh-CN" altLang="en-US" dirty="0"/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-28291" y="412066"/>
            <a:ext cx="5196732" cy="848566"/>
          </a:xfrm>
        </p:spPr>
        <p:txBody>
          <a:bodyPr/>
          <a:lstStyle/>
          <a:p>
            <a:r>
              <a:rPr lang="en-US" altLang="zh-CN" dirty="0"/>
              <a:t>CONTENTS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594600" y="1525479"/>
            <a:ext cx="3822700" cy="512448"/>
          </a:xfrm>
        </p:spPr>
        <p:txBody>
          <a:bodyPr/>
          <a:lstStyle/>
          <a:p>
            <a:r>
              <a:rPr lang="en-US" altLang="zh-CN" dirty="0"/>
              <a:t>PART ONE </a:t>
            </a:r>
            <a:r>
              <a:rPr lang="zh-CN" altLang="en-US" dirty="0"/>
              <a:t>主要工作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6255024" y="1095362"/>
            <a:ext cx="1339576" cy="1231491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6"/>
          </p:nvPr>
        </p:nvSpPr>
        <p:spPr>
          <a:xfrm>
            <a:off x="7594600" y="2641937"/>
            <a:ext cx="3822700" cy="512448"/>
          </a:xfrm>
        </p:spPr>
        <p:txBody>
          <a:bodyPr/>
          <a:lstStyle/>
          <a:p>
            <a:r>
              <a:rPr lang="en-US" altLang="zh-CN" dirty="0"/>
              <a:t>PART TWO </a:t>
            </a:r>
            <a:r>
              <a:rPr lang="zh-CN" altLang="en-US" dirty="0"/>
              <a:t>所取成就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/>
          </p:nvPr>
        </p:nvSpPr>
        <p:spPr>
          <a:xfrm>
            <a:off x="6255024" y="2211820"/>
            <a:ext cx="1339576" cy="1231491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8"/>
          </p:nvPr>
        </p:nvSpPr>
        <p:spPr>
          <a:xfrm>
            <a:off x="7594600" y="3818009"/>
            <a:ext cx="3822700" cy="470450"/>
          </a:xfrm>
        </p:spPr>
        <p:txBody>
          <a:bodyPr/>
          <a:lstStyle/>
          <a:p>
            <a:r>
              <a:rPr lang="en-US" altLang="zh-CN" dirty="0"/>
              <a:t>PART THREE </a:t>
            </a:r>
            <a:r>
              <a:rPr lang="zh-CN" altLang="en-US" dirty="0"/>
              <a:t>经验教训</a:t>
            </a: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9"/>
          </p:nvPr>
        </p:nvSpPr>
        <p:spPr>
          <a:xfrm>
            <a:off x="6255024" y="3387892"/>
            <a:ext cx="1339576" cy="1231491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20"/>
          </p:nvPr>
        </p:nvSpPr>
        <p:spPr>
          <a:xfrm>
            <a:off x="7594600" y="5004855"/>
            <a:ext cx="3822700" cy="512448"/>
          </a:xfrm>
        </p:spPr>
        <p:txBody>
          <a:bodyPr/>
          <a:lstStyle/>
          <a:p>
            <a:r>
              <a:rPr lang="en-US" altLang="zh-CN" dirty="0"/>
              <a:t>PART FOUR </a:t>
            </a:r>
            <a:r>
              <a:rPr lang="zh-CN" altLang="en-US" dirty="0"/>
              <a:t>阶段计划</a:t>
            </a:r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21"/>
          </p:nvPr>
        </p:nvSpPr>
        <p:spPr>
          <a:xfrm>
            <a:off x="6255024" y="4574738"/>
            <a:ext cx="1339576" cy="1231491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8228749" y="4114800"/>
            <a:ext cx="3642231" cy="461665"/>
          </a:xfrm>
        </p:spPr>
        <p:txBody>
          <a:bodyPr/>
          <a:lstStyle/>
          <a:p>
            <a:r>
              <a:rPr lang="zh-CN" altLang="en-US" sz="2400" kern="0" dirty="0">
                <a:solidFill>
                  <a:srgbClr val="2E2E2E"/>
                </a:solidFill>
                <a:cs typeface="+mn-ea"/>
                <a:sym typeface="+mn-lt"/>
              </a:rPr>
              <a:t>主要工作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2"/>
          </p:nvPr>
        </p:nvSpPr>
        <p:spPr>
          <a:xfrm>
            <a:off x="8228749" y="4630500"/>
            <a:ext cx="3642231" cy="1106713"/>
          </a:xfrm>
        </p:spPr>
        <p:txBody>
          <a:bodyPr/>
          <a:lstStyle/>
          <a:p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4323" y="4219745"/>
            <a:ext cx="2537166" cy="169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3" name="矩形 2"/>
          <p:cNvSpPr/>
          <p:nvPr/>
        </p:nvSpPr>
        <p:spPr>
          <a:xfrm>
            <a:off x="3621729" y="4219745"/>
            <a:ext cx="2537166" cy="169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4" name="矩形 3"/>
          <p:cNvSpPr/>
          <p:nvPr/>
        </p:nvSpPr>
        <p:spPr>
          <a:xfrm>
            <a:off x="6120949" y="4219745"/>
            <a:ext cx="2537166" cy="169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5" name="矩形 4"/>
          <p:cNvSpPr/>
          <p:nvPr/>
        </p:nvSpPr>
        <p:spPr>
          <a:xfrm>
            <a:off x="8608354" y="4219745"/>
            <a:ext cx="2537166" cy="169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3727" y="885245"/>
            <a:ext cx="1813081" cy="3579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kumimoji="1" lang="en-US" altLang="zh-CN" sz="22665" b="1" kern="0" dirty="0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endParaRPr kumimoji="1" lang="zh-CN" altLang="en-US" sz="2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44826" y="885245"/>
            <a:ext cx="1813081" cy="3579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kumimoji="1" lang="en-US" altLang="zh-CN" sz="22665" b="1" kern="0" dirty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endParaRPr kumimoji="1" lang="zh-CN" altLang="en-US" sz="2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25285" y="885245"/>
            <a:ext cx="1813081" cy="3579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kumimoji="1" lang="en-US" altLang="zh-CN" sz="22665" b="1" kern="0" dirty="0">
                <a:solidFill>
                  <a:schemeClr val="accent1"/>
                </a:solidFill>
                <a:cs typeface="+mn-ea"/>
                <a:sym typeface="+mn-lt"/>
              </a:rPr>
              <a:t>3</a:t>
            </a:r>
            <a:endParaRPr kumimoji="1" lang="zh-CN" altLang="en-US" sz="2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66383" y="885245"/>
            <a:ext cx="1813081" cy="3579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kumimoji="1" lang="en-US" altLang="zh-CN" sz="22665" b="1" kern="0" dirty="0">
                <a:solidFill>
                  <a:schemeClr val="accent1"/>
                </a:solidFill>
                <a:cs typeface="+mn-ea"/>
                <a:sym typeface="+mn-lt"/>
              </a:rPr>
              <a:t>4</a:t>
            </a:r>
            <a:endParaRPr kumimoji="1" lang="zh-CN" altLang="en-US" sz="2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ONE </a:t>
            </a:r>
            <a:r>
              <a:rPr lang="zh-CN" altLang="en-US" dirty="0"/>
              <a:t>主要工作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5704724" y="1050899"/>
          <a:ext cx="5877991" cy="492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17323" y="1671460"/>
            <a:ext cx="3476760" cy="584699"/>
          </a:xfrm>
          <a:prstGeom prst="rect">
            <a:avLst/>
          </a:prstGeom>
          <a:solidFill>
            <a:srgbClr val="2E2E2E"/>
          </a:solidFill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3200" b="1" kern="0" dirty="0">
                <a:solidFill>
                  <a:schemeClr val="accent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599687" y="2291280"/>
            <a:ext cx="4300307" cy="302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标题数字等都可以通过点击和重新输入进行更改。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8" name="文本占位符 12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ONE </a:t>
            </a:r>
            <a:r>
              <a:rPr lang="zh-CN" altLang="en-US" dirty="0"/>
              <a:t>主要工作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5712389" y="1287904"/>
          <a:ext cx="6027579" cy="499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17323" y="1671460"/>
            <a:ext cx="4182671" cy="584699"/>
          </a:xfrm>
          <a:prstGeom prst="rect">
            <a:avLst/>
          </a:prstGeom>
          <a:solidFill>
            <a:srgbClr val="2E2E2E"/>
          </a:solidFill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3200" b="1" kern="0" dirty="0">
                <a:solidFill>
                  <a:schemeClr val="accent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599687" y="2291280"/>
            <a:ext cx="8818858" cy="3025371"/>
          </a:xfrm>
          <a:prstGeom prst="rect">
            <a:avLst/>
          </a:prstGeom>
        </p:spPr>
        <p:txBody>
          <a:bodyPr wrap="square" numCol="2" spcCol="18288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标题数字等都可以通过点击和重新输入进行更改。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9" name="文本占位符 12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ONE </a:t>
            </a:r>
            <a:r>
              <a:rPr lang="zh-CN" altLang="en-US" dirty="0"/>
              <a:t>主要工作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8228749" y="4114800"/>
            <a:ext cx="3642231" cy="492443"/>
          </a:xfrm>
        </p:spPr>
        <p:txBody>
          <a:bodyPr/>
          <a:lstStyle/>
          <a:p>
            <a:r>
              <a:rPr lang="zh-CN" altLang="en-US" dirty="0"/>
              <a:t>所取成就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2"/>
          </p:nvPr>
        </p:nvSpPr>
        <p:spPr>
          <a:xfrm>
            <a:off x="8228749" y="4630500"/>
            <a:ext cx="3642231" cy="1106713"/>
          </a:xfrm>
        </p:spPr>
        <p:txBody>
          <a:bodyPr/>
          <a:lstStyle/>
          <a:p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4415055" y="1341078"/>
          <a:ext cx="3246204" cy="216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828093" y="3141013"/>
          <a:ext cx="2671145" cy="178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3406578" y="3141013"/>
          <a:ext cx="2671145" cy="178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8563553" y="3141013"/>
          <a:ext cx="2671145" cy="178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5985065" y="3141013"/>
          <a:ext cx="2671145" cy="178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任意多边形 27"/>
          <p:cNvSpPr/>
          <p:nvPr/>
        </p:nvSpPr>
        <p:spPr>
          <a:xfrm>
            <a:off x="2164723" y="2491390"/>
            <a:ext cx="2821100" cy="715803"/>
          </a:xfrm>
          <a:custGeom>
            <a:avLst/>
            <a:gdLst>
              <a:gd name="connsiteX0" fmla="*/ 3115159 w 3115159"/>
              <a:gd name="connsiteY0" fmla="*/ 0 h 790414"/>
              <a:gd name="connsiteX1" fmla="*/ 0 w 3115159"/>
              <a:gd name="connsiteY1" fmla="*/ 0 h 790414"/>
              <a:gd name="connsiteX2" fmla="*/ 0 w 3115159"/>
              <a:gd name="connsiteY2" fmla="*/ 790414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159" h="790414">
                <a:moveTo>
                  <a:pt x="3115159" y="0"/>
                </a:moveTo>
                <a:lnTo>
                  <a:pt x="0" y="0"/>
                </a:lnTo>
                <a:lnTo>
                  <a:pt x="0" y="790414"/>
                </a:ln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 lim="800000"/>
            <a:tailEnd type="arrow"/>
          </a:ln>
          <a:effectLst/>
        </p:spPr>
        <p:txBody>
          <a:bodyPr lIns="91427" tIns="45713" rIns="91427" bIns="45713" rtlCol="0" anchor="ctr"/>
          <a:lstStyle/>
          <a:p>
            <a:pPr algn="ctr" defTabSz="914400">
              <a:defRPr/>
            </a:pPr>
            <a:endParaRPr lang="zh-CN" altLang="en-US" sz="1865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任意多边形 33"/>
          <p:cNvSpPr/>
          <p:nvPr/>
        </p:nvSpPr>
        <p:spPr>
          <a:xfrm>
            <a:off x="4705117" y="1803660"/>
            <a:ext cx="491237" cy="1403532"/>
          </a:xfrm>
          <a:custGeom>
            <a:avLst/>
            <a:gdLst>
              <a:gd name="connsiteX0" fmla="*/ 542441 w 542441"/>
              <a:gd name="connsiteY0" fmla="*/ 0 h 1549831"/>
              <a:gd name="connsiteX1" fmla="*/ 0 w 542441"/>
              <a:gd name="connsiteY1" fmla="*/ 0 h 1549831"/>
              <a:gd name="connsiteX2" fmla="*/ 0 w 542441"/>
              <a:gd name="connsiteY2" fmla="*/ 1549831 h 15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441" h="1549831">
                <a:moveTo>
                  <a:pt x="542441" y="0"/>
                </a:moveTo>
                <a:lnTo>
                  <a:pt x="0" y="0"/>
                </a:lnTo>
                <a:lnTo>
                  <a:pt x="0" y="1549831"/>
                </a:ln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miter lim="800000"/>
            <a:tailEnd type="arrow"/>
          </a:ln>
          <a:effectLst/>
        </p:spPr>
        <p:txBody>
          <a:bodyPr lIns="91427" tIns="45713" rIns="91427" bIns="45713" rtlCol="0" anchor="ctr"/>
          <a:lstStyle/>
          <a:p>
            <a:pPr algn="ctr" defTabSz="914400">
              <a:defRPr/>
            </a:pPr>
            <a:endParaRPr lang="zh-CN" altLang="en-US" sz="1865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任意多边形 35"/>
          <p:cNvSpPr/>
          <p:nvPr/>
        </p:nvSpPr>
        <p:spPr>
          <a:xfrm>
            <a:off x="7020946" y="2280858"/>
            <a:ext cx="266670" cy="1024579"/>
          </a:xfrm>
          <a:custGeom>
            <a:avLst/>
            <a:gdLst>
              <a:gd name="connsiteX0" fmla="*/ 0 w 294467"/>
              <a:gd name="connsiteY0" fmla="*/ 0 h 1131376"/>
              <a:gd name="connsiteX1" fmla="*/ 294467 w 294467"/>
              <a:gd name="connsiteY1" fmla="*/ 0 h 1131376"/>
              <a:gd name="connsiteX2" fmla="*/ 294467 w 294467"/>
              <a:gd name="connsiteY2" fmla="*/ 1131376 h 11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467" h="1131376">
                <a:moveTo>
                  <a:pt x="0" y="0"/>
                </a:moveTo>
                <a:lnTo>
                  <a:pt x="294467" y="0"/>
                </a:lnTo>
                <a:lnTo>
                  <a:pt x="294467" y="1131376"/>
                </a:ln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  <p:txBody>
          <a:bodyPr lIns="91427" tIns="45713" rIns="91427" bIns="45713" rtlCol="0" anchor="ctr"/>
          <a:lstStyle/>
          <a:p>
            <a:pPr algn="ctr" defTabSz="914400">
              <a:defRPr/>
            </a:pPr>
            <a:endParaRPr lang="zh-CN" altLang="en-US" sz="1865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任意多边形 38"/>
          <p:cNvSpPr/>
          <p:nvPr/>
        </p:nvSpPr>
        <p:spPr>
          <a:xfrm>
            <a:off x="6824452" y="1789623"/>
            <a:ext cx="3045666" cy="1487743"/>
          </a:xfrm>
          <a:custGeom>
            <a:avLst/>
            <a:gdLst>
              <a:gd name="connsiteX0" fmla="*/ 0 w 3363133"/>
              <a:gd name="connsiteY0" fmla="*/ 0 h 1642820"/>
              <a:gd name="connsiteX1" fmla="*/ 3363133 w 3363133"/>
              <a:gd name="connsiteY1" fmla="*/ 0 h 1642820"/>
              <a:gd name="connsiteX2" fmla="*/ 3363133 w 3363133"/>
              <a:gd name="connsiteY2" fmla="*/ 164282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133" h="1642820">
                <a:moveTo>
                  <a:pt x="0" y="0"/>
                </a:moveTo>
                <a:lnTo>
                  <a:pt x="3363133" y="0"/>
                </a:lnTo>
                <a:lnTo>
                  <a:pt x="3363133" y="1642820"/>
                </a:ln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miter lim="800000"/>
            <a:tailEnd type="arrow"/>
          </a:ln>
          <a:effectLst/>
        </p:spPr>
        <p:txBody>
          <a:bodyPr lIns="91427" tIns="45713" rIns="91427" bIns="45713" rtlCol="0" anchor="ctr"/>
          <a:lstStyle/>
          <a:p>
            <a:pPr algn="ctr" defTabSz="914400">
              <a:defRPr/>
            </a:pPr>
            <a:endParaRPr lang="zh-CN" altLang="en-US" sz="1865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9778" y="4718787"/>
            <a:ext cx="2540890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点击此处添加文本信息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9200">
              <a:lnSpc>
                <a:spcPct val="130000"/>
              </a:lnSpc>
              <a:defRPr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双击图标可以对图表图形及文字的颜色、边框等进行选择。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0032" y="4718787"/>
            <a:ext cx="2540890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点击此处添加文本信息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9200">
              <a:lnSpc>
                <a:spcPct val="130000"/>
              </a:lnSpc>
              <a:defRPr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双击图标可以对图表图形及文字的颜色、边框等进行选择。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10193" y="4718787"/>
            <a:ext cx="2540890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点击此处添加文本信息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9200">
              <a:lnSpc>
                <a:spcPct val="130000"/>
              </a:lnSpc>
              <a:defRPr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双击图标可以对图表图形及文字的颜色、边框等进行选择。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08621" y="4718787"/>
            <a:ext cx="2540890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点击此处添加文本信息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9200">
              <a:lnSpc>
                <a:spcPct val="130000"/>
              </a:lnSpc>
              <a:defRPr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双击图标可以对图表图形及文字的颜色、边框等进行选择。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25893" y="446146"/>
            <a:ext cx="5196732" cy="560474"/>
          </a:xfrm>
        </p:spPr>
        <p:txBody>
          <a:bodyPr/>
          <a:lstStyle/>
          <a:p>
            <a:r>
              <a:rPr lang="en-US" altLang="zh-CN" dirty="0"/>
              <a:t>PART TWO </a:t>
            </a:r>
            <a:r>
              <a:rPr lang="zh-CN" altLang="en-US" dirty="0"/>
              <a:t>所取成就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1565</Words>
  <Application>Microsoft Office PowerPoint</Application>
  <PresentationFormat>宽屏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Arial</vt:lpstr>
      <vt:lpstr>Calibri</vt:lpstr>
      <vt:lpstr>Century Gothic</vt:lpstr>
      <vt:lpstr>Segoe UI Light</vt:lpstr>
      <vt:lpstr>Office Theme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83</cp:revision>
  <dcterms:created xsi:type="dcterms:W3CDTF">2015-08-18T02:51:00Z</dcterms:created>
  <dcterms:modified xsi:type="dcterms:W3CDTF">2021-01-05T00:02:28Z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2017-12-21T06:55:29.8947843Z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2052-11.1.0.9022</vt:lpwstr>
  </property>
</Properties>
</file>