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D8AC1"/>
            </a:solidFill>
          </c:spPr>
          <c:dPt>
            <c:idx val="0"/>
            <c:bubble3D val="0"/>
            <c:spPr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094-4BFF-9DC8-9444438D69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094-4BFF-9DC8-9444438D69B7}"/>
              </c:ext>
            </c:extLst>
          </c:dPt>
          <c:dLbls>
            <c:dLbl>
              <c:idx val="0"/>
              <c:layout>
                <c:manualLayout>
                  <c:x val="0.15946769803355201"/>
                  <c:y val="0.29381214448840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4-4BFF-9DC8-9444438D69B7}"/>
                </c:ext>
              </c:extLst>
            </c:dLbl>
            <c:dLbl>
              <c:idx val="1"/>
              <c:layout>
                <c:manualLayout>
                  <c:x val="-0.14055197570640299"/>
                  <c:y val="-0.24978980648163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4-4BFF-9DC8-9444438D6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4-4BFF-9DC8-9444438D6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1140549"/>
            <a:ext cx="7585088" cy="40213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7" y="1582737"/>
            <a:ext cx="7036018" cy="10002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BUSINESS REPORT</a:t>
            </a:r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7" y="4059525"/>
            <a:ext cx="4640263" cy="612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185737" y="3767137"/>
            <a:ext cx="703601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3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85737" y="2501979"/>
            <a:ext cx="7036018" cy="10464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6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商务报告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 userDrawn="1"/>
        </p:nvSpPr>
        <p:spPr>
          <a:xfrm flipV="1">
            <a:off x="795" y="0"/>
            <a:ext cx="8634249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5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1"/>
          <p:cNvCxnSpPr/>
          <p:nvPr userDrawn="1"/>
        </p:nvCxnSpPr>
        <p:spPr>
          <a:xfrm>
            <a:off x="1210984" y="1011199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200" b="0">
                <a:solidFill>
                  <a:schemeClr val="accent5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535847" y="0"/>
            <a:ext cx="565694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6000" b="1" dirty="0">
              <a:cs typeface="+mn-ea"/>
              <a:sym typeface="+mn-lt"/>
            </a:endParaRPr>
          </a:p>
        </p:txBody>
      </p:sp>
      <p:grpSp>
        <p:nvGrpSpPr>
          <p:cNvPr id="5" name="组 2"/>
          <p:cNvGrpSpPr/>
          <p:nvPr userDrawn="1"/>
        </p:nvGrpSpPr>
        <p:grpSpPr>
          <a:xfrm>
            <a:off x="6032073" y="615817"/>
            <a:ext cx="6160719" cy="1616671"/>
            <a:chOff x="4743860" y="461861"/>
            <a:chExt cx="4400139" cy="1154667"/>
          </a:xfrm>
        </p:grpSpPr>
        <p:sp>
          <p:nvSpPr>
            <p:cNvPr id="6" name="剪去单角的矩形 5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23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984291" y="2865121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7861300" y="3072870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7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587459" y="5648527"/>
            <a:ext cx="49051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6633466" y="826251"/>
            <a:ext cx="5461709" cy="1132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33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6984291" y="3921531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7861300" y="4129280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35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6984291" y="4977942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6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7861300" y="5185691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535847" y="0"/>
            <a:ext cx="565694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6000" b="1" dirty="0">
              <a:cs typeface="+mn-ea"/>
              <a:sym typeface="+mn-lt"/>
            </a:endParaRPr>
          </a:p>
        </p:txBody>
      </p:sp>
      <p:grpSp>
        <p:nvGrpSpPr>
          <p:cNvPr id="5" name="组 2"/>
          <p:cNvGrpSpPr/>
          <p:nvPr userDrawn="1"/>
        </p:nvGrpSpPr>
        <p:grpSpPr>
          <a:xfrm>
            <a:off x="6032073" y="615817"/>
            <a:ext cx="6160719" cy="1616671"/>
            <a:chOff x="4743860" y="461861"/>
            <a:chExt cx="4400139" cy="1154667"/>
          </a:xfrm>
        </p:grpSpPr>
        <p:sp>
          <p:nvSpPr>
            <p:cNvPr id="6" name="剪去单角的矩形 5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23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984291" y="2518940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7861300" y="2726689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7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587459" y="5648527"/>
            <a:ext cx="49051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6633466" y="826251"/>
            <a:ext cx="5461709" cy="1132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33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6984291" y="3575350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4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7861300" y="3783099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35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6984291" y="4631761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6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7861300" y="4839510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40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6984291" y="5688173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1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7861300" y="5895922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535847" y="0"/>
            <a:ext cx="565694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6000" b="1" dirty="0">
              <a:cs typeface="+mn-ea"/>
              <a:sym typeface="+mn-lt"/>
            </a:endParaRPr>
          </a:p>
        </p:txBody>
      </p:sp>
      <p:grpSp>
        <p:nvGrpSpPr>
          <p:cNvPr id="5" name="组 2"/>
          <p:cNvGrpSpPr/>
          <p:nvPr userDrawn="1"/>
        </p:nvGrpSpPr>
        <p:grpSpPr>
          <a:xfrm>
            <a:off x="6032073" y="615817"/>
            <a:ext cx="6160719" cy="1616671"/>
            <a:chOff x="4743860" y="461861"/>
            <a:chExt cx="4400139" cy="1154667"/>
          </a:xfrm>
        </p:grpSpPr>
        <p:sp>
          <p:nvSpPr>
            <p:cNvPr id="6" name="剪去单角的矩形 5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23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984291" y="2518940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7861300" y="2726689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7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587459" y="5648527"/>
            <a:ext cx="49051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6633466" y="826251"/>
            <a:ext cx="5461709" cy="1132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6984291" y="3235587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7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7861300" y="3443336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0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6984291" y="3957157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1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7861300" y="4164906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6984291" y="4673804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7861300" y="4881553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25" name="文本占位符 8"/>
          <p:cNvSpPr>
            <a:spLocks noGrp="1"/>
          </p:cNvSpPr>
          <p:nvPr>
            <p:ph type="body" sz="quarter" idx="24" hasCustomPrompt="1"/>
          </p:nvPr>
        </p:nvSpPr>
        <p:spPr>
          <a:xfrm>
            <a:off x="6984291" y="5390451"/>
            <a:ext cx="13469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5" hasCustomPrompt="1"/>
          </p:nvPr>
        </p:nvSpPr>
        <p:spPr>
          <a:xfrm>
            <a:off x="7861300" y="5598200"/>
            <a:ext cx="386528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5" y="3933579"/>
            <a:ext cx="12192000" cy="17872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5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53601" y="3896182"/>
            <a:ext cx="1477963" cy="18620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970213" y="4288597"/>
            <a:ext cx="6253163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6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工作概况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1"/>
          <p:cNvCxnSpPr/>
          <p:nvPr userDrawn="1"/>
        </p:nvCxnSpPr>
        <p:spPr>
          <a:xfrm>
            <a:off x="1210984" y="1011199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200" b="0">
                <a:solidFill>
                  <a:schemeClr val="accent5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4"/>
          <p:cNvSpPr/>
          <p:nvPr userDrawn="1"/>
        </p:nvSpPr>
        <p:spPr>
          <a:xfrm rot="5400000" flipH="1">
            <a:off x="-160074" y="160869"/>
            <a:ext cx="6869291" cy="6547556"/>
          </a:xfrm>
          <a:custGeom>
            <a:avLst/>
            <a:gdLst/>
            <a:ahLst/>
            <a:cxnLst/>
            <a:rect l="l" t="t" r="r" b="b"/>
            <a:pathLst>
              <a:path w="5151968" h="5410203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85737" y="1582737"/>
            <a:ext cx="7036018" cy="1000274"/>
          </a:xfrm>
        </p:spPr>
        <p:txBody>
          <a:bodyPr/>
          <a:lstStyle/>
          <a:p>
            <a:r>
              <a:rPr lang="en-US" altLang="zh-CN" dirty="0"/>
              <a:t>BUSINESS REPORT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185737" y="4059525"/>
            <a:ext cx="4424363" cy="586571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185737" y="3767137"/>
            <a:ext cx="7036018" cy="291465"/>
          </a:xfrm>
        </p:spPr>
        <p:txBody>
          <a:bodyPr/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185737" y="2501979"/>
            <a:ext cx="7036018" cy="1046440"/>
          </a:xfrm>
        </p:spPr>
        <p:txBody>
          <a:bodyPr/>
          <a:lstStyle/>
          <a:p>
            <a:r>
              <a:rPr lang="zh-CN" altLang="en-US" dirty="0"/>
              <a:t>商务报告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箭头 1"/>
          <p:cNvSpPr/>
          <p:nvPr/>
        </p:nvSpPr>
        <p:spPr>
          <a:xfrm>
            <a:off x="10197730" y="3812996"/>
            <a:ext cx="1466166" cy="2794599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上箭头 2"/>
          <p:cNvSpPr/>
          <p:nvPr/>
        </p:nvSpPr>
        <p:spPr>
          <a:xfrm rot="10800000">
            <a:off x="624105" y="837051"/>
            <a:ext cx="1466166" cy="2794599"/>
          </a:xfrm>
          <a:prstGeom prst="upArrow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607811" y="1700595"/>
            <a:ext cx="2976383" cy="29763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4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328" tIns="285328" rIns="285328" bIns="285328" numCol="1" spcCol="1270" anchor="ctr" anchorCtr="0">
            <a:noAutofit/>
          </a:bodyPr>
          <a:lstStyle/>
          <a:p>
            <a:pPr algn="ctr" defTabSz="914400"/>
            <a:endParaRPr lang="en-US" altLang="zh-CN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216055" y="1478690"/>
          <a:ext cx="5759890" cy="34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624117" y="4605374"/>
            <a:ext cx="3819976" cy="1477626"/>
          </a:xfrm>
          <a:prstGeom prst="rect">
            <a:avLst/>
          </a:prstGeom>
          <a:effectLst/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50000"/>
              </a:lnSpc>
              <a:spcBef>
                <a:spcPts val="800"/>
              </a:spcBef>
            </a:pP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465" kern="0" dirty="0">
                <a:solidFill>
                  <a:schemeClr val="bg1"/>
                </a:solidFill>
                <a:cs typeface="+mn-ea"/>
                <a:sym typeface="+mn-lt"/>
              </a:rPr>
              <a:t>Excel</a:t>
            </a: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中对图表的数据信息进行编辑。</a:t>
            </a:r>
            <a:endParaRPr lang="en-US" altLang="zh-CN" sz="14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624117" y="4028029"/>
            <a:ext cx="3819976" cy="615451"/>
          </a:xfrm>
          <a:prstGeom prst="rect">
            <a:avLst/>
          </a:prstGeom>
          <a:noFill/>
          <a:effectLst/>
        </p:spPr>
        <p:txBody>
          <a:bodyPr wrap="square" lIns="121883" tIns="60941" rIns="121883" bIns="60941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LOREM IPSUM</a:t>
            </a:r>
            <a:endParaRPr lang="zh-CN" altLang="en-US" sz="3200" b="1" kern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19967" y="1318408"/>
            <a:ext cx="3647930" cy="1477626"/>
          </a:xfrm>
          <a:prstGeom prst="rect">
            <a:avLst/>
          </a:prstGeom>
          <a:effectLst/>
        </p:spPr>
        <p:txBody>
          <a:bodyPr wrap="square" lIns="121883" tIns="60941" rIns="121883" bIns="60941">
            <a:spAutoFit/>
          </a:bodyPr>
          <a:lstStyle/>
          <a:p>
            <a:pPr algn="r" defTabSz="914400">
              <a:lnSpc>
                <a:spcPct val="150000"/>
              </a:lnSpc>
              <a:spcBef>
                <a:spcPts val="800"/>
              </a:spcBef>
            </a:pP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465" kern="0" dirty="0">
                <a:solidFill>
                  <a:schemeClr val="bg1"/>
                </a:solidFill>
                <a:cs typeface="+mn-ea"/>
                <a:sym typeface="+mn-lt"/>
              </a:rPr>
              <a:t>Excel</a:t>
            </a: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中对图表的数据信息进行编辑。</a:t>
            </a:r>
            <a:endParaRPr lang="en-US" altLang="zh-CN" sz="14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7919967" y="741062"/>
            <a:ext cx="3647930" cy="615451"/>
          </a:xfrm>
          <a:prstGeom prst="rect">
            <a:avLst/>
          </a:prstGeom>
          <a:noFill/>
          <a:effectLst/>
        </p:spPr>
        <p:txBody>
          <a:bodyPr wrap="square" lIns="121883" tIns="60941" rIns="121883" bIns="60941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 defTabSz="914400"/>
            <a:r>
              <a:rPr lang="en-US" altLang="zh-CN" sz="3200" b="1" kern="0" dirty="0">
                <a:solidFill>
                  <a:schemeClr val="accent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LOREM IPSUM</a:t>
            </a:r>
            <a:endParaRPr lang="zh-CN" altLang="en-US" sz="3200" b="1" kern="0" dirty="0">
              <a:solidFill>
                <a:schemeClr val="accent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970213" y="4288597"/>
            <a:ext cx="6253163" cy="1077218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402362" y="2575344"/>
            <a:ext cx="3014772" cy="3014772"/>
          </a:xfrm>
          <a:prstGeom prst="donut">
            <a:avLst>
              <a:gd name="adj" fmla="val 386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286467" y="2535465"/>
            <a:ext cx="959875" cy="959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3560591" y="2535465"/>
            <a:ext cx="959875" cy="9598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3573152" y="4523454"/>
            <a:ext cx="959875" cy="959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390032" y="4663044"/>
            <a:ext cx="959875" cy="9598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189840" y="3362823"/>
            <a:ext cx="1439813" cy="1439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731382" y="2312029"/>
            <a:ext cx="575925" cy="575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5731382" y="3235052"/>
            <a:ext cx="575925" cy="57592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5731382" y="4158074"/>
            <a:ext cx="575925" cy="575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5731382" y="5081096"/>
            <a:ext cx="575925" cy="57592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3200" kern="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6451290" y="2105162"/>
            <a:ext cx="3033206" cy="39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41" name="矩形 40"/>
          <p:cNvSpPr/>
          <p:nvPr/>
        </p:nvSpPr>
        <p:spPr>
          <a:xfrm>
            <a:off x="6451289" y="2397562"/>
            <a:ext cx="4375706" cy="62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43" name="文本框 8"/>
          <p:cNvSpPr txBox="1"/>
          <p:nvPr/>
        </p:nvSpPr>
        <p:spPr>
          <a:xfrm>
            <a:off x="6451290" y="4867178"/>
            <a:ext cx="3033206" cy="39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44" name="矩形 43"/>
          <p:cNvSpPr/>
          <p:nvPr/>
        </p:nvSpPr>
        <p:spPr>
          <a:xfrm>
            <a:off x="6451289" y="5159577"/>
            <a:ext cx="4375706" cy="62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46" name="文本框 8"/>
          <p:cNvSpPr txBox="1"/>
          <p:nvPr/>
        </p:nvSpPr>
        <p:spPr>
          <a:xfrm>
            <a:off x="6451290" y="3025834"/>
            <a:ext cx="3033206" cy="39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47" name="矩形 46"/>
          <p:cNvSpPr/>
          <p:nvPr/>
        </p:nvSpPr>
        <p:spPr>
          <a:xfrm>
            <a:off x="6451289" y="3318234"/>
            <a:ext cx="4375706" cy="62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49" name="文本框 8"/>
          <p:cNvSpPr txBox="1"/>
          <p:nvPr/>
        </p:nvSpPr>
        <p:spPr>
          <a:xfrm>
            <a:off x="6451290" y="3946507"/>
            <a:ext cx="3033206" cy="39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50" name="矩形 49"/>
          <p:cNvSpPr/>
          <p:nvPr/>
        </p:nvSpPr>
        <p:spPr>
          <a:xfrm>
            <a:off x="6451289" y="4238906"/>
            <a:ext cx="4375706" cy="62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404040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957478" y="-3589451"/>
            <a:ext cx="8583554" cy="74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zh-CN" altLang="en-US" sz="4265" kern="0" dirty="0">
                <a:solidFill>
                  <a:srgbClr val="F9B616"/>
                </a:solidFill>
                <a:cs typeface="+mn-ea"/>
                <a:sym typeface="+mn-lt"/>
              </a:rPr>
              <a:t>点击此处添加标题</a:t>
            </a:r>
          </a:p>
        </p:txBody>
      </p:sp>
      <p:cxnSp>
        <p:nvCxnSpPr>
          <p:cNvPr id="56" name="直线连接符 55"/>
          <p:cNvCxnSpPr/>
          <p:nvPr/>
        </p:nvCxnSpPr>
        <p:spPr>
          <a:xfrm>
            <a:off x="1210826" y="-2684186"/>
            <a:ext cx="1007686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占位符 41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54" name="Freeform 10"/>
          <p:cNvSpPr>
            <a:spLocks noEditPoints="1"/>
          </p:cNvSpPr>
          <p:nvPr/>
        </p:nvSpPr>
        <p:spPr bwMode="auto">
          <a:xfrm>
            <a:off x="2685547" y="3750322"/>
            <a:ext cx="448397" cy="712477"/>
          </a:xfrm>
          <a:custGeom>
            <a:avLst/>
            <a:gdLst>
              <a:gd name="T0" fmla="*/ 180 w 359"/>
              <a:gd name="T1" fmla="*/ 318 h 569"/>
              <a:gd name="T2" fmla="*/ 180 w 359"/>
              <a:gd name="T3" fmla="*/ 318 h 569"/>
              <a:gd name="T4" fmla="*/ 37 w 359"/>
              <a:gd name="T5" fmla="*/ 176 h 569"/>
              <a:gd name="T6" fmla="*/ 180 w 359"/>
              <a:gd name="T7" fmla="*/ 33 h 569"/>
              <a:gd name="T8" fmla="*/ 322 w 359"/>
              <a:gd name="T9" fmla="*/ 176 h 569"/>
              <a:gd name="T10" fmla="*/ 180 w 359"/>
              <a:gd name="T11" fmla="*/ 318 h 569"/>
              <a:gd name="T12" fmla="*/ 180 w 359"/>
              <a:gd name="T13" fmla="*/ 0 h 569"/>
              <a:gd name="T14" fmla="*/ 180 w 359"/>
              <a:gd name="T15" fmla="*/ 0 h 569"/>
              <a:gd name="T16" fmla="*/ 0 w 359"/>
              <a:gd name="T17" fmla="*/ 179 h 569"/>
              <a:gd name="T18" fmla="*/ 180 w 359"/>
              <a:gd name="T19" fmla="*/ 569 h 569"/>
              <a:gd name="T20" fmla="*/ 359 w 359"/>
              <a:gd name="T21" fmla="*/ 179 h 569"/>
              <a:gd name="T22" fmla="*/ 180 w 359"/>
              <a:gd name="T23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" h="569">
                <a:moveTo>
                  <a:pt x="180" y="318"/>
                </a:moveTo>
                <a:lnTo>
                  <a:pt x="180" y="318"/>
                </a:lnTo>
                <a:cubicBezTo>
                  <a:pt x="101" y="318"/>
                  <a:pt x="37" y="255"/>
                  <a:pt x="37" y="176"/>
                </a:cubicBezTo>
                <a:cubicBezTo>
                  <a:pt x="37" y="97"/>
                  <a:pt x="101" y="33"/>
                  <a:pt x="180" y="33"/>
                </a:cubicBezTo>
                <a:cubicBezTo>
                  <a:pt x="258" y="33"/>
                  <a:pt x="322" y="97"/>
                  <a:pt x="322" y="176"/>
                </a:cubicBezTo>
                <a:cubicBezTo>
                  <a:pt x="322" y="255"/>
                  <a:pt x="258" y="318"/>
                  <a:pt x="180" y="318"/>
                </a:cubicBezTo>
                <a:close/>
                <a:moveTo>
                  <a:pt x="180" y="0"/>
                </a:moveTo>
                <a:lnTo>
                  <a:pt x="180" y="0"/>
                </a:lnTo>
                <a:cubicBezTo>
                  <a:pt x="81" y="0"/>
                  <a:pt x="0" y="80"/>
                  <a:pt x="0" y="179"/>
                </a:cubicBezTo>
                <a:cubicBezTo>
                  <a:pt x="0" y="278"/>
                  <a:pt x="180" y="569"/>
                  <a:pt x="180" y="569"/>
                </a:cubicBezTo>
                <a:cubicBezTo>
                  <a:pt x="180" y="569"/>
                  <a:pt x="359" y="278"/>
                  <a:pt x="359" y="179"/>
                </a:cubicBezTo>
                <a:cubicBezTo>
                  <a:pt x="359" y="80"/>
                  <a:pt x="279" y="0"/>
                  <a:pt x="180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7478" y="-1866930"/>
            <a:ext cx="8583554" cy="74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zh-CN" altLang="en-US" sz="4265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1210826" y="-961665"/>
            <a:ext cx="1007686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>
            <a:off x="528106" y="1461038"/>
            <a:ext cx="3599931" cy="283194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528106" y="4340986"/>
            <a:ext cx="3599931" cy="1415973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426" y="2834430"/>
            <a:ext cx="3228617" cy="656355"/>
          </a:xfrm>
          <a:prstGeom prst="rect">
            <a:avLst/>
          </a:prstGeom>
          <a:noFill/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TextBox 79"/>
          <p:cNvSpPr txBox="1"/>
          <p:nvPr/>
        </p:nvSpPr>
        <p:spPr>
          <a:xfrm>
            <a:off x="707426" y="2461285"/>
            <a:ext cx="3228617" cy="410358"/>
          </a:xfrm>
          <a:prstGeom prst="rect">
            <a:avLst/>
          </a:prstGeom>
          <a:noFill/>
          <a:effectLst/>
        </p:spPr>
        <p:txBody>
          <a:bodyPr wrap="square" lIns="121883" tIns="60941" rIns="121883" bIns="60941" rtlCol="0">
            <a:spAutoFit/>
          </a:bodyPr>
          <a:lstStyle/>
          <a:p>
            <a:pPr defTabSz="914400"/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zh-CN" altLang="en-US" sz="1865" b="1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8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83"/>
          <p:cNvCxnSpPr/>
          <p:nvPr/>
        </p:nvCxnSpPr>
        <p:spPr>
          <a:xfrm>
            <a:off x="867646" y="3764993"/>
            <a:ext cx="2924410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4"/>
          <p:cNvCxnSpPr/>
          <p:nvPr/>
        </p:nvCxnSpPr>
        <p:spPr>
          <a:xfrm>
            <a:off x="867647" y="3762600"/>
            <a:ext cx="1916429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68105" y="1607367"/>
            <a:ext cx="1246291" cy="861640"/>
          </a:xfrm>
          <a:prstGeom prst="rect">
            <a:avLst/>
          </a:prstGeom>
        </p:spPr>
        <p:txBody>
          <a:bodyPr wrap="none" lIns="121883" tIns="60941" rIns="121883" bIns="60941">
            <a:spAutoFit/>
          </a:bodyPr>
          <a:lstStyle/>
          <a:p>
            <a:pPr defTabSz="914400"/>
            <a:r>
              <a:rPr lang="en-US" altLang="zh-CN" sz="4800" kern="0">
                <a:solidFill>
                  <a:schemeClr val="bg1"/>
                </a:solidFill>
                <a:cs typeface="+mn-ea"/>
                <a:sym typeface="+mn-lt"/>
              </a:rPr>
              <a:t>70</a:t>
            </a:r>
            <a:r>
              <a:rPr lang="en-US" altLang="zh-CN" sz="3200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6719" y="4724977"/>
            <a:ext cx="603372" cy="603372"/>
            <a:chOff x="836827" y="4725145"/>
            <a:chExt cx="603451" cy="603451"/>
          </a:xfrm>
        </p:grpSpPr>
        <p:sp>
          <p:nvSpPr>
            <p:cNvPr id="12" name="椭圆 11"/>
            <p:cNvSpPr/>
            <p:nvPr/>
          </p:nvSpPr>
          <p:spPr>
            <a:xfrm>
              <a:off x="836827" y="4725145"/>
              <a:ext cx="603451" cy="603451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91"/>
            <p:cNvGrpSpPr/>
            <p:nvPr/>
          </p:nvGrpSpPr>
          <p:grpSpPr>
            <a:xfrm>
              <a:off x="986319" y="4839777"/>
              <a:ext cx="304468" cy="348292"/>
              <a:chOff x="10856093" y="315913"/>
              <a:chExt cx="419100" cy="479425"/>
            </a:xfrm>
            <a:solidFill>
              <a:srgbClr val="404040"/>
            </a:solidFill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743859" y="4429715"/>
            <a:ext cx="2207958" cy="922996"/>
          </a:xfrm>
          <a:prstGeom prst="rect">
            <a:avLst/>
          </a:prstGeom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21" name="同侧圆角矩形 20"/>
          <p:cNvSpPr/>
          <p:nvPr/>
        </p:nvSpPr>
        <p:spPr>
          <a:xfrm>
            <a:off x="4320034" y="1461038"/>
            <a:ext cx="3599931" cy="283194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同侧圆角矩形 21"/>
          <p:cNvSpPr/>
          <p:nvPr/>
        </p:nvSpPr>
        <p:spPr>
          <a:xfrm>
            <a:off x="4320034" y="4340986"/>
            <a:ext cx="3599931" cy="1415973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99352" y="2834430"/>
            <a:ext cx="3228617" cy="656355"/>
          </a:xfrm>
          <a:prstGeom prst="rect">
            <a:avLst/>
          </a:prstGeom>
          <a:noFill/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TextBox 102"/>
          <p:cNvSpPr txBox="1"/>
          <p:nvPr/>
        </p:nvSpPr>
        <p:spPr>
          <a:xfrm>
            <a:off x="4499352" y="2461285"/>
            <a:ext cx="3228617" cy="410358"/>
          </a:xfrm>
          <a:prstGeom prst="rect">
            <a:avLst/>
          </a:prstGeom>
          <a:noFill/>
          <a:effectLst/>
        </p:spPr>
        <p:txBody>
          <a:bodyPr wrap="square" lIns="121883" tIns="60941" rIns="121883" bIns="60941" rtlCol="0">
            <a:spAutoFit/>
          </a:bodyPr>
          <a:lstStyle/>
          <a:p>
            <a:pPr defTabSz="914400"/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zh-CN" altLang="en-US" sz="1865" b="1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8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103"/>
          <p:cNvCxnSpPr/>
          <p:nvPr/>
        </p:nvCxnSpPr>
        <p:spPr>
          <a:xfrm>
            <a:off x="4659574" y="3764993"/>
            <a:ext cx="2924410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104"/>
          <p:cNvCxnSpPr/>
          <p:nvPr/>
        </p:nvCxnSpPr>
        <p:spPr>
          <a:xfrm>
            <a:off x="4659564" y="3762600"/>
            <a:ext cx="1462205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560041" y="1607360"/>
            <a:ext cx="1246291" cy="861640"/>
          </a:xfrm>
          <a:prstGeom prst="rect">
            <a:avLst/>
          </a:prstGeom>
        </p:spPr>
        <p:txBody>
          <a:bodyPr wrap="none" lIns="121883" tIns="60941" rIns="121883" bIns="60941">
            <a:spAutoFit/>
          </a:bodyPr>
          <a:lstStyle/>
          <a:p>
            <a:pPr defTabSz="914400"/>
            <a:r>
              <a:rPr lang="en-US" altLang="zh-CN" sz="4800" kern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lang="en-US" altLang="zh-CN" sz="3200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628645" y="4724977"/>
            <a:ext cx="603372" cy="603372"/>
            <a:chOff x="4629247" y="4725145"/>
            <a:chExt cx="603451" cy="603451"/>
          </a:xfrm>
        </p:grpSpPr>
        <p:sp>
          <p:nvSpPr>
            <p:cNvPr id="29" name="椭圆 28"/>
            <p:cNvSpPr/>
            <p:nvPr/>
          </p:nvSpPr>
          <p:spPr>
            <a:xfrm>
              <a:off x="4629247" y="4725145"/>
              <a:ext cx="603451" cy="603451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136"/>
            <p:cNvGrpSpPr/>
            <p:nvPr/>
          </p:nvGrpSpPr>
          <p:grpSpPr>
            <a:xfrm>
              <a:off x="4778739" y="4839777"/>
              <a:ext cx="304468" cy="348292"/>
              <a:chOff x="10856093" y="315913"/>
              <a:chExt cx="419100" cy="479425"/>
            </a:xfrm>
            <a:solidFill>
              <a:srgbClr val="404040"/>
            </a:solidFill>
          </p:grpSpPr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5535785" y="4429715"/>
            <a:ext cx="2207958" cy="922996"/>
          </a:xfrm>
          <a:prstGeom prst="rect">
            <a:avLst/>
          </a:prstGeom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8" name="同侧圆角矩形 37"/>
          <p:cNvSpPr/>
          <p:nvPr/>
        </p:nvSpPr>
        <p:spPr>
          <a:xfrm>
            <a:off x="8111962" y="1461038"/>
            <a:ext cx="3599931" cy="283194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同侧圆角矩形 38"/>
          <p:cNvSpPr/>
          <p:nvPr/>
        </p:nvSpPr>
        <p:spPr>
          <a:xfrm>
            <a:off x="8111962" y="4340986"/>
            <a:ext cx="3599931" cy="1415973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400"/>
            <a:endParaRPr lang="zh-CN" altLang="en-US" sz="3200" kern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291282" y="2834430"/>
            <a:ext cx="3228617" cy="656355"/>
          </a:xfrm>
          <a:prstGeom prst="rect">
            <a:avLst/>
          </a:prstGeom>
          <a:noFill/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TextBox 148"/>
          <p:cNvSpPr txBox="1"/>
          <p:nvPr/>
        </p:nvSpPr>
        <p:spPr>
          <a:xfrm>
            <a:off x="8291282" y="2461285"/>
            <a:ext cx="3228617" cy="410358"/>
          </a:xfrm>
          <a:prstGeom prst="rect">
            <a:avLst/>
          </a:prstGeom>
          <a:noFill/>
          <a:effectLst/>
        </p:spPr>
        <p:txBody>
          <a:bodyPr wrap="square" lIns="121883" tIns="60941" rIns="121883" bIns="60941" rtlCol="0">
            <a:spAutoFit/>
          </a:bodyPr>
          <a:lstStyle/>
          <a:p>
            <a:pPr defTabSz="914400"/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zh-CN" altLang="en-US" sz="1865" b="1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865" b="1" kern="0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8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150"/>
          <p:cNvCxnSpPr/>
          <p:nvPr/>
        </p:nvCxnSpPr>
        <p:spPr>
          <a:xfrm>
            <a:off x="8451501" y="3764993"/>
            <a:ext cx="2924410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1"/>
          <p:cNvCxnSpPr/>
          <p:nvPr/>
        </p:nvCxnSpPr>
        <p:spPr>
          <a:xfrm>
            <a:off x="8451493" y="3762600"/>
            <a:ext cx="2684414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351969" y="1607367"/>
            <a:ext cx="1246291" cy="861640"/>
          </a:xfrm>
          <a:prstGeom prst="rect">
            <a:avLst/>
          </a:prstGeom>
        </p:spPr>
        <p:txBody>
          <a:bodyPr wrap="none" lIns="121883" tIns="60941" rIns="121883" bIns="60941">
            <a:spAutoFit/>
          </a:bodyPr>
          <a:lstStyle/>
          <a:p>
            <a:pPr defTabSz="914400"/>
            <a:r>
              <a:rPr lang="en-US" altLang="zh-CN" sz="4800" kern="0">
                <a:solidFill>
                  <a:schemeClr val="bg1"/>
                </a:solidFill>
                <a:cs typeface="+mn-ea"/>
                <a:sym typeface="+mn-lt"/>
              </a:rPr>
              <a:t>90</a:t>
            </a:r>
            <a:r>
              <a:rPr lang="en-US" altLang="zh-CN" sz="3200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420575" y="4724977"/>
            <a:ext cx="603372" cy="603372"/>
            <a:chOff x="8421671" y="4725145"/>
            <a:chExt cx="603451" cy="603451"/>
          </a:xfrm>
        </p:grpSpPr>
        <p:sp>
          <p:nvSpPr>
            <p:cNvPr id="46" name="椭圆 45"/>
            <p:cNvSpPr/>
            <p:nvPr/>
          </p:nvSpPr>
          <p:spPr>
            <a:xfrm>
              <a:off x="8421671" y="4725145"/>
              <a:ext cx="603451" cy="603451"/>
            </a:xfrm>
            <a:prstGeom prst="ellipse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156"/>
            <p:cNvGrpSpPr/>
            <p:nvPr/>
          </p:nvGrpSpPr>
          <p:grpSpPr>
            <a:xfrm>
              <a:off x="8571163" y="4839777"/>
              <a:ext cx="304468" cy="348292"/>
              <a:chOff x="10856093" y="315913"/>
              <a:chExt cx="419100" cy="479425"/>
            </a:xfrm>
            <a:solidFill>
              <a:srgbClr val="404040"/>
            </a:solidFill>
          </p:grpSpPr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10856093" y="315913"/>
                <a:ext cx="330200" cy="419100"/>
              </a:xfrm>
              <a:custGeom>
                <a:avLst/>
                <a:gdLst>
                  <a:gd name="T0" fmla="*/ 208 w 208"/>
                  <a:gd name="T1" fmla="*/ 264 h 264"/>
                  <a:gd name="T2" fmla="*/ 0 w 208"/>
                  <a:gd name="T3" fmla="*/ 264 h 264"/>
                  <a:gd name="T4" fmla="*/ 0 w 208"/>
                  <a:gd name="T5" fmla="*/ 0 h 264"/>
                  <a:gd name="T6" fmla="*/ 208 w 208"/>
                  <a:gd name="T7" fmla="*/ 0 h 264"/>
                  <a:gd name="T8" fmla="*/ 208 w 208"/>
                  <a:gd name="T9" fmla="*/ 264 h 264"/>
                  <a:gd name="T10" fmla="*/ 19 w 208"/>
                  <a:gd name="T11" fmla="*/ 245 h 264"/>
                  <a:gd name="T12" fmla="*/ 189 w 208"/>
                  <a:gd name="T13" fmla="*/ 245 h 264"/>
                  <a:gd name="T14" fmla="*/ 189 w 208"/>
                  <a:gd name="T15" fmla="*/ 18 h 264"/>
                  <a:gd name="T16" fmla="*/ 19 w 208"/>
                  <a:gd name="T17" fmla="*/ 18 h 264"/>
                  <a:gd name="T18" fmla="*/ 19 w 208"/>
                  <a:gd name="T19" fmla="*/ 24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64">
                    <a:moveTo>
                      <a:pt x="208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264"/>
                    </a:lnTo>
                    <a:close/>
                    <a:moveTo>
                      <a:pt x="19" y="245"/>
                    </a:moveTo>
                    <a:lnTo>
                      <a:pt x="189" y="245"/>
                    </a:lnTo>
                    <a:lnTo>
                      <a:pt x="189" y="18"/>
                    </a:lnTo>
                    <a:lnTo>
                      <a:pt x="19" y="18"/>
                    </a:lnTo>
                    <a:lnTo>
                      <a:pt x="19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10930706" y="495301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10930706" y="555626"/>
                <a:ext cx="1793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10930706" y="615951"/>
                <a:ext cx="179388" cy="28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10930706" y="434975"/>
                <a:ext cx="90488" cy="30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2"/>
              <p:cNvSpPr/>
              <p:nvPr/>
            </p:nvSpPr>
            <p:spPr bwMode="auto">
              <a:xfrm>
                <a:off x="10960868" y="374650"/>
                <a:ext cx="314325" cy="420688"/>
              </a:xfrm>
              <a:custGeom>
                <a:avLst/>
                <a:gdLst>
                  <a:gd name="T0" fmla="*/ 198 w 198"/>
                  <a:gd name="T1" fmla="*/ 265 h 265"/>
                  <a:gd name="T2" fmla="*/ 0 w 198"/>
                  <a:gd name="T3" fmla="*/ 265 h 265"/>
                  <a:gd name="T4" fmla="*/ 0 w 198"/>
                  <a:gd name="T5" fmla="*/ 246 h 265"/>
                  <a:gd name="T6" fmla="*/ 179 w 198"/>
                  <a:gd name="T7" fmla="*/ 246 h 265"/>
                  <a:gd name="T8" fmla="*/ 179 w 198"/>
                  <a:gd name="T9" fmla="*/ 19 h 265"/>
                  <a:gd name="T10" fmla="*/ 160 w 198"/>
                  <a:gd name="T11" fmla="*/ 19 h 265"/>
                  <a:gd name="T12" fmla="*/ 160 w 198"/>
                  <a:gd name="T13" fmla="*/ 0 h 265"/>
                  <a:gd name="T14" fmla="*/ 198 w 198"/>
                  <a:gd name="T15" fmla="*/ 0 h 265"/>
                  <a:gd name="T16" fmla="*/ 198 w 198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65">
                    <a:moveTo>
                      <a:pt x="198" y="265"/>
                    </a:moveTo>
                    <a:lnTo>
                      <a:pt x="0" y="265"/>
                    </a:lnTo>
                    <a:lnTo>
                      <a:pt x="0" y="246"/>
                    </a:lnTo>
                    <a:lnTo>
                      <a:pt x="179" y="246"/>
                    </a:lnTo>
                    <a:lnTo>
                      <a:pt x="179" y="19"/>
                    </a:lnTo>
                    <a:lnTo>
                      <a:pt x="160" y="19"/>
                    </a:lnTo>
                    <a:lnTo>
                      <a:pt x="160" y="0"/>
                    </a:lnTo>
                    <a:lnTo>
                      <a:pt x="198" y="0"/>
                    </a:lnTo>
                    <a:lnTo>
                      <a:pt x="198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04" tIns="60952" rIns="121904" bIns="60952" numCol="1" anchor="t" anchorCtr="0" compatLnSpc="1"/>
              <a:lstStyle/>
              <a:p>
                <a:pPr defTabSz="914400"/>
                <a:endParaRPr lang="zh-CN" altLang="en-US" sz="3200" kern="0">
                  <a:solidFill>
                    <a:srgbClr val="40404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矩形 53"/>
          <p:cNvSpPr/>
          <p:nvPr/>
        </p:nvSpPr>
        <p:spPr>
          <a:xfrm>
            <a:off x="9327715" y="4429715"/>
            <a:ext cx="2207958" cy="922996"/>
          </a:xfrm>
          <a:prstGeom prst="rect">
            <a:avLst/>
          </a:prstGeom>
        </p:spPr>
        <p:txBody>
          <a:bodyPr wrap="square" lIns="121883" tIns="60941" rIns="121883" bIns="60941">
            <a:spAutoFit/>
          </a:bodyPr>
          <a:lstStyle/>
          <a:p>
            <a:pPr defTabSz="914400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14"/>
          </p:nvPr>
        </p:nvSpPr>
        <p:spPr>
          <a:xfrm>
            <a:off x="1941512" y="161047"/>
            <a:ext cx="8308976" cy="73866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311657" y="1122435"/>
            <a:ext cx="1997403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INFOR</a:t>
            </a:r>
            <a:r>
              <a:rPr kumimoji="1" lang="zh-CN" altLang="en-US" sz="2665" b="1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kumimoji="1"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7009827" y="1234389"/>
            <a:ext cx="301829" cy="301829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11655" y="1589886"/>
            <a:ext cx="4552215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1657" y="2589892"/>
            <a:ext cx="2018238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INFOR</a:t>
            </a:r>
            <a:r>
              <a:rPr kumimoji="1" lang="zh-CN" altLang="en-US" sz="2665" b="1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kumimoji="1"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7009827" y="2701846"/>
            <a:ext cx="301829" cy="301829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11655" y="3057343"/>
            <a:ext cx="4552215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11657" y="4057347"/>
            <a:ext cx="2210574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INFOR</a:t>
            </a:r>
            <a:r>
              <a:rPr kumimoji="1" lang="zh-CN" altLang="en-US" sz="2665" b="1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kumimoji="1" lang="en-US" altLang="zh-CN" sz="2665" b="1" kern="0" dirty="0">
                <a:solidFill>
                  <a:schemeClr val="accent1"/>
                </a:solidFill>
                <a:cs typeface="+mn-ea"/>
                <a:sym typeface="+mn-lt"/>
              </a:rPr>
              <a:t>THREE</a:t>
            </a:r>
            <a:endParaRPr kumimoji="1" lang="zh-CN" altLang="en-US" sz="2665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7009827" y="4169301"/>
            <a:ext cx="301829" cy="301829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11655" y="4524799"/>
            <a:ext cx="4552215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8680" y="4590012"/>
            <a:ext cx="2962745" cy="11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32215" y="4590013"/>
            <a:ext cx="82432" cy="1271977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7737" y="1122436"/>
            <a:ext cx="3004044" cy="300404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970213" y="4288597"/>
            <a:ext cx="6253163" cy="1077218"/>
          </a:xfrm>
        </p:spPr>
        <p:txBody>
          <a:bodyPr/>
          <a:lstStyle/>
          <a:p>
            <a:r>
              <a:rPr lang="zh-CN" altLang="en-US" dirty="0"/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344091" y="3557892"/>
            <a:ext cx="2207958" cy="287995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3792044" y="3557892"/>
            <a:ext cx="2207958" cy="287995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6260099" y="3557892"/>
            <a:ext cx="2207958" cy="287995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8728154" y="3557892"/>
            <a:ext cx="2207958" cy="287995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4091" y="2160060"/>
            <a:ext cx="1967963" cy="2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6383995" y="2067740"/>
            <a:ext cx="1759006" cy="2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8718091" y="3929109"/>
            <a:ext cx="1932252" cy="2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92045" y="3929109"/>
            <a:ext cx="1971332" cy="2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defRPr/>
            </a:pPr>
            <a:r>
              <a:rPr lang="en-US" altLang="zh-CN" sz="1335" b="1" dirty="0">
                <a:solidFill>
                  <a:srgbClr val="404040"/>
                </a:solidFill>
                <a:cs typeface="+mn-ea"/>
                <a:sym typeface="+mn-lt"/>
              </a:rPr>
              <a:t>TEXT HERE</a:t>
            </a:r>
          </a:p>
        </p:txBody>
      </p:sp>
      <p:cxnSp>
        <p:nvCxnSpPr>
          <p:cNvPr id="14" name="直接连接符 17"/>
          <p:cNvCxnSpPr/>
          <p:nvPr/>
        </p:nvCxnSpPr>
        <p:spPr>
          <a:xfrm>
            <a:off x="10650343" y="3845887"/>
            <a:ext cx="0" cy="1653945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8229413" y="1981509"/>
            <a:ext cx="0" cy="165394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5756255" y="3845887"/>
            <a:ext cx="0" cy="1653945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3312053" y="1903947"/>
            <a:ext cx="0" cy="165394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2325144" y="3852916"/>
            <a:ext cx="1030917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altLang="zh-CN" sz="2665" b="1" kern="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6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01340" y="3012847"/>
            <a:ext cx="1030917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altLang="zh-CN" sz="2665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2665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15861" y="3839611"/>
            <a:ext cx="1030917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altLang="zh-CN" sz="2665" b="1" kern="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6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25758" y="3025637"/>
            <a:ext cx="1030917" cy="50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defRPr/>
            </a:pPr>
            <a:r>
              <a:rPr lang="en-US" altLang="zh-CN" sz="2665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2665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3253" y="2424596"/>
            <a:ext cx="2178801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050613" y="2424596"/>
            <a:ext cx="2178801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552050" y="4166839"/>
            <a:ext cx="2178801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469410" y="4166839"/>
            <a:ext cx="2178801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404040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grpSp>
        <p:nvGrpSpPr>
          <p:cNvPr id="32" name="组合 51"/>
          <p:cNvGrpSpPr/>
          <p:nvPr/>
        </p:nvGrpSpPr>
        <p:grpSpPr>
          <a:xfrm>
            <a:off x="3107978" y="1252007"/>
            <a:ext cx="438713" cy="587101"/>
            <a:chOff x="7926388" y="2066925"/>
            <a:chExt cx="863600" cy="1155700"/>
          </a:xfrm>
          <a:solidFill>
            <a:schemeClr val="bg1"/>
          </a:solidFill>
        </p:grpSpPr>
        <p:sp>
          <p:nvSpPr>
            <p:cNvPr id="33" name="Freeform 43"/>
            <p:cNvSpPr/>
            <p:nvPr/>
          </p:nvSpPr>
          <p:spPr bwMode="auto">
            <a:xfrm>
              <a:off x="8072438" y="2066925"/>
              <a:ext cx="573088" cy="574675"/>
            </a:xfrm>
            <a:custGeom>
              <a:avLst/>
              <a:gdLst>
                <a:gd name="T0" fmla="*/ 156 w 312"/>
                <a:gd name="T1" fmla="*/ 312 h 312"/>
                <a:gd name="T2" fmla="*/ 156 w 312"/>
                <a:gd name="T3" fmla="*/ 312 h 312"/>
                <a:gd name="T4" fmla="*/ 312 w 312"/>
                <a:gd name="T5" fmla="*/ 156 h 312"/>
                <a:gd name="T6" fmla="*/ 156 w 312"/>
                <a:gd name="T7" fmla="*/ 0 h 312"/>
                <a:gd name="T8" fmla="*/ 0 w 312"/>
                <a:gd name="T9" fmla="*/ 156 h 312"/>
                <a:gd name="T10" fmla="*/ 156 w 312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cubicBezTo>
                    <a:pt x="242" y="312"/>
                    <a:pt x="312" y="242"/>
                    <a:pt x="312" y="156"/>
                  </a:cubicBez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7926388" y="2727325"/>
              <a:ext cx="863600" cy="495300"/>
            </a:xfrm>
            <a:custGeom>
              <a:avLst/>
              <a:gdLst>
                <a:gd name="T0" fmla="*/ 383 w 469"/>
                <a:gd name="T1" fmla="*/ 0 h 269"/>
                <a:gd name="T2" fmla="*/ 383 w 469"/>
                <a:gd name="T3" fmla="*/ 0 h 269"/>
                <a:gd name="T4" fmla="*/ 86 w 469"/>
                <a:gd name="T5" fmla="*/ 0 h 269"/>
                <a:gd name="T6" fmla="*/ 0 w 469"/>
                <a:gd name="T7" fmla="*/ 86 h 269"/>
                <a:gd name="T8" fmla="*/ 0 w 469"/>
                <a:gd name="T9" fmla="*/ 110 h 269"/>
                <a:gd name="T10" fmla="*/ 0 w 469"/>
                <a:gd name="T11" fmla="*/ 167 h 269"/>
                <a:gd name="T12" fmla="*/ 0 w 469"/>
                <a:gd name="T13" fmla="*/ 269 h 269"/>
                <a:gd name="T14" fmla="*/ 469 w 469"/>
                <a:gd name="T15" fmla="*/ 269 h 269"/>
                <a:gd name="T16" fmla="*/ 469 w 469"/>
                <a:gd name="T17" fmla="*/ 167 h 269"/>
                <a:gd name="T18" fmla="*/ 469 w 469"/>
                <a:gd name="T19" fmla="*/ 110 h 269"/>
                <a:gd name="T20" fmla="*/ 469 w 469"/>
                <a:gd name="T21" fmla="*/ 86 h 269"/>
                <a:gd name="T22" fmla="*/ 383 w 469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269">
                  <a:moveTo>
                    <a:pt x="383" y="0"/>
                  </a:moveTo>
                  <a:lnTo>
                    <a:pt x="383" y="0"/>
                  </a:lnTo>
                  <a:lnTo>
                    <a:pt x="86" y="0"/>
                  </a:lnTo>
                  <a:cubicBezTo>
                    <a:pt x="39" y="0"/>
                    <a:pt x="0" y="39"/>
                    <a:pt x="0" y="86"/>
                  </a:cubicBezTo>
                  <a:lnTo>
                    <a:pt x="0" y="110"/>
                  </a:lnTo>
                  <a:lnTo>
                    <a:pt x="0" y="167"/>
                  </a:lnTo>
                  <a:lnTo>
                    <a:pt x="0" y="269"/>
                  </a:lnTo>
                  <a:lnTo>
                    <a:pt x="469" y="269"/>
                  </a:lnTo>
                  <a:lnTo>
                    <a:pt x="469" y="167"/>
                  </a:lnTo>
                  <a:lnTo>
                    <a:pt x="469" y="110"/>
                  </a:lnTo>
                  <a:lnTo>
                    <a:pt x="469" y="86"/>
                  </a:lnTo>
                  <a:cubicBezTo>
                    <a:pt x="469" y="39"/>
                    <a:pt x="430" y="0"/>
                    <a:pt x="38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51"/>
          <p:cNvGrpSpPr/>
          <p:nvPr/>
        </p:nvGrpSpPr>
        <p:grpSpPr>
          <a:xfrm>
            <a:off x="8010056" y="1252007"/>
            <a:ext cx="438713" cy="587101"/>
            <a:chOff x="7926388" y="2066925"/>
            <a:chExt cx="863600" cy="1155700"/>
          </a:xfrm>
          <a:solidFill>
            <a:schemeClr val="bg1"/>
          </a:solidFill>
        </p:grpSpPr>
        <p:sp>
          <p:nvSpPr>
            <p:cNvPr id="36" name="Freeform 43"/>
            <p:cNvSpPr/>
            <p:nvPr/>
          </p:nvSpPr>
          <p:spPr bwMode="auto">
            <a:xfrm>
              <a:off x="8072438" y="2066925"/>
              <a:ext cx="573088" cy="574675"/>
            </a:xfrm>
            <a:custGeom>
              <a:avLst/>
              <a:gdLst>
                <a:gd name="T0" fmla="*/ 156 w 312"/>
                <a:gd name="T1" fmla="*/ 312 h 312"/>
                <a:gd name="T2" fmla="*/ 156 w 312"/>
                <a:gd name="T3" fmla="*/ 312 h 312"/>
                <a:gd name="T4" fmla="*/ 312 w 312"/>
                <a:gd name="T5" fmla="*/ 156 h 312"/>
                <a:gd name="T6" fmla="*/ 156 w 312"/>
                <a:gd name="T7" fmla="*/ 0 h 312"/>
                <a:gd name="T8" fmla="*/ 0 w 312"/>
                <a:gd name="T9" fmla="*/ 156 h 312"/>
                <a:gd name="T10" fmla="*/ 156 w 312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cubicBezTo>
                    <a:pt x="242" y="312"/>
                    <a:pt x="312" y="242"/>
                    <a:pt x="312" y="156"/>
                  </a:cubicBez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7926388" y="2727325"/>
              <a:ext cx="863600" cy="495300"/>
            </a:xfrm>
            <a:custGeom>
              <a:avLst/>
              <a:gdLst>
                <a:gd name="T0" fmla="*/ 383 w 469"/>
                <a:gd name="T1" fmla="*/ 0 h 269"/>
                <a:gd name="T2" fmla="*/ 383 w 469"/>
                <a:gd name="T3" fmla="*/ 0 h 269"/>
                <a:gd name="T4" fmla="*/ 86 w 469"/>
                <a:gd name="T5" fmla="*/ 0 h 269"/>
                <a:gd name="T6" fmla="*/ 0 w 469"/>
                <a:gd name="T7" fmla="*/ 86 h 269"/>
                <a:gd name="T8" fmla="*/ 0 w 469"/>
                <a:gd name="T9" fmla="*/ 110 h 269"/>
                <a:gd name="T10" fmla="*/ 0 w 469"/>
                <a:gd name="T11" fmla="*/ 167 h 269"/>
                <a:gd name="T12" fmla="*/ 0 w 469"/>
                <a:gd name="T13" fmla="*/ 269 h 269"/>
                <a:gd name="T14" fmla="*/ 469 w 469"/>
                <a:gd name="T15" fmla="*/ 269 h 269"/>
                <a:gd name="T16" fmla="*/ 469 w 469"/>
                <a:gd name="T17" fmla="*/ 167 h 269"/>
                <a:gd name="T18" fmla="*/ 469 w 469"/>
                <a:gd name="T19" fmla="*/ 110 h 269"/>
                <a:gd name="T20" fmla="*/ 469 w 469"/>
                <a:gd name="T21" fmla="*/ 86 h 269"/>
                <a:gd name="T22" fmla="*/ 383 w 469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269">
                  <a:moveTo>
                    <a:pt x="383" y="0"/>
                  </a:moveTo>
                  <a:lnTo>
                    <a:pt x="383" y="0"/>
                  </a:lnTo>
                  <a:lnTo>
                    <a:pt x="86" y="0"/>
                  </a:lnTo>
                  <a:cubicBezTo>
                    <a:pt x="39" y="0"/>
                    <a:pt x="0" y="39"/>
                    <a:pt x="0" y="86"/>
                  </a:cubicBezTo>
                  <a:lnTo>
                    <a:pt x="0" y="110"/>
                  </a:lnTo>
                  <a:lnTo>
                    <a:pt x="0" y="167"/>
                  </a:lnTo>
                  <a:lnTo>
                    <a:pt x="0" y="269"/>
                  </a:lnTo>
                  <a:lnTo>
                    <a:pt x="469" y="269"/>
                  </a:lnTo>
                  <a:lnTo>
                    <a:pt x="469" y="167"/>
                  </a:lnTo>
                  <a:lnTo>
                    <a:pt x="469" y="110"/>
                  </a:lnTo>
                  <a:lnTo>
                    <a:pt x="469" y="86"/>
                  </a:lnTo>
                  <a:cubicBezTo>
                    <a:pt x="469" y="39"/>
                    <a:pt x="430" y="0"/>
                    <a:pt x="38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51"/>
          <p:cNvGrpSpPr/>
          <p:nvPr/>
        </p:nvGrpSpPr>
        <p:grpSpPr>
          <a:xfrm>
            <a:off x="5524194" y="5593646"/>
            <a:ext cx="438713" cy="587101"/>
            <a:chOff x="7926388" y="2066925"/>
            <a:chExt cx="863600" cy="11557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Freeform 43"/>
            <p:cNvSpPr/>
            <p:nvPr/>
          </p:nvSpPr>
          <p:spPr bwMode="auto">
            <a:xfrm>
              <a:off x="8072438" y="2066925"/>
              <a:ext cx="573088" cy="574675"/>
            </a:xfrm>
            <a:custGeom>
              <a:avLst/>
              <a:gdLst>
                <a:gd name="T0" fmla="*/ 156 w 312"/>
                <a:gd name="T1" fmla="*/ 312 h 312"/>
                <a:gd name="T2" fmla="*/ 156 w 312"/>
                <a:gd name="T3" fmla="*/ 312 h 312"/>
                <a:gd name="T4" fmla="*/ 312 w 312"/>
                <a:gd name="T5" fmla="*/ 156 h 312"/>
                <a:gd name="T6" fmla="*/ 156 w 312"/>
                <a:gd name="T7" fmla="*/ 0 h 312"/>
                <a:gd name="T8" fmla="*/ 0 w 312"/>
                <a:gd name="T9" fmla="*/ 156 h 312"/>
                <a:gd name="T10" fmla="*/ 156 w 312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cubicBezTo>
                    <a:pt x="242" y="312"/>
                    <a:pt x="312" y="242"/>
                    <a:pt x="312" y="156"/>
                  </a:cubicBez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7926388" y="2727325"/>
              <a:ext cx="863600" cy="495300"/>
            </a:xfrm>
            <a:custGeom>
              <a:avLst/>
              <a:gdLst>
                <a:gd name="T0" fmla="*/ 383 w 469"/>
                <a:gd name="T1" fmla="*/ 0 h 269"/>
                <a:gd name="T2" fmla="*/ 383 w 469"/>
                <a:gd name="T3" fmla="*/ 0 h 269"/>
                <a:gd name="T4" fmla="*/ 86 w 469"/>
                <a:gd name="T5" fmla="*/ 0 h 269"/>
                <a:gd name="T6" fmla="*/ 0 w 469"/>
                <a:gd name="T7" fmla="*/ 86 h 269"/>
                <a:gd name="T8" fmla="*/ 0 w 469"/>
                <a:gd name="T9" fmla="*/ 110 h 269"/>
                <a:gd name="T10" fmla="*/ 0 w 469"/>
                <a:gd name="T11" fmla="*/ 167 h 269"/>
                <a:gd name="T12" fmla="*/ 0 w 469"/>
                <a:gd name="T13" fmla="*/ 269 h 269"/>
                <a:gd name="T14" fmla="*/ 469 w 469"/>
                <a:gd name="T15" fmla="*/ 269 h 269"/>
                <a:gd name="T16" fmla="*/ 469 w 469"/>
                <a:gd name="T17" fmla="*/ 167 h 269"/>
                <a:gd name="T18" fmla="*/ 469 w 469"/>
                <a:gd name="T19" fmla="*/ 110 h 269"/>
                <a:gd name="T20" fmla="*/ 469 w 469"/>
                <a:gd name="T21" fmla="*/ 86 h 269"/>
                <a:gd name="T22" fmla="*/ 383 w 469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269">
                  <a:moveTo>
                    <a:pt x="383" y="0"/>
                  </a:moveTo>
                  <a:lnTo>
                    <a:pt x="383" y="0"/>
                  </a:lnTo>
                  <a:lnTo>
                    <a:pt x="86" y="0"/>
                  </a:lnTo>
                  <a:cubicBezTo>
                    <a:pt x="39" y="0"/>
                    <a:pt x="0" y="39"/>
                    <a:pt x="0" y="86"/>
                  </a:cubicBezTo>
                  <a:lnTo>
                    <a:pt x="0" y="110"/>
                  </a:lnTo>
                  <a:lnTo>
                    <a:pt x="0" y="167"/>
                  </a:lnTo>
                  <a:lnTo>
                    <a:pt x="0" y="269"/>
                  </a:lnTo>
                  <a:lnTo>
                    <a:pt x="469" y="269"/>
                  </a:lnTo>
                  <a:lnTo>
                    <a:pt x="469" y="167"/>
                  </a:lnTo>
                  <a:lnTo>
                    <a:pt x="469" y="110"/>
                  </a:lnTo>
                  <a:lnTo>
                    <a:pt x="469" y="86"/>
                  </a:lnTo>
                  <a:cubicBezTo>
                    <a:pt x="469" y="39"/>
                    <a:pt x="430" y="0"/>
                    <a:pt x="38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组合 51"/>
          <p:cNvGrpSpPr/>
          <p:nvPr/>
        </p:nvGrpSpPr>
        <p:grpSpPr>
          <a:xfrm>
            <a:off x="10426272" y="5593646"/>
            <a:ext cx="438713" cy="587101"/>
            <a:chOff x="7926388" y="2066925"/>
            <a:chExt cx="863600" cy="11557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2" name="Freeform 43"/>
            <p:cNvSpPr/>
            <p:nvPr/>
          </p:nvSpPr>
          <p:spPr bwMode="auto">
            <a:xfrm>
              <a:off x="8072438" y="2066925"/>
              <a:ext cx="573088" cy="574675"/>
            </a:xfrm>
            <a:custGeom>
              <a:avLst/>
              <a:gdLst>
                <a:gd name="T0" fmla="*/ 156 w 312"/>
                <a:gd name="T1" fmla="*/ 312 h 312"/>
                <a:gd name="T2" fmla="*/ 156 w 312"/>
                <a:gd name="T3" fmla="*/ 312 h 312"/>
                <a:gd name="T4" fmla="*/ 312 w 312"/>
                <a:gd name="T5" fmla="*/ 156 h 312"/>
                <a:gd name="T6" fmla="*/ 156 w 312"/>
                <a:gd name="T7" fmla="*/ 0 h 312"/>
                <a:gd name="T8" fmla="*/ 0 w 312"/>
                <a:gd name="T9" fmla="*/ 156 h 312"/>
                <a:gd name="T10" fmla="*/ 156 w 312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cubicBezTo>
                    <a:pt x="242" y="312"/>
                    <a:pt x="312" y="242"/>
                    <a:pt x="312" y="156"/>
                  </a:cubicBezTo>
                  <a:cubicBezTo>
                    <a:pt x="312" y="70"/>
                    <a:pt x="242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242"/>
                    <a:pt x="70" y="312"/>
                    <a:pt x="156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7926388" y="2727325"/>
              <a:ext cx="863600" cy="495300"/>
            </a:xfrm>
            <a:custGeom>
              <a:avLst/>
              <a:gdLst>
                <a:gd name="T0" fmla="*/ 383 w 469"/>
                <a:gd name="T1" fmla="*/ 0 h 269"/>
                <a:gd name="T2" fmla="*/ 383 w 469"/>
                <a:gd name="T3" fmla="*/ 0 h 269"/>
                <a:gd name="T4" fmla="*/ 86 w 469"/>
                <a:gd name="T5" fmla="*/ 0 h 269"/>
                <a:gd name="T6" fmla="*/ 0 w 469"/>
                <a:gd name="T7" fmla="*/ 86 h 269"/>
                <a:gd name="T8" fmla="*/ 0 w 469"/>
                <a:gd name="T9" fmla="*/ 110 h 269"/>
                <a:gd name="T10" fmla="*/ 0 w 469"/>
                <a:gd name="T11" fmla="*/ 167 h 269"/>
                <a:gd name="T12" fmla="*/ 0 w 469"/>
                <a:gd name="T13" fmla="*/ 269 h 269"/>
                <a:gd name="T14" fmla="*/ 469 w 469"/>
                <a:gd name="T15" fmla="*/ 269 h 269"/>
                <a:gd name="T16" fmla="*/ 469 w 469"/>
                <a:gd name="T17" fmla="*/ 167 h 269"/>
                <a:gd name="T18" fmla="*/ 469 w 469"/>
                <a:gd name="T19" fmla="*/ 110 h 269"/>
                <a:gd name="T20" fmla="*/ 469 w 469"/>
                <a:gd name="T21" fmla="*/ 86 h 269"/>
                <a:gd name="T22" fmla="*/ 383 w 469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269">
                  <a:moveTo>
                    <a:pt x="383" y="0"/>
                  </a:moveTo>
                  <a:lnTo>
                    <a:pt x="383" y="0"/>
                  </a:lnTo>
                  <a:lnTo>
                    <a:pt x="86" y="0"/>
                  </a:lnTo>
                  <a:cubicBezTo>
                    <a:pt x="39" y="0"/>
                    <a:pt x="0" y="39"/>
                    <a:pt x="0" y="86"/>
                  </a:cubicBezTo>
                  <a:lnTo>
                    <a:pt x="0" y="110"/>
                  </a:lnTo>
                  <a:lnTo>
                    <a:pt x="0" y="167"/>
                  </a:lnTo>
                  <a:lnTo>
                    <a:pt x="0" y="269"/>
                  </a:lnTo>
                  <a:lnTo>
                    <a:pt x="469" y="269"/>
                  </a:lnTo>
                  <a:lnTo>
                    <a:pt x="469" y="167"/>
                  </a:lnTo>
                  <a:lnTo>
                    <a:pt x="469" y="110"/>
                  </a:lnTo>
                  <a:lnTo>
                    <a:pt x="469" y="86"/>
                  </a:lnTo>
                  <a:cubicBezTo>
                    <a:pt x="469" y="39"/>
                    <a:pt x="430" y="0"/>
                    <a:pt x="38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V="1">
            <a:off x="795" y="447"/>
            <a:ext cx="8633125" cy="685710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666" y="1496202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676" y="1496202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3686" y="1496202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05695" y="1496202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666" y="3776260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1676" y="3776260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3686" y="3776260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5695" y="3776260"/>
            <a:ext cx="2836642" cy="21766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665" y="218319"/>
            <a:ext cx="5627855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b="1" kern="0" dirty="0">
                <a:solidFill>
                  <a:srgbClr val="1D1D1D"/>
                </a:solidFill>
                <a:cs typeface="+mn-ea"/>
                <a:sym typeface="+mn-lt"/>
              </a:rPr>
              <a:t>PICTURE</a:t>
            </a:r>
            <a:r>
              <a:rPr kumimoji="1" lang="zh-CN" altLang="en-US" b="1" kern="0" dirty="0">
                <a:solidFill>
                  <a:srgbClr val="1D1D1D"/>
                </a:solidFill>
                <a:cs typeface="+mn-ea"/>
                <a:sym typeface="+mn-lt"/>
              </a:rPr>
              <a:t> </a:t>
            </a:r>
            <a:r>
              <a:rPr kumimoji="1" lang="en-US" altLang="zh-CN" b="1" kern="0" dirty="0">
                <a:solidFill>
                  <a:srgbClr val="1D1D1D"/>
                </a:solidFill>
                <a:cs typeface="+mn-ea"/>
                <a:sym typeface="+mn-lt"/>
              </a:rPr>
              <a:t>HERE</a:t>
            </a:r>
            <a:r>
              <a:rPr kumimoji="1" lang="zh-CN" altLang="en-US" b="1" kern="0" dirty="0">
                <a:solidFill>
                  <a:srgbClr val="1D1D1D"/>
                </a:solidFill>
                <a:cs typeface="+mn-ea"/>
                <a:sym typeface="+mn-lt"/>
              </a:rPr>
              <a:t> 图片展示页</a:t>
            </a:r>
            <a:endParaRPr kumimoji="1" lang="en-US" altLang="zh-CN" b="1" kern="0" dirty="0">
              <a:solidFill>
                <a:srgbClr val="1D1D1D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666" y="669829"/>
            <a:ext cx="6677102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图片更换方式：双击图片，在顶部导航中找到填充，下拉菜单选择填充效果，选择</a:t>
            </a:r>
            <a:r>
              <a:rPr lang="zh-CN" altLang="zh-CN" sz="1335" kern="0" dirty="0">
                <a:solidFill>
                  <a:srgbClr val="1D1D1D"/>
                </a:solidFill>
                <a:cs typeface="+mn-ea"/>
                <a:sym typeface="+mn-lt"/>
              </a:rPr>
              <a:t>“</a:t>
            </a:r>
            <a:r>
              <a:rPr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图片或纹理”，在来自图片中选择想要插入的图片，点击插入并确定。</a:t>
            </a:r>
            <a:endParaRPr lang="en-US" altLang="zh-CN" sz="1335" kern="0" dirty="0">
              <a:solidFill>
                <a:srgbClr val="1D1D1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38685" y="3665004"/>
            <a:ext cx="2159719" cy="2879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24996" y="3665004"/>
            <a:ext cx="2639656" cy="287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91246" y="3665004"/>
            <a:ext cx="2639656" cy="2879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057495" y="3665004"/>
            <a:ext cx="2639656" cy="287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2285973" y="1908910"/>
            <a:ext cx="383950" cy="38395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4603473" y="5392971"/>
            <a:ext cx="383950" cy="3839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7057495" y="1908910"/>
            <a:ext cx="383950" cy="38395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11"/>
          <p:cNvCxnSpPr/>
          <p:nvPr/>
        </p:nvCxnSpPr>
        <p:spPr>
          <a:xfrm>
            <a:off x="2477948" y="2369162"/>
            <a:ext cx="0" cy="11998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2"/>
          <p:cNvCxnSpPr/>
          <p:nvPr/>
        </p:nvCxnSpPr>
        <p:spPr>
          <a:xfrm>
            <a:off x="4788206" y="4048996"/>
            <a:ext cx="0" cy="11998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3"/>
          <p:cNvCxnSpPr/>
          <p:nvPr/>
        </p:nvCxnSpPr>
        <p:spPr>
          <a:xfrm>
            <a:off x="7249470" y="2369162"/>
            <a:ext cx="0" cy="11998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709606" y="1908911"/>
            <a:ext cx="2582400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135" b="1" kern="0" dirty="0">
                <a:solidFill>
                  <a:schemeClr val="accent2"/>
                </a:solidFill>
                <a:cs typeface="+mn-ea"/>
                <a:sym typeface="+mn-lt"/>
              </a:rPr>
              <a:t>Add Your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41821" y="4430260"/>
            <a:ext cx="2582400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135" b="1" kern="0" dirty="0">
                <a:solidFill>
                  <a:schemeClr val="bg1"/>
                </a:solidFill>
                <a:cs typeface="+mn-ea"/>
                <a:sym typeface="+mn-lt"/>
              </a:rPr>
              <a:t>Add Your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56411" y="1908911"/>
            <a:ext cx="2582400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135" b="1" kern="0" dirty="0">
                <a:solidFill>
                  <a:schemeClr val="accent2"/>
                </a:solidFill>
                <a:cs typeface="+mn-ea"/>
                <a:sym typeface="+mn-lt"/>
              </a:rPr>
              <a:t>Add Your Text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47611" y="4430260"/>
            <a:ext cx="2582400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 b="1" kern="0" dirty="0">
                <a:solidFill>
                  <a:schemeClr val="bg1"/>
                </a:solidFill>
                <a:cs typeface="+mn-ea"/>
                <a:sym typeface="+mn-lt"/>
              </a:rPr>
              <a:t>Add Your Text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10072799" y="3425055"/>
            <a:ext cx="767900" cy="780244"/>
            <a:chOff x="7554987" y="2218344"/>
            <a:chExt cx="576000" cy="585258"/>
          </a:xfrm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554987" y="2218344"/>
              <a:ext cx="576000" cy="57600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lnSpc>
                  <a:spcPct val="90000"/>
                </a:lnSpc>
              </a:pPr>
              <a:endParaRPr lang="zh-CN" altLang="en-US" sz="6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45340" y="2235755"/>
              <a:ext cx="418625" cy="56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kumimoji="1" lang="en-US" altLang="zh-CN" sz="4800" kern="0" dirty="0">
                  <a:solidFill>
                    <a:schemeClr val="bg1"/>
                  </a:solidFill>
                  <a:cs typeface="+mn-ea"/>
                  <a:sym typeface="+mn-lt"/>
                </a:rPr>
                <a:t>+</a:t>
              </a:r>
              <a:endParaRPr kumimoji="1" lang="zh-CN" altLang="en-US" sz="4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709607" y="2292860"/>
            <a:ext cx="266617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56412" y="2292860"/>
            <a:ext cx="2666178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41822" y="4777490"/>
            <a:ext cx="2666178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31607" y="4803143"/>
            <a:ext cx="2666178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85737" y="1582737"/>
            <a:ext cx="7036018" cy="1000274"/>
          </a:xfrm>
        </p:spPr>
        <p:txBody>
          <a:bodyPr/>
          <a:lstStyle/>
          <a:p>
            <a:r>
              <a:rPr lang="en-US" altLang="zh-CN" dirty="0"/>
              <a:t>THANK YOU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85737" y="4059525"/>
            <a:ext cx="4640263" cy="586571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185737" y="3767137"/>
            <a:ext cx="7036018" cy="291465"/>
          </a:xfrm>
        </p:spPr>
        <p:txBody>
          <a:bodyPr/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185737" y="2501979"/>
            <a:ext cx="7036018" cy="1046440"/>
          </a:xfrm>
        </p:spPr>
        <p:txBody>
          <a:bodyPr/>
          <a:lstStyle/>
          <a:p>
            <a:r>
              <a:rPr lang="en-US" altLang="zh-CN" dirty="0"/>
              <a:t>FOR WATCHING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7861300" y="2726689"/>
            <a:ext cx="3865285" cy="415498"/>
          </a:xfrm>
        </p:spPr>
        <p:txBody>
          <a:bodyPr/>
          <a:lstStyle/>
          <a:p>
            <a:r>
              <a:rPr lang="en-US" altLang="zh-CN" dirty="0"/>
              <a:t>PART ONE </a:t>
            </a:r>
            <a:r>
              <a:rPr lang="zh-CN" altLang="en-US" dirty="0"/>
              <a:t>工作概况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587459" y="5648527"/>
            <a:ext cx="4905160" cy="738664"/>
          </a:xfrm>
        </p:spPr>
        <p:txBody>
          <a:bodyPr/>
          <a:lstStyle/>
          <a:p>
            <a:r>
              <a:rPr lang="en-US" altLang="zh-CN" dirty="0"/>
              <a:t>CONTENTS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7"/>
          </p:nvPr>
        </p:nvSpPr>
        <p:spPr>
          <a:xfrm>
            <a:off x="6633466" y="826251"/>
            <a:ext cx="5461709" cy="1106713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7861300" y="3783099"/>
            <a:ext cx="3865285" cy="415498"/>
          </a:xfrm>
        </p:spPr>
        <p:txBody>
          <a:bodyPr/>
          <a:lstStyle/>
          <a:p>
            <a:r>
              <a:rPr lang="en-US" altLang="zh-CN" dirty="0"/>
              <a:t>PART TWO </a:t>
            </a:r>
            <a:r>
              <a:rPr lang="zh-CN" altLang="en-US" dirty="0"/>
              <a:t>阶段成就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21"/>
          </p:nvPr>
        </p:nvSpPr>
        <p:spPr>
          <a:xfrm>
            <a:off x="7861300" y="4839510"/>
            <a:ext cx="3865285" cy="415498"/>
          </a:xfrm>
        </p:spPr>
        <p:txBody>
          <a:bodyPr/>
          <a:lstStyle/>
          <a:p>
            <a:r>
              <a:rPr lang="en-US" altLang="zh-CN" dirty="0"/>
              <a:t>PART THREE </a:t>
            </a:r>
            <a:r>
              <a:rPr lang="zh-CN" altLang="en-US" dirty="0"/>
              <a:t>经验教训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23"/>
          </p:nvPr>
        </p:nvSpPr>
        <p:spPr>
          <a:xfrm>
            <a:off x="7861300" y="5895922"/>
            <a:ext cx="3865285" cy="415498"/>
          </a:xfrm>
        </p:spPr>
        <p:txBody>
          <a:bodyPr/>
          <a:lstStyle/>
          <a:p>
            <a:r>
              <a:rPr lang="en-US" altLang="zh-CN" dirty="0"/>
              <a:t>PART FOUR </a:t>
            </a:r>
            <a:r>
              <a:rPr lang="zh-CN" altLang="en-US" dirty="0"/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970213" y="4288597"/>
            <a:ext cx="6253163" cy="1077218"/>
          </a:xfrm>
        </p:spPr>
        <p:txBody>
          <a:bodyPr/>
          <a:lstStyle/>
          <a:p>
            <a:r>
              <a:rPr lang="zh-CN" altLang="en-US" dirty="0"/>
              <a:t>工作概况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6432" y="3569225"/>
            <a:ext cx="3182281" cy="1557964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6649" y="1413628"/>
            <a:ext cx="3262063" cy="215589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6432" y="3630155"/>
            <a:ext cx="3193568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819968" y="3569225"/>
            <a:ext cx="76465" cy="15579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1669" y="3569225"/>
            <a:ext cx="3182281" cy="1557964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1885" y="1413628"/>
            <a:ext cx="3262063" cy="215589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1669" y="3630155"/>
            <a:ext cx="3193568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285204" y="3569225"/>
            <a:ext cx="76465" cy="1557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38195" y="3569225"/>
            <a:ext cx="3182281" cy="1557964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58412" y="1413628"/>
            <a:ext cx="3262063" cy="215589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38194" y="3630155"/>
            <a:ext cx="3193568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761731" y="3569225"/>
            <a:ext cx="76465" cy="1557962"/>
          </a:xfrm>
          <a:prstGeom prst="rect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257" y="5266484"/>
            <a:ext cx="10200507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rgbClr val="1D1D1D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11793" y="1399496"/>
            <a:ext cx="3550530" cy="3550530"/>
            <a:chOff x="1411977" y="1399232"/>
            <a:chExt cx="3550992" cy="3550992"/>
          </a:xfrm>
        </p:grpSpPr>
        <p:sp>
          <p:nvSpPr>
            <p:cNvPr id="2" name="空心弧 1"/>
            <p:cNvSpPr/>
            <p:nvPr/>
          </p:nvSpPr>
          <p:spPr>
            <a:xfrm rot="16200000">
              <a:off x="1411977" y="1399232"/>
              <a:ext cx="3550992" cy="3550992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497110" y="1484364"/>
              <a:ext cx="3380729" cy="3380729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597745" y="1387737"/>
            <a:ext cx="5502880" cy="23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4800" kern="0" dirty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</a:p>
          <a:p>
            <a:pPr defTabSz="914400"/>
            <a:r>
              <a:rPr kumimoji="1" lang="zh-CN" altLang="en-US" sz="4800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97745" y="3726535"/>
            <a:ext cx="5211668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prstClr val="white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kern="0" dirty="0">
                <a:solidFill>
                  <a:prstClr val="white"/>
                </a:solidFill>
                <a:cs typeface="+mn-ea"/>
                <a:sym typeface="+mn-lt"/>
              </a:rPr>
              <a:t>10</a:t>
            </a:r>
            <a:r>
              <a:rPr kumimoji="1" lang="zh-CN" altLang="en-US" sz="1335" kern="0" dirty="0">
                <a:solidFill>
                  <a:prstClr val="white"/>
                </a:solidFill>
                <a:cs typeface="+mn-ea"/>
                <a:sym typeface="+mn-lt"/>
              </a:rPr>
              <a:t>号字，</a:t>
            </a:r>
            <a:r>
              <a:rPr kumimoji="1" lang="en-US" altLang="zh-CN" sz="1335" kern="0" dirty="0">
                <a:solidFill>
                  <a:prstClr val="white"/>
                </a:solidFill>
                <a:cs typeface="+mn-ea"/>
                <a:sym typeface="+mn-lt"/>
              </a:rPr>
              <a:t>1.3</a:t>
            </a:r>
            <a:r>
              <a:rPr kumimoji="1" lang="zh-CN" altLang="en-US" sz="1335" kern="0" dirty="0">
                <a:solidFill>
                  <a:prstClr val="white"/>
                </a:solidFill>
                <a:cs typeface="+mn-ea"/>
                <a:sym typeface="+mn-lt"/>
              </a:rPr>
              <a:t>倍字间距。</a:t>
            </a:r>
            <a:endParaRPr kumimoji="1" lang="en-US" altLang="zh-CN" sz="1335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23150" y="1710852"/>
            <a:ext cx="2927816" cy="292781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210827" y="1363318"/>
            <a:ext cx="2723282" cy="2715426"/>
            <a:chOff x="1210984" y="1363049"/>
            <a:chExt cx="2723637" cy="2715780"/>
          </a:xfrm>
        </p:grpSpPr>
        <p:sp>
          <p:nvSpPr>
            <p:cNvPr id="26" name="空心弧 25"/>
            <p:cNvSpPr/>
            <p:nvPr/>
          </p:nvSpPr>
          <p:spPr>
            <a:xfrm rot="6977117">
              <a:off x="1218840" y="1374149"/>
              <a:ext cx="2704678" cy="270468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 rot="14440068">
              <a:off x="1218840" y="1374149"/>
              <a:ext cx="2704677" cy="270468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 rot="19513660">
              <a:off x="1210984" y="1365222"/>
              <a:ext cx="2704682" cy="2704677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 rot="17060374">
              <a:off x="1229941" y="1363047"/>
              <a:ext cx="2704677" cy="270468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349746" y="1497884"/>
              <a:ext cx="2446113" cy="244611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473926" y="4197071"/>
            <a:ext cx="2177531" cy="60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000"/>
              </a:lnSpc>
            </a:pP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YOUR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TITLE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HERE</a:t>
            </a:r>
          </a:p>
          <a:p>
            <a:pPr algn="ctr" defTabSz="914400">
              <a:lnSpc>
                <a:spcPts val="2000"/>
              </a:lnSpc>
            </a:pP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116420" y="4807836"/>
            <a:ext cx="2892542" cy="11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932806" y="4197071"/>
            <a:ext cx="2177531" cy="60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000"/>
              </a:lnSpc>
            </a:pP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YOUR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TITLE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HERE</a:t>
            </a:r>
          </a:p>
          <a:p>
            <a:pPr algn="ctr" defTabSz="914400">
              <a:lnSpc>
                <a:spcPts val="2000"/>
              </a:lnSpc>
            </a:pP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575301" y="4807836"/>
            <a:ext cx="2892542" cy="11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47106" y="4197071"/>
            <a:ext cx="2177531" cy="60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000"/>
              </a:lnSpc>
            </a:pP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YOUR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TITLE</a:t>
            </a: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kumimoji="1"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HERE</a:t>
            </a:r>
          </a:p>
          <a:p>
            <a:pPr algn="ctr" defTabSz="914400">
              <a:lnSpc>
                <a:spcPts val="2000"/>
              </a:lnSpc>
            </a:pPr>
            <a:r>
              <a:rPr kumimoji="1" lang="zh-CN" altLang="en-US" sz="1600" b="1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989600" y="4807836"/>
            <a:ext cx="2892542" cy="11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kumimoji="1"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55" name="组 54"/>
          <p:cNvGrpSpPr/>
          <p:nvPr/>
        </p:nvGrpSpPr>
        <p:grpSpPr>
          <a:xfrm>
            <a:off x="4641424" y="1363319"/>
            <a:ext cx="2723282" cy="2715426"/>
            <a:chOff x="1210984" y="1363049"/>
            <a:chExt cx="2723637" cy="2715780"/>
          </a:xfrm>
        </p:grpSpPr>
        <p:sp>
          <p:nvSpPr>
            <p:cNvPr id="56" name="空心弧 55"/>
            <p:cNvSpPr/>
            <p:nvPr/>
          </p:nvSpPr>
          <p:spPr>
            <a:xfrm rot="6977117">
              <a:off x="1218840" y="1374149"/>
              <a:ext cx="2704678" cy="270468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空心弧 56"/>
            <p:cNvSpPr/>
            <p:nvPr/>
          </p:nvSpPr>
          <p:spPr>
            <a:xfrm rot="14440068">
              <a:off x="1218840" y="1374149"/>
              <a:ext cx="2704677" cy="270468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空心弧 57"/>
            <p:cNvSpPr/>
            <p:nvPr/>
          </p:nvSpPr>
          <p:spPr>
            <a:xfrm rot="19513660">
              <a:off x="1210984" y="1365222"/>
              <a:ext cx="2704682" cy="2704677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空心弧 58"/>
            <p:cNvSpPr/>
            <p:nvPr/>
          </p:nvSpPr>
          <p:spPr>
            <a:xfrm rot="17060374">
              <a:off x="1229941" y="1363047"/>
              <a:ext cx="2704677" cy="270468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349746" y="1497884"/>
              <a:ext cx="2446113" cy="244611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8147901" y="1363319"/>
            <a:ext cx="2723282" cy="2715426"/>
            <a:chOff x="1210984" y="1363049"/>
            <a:chExt cx="2723637" cy="2715780"/>
          </a:xfrm>
        </p:grpSpPr>
        <p:sp>
          <p:nvSpPr>
            <p:cNvPr id="62" name="空心弧 61"/>
            <p:cNvSpPr/>
            <p:nvPr/>
          </p:nvSpPr>
          <p:spPr>
            <a:xfrm rot="6977117">
              <a:off x="1218840" y="1374149"/>
              <a:ext cx="2704678" cy="270468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空心弧 62"/>
            <p:cNvSpPr/>
            <p:nvPr/>
          </p:nvSpPr>
          <p:spPr>
            <a:xfrm rot="14440068">
              <a:off x="1218840" y="1374149"/>
              <a:ext cx="2704677" cy="270468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空心弧 63"/>
            <p:cNvSpPr/>
            <p:nvPr/>
          </p:nvSpPr>
          <p:spPr>
            <a:xfrm rot="19513660">
              <a:off x="1210984" y="1365222"/>
              <a:ext cx="2704682" cy="2704677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空心弧 64"/>
            <p:cNvSpPr/>
            <p:nvPr/>
          </p:nvSpPr>
          <p:spPr>
            <a:xfrm rot="17060374">
              <a:off x="1229941" y="1363047"/>
              <a:ext cx="2704677" cy="270468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349746" y="1497884"/>
              <a:ext cx="2446113" cy="244611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970213" y="4288597"/>
            <a:ext cx="6253163" cy="1077218"/>
          </a:xfrm>
        </p:spPr>
        <p:txBody>
          <a:bodyPr/>
          <a:lstStyle/>
          <a:p>
            <a:r>
              <a:rPr lang="zh-CN" altLang="en-US" dirty="0"/>
              <a:t>阶段成就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17172" y="1384571"/>
            <a:ext cx="1343194" cy="513205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3" rIns="91415" bIns="45713" rtlCol="0" anchor="ctr"/>
          <a:lstStyle/>
          <a:p>
            <a:pPr algn="ctr" defTabSz="914400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endParaRPr lang="zh-CN" altLang="en-US" sz="32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17172" y="2693375"/>
            <a:ext cx="1343194" cy="513205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3" rIns="91415" bIns="45713" rtlCol="0" anchor="ctr"/>
          <a:lstStyle/>
          <a:p>
            <a:pPr algn="ctr" defTabSz="914400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zh-CN" altLang="en-US" sz="32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7172" y="4002178"/>
            <a:ext cx="1343194" cy="513205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3" rIns="91415" bIns="45713" rtlCol="0" anchor="ctr"/>
          <a:lstStyle/>
          <a:p>
            <a:pPr algn="ctr" defTabSz="914400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zh-CN" altLang="en-US" sz="32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17172" y="5310983"/>
            <a:ext cx="1343194" cy="513205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3" rIns="91415" bIns="45713" rtlCol="0" anchor="ctr"/>
          <a:lstStyle/>
          <a:p>
            <a:pPr algn="ctr" defTabSz="914400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zh-CN" altLang="en-US" sz="32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6"/>
          <p:cNvCxnSpPr>
            <a:stCxn id="4" idx="2"/>
            <a:endCxn id="5" idx="0"/>
          </p:cNvCxnSpPr>
          <p:nvPr/>
        </p:nvCxnSpPr>
        <p:spPr>
          <a:xfrm>
            <a:off x="1888767" y="1897778"/>
            <a:ext cx="0" cy="79559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>
            <a:stCxn id="5" idx="2"/>
            <a:endCxn id="6" idx="0"/>
          </p:cNvCxnSpPr>
          <p:nvPr/>
        </p:nvCxnSpPr>
        <p:spPr>
          <a:xfrm>
            <a:off x="1888767" y="3206581"/>
            <a:ext cx="0" cy="79559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7"/>
          <p:cNvCxnSpPr>
            <a:stCxn id="6" idx="2"/>
            <a:endCxn id="7" idx="0"/>
          </p:cNvCxnSpPr>
          <p:nvPr/>
        </p:nvCxnSpPr>
        <p:spPr>
          <a:xfrm>
            <a:off x="1888767" y="4515376"/>
            <a:ext cx="0" cy="7955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65"/>
          <p:cNvCxnSpPr/>
          <p:nvPr/>
        </p:nvCxnSpPr>
        <p:spPr>
          <a:xfrm flipH="1">
            <a:off x="2262856" y="2444073"/>
            <a:ext cx="4404890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77"/>
          <p:cNvCxnSpPr/>
          <p:nvPr/>
        </p:nvCxnSpPr>
        <p:spPr>
          <a:xfrm flipH="1">
            <a:off x="2262856" y="3738665"/>
            <a:ext cx="4404890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8"/>
          <p:cNvCxnSpPr/>
          <p:nvPr/>
        </p:nvCxnSpPr>
        <p:spPr>
          <a:xfrm flipH="1">
            <a:off x="2262856" y="5033276"/>
            <a:ext cx="4404890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22175" y="1391792"/>
            <a:ext cx="1572635" cy="933530"/>
          </a:xfrm>
          <a:prstGeom prst="rect">
            <a:avLst/>
          </a:prstGeom>
          <a:noFill/>
        </p:spPr>
        <p:txBody>
          <a:bodyPr wrap="none" lIns="91415" tIns="45713" rIns="91415" bIns="45713" rtlCol="0">
            <a:spAutoFit/>
          </a:bodyPr>
          <a:lstStyle/>
          <a:p>
            <a:pPr defTabSz="914400"/>
            <a:r>
              <a:rPr lang="en-US" altLang="zh-CN" sz="5465" b="1" kern="0" dirty="0">
                <a:solidFill>
                  <a:schemeClr val="bg1"/>
                </a:solidFill>
                <a:cs typeface="+mn-ea"/>
                <a:sym typeface="+mn-lt"/>
              </a:rPr>
              <a:t>46%</a:t>
            </a:r>
            <a:endParaRPr lang="zh-CN" altLang="en-US" sz="54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2175" y="2572549"/>
            <a:ext cx="1572635" cy="933530"/>
          </a:xfrm>
          <a:prstGeom prst="rect">
            <a:avLst/>
          </a:prstGeom>
          <a:noFill/>
        </p:spPr>
        <p:txBody>
          <a:bodyPr wrap="none" lIns="91415" tIns="45713" rIns="91415" bIns="45713" rtlCol="0">
            <a:spAutoFit/>
          </a:bodyPr>
          <a:lstStyle/>
          <a:p>
            <a:pPr defTabSz="914400"/>
            <a:r>
              <a:rPr lang="en-US" altLang="zh-CN" sz="5465" b="1" kern="0" dirty="0">
                <a:solidFill>
                  <a:schemeClr val="bg1"/>
                </a:solidFill>
                <a:cs typeface="+mn-ea"/>
                <a:sym typeface="+mn-lt"/>
              </a:rPr>
              <a:t>56%</a:t>
            </a:r>
            <a:endParaRPr lang="zh-CN" altLang="en-US" sz="54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22175" y="3873647"/>
            <a:ext cx="1572635" cy="933530"/>
          </a:xfrm>
          <a:prstGeom prst="rect">
            <a:avLst/>
          </a:prstGeom>
          <a:noFill/>
        </p:spPr>
        <p:txBody>
          <a:bodyPr wrap="none" lIns="91415" tIns="45713" rIns="91415" bIns="45713" rtlCol="0">
            <a:spAutoFit/>
          </a:bodyPr>
          <a:lstStyle/>
          <a:p>
            <a:pPr defTabSz="914400"/>
            <a:r>
              <a:rPr lang="en-US" altLang="zh-CN" sz="5465" b="1" kern="0" dirty="0">
                <a:solidFill>
                  <a:schemeClr val="bg1"/>
                </a:solidFill>
                <a:cs typeface="+mn-ea"/>
                <a:sym typeface="+mn-lt"/>
              </a:rPr>
              <a:t>66%</a:t>
            </a:r>
            <a:endParaRPr lang="zh-CN" altLang="en-US" sz="54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22175" y="5140362"/>
            <a:ext cx="1572635" cy="933530"/>
          </a:xfrm>
          <a:prstGeom prst="rect">
            <a:avLst/>
          </a:prstGeom>
          <a:noFill/>
        </p:spPr>
        <p:txBody>
          <a:bodyPr wrap="none" lIns="91415" tIns="45713" rIns="91415" bIns="45713" rtlCol="0">
            <a:spAutoFit/>
          </a:bodyPr>
          <a:lstStyle/>
          <a:p>
            <a:pPr defTabSz="914400"/>
            <a:r>
              <a:rPr lang="en-US" altLang="zh-CN" sz="5465" b="1" kern="0" dirty="0">
                <a:solidFill>
                  <a:schemeClr val="bg1"/>
                </a:solidFill>
                <a:cs typeface="+mn-ea"/>
                <a:sym typeface="+mn-lt"/>
              </a:rPr>
              <a:t>76%</a:t>
            </a:r>
            <a:endParaRPr lang="zh-CN" altLang="en-US" sz="5465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15939" y="1401755"/>
            <a:ext cx="3922468" cy="892242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615939" y="2699096"/>
            <a:ext cx="3922468" cy="892242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615939" y="4030823"/>
            <a:ext cx="3922468" cy="892242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615939" y="5310974"/>
            <a:ext cx="3922468" cy="892242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854343" y="1471647"/>
            <a:ext cx="2433343" cy="746259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marL="342900" indent="-342900" defTabSz="914400">
              <a:lnSpc>
                <a:spcPts val="17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54343" y="2673065"/>
            <a:ext cx="2433343" cy="746259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marL="342900" indent="-342900" defTabSz="914400">
              <a:lnSpc>
                <a:spcPts val="17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54343" y="3949861"/>
            <a:ext cx="2433343" cy="746259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marL="342900" indent="-342900" defTabSz="914400">
              <a:lnSpc>
                <a:spcPts val="17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54343" y="5249730"/>
            <a:ext cx="2433343" cy="746259"/>
          </a:xfrm>
          <a:prstGeom prst="rect">
            <a:avLst/>
          </a:prstGeom>
        </p:spPr>
        <p:txBody>
          <a:bodyPr wrap="square" lIns="91415" tIns="45713" rIns="91415" bIns="45713">
            <a:spAutoFit/>
          </a:bodyPr>
          <a:lstStyle/>
          <a:p>
            <a:pPr marL="342900" indent="-342900" defTabSz="914400">
              <a:lnSpc>
                <a:spcPts val="1700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顶部“开始”面板中可以对字体、字号、颜色、行距等进行修改。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4510318" y="3809224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510319" y="4328514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510319" y="4847792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510319" y="5367068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4510319" y="1732117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8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510319" y="2251398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7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510319" y="2770677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510319" y="3289954"/>
            <a:ext cx="617996" cy="410358"/>
          </a:xfrm>
          <a:prstGeom prst="rect">
            <a:avLst/>
          </a:prstGeom>
          <a:noFill/>
        </p:spPr>
        <p:txBody>
          <a:bodyPr wrap="none" lIns="121883" tIns="60941" rIns="121883" bIns="60941" rtlCol="0">
            <a:spAutoFit/>
          </a:bodyPr>
          <a:lstStyle/>
          <a:p>
            <a:pPr defTabSz="1218565">
              <a:defRPr/>
            </a:pPr>
            <a:r>
              <a:rPr lang="en-US" altLang="zh-CN" sz="1865" kern="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r>
              <a:rPr lang="zh-CN" altLang="en-US" sz="1865" kern="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endParaRPr lang="en-US" sz="186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5"/>
          <p:cNvCxnSpPr/>
          <p:nvPr/>
        </p:nvCxnSpPr>
        <p:spPr>
          <a:xfrm>
            <a:off x="5328655" y="1927504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3" name="直接连接符 16"/>
          <p:cNvCxnSpPr/>
          <p:nvPr/>
        </p:nvCxnSpPr>
        <p:spPr>
          <a:xfrm>
            <a:off x="5328655" y="2446783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4" name="直接连接符 17"/>
          <p:cNvCxnSpPr/>
          <p:nvPr/>
        </p:nvCxnSpPr>
        <p:spPr>
          <a:xfrm>
            <a:off x="5328655" y="2966061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5328655" y="3485341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5328655" y="4004620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5328655" y="4523898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8" name="直接连接符 21"/>
          <p:cNvCxnSpPr/>
          <p:nvPr/>
        </p:nvCxnSpPr>
        <p:spPr>
          <a:xfrm>
            <a:off x="5328655" y="5043178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9" name="直接连接符 22"/>
          <p:cNvCxnSpPr/>
          <p:nvPr/>
        </p:nvCxnSpPr>
        <p:spPr>
          <a:xfrm>
            <a:off x="5328655" y="5562453"/>
            <a:ext cx="575925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659827" y="2735070"/>
            <a:ext cx="3396818" cy="2256199"/>
          </a:xfrm>
          <a:prstGeom prst="rect">
            <a:avLst/>
          </a:prstGeom>
        </p:spPr>
        <p:txBody>
          <a:bodyPr wrap="square" lIns="121883" tIns="60941" rIns="121883" bIns="60941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FFFFFF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FFFFFF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FFFFFF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FFFFFF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FFFFFF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59830" y="2030716"/>
            <a:ext cx="2977664" cy="664887"/>
          </a:xfrm>
          <a:prstGeom prst="rect">
            <a:avLst/>
          </a:prstGeom>
        </p:spPr>
        <p:txBody>
          <a:bodyPr wrap="none" lIns="121883" tIns="60941" rIns="121883" bIns="60941">
            <a:spAutoFit/>
          </a:bodyPr>
          <a:lstStyle/>
          <a:p>
            <a:pPr defTabSz="1218565">
              <a:lnSpc>
                <a:spcPct val="150000"/>
              </a:lnSpc>
              <a:defRPr/>
            </a:pPr>
            <a:r>
              <a:rPr lang="zh-CN" altLang="en-US" sz="2665" b="1" kern="0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  <a:endParaRPr lang="en-US" altLang="zh-CN" sz="2665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743933" y="4004622"/>
            <a:ext cx="542318" cy="1557834"/>
            <a:chOff x="9745201" y="4004696"/>
            <a:chExt cx="542389" cy="1558037"/>
          </a:xfrm>
          <a:solidFill>
            <a:schemeClr val="accent2"/>
          </a:solidFill>
        </p:grpSpPr>
        <p:sp>
          <p:nvSpPr>
            <p:cNvPr id="25" name="五边形 24"/>
            <p:cNvSpPr/>
            <p:nvPr/>
          </p:nvSpPr>
          <p:spPr>
            <a:xfrm rot="5400000">
              <a:off x="9235118" y="4514779"/>
              <a:ext cx="1558037" cy="537872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algn="ctr" defTabSz="1218565">
                <a:defRPr/>
              </a:pPr>
              <a:endParaRPr lang="en-US" sz="3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745201" y="4664996"/>
              <a:ext cx="542389" cy="492420"/>
            </a:xfrm>
            <a:prstGeom prst="rect">
              <a:avLst/>
            </a:prstGeom>
            <a:grpFill/>
          </p:spPr>
          <p:txBody>
            <a:bodyPr wrap="square" lIns="121883" tIns="60941" rIns="121883" bIns="60941">
              <a:spAutoFit/>
            </a:bodyPr>
            <a:lstStyle/>
            <a:p>
              <a:pPr algn="ctr" defTabSz="1218565">
                <a:lnSpc>
                  <a:spcPct val="150000"/>
                </a:lnSpc>
                <a:defRPr/>
              </a:pPr>
              <a:r>
                <a:rPr lang="en-US" altLang="zh-CN" sz="800" kern="0" dirty="0">
                  <a:solidFill>
                    <a:srgbClr val="FFFFFF"/>
                  </a:solidFill>
                  <a:cs typeface="+mn-ea"/>
                  <a:sym typeface="+mn-lt"/>
                </a:rPr>
                <a:t>YOUR TEXT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01435" y="2446782"/>
            <a:ext cx="542318" cy="2077117"/>
            <a:chOff x="7402398" y="2446654"/>
            <a:chExt cx="542389" cy="2077387"/>
          </a:xfrm>
          <a:solidFill>
            <a:schemeClr val="accent2"/>
          </a:solidFill>
        </p:grpSpPr>
        <p:sp>
          <p:nvSpPr>
            <p:cNvPr id="23" name="五边形 22"/>
            <p:cNvSpPr/>
            <p:nvPr/>
          </p:nvSpPr>
          <p:spPr>
            <a:xfrm rot="5400000">
              <a:off x="6632643" y="3216412"/>
              <a:ext cx="2077387" cy="537872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algn="ctr" defTabSz="1218565">
                <a:defRPr/>
              </a:pPr>
              <a:endParaRPr lang="en-US" sz="32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02398" y="3725764"/>
              <a:ext cx="542389" cy="492420"/>
            </a:xfrm>
            <a:prstGeom prst="rect">
              <a:avLst/>
            </a:prstGeom>
            <a:grpFill/>
          </p:spPr>
          <p:txBody>
            <a:bodyPr wrap="square" lIns="121883" tIns="60941" rIns="121883" bIns="60941">
              <a:spAutoFit/>
            </a:bodyPr>
            <a:lstStyle/>
            <a:p>
              <a:pPr algn="ctr" defTabSz="1218565">
                <a:lnSpc>
                  <a:spcPct val="150000"/>
                </a:lnSpc>
                <a:defRPr/>
              </a:pPr>
              <a:r>
                <a:rPr lang="en-US" altLang="zh-CN" sz="800" kern="0" dirty="0">
                  <a:solidFill>
                    <a:srgbClr val="FFFFFF"/>
                  </a:solidFill>
                  <a:cs typeface="+mn-ea"/>
                  <a:sym typeface="+mn-lt"/>
                </a:rPr>
                <a:t>YOUR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68167" y="2966062"/>
            <a:ext cx="542320" cy="2077117"/>
            <a:chOff x="8569282" y="2966001"/>
            <a:chExt cx="542391" cy="2077387"/>
          </a:xfrm>
          <a:solidFill>
            <a:schemeClr val="accent2"/>
          </a:solidFill>
        </p:grpSpPr>
        <p:sp>
          <p:nvSpPr>
            <p:cNvPr id="24" name="五边形 23"/>
            <p:cNvSpPr/>
            <p:nvPr/>
          </p:nvSpPr>
          <p:spPr>
            <a:xfrm rot="5400000">
              <a:off x="7804043" y="3735759"/>
              <a:ext cx="2077387" cy="537872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algn="ctr" defTabSz="1218565">
                <a:defRPr/>
              </a:pPr>
              <a:endParaRPr lang="en-US" sz="32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69282" y="4195380"/>
              <a:ext cx="542389" cy="492420"/>
            </a:xfrm>
            <a:prstGeom prst="rect">
              <a:avLst/>
            </a:prstGeom>
            <a:grpFill/>
          </p:spPr>
          <p:txBody>
            <a:bodyPr wrap="square" lIns="121883" tIns="60941" rIns="121883" bIns="60941">
              <a:spAutoFit/>
            </a:bodyPr>
            <a:lstStyle/>
            <a:p>
              <a:pPr algn="ctr" defTabSz="1218565">
                <a:lnSpc>
                  <a:spcPct val="150000"/>
                </a:lnSpc>
                <a:defRPr/>
              </a:pPr>
              <a:r>
                <a:rPr lang="en-US" altLang="zh-CN" sz="800" kern="0" dirty="0">
                  <a:solidFill>
                    <a:srgbClr val="FFFFFF"/>
                  </a:solidFill>
                  <a:cs typeface="+mn-ea"/>
                  <a:sym typeface="+mn-lt"/>
                </a:rPr>
                <a:t>YOUR TEXT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25672" y="1914673"/>
            <a:ext cx="542318" cy="1110615"/>
            <a:chOff x="6226482" y="1914476"/>
            <a:chExt cx="542389" cy="1110760"/>
          </a:xfrm>
          <a:solidFill>
            <a:schemeClr val="accent2"/>
          </a:solidFill>
        </p:grpSpPr>
        <p:sp>
          <p:nvSpPr>
            <p:cNvPr id="22" name="五边形 21"/>
            <p:cNvSpPr/>
            <p:nvPr/>
          </p:nvSpPr>
          <p:spPr>
            <a:xfrm rot="5400000">
              <a:off x="5944553" y="2200920"/>
              <a:ext cx="1110760" cy="537872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algn="ctr" defTabSz="1218565">
                <a:defRPr/>
              </a:pPr>
              <a:endParaRPr lang="en-US" sz="32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26482" y="2267592"/>
              <a:ext cx="542389" cy="492420"/>
            </a:xfrm>
            <a:prstGeom prst="rect">
              <a:avLst/>
            </a:prstGeom>
            <a:grpFill/>
          </p:spPr>
          <p:txBody>
            <a:bodyPr wrap="square" lIns="121883" tIns="60941" rIns="121883" bIns="60941">
              <a:spAutoFit/>
            </a:bodyPr>
            <a:lstStyle/>
            <a:p>
              <a:pPr algn="ctr" defTabSz="1218565">
                <a:lnSpc>
                  <a:spcPct val="150000"/>
                </a:lnSpc>
                <a:defRPr/>
              </a:pPr>
              <a:r>
                <a:rPr lang="en-US" altLang="zh-CN" sz="800" kern="0" dirty="0">
                  <a:solidFill>
                    <a:srgbClr val="FFFFFF"/>
                  </a:solidFill>
                  <a:cs typeface="+mn-ea"/>
                  <a:sym typeface="+mn-lt"/>
                </a:rPr>
                <a:t>YOUR TEXT</a:t>
              </a:r>
            </a:p>
          </p:txBody>
        </p:sp>
      </p:grpSp>
      <p:sp>
        <p:nvSpPr>
          <p:cNvPr id="40" name="文本占位符 39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738664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1587</Words>
  <Application>Microsoft Office PowerPoint</Application>
  <PresentationFormat>宽屏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微软雅黑</vt:lpstr>
      <vt:lpstr>Arial</vt:lpstr>
      <vt:lpstr>Calibri</vt:lpstr>
      <vt:lpstr>Century Gothic</vt:lpstr>
      <vt:lpstr>Segoe UI Light</vt:lpstr>
      <vt:lpstr>Wingdings</vt:lpstr>
      <vt:lpstr>1_Office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66</cp:revision>
  <dcterms:created xsi:type="dcterms:W3CDTF">2015-08-18T02:51:00Z</dcterms:created>
  <dcterms:modified xsi:type="dcterms:W3CDTF">2021-01-05T01:29:22Z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2017-12-21T06:02:49.7362020Z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