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297" r:id="rId2"/>
    <p:sldId id="299" r:id="rId3"/>
    <p:sldId id="300" r:id="rId4"/>
    <p:sldId id="304" r:id="rId5"/>
    <p:sldId id="305" r:id="rId6"/>
    <p:sldId id="306" r:id="rId7"/>
    <p:sldId id="301" r:id="rId8"/>
    <p:sldId id="307" r:id="rId9"/>
    <p:sldId id="308" r:id="rId10"/>
    <p:sldId id="302" r:id="rId11"/>
    <p:sldId id="309" r:id="rId12"/>
    <p:sldId id="310" r:id="rId13"/>
    <p:sldId id="303" r:id="rId14"/>
    <p:sldId id="311" r:id="rId15"/>
    <p:sldId id="312" r:id="rId16"/>
    <p:sldId id="298"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8E7"/>
    <a:srgbClr val="F7FB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Series 1</c:v>
                </c:pt>
              </c:strCache>
            </c:strRef>
          </c:tx>
          <c:spPr>
            <a:gradFill>
              <a:gsLst>
                <a:gs pos="0">
                  <a:srgbClr val="E3F0F9"/>
                </a:gs>
                <a:gs pos="66000">
                  <a:srgbClr val="008CDF"/>
                </a:gs>
              </a:gsLst>
              <a:lin ang="2700000" scaled="1"/>
            </a:gradFill>
            <a:ln>
              <a:noFill/>
            </a:ln>
            <a:effectLst/>
          </c:spPr>
          <c:invertIfNegative val="0"/>
          <c:cat>
            <c:strRef>
              <c:f>Sheet1!$A$2:$A$5</c:f>
              <c:strCache>
                <c:ptCount val="4"/>
                <c:pt idx="0">
                  <c:v>Data 1</c:v>
                </c:pt>
                <c:pt idx="1">
                  <c:v>Data 2</c:v>
                </c:pt>
                <c:pt idx="2">
                  <c:v>Data 3 </c:v>
                </c:pt>
                <c:pt idx="3">
                  <c:v>Data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8F4E-452A-B773-621822FB65EA}"/>
            </c:ext>
          </c:extLst>
        </c:ser>
        <c:ser>
          <c:idx val="1"/>
          <c:order val="1"/>
          <c:tx>
            <c:strRef>
              <c:f>Sheet1!$C$1</c:f>
              <c:strCache>
                <c:ptCount val="1"/>
                <c:pt idx="0">
                  <c:v>Series 2</c:v>
                </c:pt>
              </c:strCache>
            </c:strRef>
          </c:tx>
          <c:spPr>
            <a:solidFill>
              <a:srgbClr val="7F7F7F"/>
            </a:solidFill>
            <a:ln>
              <a:noFill/>
            </a:ln>
            <a:effectLst/>
          </c:spPr>
          <c:invertIfNegative val="0"/>
          <c:cat>
            <c:strRef>
              <c:f>Sheet1!$A$2:$A$5</c:f>
              <c:strCache>
                <c:ptCount val="4"/>
                <c:pt idx="0">
                  <c:v>Data 1</c:v>
                </c:pt>
                <c:pt idx="1">
                  <c:v>Data 2</c:v>
                </c:pt>
                <c:pt idx="2">
                  <c:v>Data 3 </c:v>
                </c:pt>
                <c:pt idx="3">
                  <c:v>Data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8F4E-452A-B773-621822FB65EA}"/>
            </c:ext>
          </c:extLst>
        </c:ser>
        <c:dLbls>
          <c:showLegendKey val="0"/>
          <c:showVal val="0"/>
          <c:showCatName val="0"/>
          <c:showSerName val="0"/>
          <c:showPercent val="0"/>
          <c:showBubbleSize val="0"/>
        </c:dLbls>
        <c:gapWidth val="219"/>
        <c:overlap val="-27"/>
        <c:axId val="702224440"/>
        <c:axId val="702228376"/>
      </c:barChart>
      <c:catAx>
        <c:axId val="702224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阿里巴巴普惠体 R" panose="00020600040101010101" charset="-122"/>
              </a:defRPr>
            </a:pPr>
            <a:endParaRPr lang="zh-CN"/>
          </a:p>
        </c:txPr>
        <c:crossAx val="702228376"/>
        <c:crosses val="autoZero"/>
        <c:auto val="1"/>
        <c:lblAlgn val="ctr"/>
        <c:lblOffset val="100"/>
        <c:noMultiLvlLbl val="0"/>
      </c:catAx>
      <c:valAx>
        <c:axId val="702228376"/>
        <c:scaling>
          <c:orientation val="minMax"/>
        </c:scaling>
        <c:delete val="1"/>
        <c:axPos val="l"/>
        <c:numFmt formatCode="General" sourceLinked="1"/>
        <c:majorTickMark val="none"/>
        <c:minorTickMark val="none"/>
        <c:tickLblPos val="nextTo"/>
        <c:crossAx val="702224440"/>
        <c:crosses val="autoZero"/>
        <c:crossBetween val="between"/>
      </c:valAx>
      <c:spPr>
        <a:noFill/>
        <a:ln>
          <a:noFill/>
        </a:ln>
        <a:effectLst/>
      </c:spPr>
    </c:plotArea>
    <c:legend>
      <c:legendPos val="b"/>
      <c:layout>
        <c:manualLayout>
          <c:xMode val="edge"/>
          <c:yMode val="edge"/>
          <c:x val="0.26753434547449001"/>
          <c:y val="1.79464201730672E-3"/>
          <c:w val="0.48614322274774702"/>
          <c:h val="8.8252242793162503E-2"/>
        </c:manualLayout>
      </c:layout>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阿里巴巴普惠体 R" panose="00020600040101010101" charset="-122"/>
            </a:defRPr>
          </a:pPr>
          <a:endParaRPr lang="zh-CN"/>
        </a:p>
      </c:txPr>
    </c:legend>
    <c:plotVisOnly val="1"/>
    <c:dispBlanksAs val="gap"/>
    <c:showDLblsOverMax val="0"/>
  </c:chart>
  <c:spPr>
    <a:noFill/>
    <a:ln>
      <a:noFill/>
    </a:ln>
    <a:effectLst/>
  </c:spPr>
  <c:txPr>
    <a:bodyPr/>
    <a:lstStyle/>
    <a:p>
      <a:pPr>
        <a:defRPr lang="zh-CN"/>
      </a:pPr>
      <a:endParaRPr lang="zh-CN"/>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阿里巴巴普惠体 R" panose="00020600040101010101" charset="-122"/>
              </a:rPr>
              <a:t>2021/1/5</a:t>
            </a:fld>
            <a:endParaRPr lang="zh-CN" altLang="en-US">
              <a:latin typeface="阿里巴巴普惠体 R" panose="00020600040101010101"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阿里巴巴普惠体 R" panose="00020600040101010101" charset="-122"/>
              </a:rPr>
              <a:t>‹#›</a:t>
            </a:fld>
            <a:endParaRPr lang="zh-CN" altLang="en-US">
              <a:latin typeface="阿里巴巴普惠体 R" panose="00020600040101010101" charset="-122"/>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思源黑体 CN Regular" panose="020B0500000000000000" pitchFamily="34" charset="-122"/>
                <a:ea typeface="思源黑体 CN Regular" panose="020B0500000000000000" pitchFamily="34" charset="-122"/>
                <a:cs typeface="阿里巴巴普惠体 R" panose="00020600040101010101"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思源黑体 CN Regular" panose="020B0500000000000000" pitchFamily="34" charset="-122"/>
                <a:ea typeface="思源黑体 CN Regular" panose="020B0500000000000000" pitchFamily="34" charset="-122"/>
                <a:cs typeface="阿里巴巴普惠体 R" panose="00020600040101010101" charset="-122"/>
              </a:defRPr>
            </a:lvl1pPr>
          </a:lstStyle>
          <a:p>
            <a:fld id="{C017D852-52FD-4501-85BA-65C5876E1DD1}" type="datetimeFigureOut">
              <a:rPr lang="zh-CN" altLang="en-US" smtClean="0"/>
              <a:t>2021/1/5</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思源黑体 CN Regular" panose="020B0500000000000000" pitchFamily="34" charset="-122"/>
                <a:ea typeface="思源黑体 CN Regular" panose="020B0500000000000000" pitchFamily="34" charset="-122"/>
                <a:cs typeface="阿里巴巴普惠体 R" panose="00020600040101010101"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思源黑体 CN Regular" panose="020B0500000000000000" pitchFamily="34" charset="-122"/>
                <a:ea typeface="思源黑体 CN Regular" panose="020B0500000000000000" pitchFamily="34" charset="-122"/>
                <a:cs typeface="阿里巴巴普惠体 R" panose="00020600040101010101" charset="-122"/>
              </a:defRPr>
            </a:lvl1pPr>
          </a:lstStyle>
          <a:p>
            <a:fld id="{862A9AD7-AC33-439D-B09C-1E264DD0867A}"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阿里巴巴普惠体 R" panose="00020600040101010101" charset="-122"/>
      </a:defRPr>
    </a:lvl1pPr>
    <a:lvl2pPr marL="4572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阿里巴巴普惠体 R" panose="00020600040101010101" charset="-122"/>
      </a:defRPr>
    </a:lvl2pPr>
    <a:lvl3pPr marL="9144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阿里巴巴普惠体 R" panose="00020600040101010101" charset="-122"/>
      </a:defRPr>
    </a:lvl3pPr>
    <a:lvl4pPr marL="13716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阿里巴巴普惠体 R" panose="00020600040101010101" charset="-122"/>
      </a:defRPr>
    </a:lvl4pPr>
    <a:lvl5pPr marL="18288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阿里巴巴普惠体 R" panose="00020600040101010101"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78CE94A7-C4C0-4312-9A43-1209F3AEDD1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78CE94A7-C4C0-4312-9A43-1209F3AEDD1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78CE94A7-C4C0-4312-9A43-1209F3AEDD1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78CE94A7-C4C0-4312-9A43-1209F3AEDD1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78CE94A7-C4C0-4312-9A43-1209F3AEDD1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78CE94A7-C4C0-4312-9A43-1209F3AEDD1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78CE94A7-C4C0-4312-9A43-1209F3AEDD1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78CE94A7-C4C0-4312-9A43-1209F3AEDD1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78CE94A7-C4C0-4312-9A43-1209F3AEDD1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78CE94A7-C4C0-4312-9A43-1209F3AEDD1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78CE94A7-C4C0-4312-9A43-1209F3AEDD1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78CE94A7-C4C0-4312-9A43-1209F3AEDD1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78CE94A7-C4C0-4312-9A43-1209F3AEDD1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78CE94A7-C4C0-4312-9A43-1209F3AEDD1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78CE94A7-C4C0-4312-9A43-1209F3AEDD1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78CE94A7-C4C0-4312-9A43-1209F3AEDD1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48_Blank">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450248" y="396239"/>
            <a:ext cx="11302628" cy="6065522"/>
          </a:xfrm>
          <a:solidFill>
            <a:srgbClr val="E1E9EA">
              <a:alpha val="70000"/>
            </a:srgbClr>
          </a:solidFill>
        </p:spPr>
        <p:txBody>
          <a:bodyPr vert="horz" lIns="91440" tIns="45720" rIns="91440" bIns="45720" rtlCol="0">
            <a:normAutofit/>
          </a:bodyPr>
          <a:lstStyle>
            <a:lvl1pPr>
              <a:defRPr lang="en-US" sz="1800"/>
            </a:lvl1pPr>
          </a:lstStyle>
          <a:p>
            <a:pPr marL="0" lvl="0" indent="0">
              <a:buNone/>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E05D328-291A-47AC-BDFD-986BBBD9F7A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3A03F8-67D8-4B14-B435-8036BD8CFE83}"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阿里巴巴普惠体 R" panose="00020600040101010101" charset="-122"/>
                <a:ea typeface="阿里巴巴普惠体 R" panose="00020600040101010101" charset="-122"/>
                <a:cs typeface="阿里巴巴普惠体 R" panose="00020600040101010101" charset="-122"/>
              </a:defRPr>
            </a:lvl1pPr>
          </a:lstStyle>
          <a:p>
            <a:fld id="{833A97E1-03A5-4722-8C56-D46FCBF61307}" type="datetimeFigureOut">
              <a:rPr lang="en-US" smtClean="0"/>
              <a:t>1/5/2021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阿里巴巴普惠体 R" panose="00020600040101010101" charset="-122"/>
                <a:ea typeface="阿里巴巴普惠体 R" panose="00020600040101010101" charset="-122"/>
                <a:cs typeface="阿里巴巴普惠体 R" panose="00020600040101010101" charset="-122"/>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阿里巴巴普惠体 R" panose="00020600040101010101" charset="-122"/>
                <a:ea typeface="阿里巴巴普惠体 R" panose="00020600040101010101" charset="-122"/>
                <a:cs typeface="阿里巴巴普惠体 R" panose="00020600040101010101" charset="-122"/>
              </a:defRPr>
            </a:lvl1pPr>
          </a:lstStyle>
          <a:p>
            <a:fld id="{0E17C9DF-49FB-4CA3-A1EA-1A90A4E818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阿里巴巴普惠体 R" panose="00020600040101010101" charset="-122"/>
          <a:ea typeface="阿里巴巴普惠体 R" panose="00020600040101010101" charset="-122"/>
          <a:cs typeface="阿里巴巴普惠体 R" panose="00020600040101010101" charset="-122"/>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阿里巴巴普惠体 R" panose="00020600040101010101" charset="-122"/>
          <a:ea typeface="阿里巴巴普惠体 R" panose="00020600040101010101" charset="-122"/>
          <a:cs typeface="阿里巴巴普惠体 R" panose="00020600040101010101" charset="-12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阿里巴巴普惠体 R" panose="00020600040101010101" charset="-122"/>
          <a:ea typeface="阿里巴巴普惠体 R" panose="00020600040101010101" charset="-122"/>
          <a:cs typeface="阿里巴巴普惠体 R" panose="00020600040101010101" charset="-122"/>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阿里巴巴普惠体 R" panose="00020600040101010101" charset="-122"/>
          <a:ea typeface="阿里巴巴普惠体 R" panose="00020600040101010101" charset="-122"/>
          <a:cs typeface="阿里巴巴普惠体 R" panose="00020600040101010101" charset="-122"/>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阿里巴巴普惠体 R" panose="00020600040101010101" charset="-122"/>
          <a:ea typeface="阿里巴巴普惠体 R" panose="00020600040101010101" charset="-122"/>
          <a:cs typeface="阿里巴巴普惠体 R" panose="00020600040101010101" charset="-122"/>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阿里巴巴普惠体 R" panose="00020600040101010101" charset="-122"/>
          <a:ea typeface="阿里巴巴普惠体 R" panose="00020600040101010101" charset="-122"/>
          <a:cs typeface="阿里巴巴普惠体 R" panose="00020600040101010101" charset="-12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jpe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1.jpeg"/><Relationship Id="rId5" Type="http://schemas.openxmlformats.org/officeDocument/2006/relationships/notesSlide" Target="../notesSlides/notesSlide16.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notesSlide" Target="../notesSlides/notesSlide2.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slideLayout" Target="../slideLayouts/slideLayout1.xml"/><Relationship Id="rId5" Type="http://schemas.openxmlformats.org/officeDocument/2006/relationships/tags" Target="../tags/tag8.xml"/><Relationship Id="rId4" Type="http://schemas.openxmlformats.org/officeDocument/2006/relationships/tags" Target="../tags/tag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ChangeArrowheads="1"/>
          </p:cNvSpPr>
          <p:nvPr/>
        </p:nvSpPr>
        <p:spPr bwMode="auto">
          <a:xfrm>
            <a:off x="0" y="1"/>
            <a:ext cx="12192000" cy="3429000"/>
          </a:xfrm>
          <a:prstGeom prst="rect">
            <a:avLst/>
          </a:prstGeom>
          <a:gradFill>
            <a:gsLst>
              <a:gs pos="100000">
                <a:srgbClr val="0070C0"/>
              </a:gs>
              <a:gs pos="0">
                <a:srgbClr val="00B0F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阿里巴巴普惠体 R" panose="00020600040101010101" charset="-122"/>
              <a:ea typeface="阿里巴巴普惠体 R" panose="00020600040101010101" charset="-122"/>
              <a:cs typeface="阿里巴巴普惠体 R" panose="00020600040101010101" charset="-122"/>
            </a:endParaRPr>
          </a:p>
        </p:txBody>
      </p:sp>
      <p:sp>
        <p:nvSpPr>
          <p:cNvPr id="8" name="矩形 7"/>
          <p:cNvSpPr/>
          <p:nvPr/>
        </p:nvSpPr>
        <p:spPr>
          <a:xfrm>
            <a:off x="355600" y="281668"/>
            <a:ext cx="11480800" cy="6294664"/>
          </a:xfrm>
          <a:prstGeom prst="rect">
            <a:avLst/>
          </a:prstGeom>
          <a:solidFill>
            <a:srgbClr val="F7FBFE"/>
          </a:solidFill>
          <a:ln>
            <a:noFill/>
          </a:ln>
          <a:effectLst>
            <a:outerShdw blurRad="63500" sx="101000" sy="101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思源黑体 CN Regular" panose="020B0500000000000000" pitchFamily="34" charset="-122"/>
              <a:cs typeface="阿里巴巴普惠体 R" panose="00020600040101010101" charset="-122"/>
            </a:endParaRPr>
          </a:p>
        </p:txBody>
      </p:sp>
      <p:pic>
        <p:nvPicPr>
          <p:cNvPr id="11" name="图片 10"/>
          <p:cNvPicPr>
            <a:picLocks noChangeAspect="1"/>
          </p:cNvPicPr>
          <p:nvPr/>
        </p:nvPicPr>
        <p:blipFill>
          <a:blip r:embed="rId6">
            <a:clrChange>
              <a:clrFrom>
                <a:srgbClr val="E9EEF2"/>
              </a:clrFrom>
              <a:clrTo>
                <a:srgbClr val="E9EEF2">
                  <a:alpha val="0"/>
                </a:srgbClr>
              </a:clrTo>
            </a:clrChange>
            <a:extLst>
              <a:ext uri="{28A0092B-C50C-407E-A947-70E740481C1C}">
                <a14:useLocalDpi xmlns:a14="http://schemas.microsoft.com/office/drawing/2010/main" val="0"/>
              </a:ext>
            </a:extLst>
          </a:blip>
          <a:stretch>
            <a:fillRect/>
          </a:stretch>
        </p:blipFill>
        <p:spPr>
          <a:xfrm>
            <a:off x="2154088" y="2427198"/>
            <a:ext cx="7918826" cy="4149134"/>
          </a:xfrm>
          <a:prstGeom prst="rect">
            <a:avLst/>
          </a:prstGeom>
        </p:spPr>
      </p:pic>
      <p:grpSp>
        <p:nvGrpSpPr>
          <p:cNvPr id="18" name="组合 17"/>
          <p:cNvGrpSpPr/>
          <p:nvPr/>
        </p:nvGrpSpPr>
        <p:grpSpPr>
          <a:xfrm>
            <a:off x="1440180" y="1182781"/>
            <a:ext cx="9311640" cy="2117751"/>
            <a:chOff x="1440180" y="2865111"/>
            <a:chExt cx="9311640" cy="2117751"/>
          </a:xfrm>
        </p:grpSpPr>
        <p:sp>
          <p:nvSpPr>
            <p:cNvPr id="19" name="PA-文本框 11"/>
            <p:cNvSpPr txBox="1"/>
            <p:nvPr>
              <p:custDataLst>
                <p:tags r:id="rId1"/>
              </p:custDataLst>
            </p:nvPr>
          </p:nvSpPr>
          <p:spPr>
            <a:xfrm>
              <a:off x="1440180" y="2865111"/>
              <a:ext cx="9311640" cy="1323439"/>
            </a:xfrm>
            <a:prstGeom prst="rect">
              <a:avLst/>
            </a:prstGeom>
          </p:spPr>
          <p:txBody>
            <a:bodyPr wrap="square" rtlCol="0">
              <a:spAutoFit/>
            </a:bodyPr>
            <a:lstStyle/>
            <a:p>
              <a:pPr algn="dist"/>
              <a:r>
                <a:rPr lang="zh-CN" altLang="en-US" sz="8000" spc="-300" dirty="0">
                  <a:ln w="19050">
                    <a:noFill/>
                  </a:ln>
                  <a:solidFill>
                    <a:srgbClr val="00A8E7"/>
                  </a:solidFill>
                  <a:latin typeface="站酷小薇LOGO体" panose="02010600010101010101" pitchFamily="2" charset="-122"/>
                  <a:ea typeface="站酷小薇LOGO体" panose="02010600010101010101" pitchFamily="2" charset="-122"/>
                  <a:cs typeface="阿里巴巴普惠体 R" panose="00020600040101010101" charset="-122"/>
                  <a:sym typeface="站酷小薇LOGO体" panose="02010600010101010101" pitchFamily="2" charset="-122"/>
                </a:rPr>
                <a:t>宠物店开业活动策划</a:t>
              </a:r>
              <a:endParaRPr lang="zh-CN" altLang="en-US" sz="4400" spc="-300" dirty="0">
                <a:ln w="19050">
                  <a:noFill/>
                </a:ln>
                <a:solidFill>
                  <a:srgbClr val="00A8E7"/>
                </a:solidFill>
                <a:latin typeface="站酷小薇LOGO体" panose="02010600010101010101" pitchFamily="2" charset="-122"/>
                <a:ea typeface="站酷小薇LOGO体" panose="02010600010101010101" pitchFamily="2" charset="-122"/>
                <a:cs typeface="阿里巴巴普惠体 R" panose="00020600040101010101" charset="-122"/>
                <a:sym typeface="站酷小薇LOGO体" panose="02010600010101010101" pitchFamily="2" charset="-122"/>
              </a:endParaRPr>
            </a:p>
          </p:txBody>
        </p:sp>
        <p:sp>
          <p:nvSpPr>
            <p:cNvPr id="20" name="PA-文本框 13"/>
            <p:cNvSpPr txBox="1"/>
            <p:nvPr>
              <p:custDataLst>
                <p:tags r:id="rId2"/>
              </p:custDataLst>
            </p:nvPr>
          </p:nvSpPr>
          <p:spPr>
            <a:xfrm>
              <a:off x="3396702" y="4234270"/>
              <a:ext cx="5660212" cy="369332"/>
            </a:xfrm>
            <a:prstGeom prst="rect">
              <a:avLst/>
            </a:prstGeom>
            <a:noFill/>
          </p:spPr>
          <p:txBody>
            <a:bodyPr wrap="square" rtlCol="0">
              <a:spAutoFit/>
            </a:bodyPr>
            <a:lstStyle/>
            <a:p>
              <a:pPr algn="dist"/>
              <a:r>
                <a:rPr lang="zh-CN" altLang="en-US" dirty="0">
                  <a:solidFill>
                    <a:srgbClr val="00A8E7"/>
                  </a:solidFill>
                  <a:latin typeface="阿里巴巴普惠体 R" panose="00020600040101010101" charset="-122"/>
                  <a:ea typeface="阿里巴巴普惠体 R" panose="00020600040101010101" charset="-122"/>
                  <a:cs typeface="阿里巴巴普惠体 R" panose="00020600040101010101" charset="-122"/>
                  <a:sym typeface="阿里巴巴普惠体 R" panose="00020600040101010101" charset="-122"/>
                </a:rPr>
                <a:t>开业庆典</a:t>
              </a:r>
              <a:r>
                <a:rPr lang="en-US" altLang="zh-CN" dirty="0">
                  <a:solidFill>
                    <a:srgbClr val="00A8E7"/>
                  </a:solidFill>
                  <a:latin typeface="阿里巴巴普惠体 R" panose="00020600040101010101" charset="-122"/>
                  <a:ea typeface="阿里巴巴普惠体 R" panose="00020600040101010101" charset="-122"/>
                  <a:cs typeface="阿里巴巴普惠体 R" panose="00020600040101010101" charset="-122"/>
                  <a:sym typeface="阿里巴巴普惠体 R" panose="00020600040101010101" charset="-122"/>
                </a:rPr>
                <a:t>| </a:t>
              </a:r>
              <a:r>
                <a:rPr lang="zh-CN" altLang="en-US" dirty="0">
                  <a:solidFill>
                    <a:srgbClr val="00A8E7"/>
                  </a:solidFill>
                  <a:latin typeface="阿里巴巴普惠体 R" panose="00020600040101010101" charset="-122"/>
                  <a:ea typeface="阿里巴巴普惠体 R" panose="00020600040101010101" charset="-122"/>
                  <a:cs typeface="阿里巴巴普惠体 R" panose="00020600040101010101" charset="-122"/>
                  <a:sym typeface="阿里巴巴普惠体 R" panose="00020600040101010101" charset="-122"/>
                </a:rPr>
                <a:t>酬宾活动 </a:t>
              </a:r>
              <a:r>
                <a:rPr lang="en-US" altLang="zh-CN" dirty="0">
                  <a:solidFill>
                    <a:srgbClr val="00A8E7"/>
                  </a:solidFill>
                  <a:latin typeface="阿里巴巴普惠体 R" panose="00020600040101010101" charset="-122"/>
                  <a:ea typeface="阿里巴巴普惠体 R" panose="00020600040101010101" charset="-122"/>
                  <a:cs typeface="阿里巴巴普惠体 R" panose="00020600040101010101" charset="-122"/>
                  <a:sym typeface="阿里巴巴普惠体 R" panose="00020600040101010101" charset="-122"/>
                </a:rPr>
                <a:t>| </a:t>
              </a:r>
              <a:r>
                <a:rPr lang="zh-CN" altLang="en-US" dirty="0">
                  <a:solidFill>
                    <a:srgbClr val="00A8E7"/>
                  </a:solidFill>
                  <a:latin typeface="阿里巴巴普惠体 R" panose="00020600040101010101" charset="-122"/>
                  <a:ea typeface="阿里巴巴普惠体 R" panose="00020600040101010101" charset="-122"/>
                  <a:cs typeface="阿里巴巴普惠体 R" panose="00020600040101010101" charset="-122"/>
                  <a:sym typeface="阿里巴巴普惠体 R" panose="00020600040101010101" charset="-122"/>
                </a:rPr>
                <a:t>周年店庆</a:t>
              </a:r>
            </a:p>
          </p:txBody>
        </p:sp>
        <p:sp>
          <p:nvSpPr>
            <p:cNvPr id="21" name="PA-文本框 13"/>
            <p:cNvSpPr txBox="1"/>
            <p:nvPr>
              <p:custDataLst>
                <p:tags r:id="rId3"/>
              </p:custDataLst>
            </p:nvPr>
          </p:nvSpPr>
          <p:spPr>
            <a:xfrm>
              <a:off x="3419473" y="4767418"/>
              <a:ext cx="5353052" cy="215444"/>
            </a:xfrm>
            <a:prstGeom prst="rect">
              <a:avLst/>
            </a:prstGeom>
            <a:noFill/>
          </p:spPr>
          <p:txBody>
            <a:bodyPr wrap="square" rtlCol="0">
              <a:spAutoFit/>
            </a:bodyPr>
            <a:lstStyle/>
            <a:p>
              <a:pPr algn="dist"/>
              <a:r>
                <a:rPr lang="en-US" altLang="zh-CN" sz="800" dirty="0">
                  <a:solidFill>
                    <a:srgbClr val="00A8E7"/>
                  </a:solidFill>
                  <a:latin typeface="阿里巴巴普惠体 R" panose="00020600040101010101" charset="-122"/>
                  <a:ea typeface="阿里巴巴普惠体 R" panose="00020600040101010101" charset="-122"/>
                  <a:cs typeface="阿里巴巴普惠体 R" panose="00020600040101010101" charset="-122"/>
                  <a:sym typeface="阿里巴巴普惠体 R" panose="00020600040101010101" charset="-122"/>
                </a:rPr>
                <a:t>PET STORE OPENING EVENT PLANNING</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ChangeArrowheads="1"/>
          </p:cNvSpPr>
          <p:nvPr/>
        </p:nvSpPr>
        <p:spPr bwMode="auto">
          <a:xfrm>
            <a:off x="0" y="1"/>
            <a:ext cx="12192000" cy="3429000"/>
          </a:xfrm>
          <a:prstGeom prst="rect">
            <a:avLst/>
          </a:prstGeom>
          <a:gradFill>
            <a:gsLst>
              <a:gs pos="100000">
                <a:srgbClr val="0070C0"/>
              </a:gs>
              <a:gs pos="0">
                <a:srgbClr val="00B0F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阿里巴巴普惠体 R" panose="00020600040101010101" charset="-122"/>
              <a:ea typeface="阿里巴巴普惠体 R" panose="00020600040101010101" charset="-122"/>
              <a:cs typeface="阿里巴巴普惠体 R" panose="00020600040101010101" charset="-122"/>
            </a:endParaRPr>
          </a:p>
        </p:txBody>
      </p:sp>
      <p:sp>
        <p:nvSpPr>
          <p:cNvPr id="8" name="矩形 7"/>
          <p:cNvSpPr/>
          <p:nvPr/>
        </p:nvSpPr>
        <p:spPr>
          <a:xfrm>
            <a:off x="355600" y="281668"/>
            <a:ext cx="11480800" cy="6294664"/>
          </a:xfrm>
          <a:prstGeom prst="rect">
            <a:avLst/>
          </a:prstGeom>
          <a:solidFill>
            <a:srgbClr val="F7FBFE"/>
          </a:solidFill>
          <a:ln>
            <a:noFill/>
          </a:ln>
          <a:effectLst>
            <a:outerShdw blurRad="63500" sx="101000" sy="101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思源黑体 CN Regular" panose="020B0500000000000000" pitchFamily="34" charset="-122"/>
              <a:cs typeface="阿里巴巴普惠体 R" panose="00020600040101010101" charset="-122"/>
            </a:endParaRPr>
          </a:p>
        </p:txBody>
      </p:sp>
      <p:sp>
        <p:nvSpPr>
          <p:cNvPr id="21" name="文本框 20"/>
          <p:cNvSpPr txBox="1"/>
          <p:nvPr/>
        </p:nvSpPr>
        <p:spPr>
          <a:xfrm>
            <a:off x="2002971" y="2840017"/>
            <a:ext cx="8186058" cy="1323439"/>
          </a:xfrm>
          <a:prstGeom prst="rect">
            <a:avLst/>
          </a:prstGeom>
          <a:noFill/>
        </p:spPr>
        <p:txBody>
          <a:bodyPr wrap="square" rtlCol="0">
            <a:spAutoFit/>
          </a:bodyPr>
          <a:lstStyle/>
          <a:p>
            <a:pPr algn="ctr">
              <a:tabLst>
                <a:tab pos="261620" algn="l"/>
              </a:tabLst>
            </a:pPr>
            <a:r>
              <a:rPr lang="zh-CN" altLang="en-US" sz="8000" dirty="0">
                <a:ln w="19050">
                  <a:noFill/>
                </a:ln>
                <a:solidFill>
                  <a:srgbClr val="00A8E7"/>
                </a:solidFill>
                <a:latin typeface="站酷小薇LOGO体" panose="02010600010101010101" pitchFamily="2" charset="-122"/>
                <a:ea typeface="站酷小薇LOGO体" panose="02010600010101010101" pitchFamily="2" charset="-122"/>
                <a:cs typeface="阿里巴巴普惠体 R" panose="00020600040101010101" charset="-122"/>
              </a:rPr>
              <a:t>添加标题内容</a:t>
            </a:r>
          </a:p>
        </p:txBody>
      </p:sp>
      <p:sp>
        <p:nvSpPr>
          <p:cNvPr id="26" name="矩形 25"/>
          <p:cNvSpPr/>
          <p:nvPr/>
        </p:nvSpPr>
        <p:spPr>
          <a:xfrm>
            <a:off x="2605936" y="4093155"/>
            <a:ext cx="7058764" cy="573170"/>
          </a:xfrm>
          <a:prstGeom prst="rect">
            <a:avLst/>
          </a:prstGeom>
        </p:spPr>
        <p:txBody>
          <a:bodyPr wrap="square">
            <a:spAutoFit/>
          </a:bodyPr>
          <a:lstStyle/>
          <a:p>
            <a:pPr algn="ctr">
              <a:lnSpc>
                <a:spcPct val="150000"/>
              </a:lnSpc>
              <a:defRPr/>
            </a:pPr>
            <a:r>
              <a:rPr lang="en-US" altLang="zh-CN" sz="1100" kern="0" dirty="0">
                <a:ea typeface="阿里巴巴普惠体 R" panose="00020600040101010101" charset="-122"/>
                <a:cs typeface="阿里巴巴普惠体 R" panose="00020600040101010101" charset="-122"/>
              </a:rPr>
              <a:t>PLEASE ENTER YOUR DETAILED TEXT HERE, THE CONTENT SHOULD BE CONCISE AND CLEAR, CONCISE AND CONCISE DO NOT NEED TOO MUCH TEXT MODIFICATION AND EXPRESSION</a:t>
            </a:r>
            <a:r>
              <a:rPr lang="zh-CN" altLang="en-US" sz="1100" kern="0" dirty="0">
                <a:ea typeface="阿里巴巴普惠体 R" panose="00020600040101010101" charset="-122"/>
                <a:cs typeface="阿里巴巴普惠体 R" panose="00020600040101010101" charset="-122"/>
              </a:rPr>
              <a:t>。</a:t>
            </a:r>
          </a:p>
        </p:txBody>
      </p:sp>
      <p:sp>
        <p:nvSpPr>
          <p:cNvPr id="27" name="文本框 26"/>
          <p:cNvSpPr txBox="1"/>
          <p:nvPr/>
        </p:nvSpPr>
        <p:spPr>
          <a:xfrm>
            <a:off x="4164700" y="2152899"/>
            <a:ext cx="3862600" cy="769441"/>
          </a:xfrm>
          <a:prstGeom prst="rect">
            <a:avLst/>
          </a:prstGeom>
          <a:noFill/>
        </p:spPr>
        <p:txBody>
          <a:bodyPr wrap="square" rtlCol="0">
            <a:spAutoFit/>
          </a:bodyPr>
          <a:lstStyle/>
          <a:p>
            <a:pPr algn="ctr"/>
            <a:r>
              <a:rPr lang="en-US" altLang="zh-CN" sz="4400" dirty="0">
                <a:latin typeface="思源黑体 CN Regular" panose="020B0500000000000000" pitchFamily="34" charset="-122"/>
                <a:ea typeface="思源黑体 CN Regular" panose="020B0500000000000000" pitchFamily="34" charset="-122"/>
                <a:cs typeface="阿里巴巴普惠体 R" panose="00020600040101010101" charset="-122"/>
              </a:rPr>
              <a:t>PART 03</a:t>
            </a:r>
            <a:endParaRPr lang="zh-CN" altLang="en-US" sz="4400" dirty="0">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1000"/>
                                        <p:tgtEl>
                                          <p:spTgt spid="26"/>
                                        </p:tgtEl>
                                      </p:cBhvr>
                                    </p:animEffect>
                                    <p:anim calcmode="lin" valueType="num">
                                      <p:cBhvr>
                                        <p:cTn id="13" dur="1000" fill="hold"/>
                                        <p:tgtEl>
                                          <p:spTgt spid="26"/>
                                        </p:tgtEl>
                                        <p:attrNameLst>
                                          <p:attrName>ppt_x</p:attrName>
                                        </p:attrNameLst>
                                      </p:cBhvr>
                                      <p:tavLst>
                                        <p:tav tm="0">
                                          <p:val>
                                            <p:strVal val="#ppt_x"/>
                                          </p:val>
                                        </p:tav>
                                        <p:tav tm="100000">
                                          <p:val>
                                            <p:strVal val="#ppt_x"/>
                                          </p:val>
                                        </p:tav>
                                      </p:tavLst>
                                    </p:anim>
                                    <p:anim calcmode="lin" valueType="num">
                                      <p:cBhvr>
                                        <p:cTn id="14" dur="1000" fill="hold"/>
                                        <p:tgtEl>
                                          <p:spTgt spid="2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1000"/>
                                        <p:tgtEl>
                                          <p:spTgt spid="27"/>
                                        </p:tgtEl>
                                      </p:cBhvr>
                                    </p:animEffect>
                                    <p:anim calcmode="lin" valueType="num">
                                      <p:cBhvr>
                                        <p:cTn id="18" dur="1000" fill="hold"/>
                                        <p:tgtEl>
                                          <p:spTgt spid="27"/>
                                        </p:tgtEl>
                                        <p:attrNameLst>
                                          <p:attrName>ppt_x</p:attrName>
                                        </p:attrNameLst>
                                      </p:cBhvr>
                                      <p:tavLst>
                                        <p:tav tm="0">
                                          <p:val>
                                            <p:strVal val="#ppt_x"/>
                                          </p:val>
                                        </p:tav>
                                        <p:tav tm="100000">
                                          <p:val>
                                            <p:strVal val="#ppt_x"/>
                                          </p:val>
                                        </p:tav>
                                      </p:tavLst>
                                    </p:anim>
                                    <p:anim calcmode="lin" valueType="num">
                                      <p:cBhvr>
                                        <p:cTn id="19"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6" grpId="0"/>
      <p:bldP spid="2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ChangeArrowheads="1"/>
          </p:cNvSpPr>
          <p:nvPr/>
        </p:nvSpPr>
        <p:spPr bwMode="auto">
          <a:xfrm>
            <a:off x="0" y="1"/>
            <a:ext cx="12192000" cy="3429000"/>
          </a:xfrm>
          <a:prstGeom prst="rect">
            <a:avLst/>
          </a:prstGeom>
          <a:gradFill>
            <a:gsLst>
              <a:gs pos="100000">
                <a:srgbClr val="0070C0"/>
              </a:gs>
              <a:gs pos="0">
                <a:srgbClr val="00B0F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阿里巴巴普惠体 R" panose="00020600040101010101" charset="-122"/>
              <a:ea typeface="阿里巴巴普惠体 R" panose="00020600040101010101" charset="-122"/>
              <a:cs typeface="阿里巴巴普惠体 R" panose="00020600040101010101" charset="-122"/>
            </a:endParaRPr>
          </a:p>
        </p:txBody>
      </p:sp>
      <p:sp>
        <p:nvSpPr>
          <p:cNvPr id="8" name="矩形 7"/>
          <p:cNvSpPr/>
          <p:nvPr/>
        </p:nvSpPr>
        <p:spPr>
          <a:xfrm>
            <a:off x="355600" y="281668"/>
            <a:ext cx="11480800" cy="6294664"/>
          </a:xfrm>
          <a:prstGeom prst="rect">
            <a:avLst/>
          </a:prstGeom>
          <a:solidFill>
            <a:srgbClr val="F7FBFE"/>
          </a:solidFill>
          <a:ln>
            <a:noFill/>
          </a:ln>
          <a:effectLst>
            <a:outerShdw blurRad="63500" sx="101000" sy="101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思源黑体 CN Regular" panose="020B0500000000000000" pitchFamily="34" charset="-122"/>
              <a:cs typeface="阿里巴巴普惠体 R" panose="00020600040101010101" charset="-122"/>
            </a:endParaRPr>
          </a:p>
        </p:txBody>
      </p:sp>
      <p:sp>
        <p:nvSpPr>
          <p:cNvPr id="36" name="文本框 35"/>
          <p:cNvSpPr txBox="1"/>
          <p:nvPr/>
        </p:nvSpPr>
        <p:spPr>
          <a:xfrm>
            <a:off x="2002971" y="452493"/>
            <a:ext cx="8186058" cy="646331"/>
          </a:xfrm>
          <a:prstGeom prst="rect">
            <a:avLst/>
          </a:prstGeom>
          <a:noFill/>
        </p:spPr>
        <p:txBody>
          <a:bodyPr wrap="square" rtlCol="0">
            <a:spAutoFit/>
          </a:bodyPr>
          <a:lstStyle/>
          <a:p>
            <a:pPr algn="ctr">
              <a:tabLst>
                <a:tab pos="261620" algn="l"/>
              </a:tabLst>
            </a:pPr>
            <a:r>
              <a:rPr lang="zh-CN" altLang="en-US" sz="3600" dirty="0">
                <a:ln w="19050">
                  <a:noFill/>
                </a:ln>
                <a:solidFill>
                  <a:srgbClr val="00A8E7"/>
                </a:solidFill>
                <a:latin typeface="站酷小薇LOGO体" panose="02010600010101010101" pitchFamily="2" charset="-122"/>
                <a:ea typeface="站酷小薇LOGO体" panose="02010600010101010101" pitchFamily="2" charset="-122"/>
                <a:cs typeface="阿里巴巴普惠体 R" panose="00020600040101010101" charset="-122"/>
              </a:rPr>
              <a:t>添加标题内容</a:t>
            </a:r>
          </a:p>
        </p:txBody>
      </p:sp>
      <p:sp>
        <p:nvSpPr>
          <p:cNvPr id="37" name="矩形 36"/>
          <p:cNvSpPr/>
          <p:nvPr/>
        </p:nvSpPr>
        <p:spPr>
          <a:xfrm>
            <a:off x="4021986" y="1096670"/>
            <a:ext cx="4226664" cy="355034"/>
          </a:xfrm>
          <a:prstGeom prst="rect">
            <a:avLst/>
          </a:prstGeom>
        </p:spPr>
        <p:txBody>
          <a:bodyPr wrap="square">
            <a:spAutoFit/>
          </a:bodyPr>
          <a:lstStyle/>
          <a:p>
            <a:pPr algn="ctr">
              <a:lnSpc>
                <a:spcPct val="150000"/>
              </a:lnSpc>
              <a:defRPr/>
            </a:pPr>
            <a:r>
              <a:rPr lang="en-US" altLang="zh-CN" sz="600" kern="0" dirty="0">
                <a:ea typeface="阿里巴巴普惠体 R" panose="00020600040101010101" charset="-122"/>
                <a:cs typeface="阿里巴巴普惠体 R" panose="00020600040101010101" charset="-122"/>
              </a:rPr>
              <a:t>PLEASE ENTER YOUR DETAILED TEXT HERE, THE CONTENT SHOULD BE CONCISE AND CLEAR, CONCISE AND CONCISE DO NOT NEED TOO MUCH TEXT MODIFICATION AND EXPRESSION</a:t>
            </a:r>
            <a:r>
              <a:rPr lang="zh-CN" altLang="en-US" sz="600" kern="0" dirty="0">
                <a:ea typeface="阿里巴巴普惠体 R" panose="00020600040101010101" charset="-122"/>
                <a:cs typeface="阿里巴巴普惠体 R" panose="00020600040101010101" charset="-122"/>
              </a:rPr>
              <a:t>。</a:t>
            </a:r>
          </a:p>
        </p:txBody>
      </p:sp>
      <p:grpSp>
        <p:nvGrpSpPr>
          <p:cNvPr id="7" name="组合 6"/>
          <p:cNvGrpSpPr/>
          <p:nvPr/>
        </p:nvGrpSpPr>
        <p:grpSpPr>
          <a:xfrm>
            <a:off x="934181" y="2120655"/>
            <a:ext cx="5521162" cy="3524957"/>
            <a:chOff x="174788" y="1610240"/>
            <a:chExt cx="5703852" cy="3641594"/>
          </a:xfrm>
        </p:grpSpPr>
        <p:cxnSp>
          <p:nvCxnSpPr>
            <p:cNvPr id="9" name="直接连接符 8"/>
            <p:cNvCxnSpPr/>
            <p:nvPr/>
          </p:nvCxnSpPr>
          <p:spPr>
            <a:xfrm>
              <a:off x="615932" y="1610240"/>
              <a:ext cx="0" cy="3220278"/>
            </a:xfrm>
            <a:prstGeom prst="line">
              <a:avLst/>
            </a:prstGeom>
            <a:noFill/>
            <a:ln w="6350" cap="flat" cmpd="sng" algn="ctr">
              <a:solidFill>
                <a:sysClr val="window" lastClr="FFFFFF">
                  <a:lumMod val="65000"/>
                </a:sysClr>
              </a:solidFill>
              <a:prstDash val="solid"/>
              <a:miter lim="800000"/>
            </a:ln>
            <a:effectLst/>
          </p:spPr>
        </p:cxnSp>
        <p:cxnSp>
          <p:nvCxnSpPr>
            <p:cNvPr id="10" name="直接连接符 9"/>
            <p:cNvCxnSpPr/>
            <p:nvPr/>
          </p:nvCxnSpPr>
          <p:spPr>
            <a:xfrm flipH="1">
              <a:off x="615932" y="4830518"/>
              <a:ext cx="5262708" cy="0"/>
            </a:xfrm>
            <a:prstGeom prst="line">
              <a:avLst/>
            </a:prstGeom>
            <a:noFill/>
            <a:ln w="6350" cap="flat" cmpd="sng" algn="ctr">
              <a:solidFill>
                <a:sysClr val="window" lastClr="FFFFFF">
                  <a:lumMod val="65000"/>
                </a:sysClr>
              </a:solidFill>
              <a:prstDash val="solid"/>
              <a:miter lim="800000"/>
            </a:ln>
            <a:effectLst/>
          </p:spPr>
        </p:cxnSp>
        <p:cxnSp>
          <p:nvCxnSpPr>
            <p:cNvPr id="11" name="直接连接符 10"/>
            <p:cNvCxnSpPr/>
            <p:nvPr/>
          </p:nvCxnSpPr>
          <p:spPr>
            <a:xfrm flipH="1">
              <a:off x="615932" y="4287179"/>
              <a:ext cx="5262708" cy="0"/>
            </a:xfrm>
            <a:prstGeom prst="line">
              <a:avLst/>
            </a:prstGeom>
            <a:noFill/>
            <a:ln w="6350" cap="flat" cmpd="sng" algn="ctr">
              <a:solidFill>
                <a:sysClr val="window" lastClr="FFFFFF">
                  <a:lumMod val="65000"/>
                </a:sysClr>
              </a:solidFill>
              <a:prstDash val="solid"/>
              <a:miter lim="800000"/>
            </a:ln>
            <a:effectLst/>
          </p:spPr>
        </p:cxnSp>
        <p:cxnSp>
          <p:nvCxnSpPr>
            <p:cNvPr id="12" name="直接连接符 11"/>
            <p:cNvCxnSpPr/>
            <p:nvPr/>
          </p:nvCxnSpPr>
          <p:spPr>
            <a:xfrm flipH="1">
              <a:off x="615932" y="3743840"/>
              <a:ext cx="5262708" cy="0"/>
            </a:xfrm>
            <a:prstGeom prst="line">
              <a:avLst/>
            </a:prstGeom>
            <a:noFill/>
            <a:ln w="6350" cap="flat" cmpd="sng" algn="ctr">
              <a:solidFill>
                <a:sysClr val="window" lastClr="FFFFFF">
                  <a:lumMod val="65000"/>
                </a:sysClr>
              </a:solidFill>
              <a:prstDash val="solid"/>
              <a:miter lim="800000"/>
            </a:ln>
            <a:effectLst/>
          </p:spPr>
        </p:cxnSp>
        <p:cxnSp>
          <p:nvCxnSpPr>
            <p:cNvPr id="13" name="直接连接符 12"/>
            <p:cNvCxnSpPr/>
            <p:nvPr/>
          </p:nvCxnSpPr>
          <p:spPr>
            <a:xfrm flipH="1">
              <a:off x="615932" y="3200501"/>
              <a:ext cx="5262708" cy="0"/>
            </a:xfrm>
            <a:prstGeom prst="line">
              <a:avLst/>
            </a:prstGeom>
            <a:noFill/>
            <a:ln w="6350" cap="flat" cmpd="sng" algn="ctr">
              <a:solidFill>
                <a:sysClr val="window" lastClr="FFFFFF">
                  <a:lumMod val="65000"/>
                </a:sysClr>
              </a:solidFill>
              <a:prstDash val="solid"/>
              <a:miter lim="800000"/>
            </a:ln>
            <a:effectLst/>
          </p:spPr>
        </p:cxnSp>
        <p:cxnSp>
          <p:nvCxnSpPr>
            <p:cNvPr id="14" name="直接连接符 13"/>
            <p:cNvCxnSpPr/>
            <p:nvPr/>
          </p:nvCxnSpPr>
          <p:spPr>
            <a:xfrm flipH="1">
              <a:off x="615932" y="2657162"/>
              <a:ext cx="5262708" cy="0"/>
            </a:xfrm>
            <a:prstGeom prst="line">
              <a:avLst/>
            </a:prstGeom>
            <a:noFill/>
            <a:ln w="6350" cap="flat" cmpd="sng" algn="ctr">
              <a:solidFill>
                <a:sysClr val="window" lastClr="FFFFFF">
                  <a:lumMod val="65000"/>
                </a:sysClr>
              </a:solidFill>
              <a:prstDash val="solid"/>
              <a:miter lim="800000"/>
            </a:ln>
            <a:effectLst/>
          </p:spPr>
        </p:cxnSp>
        <p:cxnSp>
          <p:nvCxnSpPr>
            <p:cNvPr id="15" name="直接连接符 14"/>
            <p:cNvCxnSpPr/>
            <p:nvPr/>
          </p:nvCxnSpPr>
          <p:spPr>
            <a:xfrm flipH="1">
              <a:off x="615932" y="2113823"/>
              <a:ext cx="5262708" cy="0"/>
            </a:xfrm>
            <a:prstGeom prst="line">
              <a:avLst/>
            </a:prstGeom>
            <a:noFill/>
            <a:ln w="6350" cap="flat" cmpd="sng" algn="ctr">
              <a:solidFill>
                <a:sysClr val="window" lastClr="FFFFFF">
                  <a:lumMod val="65000"/>
                </a:sysClr>
              </a:solidFill>
              <a:prstDash val="solid"/>
              <a:miter lim="800000"/>
            </a:ln>
            <a:effectLst/>
          </p:spPr>
        </p:cxnSp>
        <p:sp>
          <p:nvSpPr>
            <p:cNvPr id="16" name="文本框 15"/>
            <p:cNvSpPr txBox="1"/>
            <p:nvPr/>
          </p:nvSpPr>
          <p:spPr>
            <a:xfrm>
              <a:off x="174788" y="4164021"/>
              <a:ext cx="396126" cy="317961"/>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400" b="0" i="0" u="none" strike="noStrike" kern="0" cap="none" spc="0" normalizeH="0" baseline="0" noProof="0" dirty="0">
                  <a:ln>
                    <a:noFill/>
                  </a:ln>
                  <a:solidFill>
                    <a:prstClr val="white">
                      <a:lumMod val="50000"/>
                    </a:prstClr>
                  </a:solidFill>
                  <a:effectLst/>
                  <a:uLnTx/>
                  <a:uFillTx/>
                  <a:latin typeface="阿里巴巴普惠体 R" panose="00020600040101010101" charset="-122"/>
                  <a:ea typeface="思源黑体 CN Regular" panose="020B0500000000000000" pitchFamily="34" charset="-122"/>
                  <a:cs typeface="Arial" panose="020B0604020202020204" pitchFamily="34" charset="0"/>
                </a:rPr>
                <a:t>10</a:t>
              </a:r>
              <a:endParaRPr kumimoji="0" lang="zh-CN" altLang="en-US" sz="1400" b="0" i="0" u="none" strike="noStrike" kern="0" cap="none" spc="0" normalizeH="0" baseline="0" noProof="0" dirty="0">
                <a:ln>
                  <a:noFill/>
                </a:ln>
                <a:solidFill>
                  <a:prstClr val="white">
                    <a:lumMod val="50000"/>
                  </a:prstClr>
                </a:solidFill>
                <a:effectLst/>
                <a:uLnTx/>
                <a:uFillTx/>
                <a:latin typeface="阿里巴巴普惠体 R" panose="00020600040101010101" charset="-122"/>
                <a:ea typeface="思源黑体 CN Regular" panose="020B0500000000000000" pitchFamily="34" charset="-122"/>
                <a:cs typeface="Arial" panose="020B0604020202020204" pitchFamily="34" charset="0"/>
              </a:endParaRPr>
            </a:p>
          </p:txBody>
        </p:sp>
        <p:sp>
          <p:nvSpPr>
            <p:cNvPr id="17" name="文本框 16"/>
            <p:cNvSpPr txBox="1"/>
            <p:nvPr/>
          </p:nvSpPr>
          <p:spPr>
            <a:xfrm>
              <a:off x="174788" y="3617271"/>
              <a:ext cx="396126" cy="317961"/>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400" b="0" i="0" u="none" strike="noStrike" kern="0" cap="none" spc="0" normalizeH="0" baseline="0" noProof="0" dirty="0">
                  <a:ln>
                    <a:noFill/>
                  </a:ln>
                  <a:solidFill>
                    <a:prstClr val="white">
                      <a:lumMod val="50000"/>
                    </a:prstClr>
                  </a:solidFill>
                  <a:effectLst/>
                  <a:uLnTx/>
                  <a:uFillTx/>
                  <a:latin typeface="阿里巴巴普惠体 R" panose="00020600040101010101" charset="-122"/>
                  <a:ea typeface="思源黑体 CN Regular" panose="020B0500000000000000" pitchFamily="34" charset="-122"/>
                  <a:cs typeface="Arial" panose="020B0604020202020204" pitchFamily="34" charset="0"/>
                </a:rPr>
                <a:t>20</a:t>
              </a:r>
              <a:endParaRPr kumimoji="0" lang="zh-CN" altLang="en-US" sz="1400" b="0" i="0" u="none" strike="noStrike" kern="0" cap="none" spc="0" normalizeH="0" baseline="0" noProof="0" dirty="0">
                <a:ln>
                  <a:noFill/>
                </a:ln>
                <a:solidFill>
                  <a:prstClr val="white">
                    <a:lumMod val="50000"/>
                  </a:prstClr>
                </a:solidFill>
                <a:effectLst/>
                <a:uLnTx/>
                <a:uFillTx/>
                <a:latin typeface="阿里巴巴普惠体 R" panose="00020600040101010101" charset="-122"/>
                <a:ea typeface="思源黑体 CN Regular" panose="020B0500000000000000" pitchFamily="34" charset="-122"/>
                <a:cs typeface="Arial" panose="020B0604020202020204" pitchFamily="34" charset="0"/>
              </a:endParaRPr>
            </a:p>
          </p:txBody>
        </p:sp>
        <p:sp>
          <p:nvSpPr>
            <p:cNvPr id="18" name="文本框 17"/>
            <p:cNvSpPr txBox="1"/>
            <p:nvPr/>
          </p:nvSpPr>
          <p:spPr>
            <a:xfrm>
              <a:off x="174788" y="3070521"/>
              <a:ext cx="396126" cy="317961"/>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400" b="0" i="0" u="none" strike="noStrike" kern="0" cap="none" spc="0" normalizeH="0" baseline="0" noProof="0" dirty="0">
                  <a:ln>
                    <a:noFill/>
                  </a:ln>
                  <a:solidFill>
                    <a:prstClr val="white">
                      <a:lumMod val="50000"/>
                    </a:prstClr>
                  </a:solidFill>
                  <a:effectLst/>
                  <a:uLnTx/>
                  <a:uFillTx/>
                  <a:latin typeface="阿里巴巴普惠体 R" panose="00020600040101010101" charset="-122"/>
                  <a:ea typeface="思源黑体 CN Regular" panose="020B0500000000000000" pitchFamily="34" charset="-122"/>
                  <a:cs typeface="Arial" panose="020B0604020202020204" pitchFamily="34" charset="0"/>
                </a:rPr>
                <a:t>30</a:t>
              </a:r>
              <a:endParaRPr kumimoji="0" lang="zh-CN" altLang="en-US" sz="1400" b="0" i="0" u="none" strike="noStrike" kern="0" cap="none" spc="0" normalizeH="0" baseline="0" noProof="0" dirty="0">
                <a:ln>
                  <a:noFill/>
                </a:ln>
                <a:solidFill>
                  <a:prstClr val="white">
                    <a:lumMod val="50000"/>
                  </a:prstClr>
                </a:solidFill>
                <a:effectLst/>
                <a:uLnTx/>
                <a:uFillTx/>
                <a:latin typeface="阿里巴巴普惠体 R" panose="00020600040101010101" charset="-122"/>
                <a:ea typeface="思源黑体 CN Regular" panose="020B0500000000000000" pitchFamily="34" charset="-122"/>
                <a:cs typeface="Arial" panose="020B0604020202020204" pitchFamily="34" charset="0"/>
              </a:endParaRPr>
            </a:p>
          </p:txBody>
        </p:sp>
        <p:sp>
          <p:nvSpPr>
            <p:cNvPr id="19" name="文本框 18"/>
            <p:cNvSpPr txBox="1"/>
            <p:nvPr/>
          </p:nvSpPr>
          <p:spPr>
            <a:xfrm>
              <a:off x="174788" y="2523771"/>
              <a:ext cx="396126" cy="317961"/>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400" b="0" i="0" u="none" strike="noStrike" kern="0" cap="none" spc="0" normalizeH="0" baseline="0" noProof="0" dirty="0">
                  <a:ln>
                    <a:noFill/>
                  </a:ln>
                  <a:solidFill>
                    <a:prstClr val="white">
                      <a:lumMod val="50000"/>
                    </a:prstClr>
                  </a:solidFill>
                  <a:effectLst/>
                  <a:uLnTx/>
                  <a:uFillTx/>
                  <a:latin typeface="阿里巴巴普惠体 R" panose="00020600040101010101" charset="-122"/>
                  <a:ea typeface="思源黑体 CN Regular" panose="020B0500000000000000" pitchFamily="34" charset="-122"/>
                  <a:cs typeface="Arial" panose="020B0604020202020204" pitchFamily="34" charset="0"/>
                </a:rPr>
                <a:t>40</a:t>
              </a:r>
              <a:endParaRPr kumimoji="0" lang="zh-CN" altLang="en-US" sz="1400" b="0" i="0" u="none" strike="noStrike" kern="0" cap="none" spc="0" normalizeH="0" baseline="0" noProof="0" dirty="0">
                <a:ln>
                  <a:noFill/>
                </a:ln>
                <a:solidFill>
                  <a:prstClr val="white">
                    <a:lumMod val="50000"/>
                  </a:prstClr>
                </a:solidFill>
                <a:effectLst/>
                <a:uLnTx/>
                <a:uFillTx/>
                <a:latin typeface="阿里巴巴普惠体 R" panose="00020600040101010101" charset="-122"/>
                <a:ea typeface="思源黑体 CN Regular" panose="020B0500000000000000" pitchFamily="34" charset="-122"/>
                <a:cs typeface="Arial" panose="020B0604020202020204" pitchFamily="34" charset="0"/>
              </a:endParaRPr>
            </a:p>
          </p:txBody>
        </p:sp>
        <p:sp>
          <p:nvSpPr>
            <p:cNvPr id="20" name="文本框 19"/>
            <p:cNvSpPr txBox="1"/>
            <p:nvPr/>
          </p:nvSpPr>
          <p:spPr>
            <a:xfrm>
              <a:off x="174788" y="1977021"/>
              <a:ext cx="396126" cy="317961"/>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400" b="0" i="0" u="none" strike="noStrike" kern="0" cap="none" spc="0" normalizeH="0" baseline="0" noProof="0" dirty="0">
                  <a:ln>
                    <a:noFill/>
                  </a:ln>
                  <a:solidFill>
                    <a:prstClr val="white">
                      <a:lumMod val="50000"/>
                    </a:prstClr>
                  </a:solidFill>
                  <a:effectLst/>
                  <a:uLnTx/>
                  <a:uFillTx/>
                  <a:latin typeface="阿里巴巴普惠体 R" panose="00020600040101010101" charset="-122"/>
                  <a:ea typeface="思源黑体 CN Regular" panose="020B0500000000000000" pitchFamily="34" charset="-122"/>
                  <a:cs typeface="Arial" panose="020B0604020202020204" pitchFamily="34" charset="0"/>
                </a:rPr>
                <a:t>50</a:t>
              </a:r>
              <a:endParaRPr kumimoji="0" lang="zh-CN" altLang="en-US" sz="1400" b="0" i="0" u="none" strike="noStrike" kern="0" cap="none" spc="0" normalizeH="0" baseline="0" noProof="0" dirty="0">
                <a:ln>
                  <a:noFill/>
                </a:ln>
                <a:solidFill>
                  <a:prstClr val="white">
                    <a:lumMod val="50000"/>
                  </a:prstClr>
                </a:solidFill>
                <a:effectLst/>
                <a:uLnTx/>
                <a:uFillTx/>
                <a:latin typeface="阿里巴巴普惠体 R" panose="00020600040101010101" charset="-122"/>
                <a:ea typeface="思源黑体 CN Regular" panose="020B0500000000000000" pitchFamily="34" charset="-122"/>
                <a:cs typeface="Arial" panose="020B0604020202020204" pitchFamily="34" charset="0"/>
              </a:endParaRPr>
            </a:p>
          </p:txBody>
        </p:sp>
        <p:sp>
          <p:nvSpPr>
            <p:cNvPr id="21" name="文本框 20"/>
            <p:cNvSpPr txBox="1"/>
            <p:nvPr/>
          </p:nvSpPr>
          <p:spPr>
            <a:xfrm rot="19312227">
              <a:off x="891605" y="4997465"/>
              <a:ext cx="631285" cy="25436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0" b="0" i="0" u="none" strike="noStrike" kern="0" cap="none" spc="0" normalizeH="0" baseline="0" noProof="0" dirty="0">
                  <a:ln>
                    <a:noFill/>
                  </a:ln>
                  <a:solidFill>
                    <a:prstClr val="white">
                      <a:lumMod val="50000"/>
                    </a:prstClr>
                  </a:solidFill>
                  <a:effectLst/>
                  <a:uLnTx/>
                  <a:uFillTx/>
                  <a:latin typeface="阿里巴巴普惠体 R" panose="00020600040101010101" charset="-122"/>
                  <a:ea typeface="思源黑体 CN Regular" panose="020B0500000000000000" pitchFamily="34" charset="-122"/>
                  <a:cs typeface="Arial" panose="020B0604020202020204" pitchFamily="34" charset="0"/>
                </a:rPr>
                <a:t>TITTLE</a:t>
              </a:r>
              <a:endParaRPr kumimoji="0" lang="zh-CN" altLang="en-US" sz="1000" b="0" i="0" u="none" strike="noStrike" kern="0" cap="none" spc="0" normalizeH="0" baseline="0" noProof="0" dirty="0">
                <a:ln>
                  <a:noFill/>
                </a:ln>
                <a:solidFill>
                  <a:prstClr val="white">
                    <a:lumMod val="50000"/>
                  </a:prstClr>
                </a:solidFill>
                <a:effectLst/>
                <a:uLnTx/>
                <a:uFillTx/>
                <a:latin typeface="阿里巴巴普惠体 R" panose="00020600040101010101" charset="-122"/>
                <a:ea typeface="思源黑体 CN Regular" panose="020B0500000000000000" pitchFamily="34" charset="-122"/>
                <a:cs typeface="Arial" panose="020B0604020202020204" pitchFamily="34" charset="0"/>
              </a:endParaRPr>
            </a:p>
          </p:txBody>
        </p:sp>
        <p:sp>
          <p:nvSpPr>
            <p:cNvPr id="22" name="文本框 21"/>
            <p:cNvSpPr txBox="1"/>
            <p:nvPr/>
          </p:nvSpPr>
          <p:spPr>
            <a:xfrm rot="19312227">
              <a:off x="1502670" y="4997466"/>
              <a:ext cx="631285" cy="25436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0" b="0" i="0" u="none" strike="noStrike" kern="0" cap="none" spc="0" normalizeH="0" baseline="0" noProof="0" dirty="0">
                  <a:ln>
                    <a:noFill/>
                  </a:ln>
                  <a:solidFill>
                    <a:prstClr val="white">
                      <a:lumMod val="50000"/>
                    </a:prstClr>
                  </a:solidFill>
                  <a:effectLst/>
                  <a:uLnTx/>
                  <a:uFillTx/>
                  <a:latin typeface="阿里巴巴普惠体 R" panose="00020600040101010101" charset="-122"/>
                  <a:ea typeface="思源黑体 CN Regular" panose="020B0500000000000000" pitchFamily="34" charset="-122"/>
                  <a:cs typeface="Arial" panose="020B0604020202020204" pitchFamily="34" charset="0"/>
                </a:rPr>
                <a:t>TITTLE</a:t>
              </a:r>
              <a:endParaRPr kumimoji="0" lang="zh-CN" altLang="en-US" sz="1000" b="0" i="0" u="none" strike="noStrike" kern="0" cap="none" spc="0" normalizeH="0" baseline="0" noProof="0" dirty="0">
                <a:ln>
                  <a:noFill/>
                </a:ln>
                <a:solidFill>
                  <a:prstClr val="white">
                    <a:lumMod val="50000"/>
                  </a:prstClr>
                </a:solidFill>
                <a:effectLst/>
                <a:uLnTx/>
                <a:uFillTx/>
                <a:latin typeface="阿里巴巴普惠体 R" panose="00020600040101010101" charset="-122"/>
                <a:ea typeface="思源黑体 CN Regular" panose="020B0500000000000000" pitchFamily="34" charset="-122"/>
                <a:cs typeface="Arial" panose="020B0604020202020204" pitchFamily="34" charset="0"/>
              </a:endParaRPr>
            </a:p>
          </p:txBody>
        </p:sp>
        <p:sp>
          <p:nvSpPr>
            <p:cNvPr id="23" name="文本框 22"/>
            <p:cNvSpPr txBox="1"/>
            <p:nvPr/>
          </p:nvSpPr>
          <p:spPr>
            <a:xfrm rot="19312227">
              <a:off x="2113735" y="4997466"/>
              <a:ext cx="631285" cy="25436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0" b="0" i="0" u="none" strike="noStrike" kern="0" cap="none" spc="0" normalizeH="0" baseline="0" noProof="0" dirty="0">
                  <a:ln>
                    <a:noFill/>
                  </a:ln>
                  <a:solidFill>
                    <a:prstClr val="white">
                      <a:lumMod val="50000"/>
                    </a:prstClr>
                  </a:solidFill>
                  <a:effectLst/>
                  <a:uLnTx/>
                  <a:uFillTx/>
                  <a:latin typeface="阿里巴巴普惠体 R" panose="00020600040101010101" charset="-122"/>
                  <a:ea typeface="思源黑体 CN Regular" panose="020B0500000000000000" pitchFamily="34" charset="-122"/>
                  <a:cs typeface="Arial" panose="020B0604020202020204" pitchFamily="34" charset="0"/>
                </a:rPr>
                <a:t>TITTLE</a:t>
              </a:r>
              <a:endParaRPr kumimoji="0" lang="zh-CN" altLang="en-US" sz="1000" b="0" i="0" u="none" strike="noStrike" kern="0" cap="none" spc="0" normalizeH="0" baseline="0" noProof="0" dirty="0">
                <a:ln>
                  <a:noFill/>
                </a:ln>
                <a:solidFill>
                  <a:prstClr val="white">
                    <a:lumMod val="50000"/>
                  </a:prstClr>
                </a:solidFill>
                <a:effectLst/>
                <a:uLnTx/>
                <a:uFillTx/>
                <a:latin typeface="阿里巴巴普惠体 R" panose="00020600040101010101" charset="-122"/>
                <a:ea typeface="思源黑体 CN Regular" panose="020B0500000000000000" pitchFamily="34" charset="-122"/>
                <a:cs typeface="Arial" panose="020B0604020202020204" pitchFamily="34" charset="0"/>
              </a:endParaRPr>
            </a:p>
          </p:txBody>
        </p:sp>
        <p:sp>
          <p:nvSpPr>
            <p:cNvPr id="24" name="文本框 23"/>
            <p:cNvSpPr txBox="1"/>
            <p:nvPr/>
          </p:nvSpPr>
          <p:spPr>
            <a:xfrm rot="19312227">
              <a:off x="2724800" y="4997466"/>
              <a:ext cx="631285" cy="25436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0" b="0" i="0" u="none" strike="noStrike" kern="0" cap="none" spc="0" normalizeH="0" baseline="0" noProof="0" dirty="0">
                  <a:ln>
                    <a:noFill/>
                  </a:ln>
                  <a:solidFill>
                    <a:prstClr val="white">
                      <a:lumMod val="50000"/>
                    </a:prstClr>
                  </a:solidFill>
                  <a:effectLst/>
                  <a:uLnTx/>
                  <a:uFillTx/>
                  <a:latin typeface="阿里巴巴普惠体 R" panose="00020600040101010101" charset="-122"/>
                  <a:ea typeface="思源黑体 CN Regular" panose="020B0500000000000000" pitchFamily="34" charset="-122"/>
                  <a:cs typeface="Arial" panose="020B0604020202020204" pitchFamily="34" charset="0"/>
                </a:rPr>
                <a:t>TITTLE</a:t>
              </a:r>
              <a:endParaRPr kumimoji="0" lang="zh-CN" altLang="en-US" sz="1000" b="0" i="0" u="none" strike="noStrike" kern="0" cap="none" spc="0" normalizeH="0" baseline="0" noProof="0" dirty="0">
                <a:ln>
                  <a:noFill/>
                </a:ln>
                <a:solidFill>
                  <a:prstClr val="white">
                    <a:lumMod val="50000"/>
                  </a:prstClr>
                </a:solidFill>
                <a:effectLst/>
                <a:uLnTx/>
                <a:uFillTx/>
                <a:latin typeface="阿里巴巴普惠体 R" panose="00020600040101010101" charset="-122"/>
                <a:ea typeface="思源黑体 CN Regular" panose="020B0500000000000000" pitchFamily="34" charset="-122"/>
                <a:cs typeface="Arial" panose="020B0604020202020204" pitchFamily="34" charset="0"/>
              </a:endParaRPr>
            </a:p>
          </p:txBody>
        </p:sp>
        <p:sp>
          <p:nvSpPr>
            <p:cNvPr id="25" name="文本框 24"/>
            <p:cNvSpPr txBox="1"/>
            <p:nvPr/>
          </p:nvSpPr>
          <p:spPr>
            <a:xfrm rot="19312227">
              <a:off x="3335865" y="4997466"/>
              <a:ext cx="631285" cy="25436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0" b="0" i="0" u="none" strike="noStrike" kern="0" cap="none" spc="0" normalizeH="0" baseline="0" noProof="0" dirty="0">
                  <a:ln>
                    <a:noFill/>
                  </a:ln>
                  <a:solidFill>
                    <a:prstClr val="white">
                      <a:lumMod val="50000"/>
                    </a:prstClr>
                  </a:solidFill>
                  <a:effectLst/>
                  <a:uLnTx/>
                  <a:uFillTx/>
                  <a:latin typeface="阿里巴巴普惠体 R" panose="00020600040101010101" charset="-122"/>
                  <a:ea typeface="思源黑体 CN Regular" panose="020B0500000000000000" pitchFamily="34" charset="-122"/>
                  <a:cs typeface="Arial" panose="020B0604020202020204" pitchFamily="34" charset="0"/>
                </a:rPr>
                <a:t>TITTLE</a:t>
              </a:r>
              <a:endParaRPr kumimoji="0" lang="zh-CN" altLang="en-US" sz="1000" b="0" i="0" u="none" strike="noStrike" kern="0" cap="none" spc="0" normalizeH="0" baseline="0" noProof="0" dirty="0">
                <a:ln>
                  <a:noFill/>
                </a:ln>
                <a:solidFill>
                  <a:prstClr val="white">
                    <a:lumMod val="50000"/>
                  </a:prstClr>
                </a:solidFill>
                <a:effectLst/>
                <a:uLnTx/>
                <a:uFillTx/>
                <a:latin typeface="阿里巴巴普惠体 R" panose="00020600040101010101" charset="-122"/>
                <a:ea typeface="思源黑体 CN Regular" panose="020B0500000000000000" pitchFamily="34" charset="-122"/>
                <a:cs typeface="Arial" panose="020B0604020202020204" pitchFamily="34" charset="0"/>
              </a:endParaRPr>
            </a:p>
          </p:txBody>
        </p:sp>
        <p:sp>
          <p:nvSpPr>
            <p:cNvPr id="26" name="文本框 25"/>
            <p:cNvSpPr txBox="1"/>
            <p:nvPr/>
          </p:nvSpPr>
          <p:spPr>
            <a:xfrm rot="19312227">
              <a:off x="3946930" y="4997466"/>
              <a:ext cx="631285" cy="25436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0" b="0" i="0" u="none" strike="noStrike" kern="0" cap="none" spc="0" normalizeH="0" baseline="0" noProof="0" dirty="0">
                  <a:ln>
                    <a:noFill/>
                  </a:ln>
                  <a:solidFill>
                    <a:prstClr val="white">
                      <a:lumMod val="50000"/>
                    </a:prstClr>
                  </a:solidFill>
                  <a:effectLst/>
                  <a:uLnTx/>
                  <a:uFillTx/>
                  <a:latin typeface="阿里巴巴普惠体 R" panose="00020600040101010101" charset="-122"/>
                  <a:ea typeface="思源黑体 CN Regular" panose="020B0500000000000000" pitchFamily="34" charset="-122"/>
                  <a:cs typeface="Arial" panose="020B0604020202020204" pitchFamily="34" charset="0"/>
                </a:rPr>
                <a:t>TITTLE</a:t>
              </a:r>
              <a:endParaRPr kumimoji="0" lang="zh-CN" altLang="en-US" sz="1000" b="0" i="0" u="none" strike="noStrike" kern="0" cap="none" spc="0" normalizeH="0" baseline="0" noProof="0" dirty="0">
                <a:ln>
                  <a:noFill/>
                </a:ln>
                <a:solidFill>
                  <a:prstClr val="white">
                    <a:lumMod val="50000"/>
                  </a:prstClr>
                </a:solidFill>
                <a:effectLst/>
                <a:uLnTx/>
                <a:uFillTx/>
                <a:latin typeface="阿里巴巴普惠体 R" panose="00020600040101010101" charset="-122"/>
                <a:ea typeface="思源黑体 CN Regular" panose="020B0500000000000000" pitchFamily="34" charset="-122"/>
                <a:cs typeface="Arial" panose="020B0604020202020204" pitchFamily="34" charset="0"/>
              </a:endParaRPr>
            </a:p>
          </p:txBody>
        </p:sp>
        <p:sp>
          <p:nvSpPr>
            <p:cNvPr id="27" name="文本框 26"/>
            <p:cNvSpPr txBox="1"/>
            <p:nvPr/>
          </p:nvSpPr>
          <p:spPr>
            <a:xfrm rot="19312227">
              <a:off x="4557995" y="4997466"/>
              <a:ext cx="631285" cy="25436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0" b="0" i="0" u="none" strike="noStrike" kern="0" cap="none" spc="0" normalizeH="0" baseline="0" noProof="0" dirty="0">
                  <a:ln>
                    <a:noFill/>
                  </a:ln>
                  <a:solidFill>
                    <a:prstClr val="white">
                      <a:lumMod val="50000"/>
                    </a:prstClr>
                  </a:solidFill>
                  <a:effectLst/>
                  <a:uLnTx/>
                  <a:uFillTx/>
                  <a:latin typeface="阿里巴巴普惠体 R" panose="00020600040101010101" charset="-122"/>
                  <a:ea typeface="思源黑体 CN Regular" panose="020B0500000000000000" pitchFamily="34" charset="-122"/>
                  <a:cs typeface="Arial" panose="020B0604020202020204" pitchFamily="34" charset="0"/>
                </a:rPr>
                <a:t>TITTLE</a:t>
              </a:r>
              <a:endParaRPr kumimoji="0" lang="zh-CN" altLang="en-US" sz="1000" b="0" i="0" u="none" strike="noStrike" kern="0" cap="none" spc="0" normalizeH="0" baseline="0" noProof="0" dirty="0">
                <a:ln>
                  <a:noFill/>
                </a:ln>
                <a:solidFill>
                  <a:prstClr val="white">
                    <a:lumMod val="50000"/>
                  </a:prstClr>
                </a:solidFill>
                <a:effectLst/>
                <a:uLnTx/>
                <a:uFillTx/>
                <a:latin typeface="阿里巴巴普惠体 R" panose="00020600040101010101" charset="-122"/>
                <a:ea typeface="思源黑体 CN Regular" panose="020B0500000000000000" pitchFamily="34" charset="-122"/>
                <a:cs typeface="Arial" panose="020B0604020202020204" pitchFamily="34" charset="0"/>
              </a:endParaRPr>
            </a:p>
          </p:txBody>
        </p:sp>
        <p:sp>
          <p:nvSpPr>
            <p:cNvPr id="28" name="文本框 27"/>
            <p:cNvSpPr txBox="1"/>
            <p:nvPr/>
          </p:nvSpPr>
          <p:spPr>
            <a:xfrm rot="19312227">
              <a:off x="5169060" y="4997466"/>
              <a:ext cx="631285" cy="25436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0" b="0" i="0" u="none" strike="noStrike" kern="0" cap="none" spc="0" normalizeH="0" baseline="0" noProof="0" dirty="0">
                  <a:ln>
                    <a:noFill/>
                  </a:ln>
                  <a:solidFill>
                    <a:prstClr val="white">
                      <a:lumMod val="50000"/>
                    </a:prstClr>
                  </a:solidFill>
                  <a:effectLst/>
                  <a:uLnTx/>
                  <a:uFillTx/>
                  <a:latin typeface="阿里巴巴普惠体 R" panose="00020600040101010101" charset="-122"/>
                  <a:ea typeface="思源黑体 CN Regular" panose="020B0500000000000000" pitchFamily="34" charset="-122"/>
                  <a:cs typeface="Arial" panose="020B0604020202020204" pitchFamily="34" charset="0"/>
                </a:rPr>
                <a:t>TITTLE</a:t>
              </a:r>
              <a:endParaRPr kumimoji="0" lang="zh-CN" altLang="en-US" sz="1000" b="0" i="0" u="none" strike="noStrike" kern="0" cap="none" spc="0" normalizeH="0" baseline="0" noProof="0" dirty="0">
                <a:ln>
                  <a:noFill/>
                </a:ln>
                <a:solidFill>
                  <a:prstClr val="white">
                    <a:lumMod val="50000"/>
                  </a:prstClr>
                </a:solidFill>
                <a:effectLst/>
                <a:uLnTx/>
                <a:uFillTx/>
                <a:latin typeface="阿里巴巴普惠体 R" panose="00020600040101010101" charset="-122"/>
                <a:ea typeface="思源黑体 CN Regular" panose="020B0500000000000000" pitchFamily="34" charset="-122"/>
                <a:cs typeface="Arial" panose="020B0604020202020204" pitchFamily="34" charset="0"/>
              </a:endParaRPr>
            </a:p>
          </p:txBody>
        </p:sp>
        <p:sp>
          <p:nvSpPr>
            <p:cNvPr id="29" name="矩形 28"/>
            <p:cNvSpPr/>
            <p:nvPr/>
          </p:nvSpPr>
          <p:spPr>
            <a:xfrm>
              <a:off x="1126671" y="3616569"/>
              <a:ext cx="211330" cy="1213949"/>
            </a:xfrm>
            <a:prstGeom prst="rect">
              <a:avLst/>
            </a:prstGeom>
            <a:solidFill>
              <a:sysClr val="windowText" lastClr="000000">
                <a:lumMod val="75000"/>
                <a:lumOff val="2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sp>
          <p:nvSpPr>
            <p:cNvPr id="30" name="矩形 29"/>
            <p:cNvSpPr/>
            <p:nvPr/>
          </p:nvSpPr>
          <p:spPr>
            <a:xfrm>
              <a:off x="1742491" y="3070521"/>
              <a:ext cx="211330" cy="1759997"/>
            </a:xfrm>
            <a:prstGeom prst="rect">
              <a:avLst/>
            </a:prstGeom>
            <a:gradFill>
              <a:gsLst>
                <a:gs pos="0">
                  <a:srgbClr val="E3F0F9"/>
                </a:gs>
                <a:gs pos="66000">
                  <a:srgbClr val="008CDF"/>
                </a:gs>
              </a:gsLst>
              <a:lin ang="27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sp>
          <p:nvSpPr>
            <p:cNvPr id="31" name="矩形 30"/>
            <p:cNvSpPr/>
            <p:nvPr/>
          </p:nvSpPr>
          <p:spPr>
            <a:xfrm>
              <a:off x="2358311" y="4117788"/>
              <a:ext cx="211330" cy="712730"/>
            </a:xfrm>
            <a:prstGeom prst="rect">
              <a:avLst/>
            </a:prstGeom>
            <a:solidFill>
              <a:sysClr val="windowText" lastClr="000000">
                <a:lumMod val="75000"/>
                <a:lumOff val="2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sp>
          <p:nvSpPr>
            <p:cNvPr id="32" name="矩形 31"/>
            <p:cNvSpPr/>
            <p:nvPr/>
          </p:nvSpPr>
          <p:spPr>
            <a:xfrm>
              <a:off x="2974131" y="3871112"/>
              <a:ext cx="211330" cy="959406"/>
            </a:xfrm>
            <a:prstGeom prst="rect">
              <a:avLst/>
            </a:prstGeom>
            <a:solidFill>
              <a:sysClr val="windowText" lastClr="000000">
                <a:lumMod val="75000"/>
                <a:lumOff val="2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sp>
          <p:nvSpPr>
            <p:cNvPr id="33" name="矩形 32"/>
            <p:cNvSpPr/>
            <p:nvPr/>
          </p:nvSpPr>
          <p:spPr>
            <a:xfrm>
              <a:off x="3589951" y="3508189"/>
              <a:ext cx="211330" cy="1322330"/>
            </a:xfrm>
            <a:prstGeom prst="rect">
              <a:avLst/>
            </a:prstGeom>
            <a:solidFill>
              <a:sysClr val="windowText" lastClr="000000">
                <a:lumMod val="75000"/>
                <a:lumOff val="2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sp>
          <p:nvSpPr>
            <p:cNvPr id="34" name="矩形 33"/>
            <p:cNvSpPr/>
            <p:nvPr/>
          </p:nvSpPr>
          <p:spPr>
            <a:xfrm>
              <a:off x="4205771" y="3281083"/>
              <a:ext cx="211330" cy="1549436"/>
            </a:xfrm>
            <a:prstGeom prst="rect">
              <a:avLst/>
            </a:prstGeom>
            <a:solidFill>
              <a:sysClr val="windowText" lastClr="000000">
                <a:lumMod val="75000"/>
                <a:lumOff val="2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sp>
          <p:nvSpPr>
            <p:cNvPr id="35" name="矩形 34"/>
            <p:cNvSpPr/>
            <p:nvPr/>
          </p:nvSpPr>
          <p:spPr>
            <a:xfrm>
              <a:off x="4821591" y="2886635"/>
              <a:ext cx="211330" cy="1943883"/>
            </a:xfrm>
            <a:prstGeom prst="rect">
              <a:avLst/>
            </a:prstGeom>
            <a:gradFill>
              <a:gsLst>
                <a:gs pos="0">
                  <a:srgbClr val="E3F0F9"/>
                </a:gs>
                <a:gs pos="66000">
                  <a:srgbClr val="008CDF"/>
                </a:gs>
              </a:gsLst>
              <a:lin ang="27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sp>
          <p:nvSpPr>
            <p:cNvPr id="38" name="矩形 37"/>
            <p:cNvSpPr/>
            <p:nvPr/>
          </p:nvSpPr>
          <p:spPr>
            <a:xfrm>
              <a:off x="5437413" y="3378299"/>
              <a:ext cx="211330" cy="1452220"/>
            </a:xfrm>
            <a:prstGeom prst="rect">
              <a:avLst/>
            </a:prstGeom>
            <a:solidFill>
              <a:sysClr val="windowText" lastClr="000000">
                <a:lumMod val="75000"/>
                <a:lumOff val="2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grpSp>
      <p:grpSp>
        <p:nvGrpSpPr>
          <p:cNvPr id="39" name="组合 38"/>
          <p:cNvGrpSpPr/>
          <p:nvPr/>
        </p:nvGrpSpPr>
        <p:grpSpPr>
          <a:xfrm>
            <a:off x="7057222" y="1933203"/>
            <a:ext cx="4639274" cy="3620729"/>
            <a:chOff x="7057222" y="1933203"/>
            <a:chExt cx="4639274" cy="3620729"/>
          </a:xfrm>
        </p:grpSpPr>
        <p:sp>
          <p:nvSpPr>
            <p:cNvPr id="40" name="矩形 39"/>
            <p:cNvSpPr/>
            <p:nvPr/>
          </p:nvSpPr>
          <p:spPr>
            <a:xfrm>
              <a:off x="7066748" y="2757590"/>
              <a:ext cx="4275514" cy="1028295"/>
            </a:xfrm>
            <a:prstGeom prst="rect">
              <a:avLst/>
            </a:prstGeom>
            <a:noFill/>
          </p:spPr>
          <p:txBody>
            <a:bodyPr wrap="square" rtlCol="0">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prstClr val="black">
                      <a:lumMod val="85000"/>
                      <a:lumOff val="15000"/>
                    </a:prstClr>
                  </a:solidFill>
                  <a:effectLst/>
                  <a:uLnTx/>
                  <a:uFillTx/>
                  <a:latin typeface="阿里巴巴普惠体 R" panose="00020600040101010101" charset="-122"/>
                  <a:ea typeface="阿里巴巴普惠体 R" panose="00020600040101010101" charset="-122"/>
                  <a:cs typeface="阿里巴巴普惠体 R" panose="00020600040101010101" charset="-122"/>
                </a:rPr>
                <a:t>单击此处键入文本单击此处键入文本单击此处</a:t>
              </a:r>
              <a:endParaRPr kumimoji="0" lang="en-US" altLang="zh-CN" sz="1400" b="0" i="0" u="none" strike="noStrike" kern="0" cap="none" spc="0" normalizeH="0" baseline="0" noProof="0" dirty="0">
                <a:ln>
                  <a:noFill/>
                </a:ln>
                <a:solidFill>
                  <a:prstClr val="black">
                    <a:lumMod val="85000"/>
                    <a:lumOff val="15000"/>
                  </a:prstClr>
                </a:solidFill>
                <a:effectLst/>
                <a:uLnTx/>
                <a:uFillTx/>
                <a:latin typeface="阿里巴巴普惠体 R" panose="00020600040101010101" charset="-122"/>
                <a:ea typeface="阿里巴巴普惠体 R" panose="00020600040101010101" charset="-122"/>
                <a:cs typeface="阿里巴巴普惠体 R" panose="00020600040101010101" charset="-122"/>
              </a:endParaRPr>
            </a:p>
            <a:p>
              <a:pPr marL="0" marR="0" lvl="0" indent="0" defTabSz="91440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prstClr val="black">
                      <a:lumMod val="85000"/>
                      <a:lumOff val="15000"/>
                    </a:prstClr>
                  </a:solidFill>
                  <a:effectLst/>
                  <a:uLnTx/>
                  <a:uFillTx/>
                  <a:latin typeface="阿里巴巴普惠体 R" panose="00020600040101010101" charset="-122"/>
                  <a:ea typeface="阿里巴巴普惠体 R" panose="00020600040101010101" charset="-122"/>
                  <a:cs typeface="阿里巴巴普惠体 R" panose="00020600040101010101" charset="-122"/>
                </a:rPr>
                <a:t>键入文本单击此处单击此处键入文本单击此处键入文本单击此处键入文本单击此处</a:t>
              </a:r>
            </a:p>
          </p:txBody>
        </p:sp>
        <p:sp>
          <p:nvSpPr>
            <p:cNvPr id="41" name="矩形 40"/>
            <p:cNvSpPr/>
            <p:nvPr/>
          </p:nvSpPr>
          <p:spPr>
            <a:xfrm>
              <a:off x="7066747" y="3876478"/>
              <a:ext cx="4629749" cy="1028295"/>
            </a:xfrm>
            <a:prstGeom prst="rect">
              <a:avLst/>
            </a:prstGeom>
            <a:noFill/>
          </p:spPr>
          <p:txBody>
            <a:bodyPr wrap="square" rtlCol="0">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prstClr val="black">
                      <a:lumMod val="85000"/>
                      <a:lumOff val="15000"/>
                    </a:prstClr>
                  </a:solidFill>
                  <a:effectLst/>
                  <a:uLnTx/>
                  <a:uFillTx/>
                  <a:latin typeface="阿里巴巴普惠体 R" panose="00020600040101010101" charset="-122"/>
                  <a:ea typeface="阿里巴巴普惠体 R" panose="00020600040101010101" charset="-122"/>
                  <a:cs typeface="阿里巴巴普惠体 R" panose="00020600040101010101" charset="-122"/>
                </a:rPr>
                <a:t>单击此处键入文本单击此处键入文本单击此处</a:t>
              </a:r>
              <a:endParaRPr kumimoji="0" lang="en-US" altLang="zh-CN" sz="1400" b="0" i="0" u="none" strike="noStrike" kern="0" cap="none" spc="0" normalizeH="0" baseline="0" noProof="0" dirty="0">
                <a:ln>
                  <a:noFill/>
                </a:ln>
                <a:solidFill>
                  <a:prstClr val="black">
                    <a:lumMod val="85000"/>
                    <a:lumOff val="15000"/>
                  </a:prstClr>
                </a:solidFill>
                <a:effectLst/>
                <a:uLnTx/>
                <a:uFillTx/>
                <a:latin typeface="阿里巴巴普惠体 R" panose="00020600040101010101" charset="-122"/>
                <a:ea typeface="阿里巴巴普惠体 R" panose="00020600040101010101" charset="-122"/>
                <a:cs typeface="阿里巴巴普惠体 R" panose="00020600040101010101" charset="-122"/>
              </a:endParaRPr>
            </a:p>
            <a:p>
              <a:pPr marL="0" marR="0" lvl="0" indent="0" defTabSz="91440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prstClr val="black">
                      <a:lumMod val="85000"/>
                      <a:lumOff val="15000"/>
                    </a:prstClr>
                  </a:solidFill>
                  <a:effectLst/>
                  <a:uLnTx/>
                  <a:uFillTx/>
                  <a:latin typeface="阿里巴巴普惠体 R" panose="00020600040101010101" charset="-122"/>
                  <a:ea typeface="阿里巴巴普惠体 R" panose="00020600040101010101" charset="-122"/>
                  <a:cs typeface="阿里巴巴普惠体 R" panose="00020600040101010101" charset="-122"/>
                </a:rPr>
                <a:t>键入文本单击此处单击此处键入文本单击此处键入文本单击此处键入文本单击此处</a:t>
              </a:r>
            </a:p>
          </p:txBody>
        </p:sp>
        <p:sp>
          <p:nvSpPr>
            <p:cNvPr id="42" name="文本框 41"/>
            <p:cNvSpPr txBox="1"/>
            <p:nvPr/>
          </p:nvSpPr>
          <p:spPr>
            <a:xfrm>
              <a:off x="7057222" y="1933203"/>
              <a:ext cx="2733441" cy="646331"/>
            </a:xfrm>
            <a:prstGeom prst="rect">
              <a:avLst/>
            </a:prstGeom>
            <a:noFill/>
          </p:spPr>
          <p:txBody>
            <a:bodyPr wrap="none" rtlCol="0">
              <a:spAutoFit/>
            </a:bodyPr>
            <a:lstStyle>
              <a:defPPr>
                <a:defRPr lang="zh-CN"/>
              </a:defPPr>
              <a:lvl1pPr algn="ctr">
                <a:defRPr sz="2400">
                  <a:solidFill>
                    <a:srgbClr val="EA7D7E"/>
                  </a:solidFill>
                  <a:latin typeface="优设标题黑" panose="00000500000000000000" pitchFamily="2" charset="-122"/>
                  <a:ea typeface="优设标题黑" panose="00000500000000000000" pitchFamily="2" charset="-122"/>
                </a:defRPr>
              </a:lvl1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600" b="0" i="0" u="none" strike="noStrike" kern="0" cap="none" spc="0" normalizeH="0" baseline="0" noProof="0" dirty="0">
                  <a:ln>
                    <a:noFill/>
                  </a:ln>
                  <a:gradFill>
                    <a:gsLst>
                      <a:gs pos="0">
                        <a:srgbClr val="E3F0F9"/>
                      </a:gs>
                      <a:gs pos="66000">
                        <a:srgbClr val="008CDF"/>
                      </a:gs>
                    </a:gsLst>
                    <a:lin ang="2700000" scaled="1"/>
                  </a:gradFill>
                  <a:effectLst/>
                  <a:uLnTx/>
                  <a:uFillTx/>
                  <a:latin typeface="阿里巴巴普惠体 R" panose="00020600040101010101" charset="-122"/>
                  <a:ea typeface="阿里巴巴普惠体 R" panose="00020600040101010101" charset="-122"/>
                  <a:cs typeface="阿里巴巴普惠体 R" panose="00020600040101010101" charset="-122"/>
                </a:rPr>
                <a:t>添加文本标题</a:t>
              </a:r>
            </a:p>
          </p:txBody>
        </p:sp>
        <p:sp>
          <p:nvSpPr>
            <p:cNvPr id="43" name="矩形 42"/>
            <p:cNvSpPr/>
            <p:nvPr/>
          </p:nvSpPr>
          <p:spPr>
            <a:xfrm>
              <a:off x="7187940" y="5246155"/>
              <a:ext cx="1127386" cy="307777"/>
            </a:xfrm>
            <a:prstGeom prst="rect">
              <a:avLst/>
            </a:prstGeom>
            <a:ln>
              <a:solidFill>
                <a:sysClr val="windowText" lastClr="000000">
                  <a:lumMod val="65000"/>
                  <a:lumOff val="35000"/>
                </a:sysClr>
              </a:solid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dirty="0">
                  <a:ln>
                    <a:noFill/>
                  </a:ln>
                  <a:solidFill>
                    <a:prstClr val="black">
                      <a:lumMod val="65000"/>
                      <a:lumOff val="35000"/>
                    </a:prstClr>
                  </a:solidFill>
                  <a:effectLst/>
                  <a:uLnTx/>
                  <a:uFillTx/>
                  <a:latin typeface="阿里巴巴普惠体 R" panose="00020600040101010101" charset="-122"/>
                  <a:ea typeface="思源黑体 CN Regular" panose="020B0500000000000000" pitchFamily="34" charset="-122"/>
                  <a:cs typeface="Arial" panose="020B0604020202020204" pitchFamily="34" charset="0"/>
                </a:rPr>
                <a:t>文本标题</a:t>
              </a:r>
              <a:endParaRPr kumimoji="0" lang="zh-CN" altLang="en-US" sz="1400" b="0" i="0" u="none" strike="noStrike" kern="0" cap="none" spc="0" normalizeH="0" baseline="0" noProof="0" dirty="0">
                <a:ln>
                  <a:noFill/>
                </a:ln>
                <a:solidFill>
                  <a:prstClr val="black">
                    <a:lumMod val="65000"/>
                    <a:lumOff val="35000"/>
                  </a:prstClr>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cxnSp>
          <p:nvCxnSpPr>
            <p:cNvPr id="44" name="直接连接符 43"/>
            <p:cNvCxnSpPr/>
            <p:nvPr/>
          </p:nvCxnSpPr>
          <p:spPr>
            <a:xfrm flipH="1">
              <a:off x="7168890" y="2630993"/>
              <a:ext cx="3661591" cy="0"/>
            </a:xfrm>
            <a:prstGeom prst="line">
              <a:avLst/>
            </a:prstGeom>
            <a:noFill/>
            <a:ln w="28575" cap="flat" cmpd="sng" algn="ctr">
              <a:solidFill>
                <a:srgbClr val="7F7F7F"/>
              </a:solidFill>
              <a:prstDash val="solid"/>
              <a:miter lim="800000"/>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1000"/>
                                        <p:tgtEl>
                                          <p:spTgt spid="36"/>
                                        </p:tgtEl>
                                      </p:cBhvr>
                                    </p:animEffect>
                                    <p:anim calcmode="lin" valueType="num">
                                      <p:cBhvr>
                                        <p:cTn id="8" dur="1000" fill="hold"/>
                                        <p:tgtEl>
                                          <p:spTgt spid="36"/>
                                        </p:tgtEl>
                                        <p:attrNameLst>
                                          <p:attrName>ppt_x</p:attrName>
                                        </p:attrNameLst>
                                      </p:cBhvr>
                                      <p:tavLst>
                                        <p:tav tm="0">
                                          <p:val>
                                            <p:strVal val="#ppt_x"/>
                                          </p:val>
                                        </p:tav>
                                        <p:tav tm="100000">
                                          <p:val>
                                            <p:strVal val="#ppt_x"/>
                                          </p:val>
                                        </p:tav>
                                      </p:tavLst>
                                    </p:anim>
                                    <p:anim calcmode="lin" valueType="num">
                                      <p:cBhvr>
                                        <p:cTn id="9" dur="1000" fill="hold"/>
                                        <p:tgtEl>
                                          <p:spTgt spid="3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1000"/>
                                        <p:tgtEl>
                                          <p:spTgt spid="37"/>
                                        </p:tgtEl>
                                      </p:cBhvr>
                                    </p:animEffect>
                                    <p:anim calcmode="lin" valueType="num">
                                      <p:cBhvr>
                                        <p:cTn id="13" dur="1000" fill="hold"/>
                                        <p:tgtEl>
                                          <p:spTgt spid="37"/>
                                        </p:tgtEl>
                                        <p:attrNameLst>
                                          <p:attrName>ppt_x</p:attrName>
                                        </p:attrNameLst>
                                      </p:cBhvr>
                                      <p:tavLst>
                                        <p:tav tm="0">
                                          <p:val>
                                            <p:strVal val="#ppt_x"/>
                                          </p:val>
                                        </p:tav>
                                        <p:tav tm="100000">
                                          <p:val>
                                            <p:strVal val="#ppt_x"/>
                                          </p:val>
                                        </p:tav>
                                      </p:tavLst>
                                    </p:anim>
                                    <p:anim calcmode="lin" valueType="num">
                                      <p:cBhvr>
                                        <p:cTn id="14" dur="1000" fill="hold"/>
                                        <p:tgtEl>
                                          <p:spTgt spid="37"/>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anim calcmode="lin" valueType="num">
                                      <p:cBhvr>
                                        <p:cTn id="19" dur="500" fill="hold"/>
                                        <p:tgtEl>
                                          <p:spTgt spid="7"/>
                                        </p:tgtEl>
                                        <p:attrNameLst>
                                          <p:attrName>ppt_x</p:attrName>
                                        </p:attrNameLst>
                                      </p:cBhvr>
                                      <p:tavLst>
                                        <p:tav tm="0">
                                          <p:val>
                                            <p:strVal val="#ppt_x"/>
                                          </p:val>
                                        </p:tav>
                                        <p:tav tm="100000">
                                          <p:val>
                                            <p:strVal val="#ppt_x"/>
                                          </p:val>
                                        </p:tav>
                                      </p:tavLst>
                                    </p:anim>
                                    <p:anim calcmode="lin" valueType="num">
                                      <p:cBhvr>
                                        <p:cTn id="20" dur="500" fill="hold"/>
                                        <p:tgtEl>
                                          <p:spTgt spid="7"/>
                                        </p:tgtEl>
                                        <p:attrNameLst>
                                          <p:attrName>ppt_y</p:attrName>
                                        </p:attrNameLst>
                                      </p:cBhvr>
                                      <p:tavLst>
                                        <p:tav tm="0">
                                          <p:val>
                                            <p:strVal val="#ppt_y+.1"/>
                                          </p:val>
                                        </p:tav>
                                        <p:tav tm="100000">
                                          <p:val>
                                            <p:strVal val="#ppt_y"/>
                                          </p:val>
                                        </p:tav>
                                      </p:tavLst>
                                    </p:anim>
                                  </p:childTnLst>
                                </p:cTn>
                              </p:par>
                            </p:childTnLst>
                          </p:cTn>
                        </p:par>
                        <p:par>
                          <p:cTn id="21" fill="hold">
                            <p:stCondLst>
                              <p:cond delay="1500"/>
                            </p:stCondLst>
                            <p:childTnLst>
                              <p:par>
                                <p:cTn id="22" presetID="42" presetClass="entr" presetSubtype="0" fill="hold" nodeType="after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fade">
                                      <p:cBhvr>
                                        <p:cTn id="24" dur="500"/>
                                        <p:tgtEl>
                                          <p:spTgt spid="39"/>
                                        </p:tgtEl>
                                      </p:cBhvr>
                                    </p:animEffect>
                                    <p:anim calcmode="lin" valueType="num">
                                      <p:cBhvr>
                                        <p:cTn id="25" dur="500" fill="hold"/>
                                        <p:tgtEl>
                                          <p:spTgt spid="39"/>
                                        </p:tgtEl>
                                        <p:attrNameLst>
                                          <p:attrName>ppt_x</p:attrName>
                                        </p:attrNameLst>
                                      </p:cBhvr>
                                      <p:tavLst>
                                        <p:tav tm="0">
                                          <p:val>
                                            <p:strVal val="#ppt_x"/>
                                          </p:val>
                                        </p:tav>
                                        <p:tav tm="100000">
                                          <p:val>
                                            <p:strVal val="#ppt_x"/>
                                          </p:val>
                                        </p:tav>
                                      </p:tavLst>
                                    </p:anim>
                                    <p:anim calcmode="lin" valueType="num">
                                      <p:cBhvr>
                                        <p:cTn id="26" dur="5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ChangeArrowheads="1"/>
          </p:cNvSpPr>
          <p:nvPr/>
        </p:nvSpPr>
        <p:spPr bwMode="auto">
          <a:xfrm>
            <a:off x="0" y="1"/>
            <a:ext cx="12192000" cy="3429000"/>
          </a:xfrm>
          <a:prstGeom prst="rect">
            <a:avLst/>
          </a:prstGeom>
          <a:gradFill>
            <a:gsLst>
              <a:gs pos="100000">
                <a:srgbClr val="0070C0"/>
              </a:gs>
              <a:gs pos="0">
                <a:srgbClr val="00B0F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阿里巴巴普惠体 R" panose="00020600040101010101" charset="-122"/>
              <a:ea typeface="阿里巴巴普惠体 R" panose="00020600040101010101" charset="-122"/>
              <a:cs typeface="阿里巴巴普惠体 R" panose="00020600040101010101" charset="-122"/>
            </a:endParaRPr>
          </a:p>
        </p:txBody>
      </p:sp>
      <p:sp>
        <p:nvSpPr>
          <p:cNvPr id="8" name="矩形 7"/>
          <p:cNvSpPr/>
          <p:nvPr/>
        </p:nvSpPr>
        <p:spPr>
          <a:xfrm>
            <a:off x="355600" y="281668"/>
            <a:ext cx="11480800" cy="6294664"/>
          </a:xfrm>
          <a:prstGeom prst="rect">
            <a:avLst/>
          </a:prstGeom>
          <a:solidFill>
            <a:srgbClr val="F7FBFE"/>
          </a:solidFill>
          <a:ln>
            <a:noFill/>
          </a:ln>
          <a:effectLst>
            <a:outerShdw blurRad="63500" sx="101000" sy="101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思源黑体 CN Regular" panose="020B0500000000000000" pitchFamily="34" charset="-122"/>
              <a:cs typeface="阿里巴巴普惠体 R" panose="00020600040101010101" charset="-122"/>
            </a:endParaRPr>
          </a:p>
        </p:txBody>
      </p:sp>
      <p:sp>
        <p:nvSpPr>
          <p:cNvPr id="36" name="文本框 35"/>
          <p:cNvSpPr txBox="1"/>
          <p:nvPr/>
        </p:nvSpPr>
        <p:spPr>
          <a:xfrm>
            <a:off x="2002971" y="452493"/>
            <a:ext cx="8186058" cy="646331"/>
          </a:xfrm>
          <a:prstGeom prst="rect">
            <a:avLst/>
          </a:prstGeom>
          <a:noFill/>
        </p:spPr>
        <p:txBody>
          <a:bodyPr wrap="square" rtlCol="0">
            <a:spAutoFit/>
          </a:bodyPr>
          <a:lstStyle/>
          <a:p>
            <a:pPr algn="ctr">
              <a:tabLst>
                <a:tab pos="261620" algn="l"/>
              </a:tabLst>
            </a:pPr>
            <a:r>
              <a:rPr lang="zh-CN" altLang="en-US" sz="3600" dirty="0">
                <a:ln w="19050">
                  <a:noFill/>
                </a:ln>
                <a:solidFill>
                  <a:srgbClr val="00A8E7"/>
                </a:solidFill>
                <a:latin typeface="站酷小薇LOGO体" panose="02010600010101010101" pitchFamily="2" charset="-122"/>
                <a:ea typeface="站酷小薇LOGO体" panose="02010600010101010101" pitchFamily="2" charset="-122"/>
                <a:cs typeface="阿里巴巴普惠体 R" panose="00020600040101010101" charset="-122"/>
              </a:rPr>
              <a:t>添加标题内容</a:t>
            </a:r>
          </a:p>
        </p:txBody>
      </p:sp>
      <p:sp>
        <p:nvSpPr>
          <p:cNvPr id="37" name="矩形 36"/>
          <p:cNvSpPr/>
          <p:nvPr/>
        </p:nvSpPr>
        <p:spPr>
          <a:xfrm>
            <a:off x="4021986" y="1096670"/>
            <a:ext cx="4226664" cy="355034"/>
          </a:xfrm>
          <a:prstGeom prst="rect">
            <a:avLst/>
          </a:prstGeom>
        </p:spPr>
        <p:txBody>
          <a:bodyPr wrap="square">
            <a:spAutoFit/>
          </a:bodyPr>
          <a:lstStyle/>
          <a:p>
            <a:pPr algn="ctr">
              <a:lnSpc>
                <a:spcPct val="150000"/>
              </a:lnSpc>
              <a:defRPr/>
            </a:pPr>
            <a:r>
              <a:rPr lang="en-US" altLang="zh-CN" sz="600" kern="0" dirty="0">
                <a:ea typeface="阿里巴巴普惠体 R" panose="00020600040101010101" charset="-122"/>
                <a:cs typeface="阿里巴巴普惠体 R" panose="00020600040101010101" charset="-122"/>
              </a:rPr>
              <a:t>PLEASE ENTER YOUR DETAILED TEXT HERE, THE CONTENT SHOULD BE CONCISE AND CLEAR, CONCISE AND CONCISE DO NOT NEED TOO MUCH TEXT MODIFICATION AND EXPRESSION</a:t>
            </a:r>
            <a:r>
              <a:rPr lang="zh-CN" altLang="en-US" sz="600" kern="0" dirty="0">
                <a:ea typeface="阿里巴巴普惠体 R" panose="00020600040101010101" charset="-122"/>
                <a:cs typeface="阿里巴巴普惠体 R" panose="00020600040101010101" charset="-122"/>
              </a:rPr>
              <a:t>。</a:t>
            </a:r>
          </a:p>
        </p:txBody>
      </p:sp>
      <p:graphicFrame>
        <p:nvGraphicFramePr>
          <p:cNvPr id="7" name="Chart 29"/>
          <p:cNvGraphicFramePr/>
          <p:nvPr/>
        </p:nvGraphicFramePr>
        <p:xfrm flipH="1">
          <a:off x="5761898" y="1636224"/>
          <a:ext cx="5923819" cy="4490712"/>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组合 8"/>
          <p:cNvGrpSpPr/>
          <p:nvPr/>
        </p:nvGrpSpPr>
        <p:grpSpPr>
          <a:xfrm>
            <a:off x="1192051" y="2033181"/>
            <a:ext cx="4569847" cy="3334619"/>
            <a:chOff x="1192051" y="2033181"/>
            <a:chExt cx="4569847" cy="3334619"/>
          </a:xfrm>
        </p:grpSpPr>
        <p:sp>
          <p:nvSpPr>
            <p:cNvPr id="10" name="文本框 9"/>
            <p:cNvSpPr txBox="1"/>
            <p:nvPr/>
          </p:nvSpPr>
          <p:spPr>
            <a:xfrm flipH="1">
              <a:off x="1195338" y="3046844"/>
              <a:ext cx="4566560" cy="2320956"/>
            </a:xfrm>
            <a:prstGeom prst="rect">
              <a:avLst/>
            </a:prstGeom>
            <a:noFill/>
          </p:spPr>
          <p:txBody>
            <a:bodyPr wrap="square" rtlCol="0">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prstClr val="black">
                      <a:lumMod val="85000"/>
                      <a:lumOff val="15000"/>
                    </a:prstClr>
                  </a:solidFill>
                  <a:effectLst/>
                  <a:uLnTx/>
                  <a:uFillTx/>
                  <a:latin typeface="阿里巴巴普惠体 R" panose="00020600040101010101" charset="-122"/>
                  <a:ea typeface="阿里巴巴普惠体 R" panose="00020600040101010101" charset="-122"/>
                  <a:cs typeface="阿里巴巴普惠体 R" panose="00020600040101010101" charset="-122"/>
                </a:rPr>
                <a:t>单击此处键入文本单击此处键入文本单击此处</a:t>
              </a:r>
              <a:endParaRPr kumimoji="0" lang="en-US" altLang="zh-CN" sz="1400" b="0" i="0" u="none" strike="noStrike" kern="0" cap="none" spc="0" normalizeH="0" baseline="0" noProof="0" dirty="0">
                <a:ln>
                  <a:noFill/>
                </a:ln>
                <a:solidFill>
                  <a:prstClr val="black">
                    <a:lumMod val="85000"/>
                    <a:lumOff val="15000"/>
                  </a:prstClr>
                </a:solidFill>
                <a:effectLst/>
                <a:uLnTx/>
                <a:uFillTx/>
                <a:latin typeface="阿里巴巴普惠体 R" panose="00020600040101010101" charset="-122"/>
                <a:ea typeface="阿里巴巴普惠体 R" panose="00020600040101010101" charset="-122"/>
                <a:cs typeface="阿里巴巴普惠体 R" panose="00020600040101010101" charset="-122"/>
              </a:endParaRPr>
            </a:p>
            <a:p>
              <a:pPr marL="0" marR="0" lvl="0" indent="0" defTabSz="91440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prstClr val="black">
                      <a:lumMod val="85000"/>
                      <a:lumOff val="15000"/>
                    </a:prstClr>
                  </a:solidFill>
                  <a:effectLst/>
                  <a:uLnTx/>
                  <a:uFillTx/>
                  <a:latin typeface="阿里巴巴普惠体 R" panose="00020600040101010101" charset="-122"/>
                  <a:ea typeface="阿里巴巴普惠体 R" panose="00020600040101010101" charset="-122"/>
                  <a:cs typeface="阿里巴巴普惠体 R" panose="00020600040101010101" charset="-122"/>
                </a:rPr>
                <a:t>键入文本单击此处单击此处键入文本单击此处键入文本单击此处键入文本单击此处文本单击此</a:t>
              </a:r>
              <a:endParaRPr kumimoji="0" lang="en-US" altLang="zh-CN" sz="1400" b="0" i="0" u="none" strike="noStrike" kern="0" cap="none" spc="0" normalizeH="0" baseline="0" noProof="0" dirty="0">
                <a:ln>
                  <a:noFill/>
                </a:ln>
                <a:solidFill>
                  <a:prstClr val="black">
                    <a:lumMod val="85000"/>
                    <a:lumOff val="15000"/>
                  </a:prstClr>
                </a:solidFill>
                <a:effectLst/>
                <a:uLnTx/>
                <a:uFillTx/>
                <a:latin typeface="阿里巴巴普惠体 R" panose="00020600040101010101" charset="-122"/>
                <a:ea typeface="阿里巴巴普惠体 R" panose="00020600040101010101" charset="-122"/>
                <a:cs typeface="阿里巴巴普惠体 R" panose="00020600040101010101" charset="-122"/>
              </a:endParaRPr>
            </a:p>
            <a:p>
              <a:pPr marL="0" marR="0" lvl="0" indent="0" defTabSz="91440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prstClr val="black">
                      <a:lumMod val="85000"/>
                      <a:lumOff val="15000"/>
                    </a:prstClr>
                  </a:solidFill>
                  <a:effectLst/>
                  <a:uLnTx/>
                  <a:uFillTx/>
                  <a:latin typeface="阿里巴巴普惠体 R" panose="00020600040101010101" charset="-122"/>
                  <a:ea typeface="阿里巴巴普惠体 R" panose="00020600040101010101" charset="-122"/>
                  <a:cs typeface="阿里巴巴普惠体 R" panose="00020600040101010101" charset="-122"/>
                </a:rPr>
                <a:t>处键入文本单击此处单击此处键入</a:t>
              </a:r>
              <a:endParaRPr kumimoji="0" lang="en-US" altLang="zh-CN" sz="1400" b="0" i="0" u="none" strike="noStrike" kern="0" cap="none" spc="0" normalizeH="0" baseline="0" noProof="0" dirty="0">
                <a:ln>
                  <a:noFill/>
                </a:ln>
                <a:solidFill>
                  <a:prstClr val="black">
                    <a:lumMod val="85000"/>
                    <a:lumOff val="15000"/>
                  </a:prstClr>
                </a:solidFill>
                <a:effectLst/>
                <a:uLnTx/>
                <a:uFillTx/>
                <a:latin typeface="阿里巴巴普惠体 R" panose="00020600040101010101" charset="-122"/>
                <a:ea typeface="阿里巴巴普惠体 R" panose="00020600040101010101" charset="-122"/>
                <a:cs typeface="阿里巴巴普惠体 R" panose="00020600040101010101" charset="-122"/>
              </a:endParaRPr>
            </a:p>
            <a:p>
              <a:pPr marL="0" marR="0" lvl="0" indent="0" defTabSz="91440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prstClr val="black">
                      <a:lumMod val="85000"/>
                      <a:lumOff val="15000"/>
                    </a:prstClr>
                  </a:solidFill>
                  <a:effectLst/>
                  <a:uLnTx/>
                  <a:uFillTx/>
                  <a:latin typeface="阿里巴巴普惠体 R" panose="00020600040101010101" charset="-122"/>
                  <a:ea typeface="阿里巴巴普惠体 R" panose="00020600040101010101" charset="-122"/>
                  <a:cs typeface="阿里巴巴普惠体 R" panose="00020600040101010101" charset="-122"/>
                </a:rPr>
                <a:t>文本单击此处键入文本单击此处</a:t>
              </a:r>
              <a:endParaRPr kumimoji="0" lang="en-US" altLang="zh-CN" sz="1400" b="0" i="0" u="none" strike="noStrike" kern="0" cap="none" spc="0" normalizeH="0" baseline="0" noProof="0" dirty="0">
                <a:ln>
                  <a:noFill/>
                </a:ln>
                <a:solidFill>
                  <a:prstClr val="black">
                    <a:lumMod val="85000"/>
                    <a:lumOff val="15000"/>
                  </a:prstClr>
                </a:solidFill>
                <a:effectLst/>
                <a:uLnTx/>
                <a:uFillTx/>
                <a:latin typeface="阿里巴巴普惠体 R" panose="00020600040101010101" charset="-122"/>
                <a:ea typeface="阿里巴巴普惠体 R" panose="00020600040101010101" charset="-122"/>
                <a:cs typeface="阿里巴巴普惠体 R" panose="00020600040101010101" charset="-122"/>
              </a:endParaRPr>
            </a:p>
            <a:p>
              <a:pPr marL="0" marR="0" lvl="0" indent="0" defTabSz="91440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prstClr val="black">
                      <a:lumMod val="85000"/>
                      <a:lumOff val="15000"/>
                    </a:prstClr>
                  </a:solidFill>
                  <a:effectLst/>
                  <a:uLnTx/>
                  <a:uFillTx/>
                  <a:latin typeface="阿里巴巴普惠体 R" panose="00020600040101010101" charset="-122"/>
                  <a:ea typeface="阿里巴巴普惠体 R" panose="00020600040101010101" charset="-122"/>
                  <a:cs typeface="阿里巴巴普惠体 R" panose="00020600040101010101" charset="-122"/>
                </a:rPr>
                <a:t>键入文本单击此处单击此处键入文本单击此处</a:t>
              </a:r>
              <a:endParaRPr kumimoji="0" lang="en-US" altLang="zh-CN" sz="1400" b="0" i="0" u="none" strike="noStrike" kern="0" cap="none" spc="0" normalizeH="0" baseline="0" noProof="0" dirty="0">
                <a:ln>
                  <a:noFill/>
                </a:ln>
                <a:solidFill>
                  <a:prstClr val="black">
                    <a:lumMod val="85000"/>
                    <a:lumOff val="15000"/>
                  </a:prstClr>
                </a:solidFill>
                <a:effectLst/>
                <a:uLnTx/>
                <a:uFillTx/>
                <a:latin typeface="阿里巴巴普惠体 R" panose="00020600040101010101" charset="-122"/>
                <a:ea typeface="阿里巴巴普惠体 R" panose="00020600040101010101" charset="-122"/>
                <a:cs typeface="阿里巴巴普惠体 R" panose="00020600040101010101" charset="-122"/>
              </a:endParaRPr>
            </a:p>
            <a:p>
              <a:pPr marL="0" marR="0" lvl="0" indent="0" defTabSz="91440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prstClr val="black">
                      <a:lumMod val="85000"/>
                      <a:lumOff val="15000"/>
                    </a:prstClr>
                  </a:solidFill>
                  <a:effectLst/>
                  <a:uLnTx/>
                  <a:uFillTx/>
                  <a:latin typeface="阿里巴巴普惠体 R" panose="00020600040101010101" charset="-122"/>
                  <a:ea typeface="阿里巴巴普惠体 R" panose="00020600040101010101" charset="-122"/>
                  <a:cs typeface="阿里巴巴普惠体 R" panose="00020600040101010101" charset="-122"/>
                </a:rPr>
                <a:t>处键入文本单击此处</a:t>
              </a:r>
            </a:p>
          </p:txBody>
        </p:sp>
        <p:cxnSp>
          <p:nvCxnSpPr>
            <p:cNvPr id="11" name="直接连接符 10"/>
            <p:cNvCxnSpPr/>
            <p:nvPr/>
          </p:nvCxnSpPr>
          <p:spPr>
            <a:xfrm flipH="1">
              <a:off x="1291948" y="2844470"/>
              <a:ext cx="3661591" cy="0"/>
            </a:xfrm>
            <a:prstGeom prst="line">
              <a:avLst/>
            </a:prstGeom>
            <a:noFill/>
            <a:ln w="28575" cap="flat" cmpd="sng" algn="ctr">
              <a:solidFill>
                <a:srgbClr val="7F7F7F"/>
              </a:solidFill>
              <a:prstDash val="solid"/>
              <a:miter lim="800000"/>
            </a:ln>
            <a:effectLst/>
          </p:spPr>
        </p:cxnSp>
        <p:sp>
          <p:nvSpPr>
            <p:cNvPr id="12" name="文本框 11"/>
            <p:cNvSpPr txBox="1"/>
            <p:nvPr/>
          </p:nvSpPr>
          <p:spPr>
            <a:xfrm>
              <a:off x="1192051" y="2033181"/>
              <a:ext cx="2733441" cy="646331"/>
            </a:xfrm>
            <a:prstGeom prst="rect">
              <a:avLst/>
            </a:prstGeom>
            <a:noFill/>
          </p:spPr>
          <p:txBody>
            <a:bodyPr wrap="none" rtlCol="0">
              <a:spAutoFit/>
            </a:bodyPr>
            <a:lstStyle>
              <a:defPPr>
                <a:defRPr lang="zh-CN"/>
              </a:defPPr>
              <a:lvl1pPr algn="ctr">
                <a:defRPr sz="3600">
                  <a:solidFill>
                    <a:srgbClr val="EA7D7E"/>
                  </a:solidFill>
                  <a:latin typeface="优设标题黑" panose="00000500000000000000" pitchFamily="2" charset="-122"/>
                  <a:ea typeface="优设标题黑" panose="00000500000000000000" pitchFamily="2" charset="-122"/>
                </a:defRPr>
              </a:lvl1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600" b="0" i="0" u="none" strike="noStrike" kern="0" cap="none" spc="0" normalizeH="0" baseline="0" noProof="0" dirty="0">
                  <a:ln>
                    <a:noFill/>
                  </a:ln>
                  <a:gradFill>
                    <a:gsLst>
                      <a:gs pos="0">
                        <a:srgbClr val="E3F0F9"/>
                      </a:gs>
                      <a:gs pos="66000">
                        <a:srgbClr val="008CDF"/>
                      </a:gs>
                    </a:gsLst>
                    <a:lin ang="2700000" scaled="1"/>
                  </a:gradFill>
                  <a:effectLst/>
                  <a:uLnTx/>
                  <a:uFillTx/>
                  <a:latin typeface="阿里巴巴普惠体 R" panose="00020600040101010101" charset="-122"/>
                  <a:ea typeface="阿里巴巴普惠体 R" panose="00020600040101010101" charset="-122"/>
                  <a:cs typeface="阿里巴巴普惠体 R" panose="00020600040101010101" charset="-122"/>
                </a:rPr>
                <a:t>添加文本标题</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1000"/>
                                        <p:tgtEl>
                                          <p:spTgt spid="36"/>
                                        </p:tgtEl>
                                      </p:cBhvr>
                                    </p:animEffect>
                                    <p:anim calcmode="lin" valueType="num">
                                      <p:cBhvr>
                                        <p:cTn id="8" dur="1000" fill="hold"/>
                                        <p:tgtEl>
                                          <p:spTgt spid="36"/>
                                        </p:tgtEl>
                                        <p:attrNameLst>
                                          <p:attrName>ppt_x</p:attrName>
                                        </p:attrNameLst>
                                      </p:cBhvr>
                                      <p:tavLst>
                                        <p:tav tm="0">
                                          <p:val>
                                            <p:strVal val="#ppt_x"/>
                                          </p:val>
                                        </p:tav>
                                        <p:tav tm="100000">
                                          <p:val>
                                            <p:strVal val="#ppt_x"/>
                                          </p:val>
                                        </p:tav>
                                      </p:tavLst>
                                    </p:anim>
                                    <p:anim calcmode="lin" valueType="num">
                                      <p:cBhvr>
                                        <p:cTn id="9" dur="1000" fill="hold"/>
                                        <p:tgtEl>
                                          <p:spTgt spid="3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1000"/>
                                        <p:tgtEl>
                                          <p:spTgt spid="37"/>
                                        </p:tgtEl>
                                      </p:cBhvr>
                                    </p:animEffect>
                                    <p:anim calcmode="lin" valueType="num">
                                      <p:cBhvr>
                                        <p:cTn id="13" dur="1000" fill="hold"/>
                                        <p:tgtEl>
                                          <p:spTgt spid="37"/>
                                        </p:tgtEl>
                                        <p:attrNameLst>
                                          <p:attrName>ppt_x</p:attrName>
                                        </p:attrNameLst>
                                      </p:cBhvr>
                                      <p:tavLst>
                                        <p:tav tm="0">
                                          <p:val>
                                            <p:strVal val="#ppt_x"/>
                                          </p:val>
                                        </p:tav>
                                        <p:tav tm="100000">
                                          <p:val>
                                            <p:strVal val="#ppt_x"/>
                                          </p:val>
                                        </p:tav>
                                      </p:tavLst>
                                    </p:anim>
                                    <p:anim calcmode="lin" valueType="num">
                                      <p:cBhvr>
                                        <p:cTn id="14" dur="1000" fill="hold"/>
                                        <p:tgtEl>
                                          <p:spTgt spid="37"/>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anim calcmode="lin" valueType="num">
                                      <p:cBhvr>
                                        <p:cTn id="19" dur="500" fill="hold"/>
                                        <p:tgtEl>
                                          <p:spTgt spid="9"/>
                                        </p:tgtEl>
                                        <p:attrNameLst>
                                          <p:attrName>ppt_x</p:attrName>
                                        </p:attrNameLst>
                                      </p:cBhvr>
                                      <p:tavLst>
                                        <p:tav tm="0">
                                          <p:val>
                                            <p:strVal val="#ppt_x"/>
                                          </p:val>
                                        </p:tav>
                                        <p:tav tm="100000">
                                          <p:val>
                                            <p:strVal val="#ppt_x"/>
                                          </p:val>
                                        </p:tav>
                                      </p:tavLst>
                                    </p:anim>
                                    <p:anim calcmode="lin" valueType="num">
                                      <p:cBhvr>
                                        <p:cTn id="20" dur="500" fill="hold"/>
                                        <p:tgtEl>
                                          <p:spTgt spid="9"/>
                                        </p:tgtEl>
                                        <p:attrNameLst>
                                          <p:attrName>ppt_y</p:attrName>
                                        </p:attrNameLst>
                                      </p:cBhvr>
                                      <p:tavLst>
                                        <p:tav tm="0">
                                          <p:val>
                                            <p:strVal val="#ppt_y+.1"/>
                                          </p:val>
                                        </p:tav>
                                        <p:tav tm="100000">
                                          <p:val>
                                            <p:strVal val="#ppt_y"/>
                                          </p:val>
                                        </p:tav>
                                      </p:tavLst>
                                    </p:anim>
                                  </p:childTnLst>
                                </p:cTn>
                              </p:par>
                            </p:childTnLst>
                          </p:cTn>
                        </p:par>
                        <p:par>
                          <p:cTn id="21" fill="hold">
                            <p:stCondLst>
                              <p:cond delay="1500"/>
                            </p:stCondLst>
                            <p:childTnLst>
                              <p:par>
                                <p:cTn id="22" presetID="42" presetClass="entr" presetSubtype="0"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anim calcmode="lin" valueType="num">
                                      <p:cBhvr>
                                        <p:cTn id="25" dur="500" fill="hold"/>
                                        <p:tgtEl>
                                          <p:spTgt spid="7"/>
                                        </p:tgtEl>
                                        <p:attrNameLst>
                                          <p:attrName>ppt_x</p:attrName>
                                        </p:attrNameLst>
                                      </p:cBhvr>
                                      <p:tavLst>
                                        <p:tav tm="0">
                                          <p:val>
                                            <p:strVal val="#ppt_x"/>
                                          </p:val>
                                        </p:tav>
                                        <p:tav tm="100000">
                                          <p:val>
                                            <p:strVal val="#ppt_x"/>
                                          </p:val>
                                        </p:tav>
                                      </p:tavLst>
                                    </p:anim>
                                    <p:anim calcmode="lin" valueType="num">
                                      <p:cBhvr>
                                        <p:cTn id="26" dur="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Graphic spid="7"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ChangeArrowheads="1"/>
          </p:cNvSpPr>
          <p:nvPr/>
        </p:nvSpPr>
        <p:spPr bwMode="auto">
          <a:xfrm>
            <a:off x="0" y="1"/>
            <a:ext cx="12192000" cy="3429000"/>
          </a:xfrm>
          <a:prstGeom prst="rect">
            <a:avLst/>
          </a:prstGeom>
          <a:gradFill>
            <a:gsLst>
              <a:gs pos="100000">
                <a:srgbClr val="0070C0"/>
              </a:gs>
              <a:gs pos="0">
                <a:srgbClr val="00B0F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阿里巴巴普惠体 R" panose="00020600040101010101" charset="-122"/>
              <a:ea typeface="阿里巴巴普惠体 R" panose="00020600040101010101" charset="-122"/>
              <a:cs typeface="阿里巴巴普惠体 R" panose="00020600040101010101" charset="-122"/>
            </a:endParaRPr>
          </a:p>
        </p:txBody>
      </p:sp>
      <p:sp>
        <p:nvSpPr>
          <p:cNvPr id="8" name="矩形 7"/>
          <p:cNvSpPr/>
          <p:nvPr/>
        </p:nvSpPr>
        <p:spPr>
          <a:xfrm>
            <a:off x="355600" y="281668"/>
            <a:ext cx="11480800" cy="6294664"/>
          </a:xfrm>
          <a:prstGeom prst="rect">
            <a:avLst/>
          </a:prstGeom>
          <a:solidFill>
            <a:srgbClr val="F7FBFE"/>
          </a:solidFill>
          <a:ln>
            <a:noFill/>
          </a:ln>
          <a:effectLst>
            <a:outerShdw blurRad="63500" sx="101000" sy="101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思源黑体 CN Regular" panose="020B0500000000000000" pitchFamily="34" charset="-122"/>
              <a:cs typeface="阿里巴巴普惠体 R" panose="00020600040101010101" charset="-122"/>
            </a:endParaRPr>
          </a:p>
        </p:txBody>
      </p:sp>
      <p:sp>
        <p:nvSpPr>
          <p:cNvPr id="21" name="文本框 20"/>
          <p:cNvSpPr txBox="1"/>
          <p:nvPr/>
        </p:nvSpPr>
        <p:spPr>
          <a:xfrm>
            <a:off x="2002971" y="2840017"/>
            <a:ext cx="8186058" cy="1323439"/>
          </a:xfrm>
          <a:prstGeom prst="rect">
            <a:avLst/>
          </a:prstGeom>
          <a:noFill/>
        </p:spPr>
        <p:txBody>
          <a:bodyPr wrap="square" rtlCol="0">
            <a:spAutoFit/>
          </a:bodyPr>
          <a:lstStyle/>
          <a:p>
            <a:pPr algn="ctr">
              <a:tabLst>
                <a:tab pos="261620" algn="l"/>
              </a:tabLst>
            </a:pPr>
            <a:r>
              <a:rPr lang="zh-CN" altLang="en-US" sz="8000" dirty="0">
                <a:ln w="19050">
                  <a:noFill/>
                </a:ln>
                <a:solidFill>
                  <a:srgbClr val="00A8E7"/>
                </a:solidFill>
                <a:latin typeface="站酷小薇LOGO体" panose="02010600010101010101" pitchFamily="2" charset="-122"/>
                <a:ea typeface="站酷小薇LOGO体" panose="02010600010101010101" pitchFamily="2" charset="-122"/>
                <a:cs typeface="阿里巴巴普惠体 R" panose="00020600040101010101" charset="-122"/>
              </a:rPr>
              <a:t>添加标题内容</a:t>
            </a:r>
          </a:p>
        </p:txBody>
      </p:sp>
      <p:sp>
        <p:nvSpPr>
          <p:cNvPr id="26" name="矩形 25"/>
          <p:cNvSpPr/>
          <p:nvPr/>
        </p:nvSpPr>
        <p:spPr>
          <a:xfrm>
            <a:off x="2605936" y="4093155"/>
            <a:ext cx="7058764" cy="573170"/>
          </a:xfrm>
          <a:prstGeom prst="rect">
            <a:avLst/>
          </a:prstGeom>
        </p:spPr>
        <p:txBody>
          <a:bodyPr wrap="square">
            <a:spAutoFit/>
          </a:bodyPr>
          <a:lstStyle/>
          <a:p>
            <a:pPr algn="ctr">
              <a:lnSpc>
                <a:spcPct val="150000"/>
              </a:lnSpc>
              <a:defRPr/>
            </a:pPr>
            <a:r>
              <a:rPr lang="en-US" altLang="zh-CN" sz="1100" kern="0" dirty="0">
                <a:ea typeface="阿里巴巴普惠体 R" panose="00020600040101010101" charset="-122"/>
                <a:cs typeface="阿里巴巴普惠体 R" panose="00020600040101010101" charset="-122"/>
              </a:rPr>
              <a:t>PLEASE ENTER YOUR DETAILED TEXT HERE, THE CONTENT SHOULD BE CONCISE AND CLEAR, CONCISE AND CONCISE DO NOT NEED TOO MUCH TEXT MODIFICATION AND EXPRESSION</a:t>
            </a:r>
            <a:r>
              <a:rPr lang="zh-CN" altLang="en-US" sz="1100" kern="0" dirty="0">
                <a:ea typeface="阿里巴巴普惠体 R" panose="00020600040101010101" charset="-122"/>
                <a:cs typeface="阿里巴巴普惠体 R" panose="00020600040101010101" charset="-122"/>
              </a:rPr>
              <a:t>。</a:t>
            </a:r>
          </a:p>
        </p:txBody>
      </p:sp>
      <p:sp>
        <p:nvSpPr>
          <p:cNvPr id="27" name="文本框 26"/>
          <p:cNvSpPr txBox="1"/>
          <p:nvPr/>
        </p:nvSpPr>
        <p:spPr>
          <a:xfrm>
            <a:off x="4164700" y="2152899"/>
            <a:ext cx="3862600" cy="769441"/>
          </a:xfrm>
          <a:prstGeom prst="rect">
            <a:avLst/>
          </a:prstGeom>
          <a:noFill/>
        </p:spPr>
        <p:txBody>
          <a:bodyPr wrap="square" rtlCol="0">
            <a:spAutoFit/>
          </a:bodyPr>
          <a:lstStyle/>
          <a:p>
            <a:pPr algn="ctr"/>
            <a:r>
              <a:rPr lang="en-US" altLang="zh-CN" sz="4400" dirty="0">
                <a:latin typeface="思源黑体 CN Regular" panose="020B0500000000000000" pitchFamily="34" charset="-122"/>
                <a:ea typeface="思源黑体 CN Regular" panose="020B0500000000000000" pitchFamily="34" charset="-122"/>
                <a:cs typeface="阿里巴巴普惠体 R" panose="00020600040101010101" charset="-122"/>
              </a:rPr>
              <a:t>PART 04</a:t>
            </a:r>
            <a:endParaRPr lang="zh-CN" altLang="en-US" sz="4400" dirty="0">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1000"/>
                                        <p:tgtEl>
                                          <p:spTgt spid="26"/>
                                        </p:tgtEl>
                                      </p:cBhvr>
                                    </p:animEffect>
                                    <p:anim calcmode="lin" valueType="num">
                                      <p:cBhvr>
                                        <p:cTn id="13" dur="1000" fill="hold"/>
                                        <p:tgtEl>
                                          <p:spTgt spid="26"/>
                                        </p:tgtEl>
                                        <p:attrNameLst>
                                          <p:attrName>ppt_x</p:attrName>
                                        </p:attrNameLst>
                                      </p:cBhvr>
                                      <p:tavLst>
                                        <p:tav tm="0">
                                          <p:val>
                                            <p:strVal val="#ppt_x"/>
                                          </p:val>
                                        </p:tav>
                                        <p:tav tm="100000">
                                          <p:val>
                                            <p:strVal val="#ppt_x"/>
                                          </p:val>
                                        </p:tav>
                                      </p:tavLst>
                                    </p:anim>
                                    <p:anim calcmode="lin" valueType="num">
                                      <p:cBhvr>
                                        <p:cTn id="14" dur="1000" fill="hold"/>
                                        <p:tgtEl>
                                          <p:spTgt spid="2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1000"/>
                                        <p:tgtEl>
                                          <p:spTgt spid="27"/>
                                        </p:tgtEl>
                                      </p:cBhvr>
                                    </p:animEffect>
                                    <p:anim calcmode="lin" valueType="num">
                                      <p:cBhvr>
                                        <p:cTn id="18" dur="1000" fill="hold"/>
                                        <p:tgtEl>
                                          <p:spTgt spid="27"/>
                                        </p:tgtEl>
                                        <p:attrNameLst>
                                          <p:attrName>ppt_x</p:attrName>
                                        </p:attrNameLst>
                                      </p:cBhvr>
                                      <p:tavLst>
                                        <p:tav tm="0">
                                          <p:val>
                                            <p:strVal val="#ppt_x"/>
                                          </p:val>
                                        </p:tav>
                                        <p:tav tm="100000">
                                          <p:val>
                                            <p:strVal val="#ppt_x"/>
                                          </p:val>
                                        </p:tav>
                                      </p:tavLst>
                                    </p:anim>
                                    <p:anim calcmode="lin" valueType="num">
                                      <p:cBhvr>
                                        <p:cTn id="19"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6" grpId="0"/>
      <p:bldP spid="2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ChangeArrowheads="1"/>
          </p:cNvSpPr>
          <p:nvPr/>
        </p:nvSpPr>
        <p:spPr bwMode="auto">
          <a:xfrm>
            <a:off x="0" y="1"/>
            <a:ext cx="12192000" cy="3429000"/>
          </a:xfrm>
          <a:prstGeom prst="rect">
            <a:avLst/>
          </a:prstGeom>
          <a:gradFill>
            <a:gsLst>
              <a:gs pos="100000">
                <a:srgbClr val="0070C0"/>
              </a:gs>
              <a:gs pos="0">
                <a:srgbClr val="00B0F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阿里巴巴普惠体 R" panose="00020600040101010101" charset="-122"/>
              <a:ea typeface="阿里巴巴普惠体 R" panose="00020600040101010101" charset="-122"/>
              <a:cs typeface="阿里巴巴普惠体 R" panose="00020600040101010101" charset="-122"/>
            </a:endParaRPr>
          </a:p>
        </p:txBody>
      </p:sp>
      <p:sp>
        <p:nvSpPr>
          <p:cNvPr id="8" name="矩形 7"/>
          <p:cNvSpPr/>
          <p:nvPr/>
        </p:nvSpPr>
        <p:spPr>
          <a:xfrm>
            <a:off x="355600" y="281668"/>
            <a:ext cx="11480800" cy="6294664"/>
          </a:xfrm>
          <a:prstGeom prst="rect">
            <a:avLst/>
          </a:prstGeom>
          <a:solidFill>
            <a:srgbClr val="F7FBFE"/>
          </a:solidFill>
          <a:ln>
            <a:noFill/>
          </a:ln>
          <a:effectLst>
            <a:outerShdw blurRad="63500" sx="101000" sy="101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思源黑体 CN Regular" panose="020B0500000000000000" pitchFamily="34" charset="-122"/>
              <a:cs typeface="阿里巴巴普惠体 R" panose="00020600040101010101" charset="-122"/>
            </a:endParaRPr>
          </a:p>
        </p:txBody>
      </p:sp>
      <p:sp>
        <p:nvSpPr>
          <p:cNvPr id="36" name="文本框 35"/>
          <p:cNvSpPr txBox="1"/>
          <p:nvPr/>
        </p:nvSpPr>
        <p:spPr>
          <a:xfrm>
            <a:off x="2002971" y="452493"/>
            <a:ext cx="8186058" cy="646331"/>
          </a:xfrm>
          <a:prstGeom prst="rect">
            <a:avLst/>
          </a:prstGeom>
          <a:noFill/>
        </p:spPr>
        <p:txBody>
          <a:bodyPr wrap="square" rtlCol="0">
            <a:spAutoFit/>
          </a:bodyPr>
          <a:lstStyle/>
          <a:p>
            <a:pPr algn="ctr">
              <a:tabLst>
                <a:tab pos="261620" algn="l"/>
              </a:tabLst>
            </a:pPr>
            <a:r>
              <a:rPr lang="zh-CN" altLang="en-US" sz="3600" dirty="0">
                <a:ln w="19050">
                  <a:noFill/>
                </a:ln>
                <a:solidFill>
                  <a:srgbClr val="00A8E7"/>
                </a:solidFill>
                <a:latin typeface="站酷小薇LOGO体" panose="02010600010101010101" pitchFamily="2" charset="-122"/>
                <a:ea typeface="站酷小薇LOGO体" panose="02010600010101010101" pitchFamily="2" charset="-122"/>
                <a:cs typeface="阿里巴巴普惠体 R" panose="00020600040101010101" charset="-122"/>
              </a:rPr>
              <a:t>添加标题内容</a:t>
            </a:r>
          </a:p>
        </p:txBody>
      </p:sp>
      <p:sp>
        <p:nvSpPr>
          <p:cNvPr id="37" name="矩形 36"/>
          <p:cNvSpPr/>
          <p:nvPr/>
        </p:nvSpPr>
        <p:spPr>
          <a:xfrm>
            <a:off x="4021986" y="1096670"/>
            <a:ext cx="4226664" cy="355034"/>
          </a:xfrm>
          <a:prstGeom prst="rect">
            <a:avLst/>
          </a:prstGeom>
        </p:spPr>
        <p:txBody>
          <a:bodyPr wrap="square">
            <a:spAutoFit/>
          </a:bodyPr>
          <a:lstStyle/>
          <a:p>
            <a:pPr algn="ctr">
              <a:lnSpc>
                <a:spcPct val="150000"/>
              </a:lnSpc>
              <a:defRPr/>
            </a:pPr>
            <a:r>
              <a:rPr lang="en-US" altLang="zh-CN" sz="600" kern="0" dirty="0">
                <a:ea typeface="阿里巴巴普惠体 R" panose="00020600040101010101" charset="-122"/>
                <a:cs typeface="阿里巴巴普惠体 R" panose="00020600040101010101" charset="-122"/>
              </a:rPr>
              <a:t>PLEASE ENTER YOUR DETAILED TEXT HERE, THE CONTENT SHOULD BE CONCISE AND CLEAR, CONCISE AND CONCISE DO NOT NEED TOO MUCH TEXT MODIFICATION AND EXPRESSION</a:t>
            </a:r>
            <a:r>
              <a:rPr lang="zh-CN" altLang="en-US" sz="600" kern="0" dirty="0">
                <a:ea typeface="阿里巴巴普惠体 R" panose="00020600040101010101" charset="-122"/>
                <a:cs typeface="阿里巴巴普惠体 R" panose="00020600040101010101" charset="-122"/>
              </a:rPr>
              <a:t>。</a:t>
            </a:r>
          </a:p>
        </p:txBody>
      </p:sp>
      <p:grpSp>
        <p:nvGrpSpPr>
          <p:cNvPr id="7" name="组合 6"/>
          <p:cNvGrpSpPr/>
          <p:nvPr/>
        </p:nvGrpSpPr>
        <p:grpSpPr>
          <a:xfrm>
            <a:off x="1552606" y="1694572"/>
            <a:ext cx="7173905" cy="1088570"/>
            <a:chOff x="1552606" y="1694572"/>
            <a:chExt cx="7173905" cy="1088570"/>
          </a:xfrm>
        </p:grpSpPr>
        <p:sp>
          <p:nvSpPr>
            <p:cNvPr id="9" name="任意多边形 10"/>
            <p:cNvSpPr/>
            <p:nvPr/>
          </p:nvSpPr>
          <p:spPr>
            <a:xfrm rot="1864238">
              <a:off x="5176165" y="1710190"/>
              <a:ext cx="1193083" cy="1072952"/>
            </a:xfrm>
            <a:custGeom>
              <a:avLst/>
              <a:gdLst>
                <a:gd name="connsiteX0" fmla="*/ 531453 w 2150426"/>
                <a:gd name="connsiteY0" fmla="*/ 1894557 h 1933898"/>
                <a:gd name="connsiteX1" fmla="*/ 523901 w 2150426"/>
                <a:gd name="connsiteY1" fmla="*/ 1888327 h 1933898"/>
                <a:gd name="connsiteX2" fmla="*/ 505804 w 2150426"/>
                <a:gd name="connsiteY2" fmla="*/ 1878396 h 1933898"/>
                <a:gd name="connsiteX3" fmla="*/ 445296 w 2150426"/>
                <a:gd name="connsiteY3" fmla="*/ 1809798 h 1933898"/>
                <a:gd name="connsiteX4" fmla="*/ 30326 w 2150426"/>
                <a:gd name="connsiteY4" fmla="*/ 1091048 h 1933898"/>
                <a:gd name="connsiteX5" fmla="*/ 1172 w 2150426"/>
                <a:gd name="connsiteY5" fmla="*/ 1004348 h 1933898"/>
                <a:gd name="connsiteX6" fmla="*/ 444 w 2150426"/>
                <a:gd name="connsiteY6" fmla="*/ 976700 h 1933898"/>
                <a:gd name="connsiteX7" fmla="*/ 0 w 2150426"/>
                <a:gd name="connsiteY7" fmla="*/ 974054 h 1933898"/>
                <a:gd name="connsiteX8" fmla="*/ 187 w 2150426"/>
                <a:gd name="connsiteY8" fmla="*/ 966943 h 1933898"/>
                <a:gd name="connsiteX9" fmla="*/ 0 w 2150426"/>
                <a:gd name="connsiteY9" fmla="*/ 959843 h 1933898"/>
                <a:gd name="connsiteX10" fmla="*/ 444 w 2150426"/>
                <a:gd name="connsiteY10" fmla="*/ 957201 h 1933898"/>
                <a:gd name="connsiteX11" fmla="*/ 1172 w 2150426"/>
                <a:gd name="connsiteY11" fmla="*/ 929549 h 1933898"/>
                <a:gd name="connsiteX12" fmla="*/ 30326 w 2150426"/>
                <a:gd name="connsiteY12" fmla="*/ 842849 h 1933898"/>
                <a:gd name="connsiteX13" fmla="*/ 445296 w 2150426"/>
                <a:gd name="connsiteY13" fmla="*/ 124100 h 1933898"/>
                <a:gd name="connsiteX14" fmla="*/ 505804 w 2150426"/>
                <a:gd name="connsiteY14" fmla="*/ 55501 h 1933898"/>
                <a:gd name="connsiteX15" fmla="*/ 529387 w 2150426"/>
                <a:gd name="connsiteY15" fmla="*/ 41045 h 1933898"/>
                <a:gd name="connsiteX16" fmla="*/ 531453 w 2150426"/>
                <a:gd name="connsiteY16" fmla="*/ 39340 h 1933898"/>
                <a:gd name="connsiteX17" fmla="*/ 537695 w 2150426"/>
                <a:gd name="connsiteY17" fmla="*/ 35952 h 1933898"/>
                <a:gd name="connsiteX18" fmla="*/ 543760 w 2150426"/>
                <a:gd name="connsiteY18" fmla="*/ 32234 h 1933898"/>
                <a:gd name="connsiteX19" fmla="*/ 546274 w 2150426"/>
                <a:gd name="connsiteY19" fmla="*/ 31296 h 1933898"/>
                <a:gd name="connsiteX20" fmla="*/ 570581 w 2150426"/>
                <a:gd name="connsiteY20" fmla="*/ 18102 h 1933898"/>
                <a:gd name="connsiteX21" fmla="*/ 660243 w 2150426"/>
                <a:gd name="connsiteY21" fmla="*/ 0 h 1933898"/>
                <a:gd name="connsiteX22" fmla="*/ 1490183 w 2150426"/>
                <a:gd name="connsiteY22" fmla="*/ 0 h 1933898"/>
                <a:gd name="connsiteX23" fmla="*/ 1579845 w 2150426"/>
                <a:gd name="connsiteY23" fmla="*/ 18102 h 1933898"/>
                <a:gd name="connsiteX24" fmla="*/ 1604154 w 2150426"/>
                <a:gd name="connsiteY24" fmla="*/ 31297 h 1933898"/>
                <a:gd name="connsiteX25" fmla="*/ 1606666 w 2150426"/>
                <a:gd name="connsiteY25" fmla="*/ 32234 h 1933898"/>
                <a:gd name="connsiteX26" fmla="*/ 1612726 w 2150426"/>
                <a:gd name="connsiteY26" fmla="*/ 35949 h 1933898"/>
                <a:gd name="connsiteX27" fmla="*/ 1618973 w 2150426"/>
                <a:gd name="connsiteY27" fmla="*/ 39340 h 1933898"/>
                <a:gd name="connsiteX28" fmla="*/ 1621041 w 2150426"/>
                <a:gd name="connsiteY28" fmla="*/ 41046 h 1933898"/>
                <a:gd name="connsiteX29" fmla="*/ 1644623 w 2150426"/>
                <a:gd name="connsiteY29" fmla="*/ 55501 h 1933898"/>
                <a:gd name="connsiteX30" fmla="*/ 1705130 w 2150426"/>
                <a:gd name="connsiteY30" fmla="*/ 124100 h 1933898"/>
                <a:gd name="connsiteX31" fmla="*/ 2120100 w 2150426"/>
                <a:gd name="connsiteY31" fmla="*/ 842849 h 1933898"/>
                <a:gd name="connsiteX32" fmla="*/ 2149255 w 2150426"/>
                <a:gd name="connsiteY32" fmla="*/ 929550 h 1933898"/>
                <a:gd name="connsiteX33" fmla="*/ 2149982 w 2150426"/>
                <a:gd name="connsiteY33" fmla="*/ 957198 h 1933898"/>
                <a:gd name="connsiteX34" fmla="*/ 2150426 w 2150426"/>
                <a:gd name="connsiteY34" fmla="*/ 959843 h 1933898"/>
                <a:gd name="connsiteX35" fmla="*/ 2150239 w 2150426"/>
                <a:gd name="connsiteY35" fmla="*/ 966953 h 1933898"/>
                <a:gd name="connsiteX36" fmla="*/ 2150426 w 2150426"/>
                <a:gd name="connsiteY36" fmla="*/ 974055 h 1933898"/>
                <a:gd name="connsiteX37" fmla="*/ 2149983 w 2150426"/>
                <a:gd name="connsiteY37" fmla="*/ 976697 h 1933898"/>
                <a:gd name="connsiteX38" fmla="*/ 2149255 w 2150426"/>
                <a:gd name="connsiteY38" fmla="*/ 1004348 h 1933898"/>
                <a:gd name="connsiteX39" fmla="*/ 2120101 w 2150426"/>
                <a:gd name="connsiteY39" fmla="*/ 1091049 h 1933898"/>
                <a:gd name="connsiteX40" fmla="*/ 1705131 w 2150426"/>
                <a:gd name="connsiteY40" fmla="*/ 1809798 h 1933898"/>
                <a:gd name="connsiteX41" fmla="*/ 1644623 w 2150426"/>
                <a:gd name="connsiteY41" fmla="*/ 1878396 h 1933898"/>
                <a:gd name="connsiteX42" fmla="*/ 1621040 w 2150426"/>
                <a:gd name="connsiteY42" fmla="*/ 1892852 h 1933898"/>
                <a:gd name="connsiteX43" fmla="*/ 1618973 w 2150426"/>
                <a:gd name="connsiteY43" fmla="*/ 1894557 h 1933898"/>
                <a:gd name="connsiteX44" fmla="*/ 1612730 w 2150426"/>
                <a:gd name="connsiteY44" fmla="*/ 1897947 h 1933898"/>
                <a:gd name="connsiteX45" fmla="*/ 1606666 w 2150426"/>
                <a:gd name="connsiteY45" fmla="*/ 1901663 h 1933898"/>
                <a:gd name="connsiteX46" fmla="*/ 1604153 w 2150426"/>
                <a:gd name="connsiteY46" fmla="*/ 1902602 h 1933898"/>
                <a:gd name="connsiteX47" fmla="*/ 1579845 w 2150426"/>
                <a:gd name="connsiteY47" fmla="*/ 1915796 h 1933898"/>
                <a:gd name="connsiteX48" fmla="*/ 1490183 w 2150426"/>
                <a:gd name="connsiteY48" fmla="*/ 1933897 h 1933898"/>
                <a:gd name="connsiteX49" fmla="*/ 660243 w 2150426"/>
                <a:gd name="connsiteY49" fmla="*/ 1933898 h 1933898"/>
                <a:gd name="connsiteX50" fmla="*/ 531453 w 2150426"/>
                <a:gd name="connsiteY50" fmla="*/ 1894557 h 193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150426" h="1933898">
                  <a:moveTo>
                    <a:pt x="531453" y="1894557"/>
                  </a:moveTo>
                  <a:lnTo>
                    <a:pt x="523901" y="1888327"/>
                  </a:lnTo>
                  <a:lnTo>
                    <a:pt x="505804" y="1878396"/>
                  </a:lnTo>
                  <a:cubicBezTo>
                    <a:pt x="481930" y="1860358"/>
                    <a:pt x="461198" y="1837341"/>
                    <a:pt x="445296" y="1809798"/>
                  </a:cubicBezTo>
                  <a:lnTo>
                    <a:pt x="30326" y="1091048"/>
                  </a:lnTo>
                  <a:cubicBezTo>
                    <a:pt x="14424" y="1063505"/>
                    <a:pt x="4856" y="1034042"/>
                    <a:pt x="1172" y="1004348"/>
                  </a:cubicBezTo>
                  <a:lnTo>
                    <a:pt x="444" y="976700"/>
                  </a:lnTo>
                  <a:lnTo>
                    <a:pt x="0" y="974054"/>
                  </a:lnTo>
                  <a:lnTo>
                    <a:pt x="187" y="966943"/>
                  </a:lnTo>
                  <a:lnTo>
                    <a:pt x="0" y="959843"/>
                  </a:lnTo>
                  <a:lnTo>
                    <a:pt x="444" y="957201"/>
                  </a:lnTo>
                  <a:lnTo>
                    <a:pt x="1172" y="929549"/>
                  </a:lnTo>
                  <a:cubicBezTo>
                    <a:pt x="4856" y="899855"/>
                    <a:pt x="14423" y="870392"/>
                    <a:pt x="30326" y="842849"/>
                  </a:cubicBezTo>
                  <a:lnTo>
                    <a:pt x="445296" y="124100"/>
                  </a:lnTo>
                  <a:cubicBezTo>
                    <a:pt x="461198" y="96556"/>
                    <a:pt x="481929" y="73539"/>
                    <a:pt x="505804" y="55501"/>
                  </a:cubicBezTo>
                  <a:lnTo>
                    <a:pt x="529387" y="41045"/>
                  </a:lnTo>
                  <a:lnTo>
                    <a:pt x="531453" y="39340"/>
                  </a:lnTo>
                  <a:lnTo>
                    <a:pt x="537695" y="35952"/>
                  </a:lnTo>
                  <a:lnTo>
                    <a:pt x="543760" y="32234"/>
                  </a:lnTo>
                  <a:lnTo>
                    <a:pt x="546274" y="31296"/>
                  </a:lnTo>
                  <a:lnTo>
                    <a:pt x="570581" y="18102"/>
                  </a:lnTo>
                  <a:cubicBezTo>
                    <a:pt x="598139" y="6446"/>
                    <a:pt x="628439" y="0"/>
                    <a:pt x="660243" y="0"/>
                  </a:cubicBezTo>
                  <a:lnTo>
                    <a:pt x="1490183" y="0"/>
                  </a:lnTo>
                  <a:cubicBezTo>
                    <a:pt x="1521987" y="0"/>
                    <a:pt x="1552286" y="6446"/>
                    <a:pt x="1579845" y="18102"/>
                  </a:cubicBezTo>
                  <a:lnTo>
                    <a:pt x="1604154" y="31297"/>
                  </a:lnTo>
                  <a:lnTo>
                    <a:pt x="1606666" y="32234"/>
                  </a:lnTo>
                  <a:lnTo>
                    <a:pt x="1612726" y="35949"/>
                  </a:lnTo>
                  <a:lnTo>
                    <a:pt x="1618973" y="39340"/>
                  </a:lnTo>
                  <a:lnTo>
                    <a:pt x="1621041" y="41046"/>
                  </a:lnTo>
                  <a:lnTo>
                    <a:pt x="1644623" y="55501"/>
                  </a:lnTo>
                  <a:cubicBezTo>
                    <a:pt x="1668496" y="73539"/>
                    <a:pt x="1689228" y="96557"/>
                    <a:pt x="1705130" y="124100"/>
                  </a:cubicBezTo>
                  <a:lnTo>
                    <a:pt x="2120100" y="842849"/>
                  </a:lnTo>
                  <a:cubicBezTo>
                    <a:pt x="2136003" y="870393"/>
                    <a:pt x="2145570" y="899855"/>
                    <a:pt x="2149255" y="929550"/>
                  </a:cubicBezTo>
                  <a:lnTo>
                    <a:pt x="2149982" y="957198"/>
                  </a:lnTo>
                  <a:lnTo>
                    <a:pt x="2150426" y="959843"/>
                  </a:lnTo>
                  <a:lnTo>
                    <a:pt x="2150239" y="966953"/>
                  </a:lnTo>
                  <a:lnTo>
                    <a:pt x="2150426" y="974055"/>
                  </a:lnTo>
                  <a:lnTo>
                    <a:pt x="2149983" y="976697"/>
                  </a:lnTo>
                  <a:lnTo>
                    <a:pt x="2149255" y="1004348"/>
                  </a:lnTo>
                  <a:cubicBezTo>
                    <a:pt x="2145570" y="1034043"/>
                    <a:pt x="2136003" y="1063505"/>
                    <a:pt x="2120101" y="1091049"/>
                  </a:cubicBezTo>
                  <a:lnTo>
                    <a:pt x="1705131" y="1809798"/>
                  </a:lnTo>
                  <a:cubicBezTo>
                    <a:pt x="1689228" y="1837341"/>
                    <a:pt x="1668497" y="1860358"/>
                    <a:pt x="1644623" y="1878396"/>
                  </a:cubicBezTo>
                  <a:lnTo>
                    <a:pt x="1621040" y="1892852"/>
                  </a:lnTo>
                  <a:lnTo>
                    <a:pt x="1618973" y="1894557"/>
                  </a:lnTo>
                  <a:lnTo>
                    <a:pt x="1612730" y="1897947"/>
                  </a:lnTo>
                  <a:lnTo>
                    <a:pt x="1606666" y="1901663"/>
                  </a:lnTo>
                  <a:lnTo>
                    <a:pt x="1604153" y="1902602"/>
                  </a:lnTo>
                  <a:lnTo>
                    <a:pt x="1579845" y="1915796"/>
                  </a:lnTo>
                  <a:cubicBezTo>
                    <a:pt x="1552287" y="1927452"/>
                    <a:pt x="1521988" y="1933897"/>
                    <a:pt x="1490183" y="1933897"/>
                  </a:cubicBezTo>
                  <a:lnTo>
                    <a:pt x="660243" y="1933898"/>
                  </a:lnTo>
                  <a:cubicBezTo>
                    <a:pt x="612537" y="1933898"/>
                    <a:pt x="568217" y="1919395"/>
                    <a:pt x="531453" y="1894557"/>
                  </a:cubicBezTo>
                  <a:close/>
                </a:path>
              </a:pathLst>
            </a:custGeom>
            <a:gradFill>
              <a:gsLst>
                <a:gs pos="0">
                  <a:srgbClr val="E3F0F9"/>
                </a:gs>
                <a:gs pos="66000">
                  <a:srgbClr val="008CDF"/>
                </a:gs>
              </a:gsLst>
              <a:lin ang="2700000" scaled="1"/>
            </a:gradFill>
            <a:ln w="15875"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dirty="0">
                <a:ln>
                  <a:noFill/>
                </a:ln>
                <a:solidFill>
                  <a:prstClr val="white"/>
                </a:solidFill>
                <a:effectLst/>
                <a:uLnTx/>
                <a:uFillTx/>
                <a:latin typeface="阿里巴巴普惠体 R" panose="00020600040101010101" charset="-122"/>
                <a:ea typeface="阿里巴巴普惠体 R" panose="00020600040101010101" charset="-122"/>
                <a:cs typeface="+mn-ea"/>
              </a:endParaRPr>
            </a:p>
          </p:txBody>
        </p:sp>
        <p:sp>
          <p:nvSpPr>
            <p:cNvPr id="10" name="TextBox 6"/>
            <p:cNvSpPr txBox="1">
              <a:spLocks noChangeArrowheads="1"/>
            </p:cNvSpPr>
            <p:nvPr/>
          </p:nvSpPr>
          <p:spPr bwMode="auto">
            <a:xfrm>
              <a:off x="5227655" y="1861966"/>
              <a:ext cx="109689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algn="ctr" defTabSz="914400" eaLnBrk="1" fontAlgn="base" latinLnBrk="0" hangingPunct="1">
                <a:lnSpc>
                  <a:spcPct val="100000"/>
                </a:lnSpc>
                <a:spcBef>
                  <a:spcPct val="0"/>
                </a:spcBef>
                <a:spcAft>
                  <a:spcPct val="0"/>
                </a:spcAft>
                <a:buClrTx/>
                <a:buSzTx/>
                <a:buFontTx/>
                <a:buNone/>
                <a:defRPr/>
              </a:pPr>
              <a:r>
                <a:rPr kumimoji="0" lang="en-US" altLang="zh-CN" sz="40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阿里巴巴普惠体 R" panose="00020600040101010101" charset="-122"/>
                  <a:ea typeface="阿里巴巴普惠体 R" panose="00020600040101010101" charset="-122"/>
                  <a:cs typeface="+mn-ea"/>
                </a:rPr>
                <a:t>S</a:t>
              </a:r>
              <a:endParaRPr kumimoji="0" lang="zh-CN" altLang="en-US" sz="40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阿里巴巴普惠体 R" panose="00020600040101010101" charset="-122"/>
                <a:ea typeface="阿里巴巴普惠体 R" panose="00020600040101010101" charset="-122"/>
                <a:cs typeface="+mn-ea"/>
              </a:endParaRPr>
            </a:p>
          </p:txBody>
        </p:sp>
        <p:sp>
          <p:nvSpPr>
            <p:cNvPr id="11" name="TextBox 6"/>
            <p:cNvSpPr txBox="1">
              <a:spLocks noChangeArrowheads="1"/>
            </p:cNvSpPr>
            <p:nvPr/>
          </p:nvSpPr>
          <p:spPr bwMode="auto">
            <a:xfrm>
              <a:off x="1552606" y="1694572"/>
              <a:ext cx="3446705" cy="705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defTabSz="685800" eaLnBrk="1" fontAlgn="base" latinLnBrk="0" hangingPunct="1">
                <a:lnSpc>
                  <a:spcPct val="150000"/>
                </a:lnSpc>
                <a:spcBef>
                  <a:spcPct val="0"/>
                </a:spcBef>
                <a:spcAft>
                  <a:spcPct val="0"/>
                </a:spcAft>
                <a:buClrTx/>
                <a:buSzTx/>
                <a:buFontTx/>
                <a:buNone/>
                <a:defRPr/>
              </a:pPr>
              <a:r>
                <a:rPr kumimoji="0" lang="zh-CN" altLang="en-US" sz="1400" b="0" i="0" u="none" strike="noStrike" kern="0" cap="none" spc="0" normalizeH="0" baseline="0" noProof="0" dirty="0">
                  <a:ln>
                    <a:noFill/>
                  </a:ln>
                  <a:solidFill>
                    <a:prstClr val="black">
                      <a:lumMod val="85000"/>
                      <a:lumOff val="15000"/>
                    </a:prstClr>
                  </a:solidFill>
                  <a:effectLst/>
                  <a:uLnTx/>
                  <a:uFillTx/>
                  <a:latin typeface="阿里巴巴普惠体 R" panose="00020600040101010101" charset="-122"/>
                  <a:ea typeface="阿里巴巴普惠体 R" panose="00020600040101010101" charset="-122"/>
                  <a:cs typeface="+mn-ea"/>
                </a:rPr>
                <a:t>单击此处键入文本单击此处键入文本单击此处键入文本单击此处单击此处处键入</a:t>
              </a:r>
            </a:p>
          </p:txBody>
        </p:sp>
        <p:sp>
          <p:nvSpPr>
            <p:cNvPr id="12" name="文本框 11"/>
            <p:cNvSpPr txBox="1"/>
            <p:nvPr/>
          </p:nvSpPr>
          <p:spPr>
            <a:xfrm>
              <a:off x="6560533" y="1951140"/>
              <a:ext cx="2165978" cy="523220"/>
            </a:xfrm>
            <a:prstGeom prst="rect">
              <a:avLst/>
            </a:prstGeom>
            <a:noFill/>
          </p:spPr>
          <p:txBody>
            <a:bodyPr wrap="none" rtlCol="0">
              <a:spAutoFit/>
            </a:bodyPr>
            <a:lstStyle>
              <a:defPPr>
                <a:defRPr lang="zh-CN"/>
              </a:defPPr>
              <a:lvl1pPr algn="ctr">
                <a:defRPr sz="3600">
                  <a:solidFill>
                    <a:srgbClr val="EA7D7E"/>
                  </a:solidFill>
                  <a:latin typeface="优设标题黑" panose="00000500000000000000" pitchFamily="2" charset="-122"/>
                  <a:ea typeface="优设标题黑" panose="00000500000000000000" pitchFamily="2" charset="-122"/>
                </a:defRPr>
              </a:lvl1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2800" b="0" i="0" u="none" strike="noStrike" kern="0" cap="none" spc="0" normalizeH="0" baseline="0" noProof="0" dirty="0">
                  <a:ln>
                    <a:noFill/>
                  </a:ln>
                  <a:gradFill>
                    <a:gsLst>
                      <a:gs pos="0">
                        <a:srgbClr val="E3F0F9"/>
                      </a:gs>
                      <a:gs pos="66000">
                        <a:srgbClr val="008CDF"/>
                      </a:gs>
                    </a:gsLst>
                    <a:lin ang="2700000" scaled="1"/>
                  </a:gradFill>
                  <a:effectLst/>
                  <a:uLnTx/>
                  <a:uFillTx/>
                  <a:latin typeface="阿里巴巴普惠体 R" panose="00020600040101010101" charset="-122"/>
                  <a:ea typeface="阿里巴巴普惠体 R" panose="00020600040101010101" charset="-122"/>
                  <a:cs typeface="阿里巴巴普惠体 R" panose="00020600040101010101" charset="-122"/>
                </a:rPr>
                <a:t>添加文本标题</a:t>
              </a:r>
            </a:p>
          </p:txBody>
        </p:sp>
      </p:grpSp>
      <p:grpSp>
        <p:nvGrpSpPr>
          <p:cNvPr id="13" name="组合 12"/>
          <p:cNvGrpSpPr/>
          <p:nvPr/>
        </p:nvGrpSpPr>
        <p:grpSpPr>
          <a:xfrm>
            <a:off x="1552606" y="3668781"/>
            <a:ext cx="7173905" cy="1072952"/>
            <a:chOff x="1552606" y="3668781"/>
            <a:chExt cx="7173905" cy="1072952"/>
          </a:xfrm>
        </p:grpSpPr>
        <p:sp>
          <p:nvSpPr>
            <p:cNvPr id="14" name="任意多边形 21"/>
            <p:cNvSpPr/>
            <p:nvPr/>
          </p:nvSpPr>
          <p:spPr>
            <a:xfrm rot="1864238">
              <a:off x="5176162" y="3668781"/>
              <a:ext cx="1193083" cy="1072952"/>
            </a:xfrm>
            <a:custGeom>
              <a:avLst/>
              <a:gdLst>
                <a:gd name="connsiteX0" fmla="*/ 531453 w 2150426"/>
                <a:gd name="connsiteY0" fmla="*/ 1894557 h 1933898"/>
                <a:gd name="connsiteX1" fmla="*/ 523901 w 2150426"/>
                <a:gd name="connsiteY1" fmla="*/ 1888327 h 1933898"/>
                <a:gd name="connsiteX2" fmla="*/ 505804 w 2150426"/>
                <a:gd name="connsiteY2" fmla="*/ 1878396 h 1933898"/>
                <a:gd name="connsiteX3" fmla="*/ 445296 w 2150426"/>
                <a:gd name="connsiteY3" fmla="*/ 1809798 h 1933898"/>
                <a:gd name="connsiteX4" fmla="*/ 30326 w 2150426"/>
                <a:gd name="connsiteY4" fmla="*/ 1091048 h 1933898"/>
                <a:gd name="connsiteX5" fmla="*/ 1172 w 2150426"/>
                <a:gd name="connsiteY5" fmla="*/ 1004348 h 1933898"/>
                <a:gd name="connsiteX6" fmla="*/ 444 w 2150426"/>
                <a:gd name="connsiteY6" fmla="*/ 976700 h 1933898"/>
                <a:gd name="connsiteX7" fmla="*/ 0 w 2150426"/>
                <a:gd name="connsiteY7" fmla="*/ 974054 h 1933898"/>
                <a:gd name="connsiteX8" fmla="*/ 187 w 2150426"/>
                <a:gd name="connsiteY8" fmla="*/ 966943 h 1933898"/>
                <a:gd name="connsiteX9" fmla="*/ 0 w 2150426"/>
                <a:gd name="connsiteY9" fmla="*/ 959843 h 1933898"/>
                <a:gd name="connsiteX10" fmla="*/ 444 w 2150426"/>
                <a:gd name="connsiteY10" fmla="*/ 957201 h 1933898"/>
                <a:gd name="connsiteX11" fmla="*/ 1172 w 2150426"/>
                <a:gd name="connsiteY11" fmla="*/ 929549 h 1933898"/>
                <a:gd name="connsiteX12" fmla="*/ 30326 w 2150426"/>
                <a:gd name="connsiteY12" fmla="*/ 842849 h 1933898"/>
                <a:gd name="connsiteX13" fmla="*/ 445296 w 2150426"/>
                <a:gd name="connsiteY13" fmla="*/ 124100 h 1933898"/>
                <a:gd name="connsiteX14" fmla="*/ 505804 w 2150426"/>
                <a:gd name="connsiteY14" fmla="*/ 55501 h 1933898"/>
                <a:gd name="connsiteX15" fmla="*/ 529387 w 2150426"/>
                <a:gd name="connsiteY15" fmla="*/ 41045 h 1933898"/>
                <a:gd name="connsiteX16" fmla="*/ 531453 w 2150426"/>
                <a:gd name="connsiteY16" fmla="*/ 39340 h 1933898"/>
                <a:gd name="connsiteX17" fmla="*/ 537695 w 2150426"/>
                <a:gd name="connsiteY17" fmla="*/ 35952 h 1933898"/>
                <a:gd name="connsiteX18" fmla="*/ 543760 w 2150426"/>
                <a:gd name="connsiteY18" fmla="*/ 32234 h 1933898"/>
                <a:gd name="connsiteX19" fmla="*/ 546274 w 2150426"/>
                <a:gd name="connsiteY19" fmla="*/ 31296 h 1933898"/>
                <a:gd name="connsiteX20" fmla="*/ 570581 w 2150426"/>
                <a:gd name="connsiteY20" fmla="*/ 18102 h 1933898"/>
                <a:gd name="connsiteX21" fmla="*/ 660243 w 2150426"/>
                <a:gd name="connsiteY21" fmla="*/ 0 h 1933898"/>
                <a:gd name="connsiteX22" fmla="*/ 1490183 w 2150426"/>
                <a:gd name="connsiteY22" fmla="*/ 0 h 1933898"/>
                <a:gd name="connsiteX23" fmla="*/ 1579845 w 2150426"/>
                <a:gd name="connsiteY23" fmla="*/ 18102 h 1933898"/>
                <a:gd name="connsiteX24" fmla="*/ 1604154 w 2150426"/>
                <a:gd name="connsiteY24" fmla="*/ 31297 h 1933898"/>
                <a:gd name="connsiteX25" fmla="*/ 1606666 w 2150426"/>
                <a:gd name="connsiteY25" fmla="*/ 32234 h 1933898"/>
                <a:gd name="connsiteX26" fmla="*/ 1612726 w 2150426"/>
                <a:gd name="connsiteY26" fmla="*/ 35949 h 1933898"/>
                <a:gd name="connsiteX27" fmla="*/ 1618973 w 2150426"/>
                <a:gd name="connsiteY27" fmla="*/ 39340 h 1933898"/>
                <a:gd name="connsiteX28" fmla="*/ 1621041 w 2150426"/>
                <a:gd name="connsiteY28" fmla="*/ 41046 h 1933898"/>
                <a:gd name="connsiteX29" fmla="*/ 1644623 w 2150426"/>
                <a:gd name="connsiteY29" fmla="*/ 55501 h 1933898"/>
                <a:gd name="connsiteX30" fmla="*/ 1705130 w 2150426"/>
                <a:gd name="connsiteY30" fmla="*/ 124100 h 1933898"/>
                <a:gd name="connsiteX31" fmla="*/ 2120100 w 2150426"/>
                <a:gd name="connsiteY31" fmla="*/ 842849 h 1933898"/>
                <a:gd name="connsiteX32" fmla="*/ 2149255 w 2150426"/>
                <a:gd name="connsiteY32" fmla="*/ 929550 h 1933898"/>
                <a:gd name="connsiteX33" fmla="*/ 2149982 w 2150426"/>
                <a:gd name="connsiteY33" fmla="*/ 957198 h 1933898"/>
                <a:gd name="connsiteX34" fmla="*/ 2150426 w 2150426"/>
                <a:gd name="connsiteY34" fmla="*/ 959843 h 1933898"/>
                <a:gd name="connsiteX35" fmla="*/ 2150239 w 2150426"/>
                <a:gd name="connsiteY35" fmla="*/ 966953 h 1933898"/>
                <a:gd name="connsiteX36" fmla="*/ 2150426 w 2150426"/>
                <a:gd name="connsiteY36" fmla="*/ 974055 h 1933898"/>
                <a:gd name="connsiteX37" fmla="*/ 2149983 w 2150426"/>
                <a:gd name="connsiteY37" fmla="*/ 976697 h 1933898"/>
                <a:gd name="connsiteX38" fmla="*/ 2149255 w 2150426"/>
                <a:gd name="connsiteY38" fmla="*/ 1004348 h 1933898"/>
                <a:gd name="connsiteX39" fmla="*/ 2120101 w 2150426"/>
                <a:gd name="connsiteY39" fmla="*/ 1091049 h 1933898"/>
                <a:gd name="connsiteX40" fmla="*/ 1705131 w 2150426"/>
                <a:gd name="connsiteY40" fmla="*/ 1809798 h 1933898"/>
                <a:gd name="connsiteX41" fmla="*/ 1644623 w 2150426"/>
                <a:gd name="connsiteY41" fmla="*/ 1878396 h 1933898"/>
                <a:gd name="connsiteX42" fmla="*/ 1621040 w 2150426"/>
                <a:gd name="connsiteY42" fmla="*/ 1892852 h 1933898"/>
                <a:gd name="connsiteX43" fmla="*/ 1618973 w 2150426"/>
                <a:gd name="connsiteY43" fmla="*/ 1894557 h 1933898"/>
                <a:gd name="connsiteX44" fmla="*/ 1612730 w 2150426"/>
                <a:gd name="connsiteY44" fmla="*/ 1897947 h 1933898"/>
                <a:gd name="connsiteX45" fmla="*/ 1606666 w 2150426"/>
                <a:gd name="connsiteY45" fmla="*/ 1901663 h 1933898"/>
                <a:gd name="connsiteX46" fmla="*/ 1604153 w 2150426"/>
                <a:gd name="connsiteY46" fmla="*/ 1902602 h 1933898"/>
                <a:gd name="connsiteX47" fmla="*/ 1579845 w 2150426"/>
                <a:gd name="connsiteY47" fmla="*/ 1915796 h 1933898"/>
                <a:gd name="connsiteX48" fmla="*/ 1490183 w 2150426"/>
                <a:gd name="connsiteY48" fmla="*/ 1933897 h 1933898"/>
                <a:gd name="connsiteX49" fmla="*/ 660243 w 2150426"/>
                <a:gd name="connsiteY49" fmla="*/ 1933898 h 1933898"/>
                <a:gd name="connsiteX50" fmla="*/ 531453 w 2150426"/>
                <a:gd name="connsiteY50" fmla="*/ 1894557 h 193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150426" h="1933898">
                  <a:moveTo>
                    <a:pt x="531453" y="1894557"/>
                  </a:moveTo>
                  <a:lnTo>
                    <a:pt x="523901" y="1888327"/>
                  </a:lnTo>
                  <a:lnTo>
                    <a:pt x="505804" y="1878396"/>
                  </a:lnTo>
                  <a:cubicBezTo>
                    <a:pt x="481930" y="1860358"/>
                    <a:pt x="461198" y="1837341"/>
                    <a:pt x="445296" y="1809798"/>
                  </a:cubicBezTo>
                  <a:lnTo>
                    <a:pt x="30326" y="1091048"/>
                  </a:lnTo>
                  <a:cubicBezTo>
                    <a:pt x="14424" y="1063505"/>
                    <a:pt x="4856" y="1034042"/>
                    <a:pt x="1172" y="1004348"/>
                  </a:cubicBezTo>
                  <a:lnTo>
                    <a:pt x="444" y="976700"/>
                  </a:lnTo>
                  <a:lnTo>
                    <a:pt x="0" y="974054"/>
                  </a:lnTo>
                  <a:lnTo>
                    <a:pt x="187" y="966943"/>
                  </a:lnTo>
                  <a:lnTo>
                    <a:pt x="0" y="959843"/>
                  </a:lnTo>
                  <a:lnTo>
                    <a:pt x="444" y="957201"/>
                  </a:lnTo>
                  <a:lnTo>
                    <a:pt x="1172" y="929549"/>
                  </a:lnTo>
                  <a:cubicBezTo>
                    <a:pt x="4856" y="899855"/>
                    <a:pt x="14423" y="870392"/>
                    <a:pt x="30326" y="842849"/>
                  </a:cubicBezTo>
                  <a:lnTo>
                    <a:pt x="445296" y="124100"/>
                  </a:lnTo>
                  <a:cubicBezTo>
                    <a:pt x="461198" y="96556"/>
                    <a:pt x="481929" y="73539"/>
                    <a:pt x="505804" y="55501"/>
                  </a:cubicBezTo>
                  <a:lnTo>
                    <a:pt x="529387" y="41045"/>
                  </a:lnTo>
                  <a:lnTo>
                    <a:pt x="531453" y="39340"/>
                  </a:lnTo>
                  <a:lnTo>
                    <a:pt x="537695" y="35952"/>
                  </a:lnTo>
                  <a:lnTo>
                    <a:pt x="543760" y="32234"/>
                  </a:lnTo>
                  <a:lnTo>
                    <a:pt x="546274" y="31296"/>
                  </a:lnTo>
                  <a:lnTo>
                    <a:pt x="570581" y="18102"/>
                  </a:lnTo>
                  <a:cubicBezTo>
                    <a:pt x="598139" y="6446"/>
                    <a:pt x="628439" y="0"/>
                    <a:pt x="660243" y="0"/>
                  </a:cubicBezTo>
                  <a:lnTo>
                    <a:pt x="1490183" y="0"/>
                  </a:lnTo>
                  <a:cubicBezTo>
                    <a:pt x="1521987" y="0"/>
                    <a:pt x="1552286" y="6446"/>
                    <a:pt x="1579845" y="18102"/>
                  </a:cubicBezTo>
                  <a:lnTo>
                    <a:pt x="1604154" y="31297"/>
                  </a:lnTo>
                  <a:lnTo>
                    <a:pt x="1606666" y="32234"/>
                  </a:lnTo>
                  <a:lnTo>
                    <a:pt x="1612726" y="35949"/>
                  </a:lnTo>
                  <a:lnTo>
                    <a:pt x="1618973" y="39340"/>
                  </a:lnTo>
                  <a:lnTo>
                    <a:pt x="1621041" y="41046"/>
                  </a:lnTo>
                  <a:lnTo>
                    <a:pt x="1644623" y="55501"/>
                  </a:lnTo>
                  <a:cubicBezTo>
                    <a:pt x="1668496" y="73539"/>
                    <a:pt x="1689228" y="96557"/>
                    <a:pt x="1705130" y="124100"/>
                  </a:cubicBezTo>
                  <a:lnTo>
                    <a:pt x="2120100" y="842849"/>
                  </a:lnTo>
                  <a:cubicBezTo>
                    <a:pt x="2136003" y="870393"/>
                    <a:pt x="2145570" y="899855"/>
                    <a:pt x="2149255" y="929550"/>
                  </a:cubicBezTo>
                  <a:lnTo>
                    <a:pt x="2149982" y="957198"/>
                  </a:lnTo>
                  <a:lnTo>
                    <a:pt x="2150426" y="959843"/>
                  </a:lnTo>
                  <a:lnTo>
                    <a:pt x="2150239" y="966953"/>
                  </a:lnTo>
                  <a:lnTo>
                    <a:pt x="2150426" y="974055"/>
                  </a:lnTo>
                  <a:lnTo>
                    <a:pt x="2149983" y="976697"/>
                  </a:lnTo>
                  <a:lnTo>
                    <a:pt x="2149255" y="1004348"/>
                  </a:lnTo>
                  <a:cubicBezTo>
                    <a:pt x="2145570" y="1034043"/>
                    <a:pt x="2136003" y="1063505"/>
                    <a:pt x="2120101" y="1091049"/>
                  </a:cubicBezTo>
                  <a:lnTo>
                    <a:pt x="1705131" y="1809798"/>
                  </a:lnTo>
                  <a:cubicBezTo>
                    <a:pt x="1689228" y="1837341"/>
                    <a:pt x="1668497" y="1860358"/>
                    <a:pt x="1644623" y="1878396"/>
                  </a:cubicBezTo>
                  <a:lnTo>
                    <a:pt x="1621040" y="1892852"/>
                  </a:lnTo>
                  <a:lnTo>
                    <a:pt x="1618973" y="1894557"/>
                  </a:lnTo>
                  <a:lnTo>
                    <a:pt x="1612730" y="1897947"/>
                  </a:lnTo>
                  <a:lnTo>
                    <a:pt x="1606666" y="1901663"/>
                  </a:lnTo>
                  <a:lnTo>
                    <a:pt x="1604153" y="1902602"/>
                  </a:lnTo>
                  <a:lnTo>
                    <a:pt x="1579845" y="1915796"/>
                  </a:lnTo>
                  <a:cubicBezTo>
                    <a:pt x="1552287" y="1927452"/>
                    <a:pt x="1521988" y="1933897"/>
                    <a:pt x="1490183" y="1933897"/>
                  </a:cubicBezTo>
                  <a:lnTo>
                    <a:pt x="660243" y="1933898"/>
                  </a:lnTo>
                  <a:cubicBezTo>
                    <a:pt x="612537" y="1933898"/>
                    <a:pt x="568217" y="1919395"/>
                    <a:pt x="531453" y="1894557"/>
                  </a:cubicBezTo>
                  <a:close/>
                </a:path>
              </a:pathLst>
            </a:custGeom>
            <a:gradFill>
              <a:gsLst>
                <a:gs pos="0">
                  <a:srgbClr val="E3F0F9"/>
                </a:gs>
                <a:gs pos="66000">
                  <a:srgbClr val="008CDF"/>
                </a:gs>
              </a:gsLst>
              <a:lin ang="2700000" scaled="1"/>
            </a:gradFill>
            <a:ln w="15875"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dirty="0">
                <a:ln>
                  <a:noFill/>
                </a:ln>
                <a:solidFill>
                  <a:prstClr val="white"/>
                </a:solidFill>
                <a:effectLst/>
                <a:uLnTx/>
                <a:uFillTx/>
                <a:latin typeface="阿里巴巴普惠体 R" panose="00020600040101010101" charset="-122"/>
                <a:ea typeface="阿里巴巴普惠体 R" panose="00020600040101010101" charset="-122"/>
                <a:cs typeface="+mn-ea"/>
              </a:endParaRPr>
            </a:p>
          </p:txBody>
        </p:sp>
        <p:sp>
          <p:nvSpPr>
            <p:cNvPr id="15" name="TextBox 6"/>
            <p:cNvSpPr txBox="1">
              <a:spLocks noChangeArrowheads="1"/>
            </p:cNvSpPr>
            <p:nvPr/>
          </p:nvSpPr>
          <p:spPr bwMode="auto">
            <a:xfrm>
              <a:off x="5227653" y="3820556"/>
              <a:ext cx="109689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algn="ctr" defTabSz="914400" eaLnBrk="1" fontAlgn="base" latinLnBrk="0" hangingPunct="1">
                <a:lnSpc>
                  <a:spcPct val="100000"/>
                </a:lnSpc>
                <a:spcBef>
                  <a:spcPct val="0"/>
                </a:spcBef>
                <a:spcAft>
                  <a:spcPct val="0"/>
                </a:spcAft>
                <a:buClrTx/>
                <a:buSzTx/>
                <a:buFontTx/>
                <a:buNone/>
                <a:defRPr/>
              </a:pPr>
              <a:r>
                <a:rPr kumimoji="0" lang="en-US" altLang="zh-CN" sz="40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阿里巴巴普惠体 R" panose="00020600040101010101" charset="-122"/>
                  <a:ea typeface="阿里巴巴普惠体 R" panose="00020600040101010101" charset="-122"/>
                  <a:cs typeface="+mn-ea"/>
                </a:rPr>
                <a:t>O</a:t>
              </a:r>
              <a:endParaRPr kumimoji="0" lang="zh-CN" altLang="en-US" sz="40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阿里巴巴普惠体 R" panose="00020600040101010101" charset="-122"/>
                <a:ea typeface="阿里巴巴普惠体 R" panose="00020600040101010101" charset="-122"/>
                <a:cs typeface="+mn-ea"/>
              </a:endParaRPr>
            </a:p>
          </p:txBody>
        </p:sp>
        <p:sp>
          <p:nvSpPr>
            <p:cNvPr id="16" name="TextBox 6"/>
            <p:cNvSpPr txBox="1">
              <a:spLocks noChangeArrowheads="1"/>
            </p:cNvSpPr>
            <p:nvPr/>
          </p:nvSpPr>
          <p:spPr bwMode="auto">
            <a:xfrm>
              <a:off x="1552606" y="4032646"/>
              <a:ext cx="3446705" cy="705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defTabSz="685800" eaLnBrk="1" fontAlgn="base" latinLnBrk="0" hangingPunct="1">
                <a:lnSpc>
                  <a:spcPct val="150000"/>
                </a:lnSpc>
                <a:spcBef>
                  <a:spcPct val="0"/>
                </a:spcBef>
                <a:spcAft>
                  <a:spcPct val="0"/>
                </a:spcAft>
                <a:buClrTx/>
                <a:buSzTx/>
                <a:buFontTx/>
                <a:buNone/>
                <a:defRPr/>
              </a:pPr>
              <a:r>
                <a:rPr kumimoji="0" lang="zh-CN" altLang="en-US" sz="1400" b="0" i="0" u="none" strike="noStrike" kern="0" cap="none" spc="0" normalizeH="0" baseline="0" noProof="0" dirty="0">
                  <a:ln>
                    <a:noFill/>
                  </a:ln>
                  <a:solidFill>
                    <a:prstClr val="black">
                      <a:lumMod val="85000"/>
                      <a:lumOff val="15000"/>
                    </a:prstClr>
                  </a:solidFill>
                  <a:effectLst/>
                  <a:uLnTx/>
                  <a:uFillTx/>
                  <a:latin typeface="阿里巴巴普惠体 R" panose="00020600040101010101" charset="-122"/>
                  <a:ea typeface="阿里巴巴普惠体 R" panose="00020600040101010101" charset="-122"/>
                  <a:cs typeface="+mn-ea"/>
                </a:rPr>
                <a:t>单击此处键入文本单击此处键入文本单击此处键入文本单击此处单击此处处键入</a:t>
              </a:r>
            </a:p>
          </p:txBody>
        </p:sp>
        <p:sp>
          <p:nvSpPr>
            <p:cNvPr id="17" name="文本框 16"/>
            <p:cNvSpPr txBox="1"/>
            <p:nvPr/>
          </p:nvSpPr>
          <p:spPr>
            <a:xfrm>
              <a:off x="6560533" y="3943647"/>
              <a:ext cx="2165978" cy="523220"/>
            </a:xfrm>
            <a:prstGeom prst="rect">
              <a:avLst/>
            </a:prstGeom>
            <a:noFill/>
          </p:spPr>
          <p:txBody>
            <a:bodyPr wrap="none" rtlCol="0">
              <a:spAutoFit/>
            </a:bodyPr>
            <a:lstStyle>
              <a:defPPr>
                <a:defRPr lang="zh-CN"/>
              </a:defPPr>
              <a:lvl1pPr algn="ctr">
                <a:defRPr sz="3600">
                  <a:solidFill>
                    <a:srgbClr val="EA7D7E"/>
                  </a:solidFill>
                  <a:latin typeface="优设标题黑" panose="00000500000000000000" pitchFamily="2" charset="-122"/>
                  <a:ea typeface="优设标题黑" panose="00000500000000000000" pitchFamily="2" charset="-122"/>
                </a:defRPr>
              </a:lvl1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2800" b="0" i="0" u="none" strike="noStrike" kern="0" cap="none" spc="0" normalizeH="0" baseline="0" noProof="0" dirty="0">
                  <a:ln>
                    <a:noFill/>
                  </a:ln>
                  <a:gradFill>
                    <a:gsLst>
                      <a:gs pos="0">
                        <a:srgbClr val="E3F0F9"/>
                      </a:gs>
                      <a:gs pos="66000">
                        <a:srgbClr val="008CDF"/>
                      </a:gs>
                    </a:gsLst>
                    <a:lin ang="2700000" scaled="1"/>
                  </a:gradFill>
                  <a:effectLst/>
                  <a:uLnTx/>
                  <a:uFillTx/>
                  <a:latin typeface="阿里巴巴普惠体 R" panose="00020600040101010101" charset="-122"/>
                  <a:ea typeface="阿里巴巴普惠体 R" panose="00020600040101010101" charset="-122"/>
                  <a:cs typeface="阿里巴巴普惠体 R" panose="00020600040101010101" charset="-122"/>
                </a:rPr>
                <a:t>添加文本标题</a:t>
              </a:r>
            </a:p>
          </p:txBody>
        </p:sp>
      </p:grpSp>
      <p:grpSp>
        <p:nvGrpSpPr>
          <p:cNvPr id="18" name="组合 17"/>
          <p:cNvGrpSpPr/>
          <p:nvPr/>
        </p:nvGrpSpPr>
        <p:grpSpPr>
          <a:xfrm>
            <a:off x="3391890" y="2689486"/>
            <a:ext cx="7247504" cy="1072952"/>
            <a:chOff x="3391890" y="2689486"/>
            <a:chExt cx="7247504" cy="1072952"/>
          </a:xfrm>
        </p:grpSpPr>
        <p:sp>
          <p:nvSpPr>
            <p:cNvPr id="19" name="任意多边形 20"/>
            <p:cNvSpPr/>
            <p:nvPr/>
          </p:nvSpPr>
          <p:spPr>
            <a:xfrm rot="1864238">
              <a:off x="5731832" y="2689486"/>
              <a:ext cx="1193083" cy="1072952"/>
            </a:xfrm>
            <a:custGeom>
              <a:avLst/>
              <a:gdLst>
                <a:gd name="connsiteX0" fmla="*/ 531453 w 2150426"/>
                <a:gd name="connsiteY0" fmla="*/ 1894557 h 1933898"/>
                <a:gd name="connsiteX1" fmla="*/ 523901 w 2150426"/>
                <a:gd name="connsiteY1" fmla="*/ 1888327 h 1933898"/>
                <a:gd name="connsiteX2" fmla="*/ 505804 w 2150426"/>
                <a:gd name="connsiteY2" fmla="*/ 1878396 h 1933898"/>
                <a:gd name="connsiteX3" fmla="*/ 445296 w 2150426"/>
                <a:gd name="connsiteY3" fmla="*/ 1809798 h 1933898"/>
                <a:gd name="connsiteX4" fmla="*/ 30326 w 2150426"/>
                <a:gd name="connsiteY4" fmla="*/ 1091048 h 1933898"/>
                <a:gd name="connsiteX5" fmla="*/ 1172 w 2150426"/>
                <a:gd name="connsiteY5" fmla="*/ 1004348 h 1933898"/>
                <a:gd name="connsiteX6" fmla="*/ 444 w 2150426"/>
                <a:gd name="connsiteY6" fmla="*/ 976700 h 1933898"/>
                <a:gd name="connsiteX7" fmla="*/ 0 w 2150426"/>
                <a:gd name="connsiteY7" fmla="*/ 974054 h 1933898"/>
                <a:gd name="connsiteX8" fmla="*/ 187 w 2150426"/>
                <a:gd name="connsiteY8" fmla="*/ 966943 h 1933898"/>
                <a:gd name="connsiteX9" fmla="*/ 0 w 2150426"/>
                <a:gd name="connsiteY9" fmla="*/ 959843 h 1933898"/>
                <a:gd name="connsiteX10" fmla="*/ 444 w 2150426"/>
                <a:gd name="connsiteY10" fmla="*/ 957201 h 1933898"/>
                <a:gd name="connsiteX11" fmla="*/ 1172 w 2150426"/>
                <a:gd name="connsiteY11" fmla="*/ 929549 h 1933898"/>
                <a:gd name="connsiteX12" fmla="*/ 30326 w 2150426"/>
                <a:gd name="connsiteY12" fmla="*/ 842849 h 1933898"/>
                <a:gd name="connsiteX13" fmla="*/ 445296 w 2150426"/>
                <a:gd name="connsiteY13" fmla="*/ 124100 h 1933898"/>
                <a:gd name="connsiteX14" fmla="*/ 505804 w 2150426"/>
                <a:gd name="connsiteY14" fmla="*/ 55501 h 1933898"/>
                <a:gd name="connsiteX15" fmla="*/ 529387 w 2150426"/>
                <a:gd name="connsiteY15" fmla="*/ 41045 h 1933898"/>
                <a:gd name="connsiteX16" fmla="*/ 531453 w 2150426"/>
                <a:gd name="connsiteY16" fmla="*/ 39340 h 1933898"/>
                <a:gd name="connsiteX17" fmla="*/ 537695 w 2150426"/>
                <a:gd name="connsiteY17" fmla="*/ 35952 h 1933898"/>
                <a:gd name="connsiteX18" fmla="*/ 543760 w 2150426"/>
                <a:gd name="connsiteY18" fmla="*/ 32234 h 1933898"/>
                <a:gd name="connsiteX19" fmla="*/ 546274 w 2150426"/>
                <a:gd name="connsiteY19" fmla="*/ 31296 h 1933898"/>
                <a:gd name="connsiteX20" fmla="*/ 570581 w 2150426"/>
                <a:gd name="connsiteY20" fmla="*/ 18102 h 1933898"/>
                <a:gd name="connsiteX21" fmla="*/ 660243 w 2150426"/>
                <a:gd name="connsiteY21" fmla="*/ 0 h 1933898"/>
                <a:gd name="connsiteX22" fmla="*/ 1490183 w 2150426"/>
                <a:gd name="connsiteY22" fmla="*/ 0 h 1933898"/>
                <a:gd name="connsiteX23" fmla="*/ 1579845 w 2150426"/>
                <a:gd name="connsiteY23" fmla="*/ 18102 h 1933898"/>
                <a:gd name="connsiteX24" fmla="*/ 1604154 w 2150426"/>
                <a:gd name="connsiteY24" fmla="*/ 31297 h 1933898"/>
                <a:gd name="connsiteX25" fmla="*/ 1606666 w 2150426"/>
                <a:gd name="connsiteY25" fmla="*/ 32234 h 1933898"/>
                <a:gd name="connsiteX26" fmla="*/ 1612726 w 2150426"/>
                <a:gd name="connsiteY26" fmla="*/ 35949 h 1933898"/>
                <a:gd name="connsiteX27" fmla="*/ 1618973 w 2150426"/>
                <a:gd name="connsiteY27" fmla="*/ 39340 h 1933898"/>
                <a:gd name="connsiteX28" fmla="*/ 1621041 w 2150426"/>
                <a:gd name="connsiteY28" fmla="*/ 41046 h 1933898"/>
                <a:gd name="connsiteX29" fmla="*/ 1644623 w 2150426"/>
                <a:gd name="connsiteY29" fmla="*/ 55501 h 1933898"/>
                <a:gd name="connsiteX30" fmla="*/ 1705130 w 2150426"/>
                <a:gd name="connsiteY30" fmla="*/ 124100 h 1933898"/>
                <a:gd name="connsiteX31" fmla="*/ 2120100 w 2150426"/>
                <a:gd name="connsiteY31" fmla="*/ 842849 h 1933898"/>
                <a:gd name="connsiteX32" fmla="*/ 2149255 w 2150426"/>
                <a:gd name="connsiteY32" fmla="*/ 929550 h 1933898"/>
                <a:gd name="connsiteX33" fmla="*/ 2149982 w 2150426"/>
                <a:gd name="connsiteY33" fmla="*/ 957198 h 1933898"/>
                <a:gd name="connsiteX34" fmla="*/ 2150426 w 2150426"/>
                <a:gd name="connsiteY34" fmla="*/ 959843 h 1933898"/>
                <a:gd name="connsiteX35" fmla="*/ 2150239 w 2150426"/>
                <a:gd name="connsiteY35" fmla="*/ 966953 h 1933898"/>
                <a:gd name="connsiteX36" fmla="*/ 2150426 w 2150426"/>
                <a:gd name="connsiteY36" fmla="*/ 974055 h 1933898"/>
                <a:gd name="connsiteX37" fmla="*/ 2149983 w 2150426"/>
                <a:gd name="connsiteY37" fmla="*/ 976697 h 1933898"/>
                <a:gd name="connsiteX38" fmla="*/ 2149255 w 2150426"/>
                <a:gd name="connsiteY38" fmla="*/ 1004348 h 1933898"/>
                <a:gd name="connsiteX39" fmla="*/ 2120101 w 2150426"/>
                <a:gd name="connsiteY39" fmla="*/ 1091049 h 1933898"/>
                <a:gd name="connsiteX40" fmla="*/ 1705131 w 2150426"/>
                <a:gd name="connsiteY40" fmla="*/ 1809798 h 1933898"/>
                <a:gd name="connsiteX41" fmla="*/ 1644623 w 2150426"/>
                <a:gd name="connsiteY41" fmla="*/ 1878396 h 1933898"/>
                <a:gd name="connsiteX42" fmla="*/ 1621040 w 2150426"/>
                <a:gd name="connsiteY42" fmla="*/ 1892852 h 1933898"/>
                <a:gd name="connsiteX43" fmla="*/ 1618973 w 2150426"/>
                <a:gd name="connsiteY43" fmla="*/ 1894557 h 1933898"/>
                <a:gd name="connsiteX44" fmla="*/ 1612730 w 2150426"/>
                <a:gd name="connsiteY44" fmla="*/ 1897947 h 1933898"/>
                <a:gd name="connsiteX45" fmla="*/ 1606666 w 2150426"/>
                <a:gd name="connsiteY45" fmla="*/ 1901663 h 1933898"/>
                <a:gd name="connsiteX46" fmla="*/ 1604153 w 2150426"/>
                <a:gd name="connsiteY46" fmla="*/ 1902602 h 1933898"/>
                <a:gd name="connsiteX47" fmla="*/ 1579845 w 2150426"/>
                <a:gd name="connsiteY47" fmla="*/ 1915796 h 1933898"/>
                <a:gd name="connsiteX48" fmla="*/ 1490183 w 2150426"/>
                <a:gd name="connsiteY48" fmla="*/ 1933897 h 1933898"/>
                <a:gd name="connsiteX49" fmla="*/ 660243 w 2150426"/>
                <a:gd name="connsiteY49" fmla="*/ 1933898 h 1933898"/>
                <a:gd name="connsiteX50" fmla="*/ 531453 w 2150426"/>
                <a:gd name="connsiteY50" fmla="*/ 1894557 h 193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150426" h="1933898">
                  <a:moveTo>
                    <a:pt x="531453" y="1894557"/>
                  </a:moveTo>
                  <a:lnTo>
                    <a:pt x="523901" y="1888327"/>
                  </a:lnTo>
                  <a:lnTo>
                    <a:pt x="505804" y="1878396"/>
                  </a:lnTo>
                  <a:cubicBezTo>
                    <a:pt x="481930" y="1860358"/>
                    <a:pt x="461198" y="1837341"/>
                    <a:pt x="445296" y="1809798"/>
                  </a:cubicBezTo>
                  <a:lnTo>
                    <a:pt x="30326" y="1091048"/>
                  </a:lnTo>
                  <a:cubicBezTo>
                    <a:pt x="14424" y="1063505"/>
                    <a:pt x="4856" y="1034042"/>
                    <a:pt x="1172" y="1004348"/>
                  </a:cubicBezTo>
                  <a:lnTo>
                    <a:pt x="444" y="976700"/>
                  </a:lnTo>
                  <a:lnTo>
                    <a:pt x="0" y="974054"/>
                  </a:lnTo>
                  <a:lnTo>
                    <a:pt x="187" y="966943"/>
                  </a:lnTo>
                  <a:lnTo>
                    <a:pt x="0" y="959843"/>
                  </a:lnTo>
                  <a:lnTo>
                    <a:pt x="444" y="957201"/>
                  </a:lnTo>
                  <a:lnTo>
                    <a:pt x="1172" y="929549"/>
                  </a:lnTo>
                  <a:cubicBezTo>
                    <a:pt x="4856" y="899855"/>
                    <a:pt x="14423" y="870392"/>
                    <a:pt x="30326" y="842849"/>
                  </a:cubicBezTo>
                  <a:lnTo>
                    <a:pt x="445296" y="124100"/>
                  </a:lnTo>
                  <a:cubicBezTo>
                    <a:pt x="461198" y="96556"/>
                    <a:pt x="481929" y="73539"/>
                    <a:pt x="505804" y="55501"/>
                  </a:cubicBezTo>
                  <a:lnTo>
                    <a:pt x="529387" y="41045"/>
                  </a:lnTo>
                  <a:lnTo>
                    <a:pt x="531453" y="39340"/>
                  </a:lnTo>
                  <a:lnTo>
                    <a:pt x="537695" y="35952"/>
                  </a:lnTo>
                  <a:lnTo>
                    <a:pt x="543760" y="32234"/>
                  </a:lnTo>
                  <a:lnTo>
                    <a:pt x="546274" y="31296"/>
                  </a:lnTo>
                  <a:lnTo>
                    <a:pt x="570581" y="18102"/>
                  </a:lnTo>
                  <a:cubicBezTo>
                    <a:pt x="598139" y="6446"/>
                    <a:pt x="628439" y="0"/>
                    <a:pt x="660243" y="0"/>
                  </a:cubicBezTo>
                  <a:lnTo>
                    <a:pt x="1490183" y="0"/>
                  </a:lnTo>
                  <a:cubicBezTo>
                    <a:pt x="1521987" y="0"/>
                    <a:pt x="1552286" y="6446"/>
                    <a:pt x="1579845" y="18102"/>
                  </a:cubicBezTo>
                  <a:lnTo>
                    <a:pt x="1604154" y="31297"/>
                  </a:lnTo>
                  <a:lnTo>
                    <a:pt x="1606666" y="32234"/>
                  </a:lnTo>
                  <a:lnTo>
                    <a:pt x="1612726" y="35949"/>
                  </a:lnTo>
                  <a:lnTo>
                    <a:pt x="1618973" y="39340"/>
                  </a:lnTo>
                  <a:lnTo>
                    <a:pt x="1621041" y="41046"/>
                  </a:lnTo>
                  <a:lnTo>
                    <a:pt x="1644623" y="55501"/>
                  </a:lnTo>
                  <a:cubicBezTo>
                    <a:pt x="1668496" y="73539"/>
                    <a:pt x="1689228" y="96557"/>
                    <a:pt x="1705130" y="124100"/>
                  </a:cubicBezTo>
                  <a:lnTo>
                    <a:pt x="2120100" y="842849"/>
                  </a:lnTo>
                  <a:cubicBezTo>
                    <a:pt x="2136003" y="870393"/>
                    <a:pt x="2145570" y="899855"/>
                    <a:pt x="2149255" y="929550"/>
                  </a:cubicBezTo>
                  <a:lnTo>
                    <a:pt x="2149982" y="957198"/>
                  </a:lnTo>
                  <a:lnTo>
                    <a:pt x="2150426" y="959843"/>
                  </a:lnTo>
                  <a:lnTo>
                    <a:pt x="2150239" y="966953"/>
                  </a:lnTo>
                  <a:lnTo>
                    <a:pt x="2150426" y="974055"/>
                  </a:lnTo>
                  <a:lnTo>
                    <a:pt x="2149983" y="976697"/>
                  </a:lnTo>
                  <a:lnTo>
                    <a:pt x="2149255" y="1004348"/>
                  </a:lnTo>
                  <a:cubicBezTo>
                    <a:pt x="2145570" y="1034043"/>
                    <a:pt x="2136003" y="1063505"/>
                    <a:pt x="2120101" y="1091049"/>
                  </a:cubicBezTo>
                  <a:lnTo>
                    <a:pt x="1705131" y="1809798"/>
                  </a:lnTo>
                  <a:cubicBezTo>
                    <a:pt x="1689228" y="1837341"/>
                    <a:pt x="1668497" y="1860358"/>
                    <a:pt x="1644623" y="1878396"/>
                  </a:cubicBezTo>
                  <a:lnTo>
                    <a:pt x="1621040" y="1892852"/>
                  </a:lnTo>
                  <a:lnTo>
                    <a:pt x="1618973" y="1894557"/>
                  </a:lnTo>
                  <a:lnTo>
                    <a:pt x="1612730" y="1897947"/>
                  </a:lnTo>
                  <a:lnTo>
                    <a:pt x="1606666" y="1901663"/>
                  </a:lnTo>
                  <a:lnTo>
                    <a:pt x="1604153" y="1902602"/>
                  </a:lnTo>
                  <a:lnTo>
                    <a:pt x="1579845" y="1915796"/>
                  </a:lnTo>
                  <a:cubicBezTo>
                    <a:pt x="1552287" y="1927452"/>
                    <a:pt x="1521988" y="1933897"/>
                    <a:pt x="1490183" y="1933897"/>
                  </a:cubicBezTo>
                  <a:lnTo>
                    <a:pt x="660243" y="1933898"/>
                  </a:lnTo>
                  <a:cubicBezTo>
                    <a:pt x="612537" y="1933898"/>
                    <a:pt x="568217" y="1919395"/>
                    <a:pt x="531453" y="1894557"/>
                  </a:cubicBezTo>
                  <a:close/>
                </a:path>
              </a:pathLst>
            </a:custGeom>
            <a:solidFill>
              <a:srgbClr val="7F7F7F"/>
            </a:solidFill>
            <a:ln w="15875"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dirty="0">
                <a:ln>
                  <a:noFill/>
                </a:ln>
                <a:solidFill>
                  <a:prstClr val="white"/>
                </a:solidFill>
                <a:effectLst/>
                <a:uLnTx/>
                <a:uFillTx/>
                <a:latin typeface="阿里巴巴普惠体 R" panose="00020600040101010101" charset="-122"/>
                <a:ea typeface="阿里巴巴普惠体 R" panose="00020600040101010101" charset="-122"/>
                <a:cs typeface="+mn-ea"/>
              </a:endParaRPr>
            </a:p>
          </p:txBody>
        </p:sp>
        <p:sp>
          <p:nvSpPr>
            <p:cNvPr id="20" name="TextBox 6"/>
            <p:cNvSpPr txBox="1">
              <a:spLocks noChangeArrowheads="1"/>
            </p:cNvSpPr>
            <p:nvPr/>
          </p:nvSpPr>
          <p:spPr bwMode="auto">
            <a:xfrm>
              <a:off x="5776103" y="2860171"/>
              <a:ext cx="109689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algn="ctr" defTabSz="914400" eaLnBrk="1" fontAlgn="base" latinLnBrk="0" hangingPunct="1">
                <a:lnSpc>
                  <a:spcPct val="100000"/>
                </a:lnSpc>
                <a:spcBef>
                  <a:spcPct val="0"/>
                </a:spcBef>
                <a:spcAft>
                  <a:spcPct val="0"/>
                </a:spcAft>
                <a:buClrTx/>
                <a:buSzTx/>
                <a:buFontTx/>
                <a:buNone/>
                <a:defRPr/>
              </a:pPr>
              <a:r>
                <a:rPr kumimoji="0" lang="en-US" altLang="zh-CN" sz="40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阿里巴巴普惠体 R" panose="00020600040101010101" charset="-122"/>
                  <a:ea typeface="阿里巴巴普惠体 R" panose="00020600040101010101" charset="-122"/>
                  <a:cs typeface="+mn-ea"/>
                </a:rPr>
                <a:t>W</a:t>
              </a:r>
              <a:endParaRPr kumimoji="0" lang="zh-CN" altLang="en-US" sz="40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阿里巴巴普惠体 R" panose="00020600040101010101" charset="-122"/>
                <a:ea typeface="阿里巴巴普惠体 R" panose="00020600040101010101" charset="-122"/>
                <a:cs typeface="+mn-ea"/>
              </a:endParaRPr>
            </a:p>
          </p:txBody>
        </p:sp>
        <p:sp>
          <p:nvSpPr>
            <p:cNvPr id="21" name="TextBox 6"/>
            <p:cNvSpPr txBox="1">
              <a:spLocks noChangeArrowheads="1"/>
            </p:cNvSpPr>
            <p:nvPr/>
          </p:nvSpPr>
          <p:spPr bwMode="auto">
            <a:xfrm>
              <a:off x="7192689" y="2767436"/>
              <a:ext cx="3446705" cy="705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defTabSz="685800" eaLnBrk="1" fontAlgn="base" latinLnBrk="0" hangingPunct="1">
                <a:lnSpc>
                  <a:spcPct val="150000"/>
                </a:lnSpc>
                <a:spcBef>
                  <a:spcPct val="0"/>
                </a:spcBef>
                <a:spcAft>
                  <a:spcPct val="0"/>
                </a:spcAft>
                <a:buClrTx/>
                <a:buSzTx/>
                <a:buFontTx/>
                <a:buNone/>
                <a:defRPr/>
              </a:pPr>
              <a:r>
                <a:rPr kumimoji="0" lang="zh-CN" altLang="en-US" sz="1400" b="0" i="0" u="none" strike="noStrike" kern="0" cap="none" spc="0" normalizeH="0" baseline="0" noProof="0" dirty="0">
                  <a:ln>
                    <a:noFill/>
                  </a:ln>
                  <a:solidFill>
                    <a:prstClr val="black">
                      <a:lumMod val="85000"/>
                      <a:lumOff val="15000"/>
                    </a:prstClr>
                  </a:solidFill>
                  <a:effectLst/>
                  <a:uLnTx/>
                  <a:uFillTx/>
                  <a:latin typeface="阿里巴巴普惠体 R" panose="00020600040101010101" charset="-122"/>
                  <a:ea typeface="阿里巴巴普惠体 R" panose="00020600040101010101" charset="-122"/>
                  <a:cs typeface="+mn-ea"/>
                </a:rPr>
                <a:t>单击此处键入文本单击此处键入文本单击此处键入文本单击此处单击此处处键入</a:t>
              </a:r>
            </a:p>
          </p:txBody>
        </p:sp>
        <p:sp>
          <p:nvSpPr>
            <p:cNvPr id="22" name="文本框 21"/>
            <p:cNvSpPr txBox="1"/>
            <p:nvPr/>
          </p:nvSpPr>
          <p:spPr>
            <a:xfrm>
              <a:off x="3391890" y="2939893"/>
              <a:ext cx="2165978" cy="523220"/>
            </a:xfrm>
            <a:prstGeom prst="rect">
              <a:avLst/>
            </a:prstGeom>
            <a:noFill/>
          </p:spPr>
          <p:txBody>
            <a:bodyPr wrap="none" rtlCol="0">
              <a:spAutoFit/>
            </a:bodyPr>
            <a:lstStyle>
              <a:defPPr>
                <a:defRPr lang="zh-CN"/>
              </a:defPPr>
              <a:lvl1pPr algn="ctr">
                <a:defRPr sz="3600">
                  <a:solidFill>
                    <a:srgbClr val="EA7D7E"/>
                  </a:solidFill>
                  <a:latin typeface="优设标题黑" panose="00000500000000000000" pitchFamily="2" charset="-122"/>
                  <a:ea typeface="优设标题黑" panose="00000500000000000000" pitchFamily="2" charset="-122"/>
                </a:defRPr>
              </a:lvl1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2800" b="0" i="0" u="none" strike="noStrike" kern="0" cap="none" spc="0" normalizeH="0" baseline="0" noProof="0" dirty="0">
                  <a:ln>
                    <a:noFill/>
                  </a:ln>
                  <a:solidFill>
                    <a:srgbClr val="7F7F7F"/>
                  </a:solidFill>
                  <a:effectLst/>
                  <a:uLnTx/>
                  <a:uFillTx/>
                  <a:latin typeface="阿里巴巴普惠体 R" panose="00020600040101010101" charset="-122"/>
                  <a:ea typeface="阿里巴巴普惠体 R" panose="00020600040101010101" charset="-122"/>
                  <a:cs typeface="阿里巴巴普惠体 R" panose="00020600040101010101" charset="-122"/>
                </a:rPr>
                <a:t>添加文本标题</a:t>
              </a:r>
            </a:p>
          </p:txBody>
        </p:sp>
      </p:grpSp>
      <p:grpSp>
        <p:nvGrpSpPr>
          <p:cNvPr id="23" name="组合 22"/>
          <p:cNvGrpSpPr/>
          <p:nvPr/>
        </p:nvGrpSpPr>
        <p:grpSpPr>
          <a:xfrm>
            <a:off x="3391890" y="4648076"/>
            <a:ext cx="7247504" cy="1162563"/>
            <a:chOff x="3391890" y="4648076"/>
            <a:chExt cx="7247504" cy="1162563"/>
          </a:xfrm>
        </p:grpSpPr>
        <p:sp>
          <p:nvSpPr>
            <p:cNvPr id="24" name="任意多边形 22"/>
            <p:cNvSpPr/>
            <p:nvPr/>
          </p:nvSpPr>
          <p:spPr>
            <a:xfrm rot="1864238">
              <a:off x="5731830" y="4648076"/>
              <a:ext cx="1193083" cy="1072952"/>
            </a:xfrm>
            <a:custGeom>
              <a:avLst/>
              <a:gdLst>
                <a:gd name="connsiteX0" fmla="*/ 531453 w 2150426"/>
                <a:gd name="connsiteY0" fmla="*/ 1894557 h 1933898"/>
                <a:gd name="connsiteX1" fmla="*/ 523901 w 2150426"/>
                <a:gd name="connsiteY1" fmla="*/ 1888327 h 1933898"/>
                <a:gd name="connsiteX2" fmla="*/ 505804 w 2150426"/>
                <a:gd name="connsiteY2" fmla="*/ 1878396 h 1933898"/>
                <a:gd name="connsiteX3" fmla="*/ 445296 w 2150426"/>
                <a:gd name="connsiteY3" fmla="*/ 1809798 h 1933898"/>
                <a:gd name="connsiteX4" fmla="*/ 30326 w 2150426"/>
                <a:gd name="connsiteY4" fmla="*/ 1091048 h 1933898"/>
                <a:gd name="connsiteX5" fmla="*/ 1172 w 2150426"/>
                <a:gd name="connsiteY5" fmla="*/ 1004348 h 1933898"/>
                <a:gd name="connsiteX6" fmla="*/ 444 w 2150426"/>
                <a:gd name="connsiteY6" fmla="*/ 976700 h 1933898"/>
                <a:gd name="connsiteX7" fmla="*/ 0 w 2150426"/>
                <a:gd name="connsiteY7" fmla="*/ 974054 h 1933898"/>
                <a:gd name="connsiteX8" fmla="*/ 187 w 2150426"/>
                <a:gd name="connsiteY8" fmla="*/ 966943 h 1933898"/>
                <a:gd name="connsiteX9" fmla="*/ 0 w 2150426"/>
                <a:gd name="connsiteY9" fmla="*/ 959843 h 1933898"/>
                <a:gd name="connsiteX10" fmla="*/ 444 w 2150426"/>
                <a:gd name="connsiteY10" fmla="*/ 957201 h 1933898"/>
                <a:gd name="connsiteX11" fmla="*/ 1172 w 2150426"/>
                <a:gd name="connsiteY11" fmla="*/ 929549 h 1933898"/>
                <a:gd name="connsiteX12" fmla="*/ 30326 w 2150426"/>
                <a:gd name="connsiteY12" fmla="*/ 842849 h 1933898"/>
                <a:gd name="connsiteX13" fmla="*/ 445296 w 2150426"/>
                <a:gd name="connsiteY13" fmla="*/ 124100 h 1933898"/>
                <a:gd name="connsiteX14" fmla="*/ 505804 w 2150426"/>
                <a:gd name="connsiteY14" fmla="*/ 55501 h 1933898"/>
                <a:gd name="connsiteX15" fmla="*/ 529387 w 2150426"/>
                <a:gd name="connsiteY15" fmla="*/ 41045 h 1933898"/>
                <a:gd name="connsiteX16" fmla="*/ 531453 w 2150426"/>
                <a:gd name="connsiteY16" fmla="*/ 39340 h 1933898"/>
                <a:gd name="connsiteX17" fmla="*/ 537695 w 2150426"/>
                <a:gd name="connsiteY17" fmla="*/ 35952 h 1933898"/>
                <a:gd name="connsiteX18" fmla="*/ 543760 w 2150426"/>
                <a:gd name="connsiteY18" fmla="*/ 32234 h 1933898"/>
                <a:gd name="connsiteX19" fmla="*/ 546274 w 2150426"/>
                <a:gd name="connsiteY19" fmla="*/ 31296 h 1933898"/>
                <a:gd name="connsiteX20" fmla="*/ 570581 w 2150426"/>
                <a:gd name="connsiteY20" fmla="*/ 18102 h 1933898"/>
                <a:gd name="connsiteX21" fmla="*/ 660243 w 2150426"/>
                <a:gd name="connsiteY21" fmla="*/ 0 h 1933898"/>
                <a:gd name="connsiteX22" fmla="*/ 1490183 w 2150426"/>
                <a:gd name="connsiteY22" fmla="*/ 0 h 1933898"/>
                <a:gd name="connsiteX23" fmla="*/ 1579845 w 2150426"/>
                <a:gd name="connsiteY23" fmla="*/ 18102 h 1933898"/>
                <a:gd name="connsiteX24" fmla="*/ 1604154 w 2150426"/>
                <a:gd name="connsiteY24" fmla="*/ 31297 h 1933898"/>
                <a:gd name="connsiteX25" fmla="*/ 1606666 w 2150426"/>
                <a:gd name="connsiteY25" fmla="*/ 32234 h 1933898"/>
                <a:gd name="connsiteX26" fmla="*/ 1612726 w 2150426"/>
                <a:gd name="connsiteY26" fmla="*/ 35949 h 1933898"/>
                <a:gd name="connsiteX27" fmla="*/ 1618973 w 2150426"/>
                <a:gd name="connsiteY27" fmla="*/ 39340 h 1933898"/>
                <a:gd name="connsiteX28" fmla="*/ 1621041 w 2150426"/>
                <a:gd name="connsiteY28" fmla="*/ 41046 h 1933898"/>
                <a:gd name="connsiteX29" fmla="*/ 1644623 w 2150426"/>
                <a:gd name="connsiteY29" fmla="*/ 55501 h 1933898"/>
                <a:gd name="connsiteX30" fmla="*/ 1705130 w 2150426"/>
                <a:gd name="connsiteY30" fmla="*/ 124100 h 1933898"/>
                <a:gd name="connsiteX31" fmla="*/ 2120100 w 2150426"/>
                <a:gd name="connsiteY31" fmla="*/ 842849 h 1933898"/>
                <a:gd name="connsiteX32" fmla="*/ 2149255 w 2150426"/>
                <a:gd name="connsiteY32" fmla="*/ 929550 h 1933898"/>
                <a:gd name="connsiteX33" fmla="*/ 2149982 w 2150426"/>
                <a:gd name="connsiteY33" fmla="*/ 957198 h 1933898"/>
                <a:gd name="connsiteX34" fmla="*/ 2150426 w 2150426"/>
                <a:gd name="connsiteY34" fmla="*/ 959843 h 1933898"/>
                <a:gd name="connsiteX35" fmla="*/ 2150239 w 2150426"/>
                <a:gd name="connsiteY35" fmla="*/ 966953 h 1933898"/>
                <a:gd name="connsiteX36" fmla="*/ 2150426 w 2150426"/>
                <a:gd name="connsiteY36" fmla="*/ 974055 h 1933898"/>
                <a:gd name="connsiteX37" fmla="*/ 2149983 w 2150426"/>
                <a:gd name="connsiteY37" fmla="*/ 976697 h 1933898"/>
                <a:gd name="connsiteX38" fmla="*/ 2149255 w 2150426"/>
                <a:gd name="connsiteY38" fmla="*/ 1004348 h 1933898"/>
                <a:gd name="connsiteX39" fmla="*/ 2120101 w 2150426"/>
                <a:gd name="connsiteY39" fmla="*/ 1091049 h 1933898"/>
                <a:gd name="connsiteX40" fmla="*/ 1705131 w 2150426"/>
                <a:gd name="connsiteY40" fmla="*/ 1809798 h 1933898"/>
                <a:gd name="connsiteX41" fmla="*/ 1644623 w 2150426"/>
                <a:gd name="connsiteY41" fmla="*/ 1878396 h 1933898"/>
                <a:gd name="connsiteX42" fmla="*/ 1621040 w 2150426"/>
                <a:gd name="connsiteY42" fmla="*/ 1892852 h 1933898"/>
                <a:gd name="connsiteX43" fmla="*/ 1618973 w 2150426"/>
                <a:gd name="connsiteY43" fmla="*/ 1894557 h 1933898"/>
                <a:gd name="connsiteX44" fmla="*/ 1612730 w 2150426"/>
                <a:gd name="connsiteY44" fmla="*/ 1897947 h 1933898"/>
                <a:gd name="connsiteX45" fmla="*/ 1606666 w 2150426"/>
                <a:gd name="connsiteY45" fmla="*/ 1901663 h 1933898"/>
                <a:gd name="connsiteX46" fmla="*/ 1604153 w 2150426"/>
                <a:gd name="connsiteY46" fmla="*/ 1902602 h 1933898"/>
                <a:gd name="connsiteX47" fmla="*/ 1579845 w 2150426"/>
                <a:gd name="connsiteY47" fmla="*/ 1915796 h 1933898"/>
                <a:gd name="connsiteX48" fmla="*/ 1490183 w 2150426"/>
                <a:gd name="connsiteY48" fmla="*/ 1933897 h 1933898"/>
                <a:gd name="connsiteX49" fmla="*/ 660243 w 2150426"/>
                <a:gd name="connsiteY49" fmla="*/ 1933898 h 1933898"/>
                <a:gd name="connsiteX50" fmla="*/ 531453 w 2150426"/>
                <a:gd name="connsiteY50" fmla="*/ 1894557 h 193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150426" h="1933898">
                  <a:moveTo>
                    <a:pt x="531453" y="1894557"/>
                  </a:moveTo>
                  <a:lnTo>
                    <a:pt x="523901" y="1888327"/>
                  </a:lnTo>
                  <a:lnTo>
                    <a:pt x="505804" y="1878396"/>
                  </a:lnTo>
                  <a:cubicBezTo>
                    <a:pt x="481930" y="1860358"/>
                    <a:pt x="461198" y="1837341"/>
                    <a:pt x="445296" y="1809798"/>
                  </a:cubicBezTo>
                  <a:lnTo>
                    <a:pt x="30326" y="1091048"/>
                  </a:lnTo>
                  <a:cubicBezTo>
                    <a:pt x="14424" y="1063505"/>
                    <a:pt x="4856" y="1034042"/>
                    <a:pt x="1172" y="1004348"/>
                  </a:cubicBezTo>
                  <a:lnTo>
                    <a:pt x="444" y="976700"/>
                  </a:lnTo>
                  <a:lnTo>
                    <a:pt x="0" y="974054"/>
                  </a:lnTo>
                  <a:lnTo>
                    <a:pt x="187" y="966943"/>
                  </a:lnTo>
                  <a:lnTo>
                    <a:pt x="0" y="959843"/>
                  </a:lnTo>
                  <a:lnTo>
                    <a:pt x="444" y="957201"/>
                  </a:lnTo>
                  <a:lnTo>
                    <a:pt x="1172" y="929549"/>
                  </a:lnTo>
                  <a:cubicBezTo>
                    <a:pt x="4856" y="899855"/>
                    <a:pt x="14423" y="870392"/>
                    <a:pt x="30326" y="842849"/>
                  </a:cubicBezTo>
                  <a:lnTo>
                    <a:pt x="445296" y="124100"/>
                  </a:lnTo>
                  <a:cubicBezTo>
                    <a:pt x="461198" y="96556"/>
                    <a:pt x="481929" y="73539"/>
                    <a:pt x="505804" y="55501"/>
                  </a:cubicBezTo>
                  <a:lnTo>
                    <a:pt x="529387" y="41045"/>
                  </a:lnTo>
                  <a:lnTo>
                    <a:pt x="531453" y="39340"/>
                  </a:lnTo>
                  <a:lnTo>
                    <a:pt x="537695" y="35952"/>
                  </a:lnTo>
                  <a:lnTo>
                    <a:pt x="543760" y="32234"/>
                  </a:lnTo>
                  <a:lnTo>
                    <a:pt x="546274" y="31296"/>
                  </a:lnTo>
                  <a:lnTo>
                    <a:pt x="570581" y="18102"/>
                  </a:lnTo>
                  <a:cubicBezTo>
                    <a:pt x="598139" y="6446"/>
                    <a:pt x="628439" y="0"/>
                    <a:pt x="660243" y="0"/>
                  </a:cubicBezTo>
                  <a:lnTo>
                    <a:pt x="1490183" y="0"/>
                  </a:lnTo>
                  <a:cubicBezTo>
                    <a:pt x="1521987" y="0"/>
                    <a:pt x="1552286" y="6446"/>
                    <a:pt x="1579845" y="18102"/>
                  </a:cubicBezTo>
                  <a:lnTo>
                    <a:pt x="1604154" y="31297"/>
                  </a:lnTo>
                  <a:lnTo>
                    <a:pt x="1606666" y="32234"/>
                  </a:lnTo>
                  <a:lnTo>
                    <a:pt x="1612726" y="35949"/>
                  </a:lnTo>
                  <a:lnTo>
                    <a:pt x="1618973" y="39340"/>
                  </a:lnTo>
                  <a:lnTo>
                    <a:pt x="1621041" y="41046"/>
                  </a:lnTo>
                  <a:lnTo>
                    <a:pt x="1644623" y="55501"/>
                  </a:lnTo>
                  <a:cubicBezTo>
                    <a:pt x="1668496" y="73539"/>
                    <a:pt x="1689228" y="96557"/>
                    <a:pt x="1705130" y="124100"/>
                  </a:cubicBezTo>
                  <a:lnTo>
                    <a:pt x="2120100" y="842849"/>
                  </a:lnTo>
                  <a:cubicBezTo>
                    <a:pt x="2136003" y="870393"/>
                    <a:pt x="2145570" y="899855"/>
                    <a:pt x="2149255" y="929550"/>
                  </a:cubicBezTo>
                  <a:lnTo>
                    <a:pt x="2149982" y="957198"/>
                  </a:lnTo>
                  <a:lnTo>
                    <a:pt x="2150426" y="959843"/>
                  </a:lnTo>
                  <a:lnTo>
                    <a:pt x="2150239" y="966953"/>
                  </a:lnTo>
                  <a:lnTo>
                    <a:pt x="2150426" y="974055"/>
                  </a:lnTo>
                  <a:lnTo>
                    <a:pt x="2149983" y="976697"/>
                  </a:lnTo>
                  <a:lnTo>
                    <a:pt x="2149255" y="1004348"/>
                  </a:lnTo>
                  <a:cubicBezTo>
                    <a:pt x="2145570" y="1034043"/>
                    <a:pt x="2136003" y="1063505"/>
                    <a:pt x="2120101" y="1091049"/>
                  </a:cubicBezTo>
                  <a:lnTo>
                    <a:pt x="1705131" y="1809798"/>
                  </a:lnTo>
                  <a:cubicBezTo>
                    <a:pt x="1689228" y="1837341"/>
                    <a:pt x="1668497" y="1860358"/>
                    <a:pt x="1644623" y="1878396"/>
                  </a:cubicBezTo>
                  <a:lnTo>
                    <a:pt x="1621040" y="1892852"/>
                  </a:lnTo>
                  <a:lnTo>
                    <a:pt x="1618973" y="1894557"/>
                  </a:lnTo>
                  <a:lnTo>
                    <a:pt x="1612730" y="1897947"/>
                  </a:lnTo>
                  <a:lnTo>
                    <a:pt x="1606666" y="1901663"/>
                  </a:lnTo>
                  <a:lnTo>
                    <a:pt x="1604153" y="1902602"/>
                  </a:lnTo>
                  <a:lnTo>
                    <a:pt x="1579845" y="1915796"/>
                  </a:lnTo>
                  <a:cubicBezTo>
                    <a:pt x="1552287" y="1927452"/>
                    <a:pt x="1521988" y="1933897"/>
                    <a:pt x="1490183" y="1933897"/>
                  </a:cubicBezTo>
                  <a:lnTo>
                    <a:pt x="660243" y="1933898"/>
                  </a:lnTo>
                  <a:cubicBezTo>
                    <a:pt x="612537" y="1933898"/>
                    <a:pt x="568217" y="1919395"/>
                    <a:pt x="531453" y="1894557"/>
                  </a:cubicBezTo>
                  <a:close/>
                </a:path>
              </a:pathLst>
            </a:custGeom>
            <a:solidFill>
              <a:srgbClr val="7F7F7F"/>
            </a:solidFill>
            <a:ln w="15875"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dirty="0">
                <a:ln>
                  <a:noFill/>
                </a:ln>
                <a:solidFill>
                  <a:prstClr val="white"/>
                </a:solidFill>
                <a:effectLst/>
                <a:uLnTx/>
                <a:uFillTx/>
                <a:latin typeface="阿里巴巴普惠体 R" panose="00020600040101010101" charset="-122"/>
                <a:ea typeface="阿里巴巴普惠体 R" panose="00020600040101010101" charset="-122"/>
                <a:cs typeface="+mn-ea"/>
              </a:endParaRPr>
            </a:p>
          </p:txBody>
        </p:sp>
        <p:sp>
          <p:nvSpPr>
            <p:cNvPr id="25" name="TextBox 6"/>
            <p:cNvSpPr txBox="1">
              <a:spLocks noChangeArrowheads="1"/>
            </p:cNvSpPr>
            <p:nvPr/>
          </p:nvSpPr>
          <p:spPr bwMode="auto">
            <a:xfrm>
              <a:off x="5776101" y="4799852"/>
              <a:ext cx="109689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algn="ctr" defTabSz="914400" eaLnBrk="1" fontAlgn="base" latinLnBrk="0" hangingPunct="1">
                <a:lnSpc>
                  <a:spcPct val="100000"/>
                </a:lnSpc>
                <a:spcBef>
                  <a:spcPct val="0"/>
                </a:spcBef>
                <a:spcAft>
                  <a:spcPct val="0"/>
                </a:spcAft>
                <a:buClrTx/>
                <a:buSzTx/>
                <a:buFontTx/>
                <a:buNone/>
                <a:defRPr/>
              </a:pPr>
              <a:r>
                <a:rPr kumimoji="0" lang="en-US" altLang="zh-CN" sz="40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阿里巴巴普惠体 R" panose="00020600040101010101" charset="-122"/>
                  <a:ea typeface="阿里巴巴普惠体 R" panose="00020600040101010101" charset="-122"/>
                  <a:cs typeface="+mn-ea"/>
                </a:rPr>
                <a:t>T</a:t>
              </a:r>
              <a:endParaRPr kumimoji="0" lang="zh-CN" altLang="en-US" sz="40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阿里巴巴普惠体 R" panose="00020600040101010101" charset="-122"/>
                <a:ea typeface="阿里巴巴普惠体 R" panose="00020600040101010101" charset="-122"/>
                <a:cs typeface="+mn-ea"/>
              </a:endParaRPr>
            </a:p>
          </p:txBody>
        </p:sp>
        <p:sp>
          <p:nvSpPr>
            <p:cNvPr id="26" name="TextBox 6"/>
            <p:cNvSpPr txBox="1">
              <a:spLocks noChangeArrowheads="1"/>
            </p:cNvSpPr>
            <p:nvPr/>
          </p:nvSpPr>
          <p:spPr bwMode="auto">
            <a:xfrm>
              <a:off x="7192689" y="5105510"/>
              <a:ext cx="3446705" cy="705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defTabSz="685800" eaLnBrk="1" fontAlgn="base" latinLnBrk="0" hangingPunct="1">
                <a:lnSpc>
                  <a:spcPct val="150000"/>
                </a:lnSpc>
                <a:spcBef>
                  <a:spcPct val="0"/>
                </a:spcBef>
                <a:spcAft>
                  <a:spcPct val="0"/>
                </a:spcAft>
                <a:buClrTx/>
                <a:buSzTx/>
                <a:buFontTx/>
                <a:buNone/>
                <a:defRPr/>
              </a:pPr>
              <a:r>
                <a:rPr kumimoji="0" lang="zh-CN" altLang="en-US" sz="1400" b="0" i="0" u="none" strike="noStrike" kern="0" cap="none" spc="0" normalizeH="0" baseline="0" noProof="0" dirty="0">
                  <a:ln>
                    <a:noFill/>
                  </a:ln>
                  <a:solidFill>
                    <a:prstClr val="black">
                      <a:lumMod val="85000"/>
                      <a:lumOff val="15000"/>
                    </a:prstClr>
                  </a:solidFill>
                  <a:effectLst/>
                  <a:uLnTx/>
                  <a:uFillTx/>
                  <a:latin typeface="阿里巴巴普惠体 R" panose="00020600040101010101" charset="-122"/>
                  <a:ea typeface="阿里巴巴普惠体 R" panose="00020600040101010101" charset="-122"/>
                  <a:cs typeface="+mn-ea"/>
                </a:rPr>
                <a:t>单击此处键入文本单击此处键入文本单击此处键入文本单击此处单击此处处键入</a:t>
              </a:r>
            </a:p>
          </p:txBody>
        </p:sp>
        <p:sp>
          <p:nvSpPr>
            <p:cNvPr id="27" name="文本框 26"/>
            <p:cNvSpPr txBox="1"/>
            <p:nvPr/>
          </p:nvSpPr>
          <p:spPr>
            <a:xfrm>
              <a:off x="3391890" y="4932400"/>
              <a:ext cx="2165978" cy="523220"/>
            </a:xfrm>
            <a:prstGeom prst="rect">
              <a:avLst/>
            </a:prstGeom>
            <a:noFill/>
          </p:spPr>
          <p:txBody>
            <a:bodyPr wrap="none" rtlCol="0">
              <a:spAutoFit/>
            </a:bodyPr>
            <a:lstStyle>
              <a:defPPr>
                <a:defRPr lang="zh-CN"/>
              </a:defPPr>
              <a:lvl1pPr algn="ctr">
                <a:defRPr sz="3600">
                  <a:solidFill>
                    <a:srgbClr val="EA7D7E"/>
                  </a:solidFill>
                  <a:latin typeface="优设标题黑" panose="00000500000000000000" pitchFamily="2" charset="-122"/>
                  <a:ea typeface="优设标题黑" panose="00000500000000000000" pitchFamily="2" charset="-122"/>
                </a:defRPr>
              </a:lvl1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2800" b="0" i="0" u="none" strike="noStrike" kern="0" cap="none" spc="0" normalizeH="0" baseline="0" noProof="0" dirty="0">
                  <a:ln>
                    <a:noFill/>
                  </a:ln>
                  <a:solidFill>
                    <a:srgbClr val="7F7F7F"/>
                  </a:solidFill>
                  <a:effectLst/>
                  <a:uLnTx/>
                  <a:uFillTx/>
                  <a:latin typeface="阿里巴巴普惠体 R" panose="00020600040101010101" charset="-122"/>
                  <a:ea typeface="阿里巴巴普惠体 R" panose="00020600040101010101" charset="-122"/>
                  <a:cs typeface="阿里巴巴普惠体 R" panose="00020600040101010101" charset="-122"/>
                </a:rPr>
                <a:t>添加文本标题</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1000"/>
                                        <p:tgtEl>
                                          <p:spTgt spid="36"/>
                                        </p:tgtEl>
                                      </p:cBhvr>
                                    </p:animEffect>
                                    <p:anim calcmode="lin" valueType="num">
                                      <p:cBhvr>
                                        <p:cTn id="8" dur="1000" fill="hold"/>
                                        <p:tgtEl>
                                          <p:spTgt spid="36"/>
                                        </p:tgtEl>
                                        <p:attrNameLst>
                                          <p:attrName>ppt_x</p:attrName>
                                        </p:attrNameLst>
                                      </p:cBhvr>
                                      <p:tavLst>
                                        <p:tav tm="0">
                                          <p:val>
                                            <p:strVal val="#ppt_x"/>
                                          </p:val>
                                        </p:tav>
                                        <p:tav tm="100000">
                                          <p:val>
                                            <p:strVal val="#ppt_x"/>
                                          </p:val>
                                        </p:tav>
                                      </p:tavLst>
                                    </p:anim>
                                    <p:anim calcmode="lin" valueType="num">
                                      <p:cBhvr>
                                        <p:cTn id="9" dur="1000" fill="hold"/>
                                        <p:tgtEl>
                                          <p:spTgt spid="3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1000"/>
                                        <p:tgtEl>
                                          <p:spTgt spid="37"/>
                                        </p:tgtEl>
                                      </p:cBhvr>
                                    </p:animEffect>
                                    <p:anim calcmode="lin" valueType="num">
                                      <p:cBhvr>
                                        <p:cTn id="13" dur="1000" fill="hold"/>
                                        <p:tgtEl>
                                          <p:spTgt spid="37"/>
                                        </p:tgtEl>
                                        <p:attrNameLst>
                                          <p:attrName>ppt_x</p:attrName>
                                        </p:attrNameLst>
                                      </p:cBhvr>
                                      <p:tavLst>
                                        <p:tav tm="0">
                                          <p:val>
                                            <p:strVal val="#ppt_x"/>
                                          </p:val>
                                        </p:tav>
                                        <p:tav tm="100000">
                                          <p:val>
                                            <p:strVal val="#ppt_x"/>
                                          </p:val>
                                        </p:tav>
                                      </p:tavLst>
                                    </p:anim>
                                    <p:anim calcmode="lin" valueType="num">
                                      <p:cBhvr>
                                        <p:cTn id="14" dur="1000" fill="hold"/>
                                        <p:tgtEl>
                                          <p:spTgt spid="37"/>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anim calcmode="lin" valueType="num">
                                      <p:cBhvr>
                                        <p:cTn id="19" dur="500" fill="hold"/>
                                        <p:tgtEl>
                                          <p:spTgt spid="7"/>
                                        </p:tgtEl>
                                        <p:attrNameLst>
                                          <p:attrName>ppt_x</p:attrName>
                                        </p:attrNameLst>
                                      </p:cBhvr>
                                      <p:tavLst>
                                        <p:tav tm="0">
                                          <p:val>
                                            <p:strVal val="#ppt_x"/>
                                          </p:val>
                                        </p:tav>
                                        <p:tav tm="100000">
                                          <p:val>
                                            <p:strVal val="#ppt_x"/>
                                          </p:val>
                                        </p:tav>
                                      </p:tavLst>
                                    </p:anim>
                                    <p:anim calcmode="lin" valueType="num">
                                      <p:cBhvr>
                                        <p:cTn id="20" dur="500" fill="hold"/>
                                        <p:tgtEl>
                                          <p:spTgt spid="7"/>
                                        </p:tgtEl>
                                        <p:attrNameLst>
                                          <p:attrName>ppt_y</p:attrName>
                                        </p:attrNameLst>
                                      </p:cBhvr>
                                      <p:tavLst>
                                        <p:tav tm="0">
                                          <p:val>
                                            <p:strVal val="#ppt_y+.1"/>
                                          </p:val>
                                        </p:tav>
                                        <p:tav tm="100000">
                                          <p:val>
                                            <p:strVal val="#ppt_y"/>
                                          </p:val>
                                        </p:tav>
                                      </p:tavLst>
                                    </p:anim>
                                  </p:childTnLst>
                                </p:cTn>
                              </p:par>
                            </p:childTnLst>
                          </p:cTn>
                        </p:par>
                        <p:par>
                          <p:cTn id="21" fill="hold">
                            <p:stCondLst>
                              <p:cond delay="1500"/>
                            </p:stCondLst>
                            <p:childTnLst>
                              <p:par>
                                <p:cTn id="22" presetID="42" presetClass="entr" presetSubtype="0" fill="hold" nodeType="after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anim calcmode="lin" valueType="num">
                                      <p:cBhvr>
                                        <p:cTn id="25" dur="500" fill="hold"/>
                                        <p:tgtEl>
                                          <p:spTgt spid="18"/>
                                        </p:tgtEl>
                                        <p:attrNameLst>
                                          <p:attrName>ppt_x</p:attrName>
                                        </p:attrNameLst>
                                      </p:cBhvr>
                                      <p:tavLst>
                                        <p:tav tm="0">
                                          <p:val>
                                            <p:strVal val="#ppt_x"/>
                                          </p:val>
                                        </p:tav>
                                        <p:tav tm="100000">
                                          <p:val>
                                            <p:strVal val="#ppt_x"/>
                                          </p:val>
                                        </p:tav>
                                      </p:tavLst>
                                    </p:anim>
                                    <p:anim calcmode="lin" valueType="num">
                                      <p:cBhvr>
                                        <p:cTn id="26" dur="500" fill="hold"/>
                                        <p:tgtEl>
                                          <p:spTgt spid="18"/>
                                        </p:tgtEl>
                                        <p:attrNameLst>
                                          <p:attrName>ppt_y</p:attrName>
                                        </p:attrNameLst>
                                      </p:cBhvr>
                                      <p:tavLst>
                                        <p:tav tm="0">
                                          <p:val>
                                            <p:strVal val="#ppt_y+.1"/>
                                          </p:val>
                                        </p:tav>
                                        <p:tav tm="100000">
                                          <p:val>
                                            <p:strVal val="#ppt_y"/>
                                          </p:val>
                                        </p:tav>
                                      </p:tavLst>
                                    </p:anim>
                                  </p:childTnLst>
                                </p:cTn>
                              </p:par>
                            </p:childTnLst>
                          </p:cTn>
                        </p:par>
                        <p:par>
                          <p:cTn id="27" fill="hold">
                            <p:stCondLst>
                              <p:cond delay="2000"/>
                            </p:stCondLst>
                            <p:childTnLst>
                              <p:par>
                                <p:cTn id="28" presetID="42" presetClass="entr" presetSubtype="0" fill="hold" nodeType="after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anim calcmode="lin" valueType="num">
                                      <p:cBhvr>
                                        <p:cTn id="31" dur="500" fill="hold"/>
                                        <p:tgtEl>
                                          <p:spTgt spid="13"/>
                                        </p:tgtEl>
                                        <p:attrNameLst>
                                          <p:attrName>ppt_x</p:attrName>
                                        </p:attrNameLst>
                                      </p:cBhvr>
                                      <p:tavLst>
                                        <p:tav tm="0">
                                          <p:val>
                                            <p:strVal val="#ppt_x"/>
                                          </p:val>
                                        </p:tav>
                                        <p:tav tm="100000">
                                          <p:val>
                                            <p:strVal val="#ppt_x"/>
                                          </p:val>
                                        </p:tav>
                                      </p:tavLst>
                                    </p:anim>
                                    <p:anim calcmode="lin" valueType="num">
                                      <p:cBhvr>
                                        <p:cTn id="32" dur="500" fill="hold"/>
                                        <p:tgtEl>
                                          <p:spTgt spid="13"/>
                                        </p:tgtEl>
                                        <p:attrNameLst>
                                          <p:attrName>ppt_y</p:attrName>
                                        </p:attrNameLst>
                                      </p:cBhvr>
                                      <p:tavLst>
                                        <p:tav tm="0">
                                          <p:val>
                                            <p:strVal val="#ppt_y+.1"/>
                                          </p:val>
                                        </p:tav>
                                        <p:tav tm="100000">
                                          <p:val>
                                            <p:strVal val="#ppt_y"/>
                                          </p:val>
                                        </p:tav>
                                      </p:tavLst>
                                    </p:anim>
                                  </p:childTnLst>
                                </p:cTn>
                              </p:par>
                            </p:childTnLst>
                          </p:cTn>
                        </p:par>
                        <p:par>
                          <p:cTn id="33" fill="hold">
                            <p:stCondLst>
                              <p:cond delay="2500"/>
                            </p:stCondLst>
                            <p:childTnLst>
                              <p:par>
                                <p:cTn id="34" presetID="42" presetClass="entr" presetSubtype="0" fill="hold" nodeType="after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fade">
                                      <p:cBhvr>
                                        <p:cTn id="36" dur="500"/>
                                        <p:tgtEl>
                                          <p:spTgt spid="23"/>
                                        </p:tgtEl>
                                      </p:cBhvr>
                                    </p:animEffect>
                                    <p:anim calcmode="lin" valueType="num">
                                      <p:cBhvr>
                                        <p:cTn id="37" dur="500" fill="hold"/>
                                        <p:tgtEl>
                                          <p:spTgt spid="23"/>
                                        </p:tgtEl>
                                        <p:attrNameLst>
                                          <p:attrName>ppt_x</p:attrName>
                                        </p:attrNameLst>
                                      </p:cBhvr>
                                      <p:tavLst>
                                        <p:tav tm="0">
                                          <p:val>
                                            <p:strVal val="#ppt_x"/>
                                          </p:val>
                                        </p:tav>
                                        <p:tav tm="100000">
                                          <p:val>
                                            <p:strVal val="#ppt_x"/>
                                          </p:val>
                                        </p:tav>
                                      </p:tavLst>
                                    </p:anim>
                                    <p:anim calcmode="lin" valueType="num">
                                      <p:cBhvr>
                                        <p:cTn id="38" dur="5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ChangeArrowheads="1"/>
          </p:cNvSpPr>
          <p:nvPr/>
        </p:nvSpPr>
        <p:spPr bwMode="auto">
          <a:xfrm>
            <a:off x="0" y="1"/>
            <a:ext cx="12192000" cy="3429000"/>
          </a:xfrm>
          <a:prstGeom prst="rect">
            <a:avLst/>
          </a:prstGeom>
          <a:gradFill>
            <a:gsLst>
              <a:gs pos="100000">
                <a:srgbClr val="0070C0"/>
              </a:gs>
              <a:gs pos="0">
                <a:srgbClr val="00B0F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阿里巴巴普惠体 R" panose="00020600040101010101" charset="-122"/>
              <a:ea typeface="阿里巴巴普惠体 R" panose="00020600040101010101" charset="-122"/>
              <a:cs typeface="阿里巴巴普惠体 R" panose="00020600040101010101" charset="-122"/>
            </a:endParaRPr>
          </a:p>
        </p:txBody>
      </p:sp>
      <p:sp>
        <p:nvSpPr>
          <p:cNvPr id="8" name="矩形 7"/>
          <p:cNvSpPr/>
          <p:nvPr/>
        </p:nvSpPr>
        <p:spPr>
          <a:xfrm>
            <a:off x="355600" y="281668"/>
            <a:ext cx="11480800" cy="6294664"/>
          </a:xfrm>
          <a:prstGeom prst="rect">
            <a:avLst/>
          </a:prstGeom>
          <a:solidFill>
            <a:srgbClr val="F7FBFE"/>
          </a:solidFill>
          <a:ln>
            <a:noFill/>
          </a:ln>
          <a:effectLst>
            <a:outerShdw blurRad="63500" sx="101000" sy="101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思源黑体 CN Regular" panose="020B0500000000000000" pitchFamily="34" charset="-122"/>
              <a:cs typeface="阿里巴巴普惠体 R" panose="00020600040101010101" charset="-122"/>
            </a:endParaRPr>
          </a:p>
        </p:txBody>
      </p:sp>
      <p:sp>
        <p:nvSpPr>
          <p:cNvPr id="36" name="文本框 35"/>
          <p:cNvSpPr txBox="1"/>
          <p:nvPr/>
        </p:nvSpPr>
        <p:spPr>
          <a:xfrm>
            <a:off x="2002971" y="452493"/>
            <a:ext cx="8186058" cy="646331"/>
          </a:xfrm>
          <a:prstGeom prst="rect">
            <a:avLst/>
          </a:prstGeom>
          <a:noFill/>
        </p:spPr>
        <p:txBody>
          <a:bodyPr wrap="square" rtlCol="0">
            <a:spAutoFit/>
          </a:bodyPr>
          <a:lstStyle/>
          <a:p>
            <a:pPr algn="ctr">
              <a:tabLst>
                <a:tab pos="261620" algn="l"/>
              </a:tabLst>
            </a:pPr>
            <a:r>
              <a:rPr lang="zh-CN" altLang="en-US" sz="3600" dirty="0">
                <a:ln w="19050">
                  <a:noFill/>
                </a:ln>
                <a:solidFill>
                  <a:srgbClr val="00A8E7"/>
                </a:solidFill>
                <a:latin typeface="站酷小薇LOGO体" panose="02010600010101010101" pitchFamily="2" charset="-122"/>
                <a:ea typeface="站酷小薇LOGO体" panose="02010600010101010101" pitchFamily="2" charset="-122"/>
                <a:cs typeface="阿里巴巴普惠体 R" panose="00020600040101010101" charset="-122"/>
              </a:rPr>
              <a:t>添加标题内容</a:t>
            </a:r>
          </a:p>
        </p:txBody>
      </p:sp>
      <p:sp>
        <p:nvSpPr>
          <p:cNvPr id="37" name="矩形 36"/>
          <p:cNvSpPr/>
          <p:nvPr/>
        </p:nvSpPr>
        <p:spPr>
          <a:xfrm>
            <a:off x="4021986" y="1096670"/>
            <a:ext cx="4226664" cy="355034"/>
          </a:xfrm>
          <a:prstGeom prst="rect">
            <a:avLst/>
          </a:prstGeom>
        </p:spPr>
        <p:txBody>
          <a:bodyPr wrap="square">
            <a:spAutoFit/>
          </a:bodyPr>
          <a:lstStyle/>
          <a:p>
            <a:pPr algn="ctr">
              <a:lnSpc>
                <a:spcPct val="150000"/>
              </a:lnSpc>
              <a:defRPr/>
            </a:pPr>
            <a:r>
              <a:rPr lang="en-US" altLang="zh-CN" sz="600" kern="0" dirty="0">
                <a:ea typeface="阿里巴巴普惠体 R" panose="00020600040101010101" charset="-122"/>
                <a:cs typeface="阿里巴巴普惠体 R" panose="00020600040101010101" charset="-122"/>
              </a:rPr>
              <a:t>PLEASE ENTER YOUR DETAILED TEXT HERE, THE CONTENT SHOULD BE CONCISE AND CLEAR, CONCISE AND CONCISE DO NOT NEED TOO MUCH TEXT MODIFICATION AND EXPRESSION</a:t>
            </a:r>
            <a:r>
              <a:rPr lang="zh-CN" altLang="en-US" sz="600" kern="0" dirty="0">
                <a:ea typeface="阿里巴巴普惠体 R" panose="00020600040101010101" charset="-122"/>
                <a:cs typeface="阿里巴巴普惠体 R" panose="00020600040101010101" charset="-122"/>
              </a:rPr>
              <a:t>。</a:t>
            </a:r>
          </a:p>
        </p:txBody>
      </p:sp>
      <p:sp>
        <p:nvSpPr>
          <p:cNvPr id="7" name="TextBox 6"/>
          <p:cNvSpPr txBox="1">
            <a:spLocks noChangeArrowheads="1"/>
          </p:cNvSpPr>
          <p:nvPr/>
        </p:nvSpPr>
        <p:spPr bwMode="auto">
          <a:xfrm>
            <a:off x="5032258" y="1582007"/>
            <a:ext cx="2159737" cy="705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algn="ctr" defTabSz="685800">
              <a:lnSpc>
                <a:spcPct val="150000"/>
              </a:lnSpc>
            </a:pPr>
            <a:r>
              <a:rPr lang="zh-CN" altLang="en-US" sz="1400" spc="-150" dirty="0">
                <a:solidFill>
                  <a:prstClr val="black">
                    <a:lumMod val="85000"/>
                    <a:lumOff val="15000"/>
                  </a:prstClr>
                </a:solidFill>
                <a:latin typeface="阿里巴巴普惠体 R" panose="00020600040101010101" charset="-122"/>
                <a:ea typeface="阿里巴巴普惠体 R" panose="00020600040101010101" charset="-122"/>
                <a:cs typeface="+mn-ea"/>
              </a:rPr>
              <a:t>单击此处键入文本单击此处键入文本单击此处</a:t>
            </a:r>
          </a:p>
        </p:txBody>
      </p:sp>
      <p:grpSp>
        <p:nvGrpSpPr>
          <p:cNvPr id="9" name="组合 8"/>
          <p:cNvGrpSpPr/>
          <p:nvPr/>
        </p:nvGrpSpPr>
        <p:grpSpPr>
          <a:xfrm>
            <a:off x="2245236" y="1552818"/>
            <a:ext cx="2141795" cy="3383844"/>
            <a:chOff x="2245236" y="1552818"/>
            <a:chExt cx="2141795" cy="3383844"/>
          </a:xfrm>
        </p:grpSpPr>
        <p:sp>
          <p:nvSpPr>
            <p:cNvPr id="10" name="任意多边形 37"/>
            <p:cNvSpPr/>
            <p:nvPr/>
          </p:nvSpPr>
          <p:spPr>
            <a:xfrm>
              <a:off x="2422434" y="3428718"/>
              <a:ext cx="1676778" cy="1507944"/>
            </a:xfrm>
            <a:custGeom>
              <a:avLst/>
              <a:gdLst>
                <a:gd name="connsiteX0" fmla="*/ 531453 w 2150426"/>
                <a:gd name="connsiteY0" fmla="*/ 1894557 h 1933898"/>
                <a:gd name="connsiteX1" fmla="*/ 523901 w 2150426"/>
                <a:gd name="connsiteY1" fmla="*/ 1888327 h 1933898"/>
                <a:gd name="connsiteX2" fmla="*/ 505804 w 2150426"/>
                <a:gd name="connsiteY2" fmla="*/ 1878396 h 1933898"/>
                <a:gd name="connsiteX3" fmla="*/ 445296 w 2150426"/>
                <a:gd name="connsiteY3" fmla="*/ 1809798 h 1933898"/>
                <a:gd name="connsiteX4" fmla="*/ 30326 w 2150426"/>
                <a:gd name="connsiteY4" fmla="*/ 1091048 h 1933898"/>
                <a:gd name="connsiteX5" fmla="*/ 1172 w 2150426"/>
                <a:gd name="connsiteY5" fmla="*/ 1004348 h 1933898"/>
                <a:gd name="connsiteX6" fmla="*/ 444 w 2150426"/>
                <a:gd name="connsiteY6" fmla="*/ 976700 h 1933898"/>
                <a:gd name="connsiteX7" fmla="*/ 0 w 2150426"/>
                <a:gd name="connsiteY7" fmla="*/ 974054 h 1933898"/>
                <a:gd name="connsiteX8" fmla="*/ 187 w 2150426"/>
                <a:gd name="connsiteY8" fmla="*/ 966943 h 1933898"/>
                <a:gd name="connsiteX9" fmla="*/ 0 w 2150426"/>
                <a:gd name="connsiteY9" fmla="*/ 959843 h 1933898"/>
                <a:gd name="connsiteX10" fmla="*/ 444 w 2150426"/>
                <a:gd name="connsiteY10" fmla="*/ 957201 h 1933898"/>
                <a:gd name="connsiteX11" fmla="*/ 1172 w 2150426"/>
                <a:gd name="connsiteY11" fmla="*/ 929549 h 1933898"/>
                <a:gd name="connsiteX12" fmla="*/ 30326 w 2150426"/>
                <a:gd name="connsiteY12" fmla="*/ 842849 h 1933898"/>
                <a:gd name="connsiteX13" fmla="*/ 445296 w 2150426"/>
                <a:gd name="connsiteY13" fmla="*/ 124100 h 1933898"/>
                <a:gd name="connsiteX14" fmla="*/ 505804 w 2150426"/>
                <a:gd name="connsiteY14" fmla="*/ 55501 h 1933898"/>
                <a:gd name="connsiteX15" fmla="*/ 529387 w 2150426"/>
                <a:gd name="connsiteY15" fmla="*/ 41045 h 1933898"/>
                <a:gd name="connsiteX16" fmla="*/ 531453 w 2150426"/>
                <a:gd name="connsiteY16" fmla="*/ 39340 h 1933898"/>
                <a:gd name="connsiteX17" fmla="*/ 537695 w 2150426"/>
                <a:gd name="connsiteY17" fmla="*/ 35952 h 1933898"/>
                <a:gd name="connsiteX18" fmla="*/ 543760 w 2150426"/>
                <a:gd name="connsiteY18" fmla="*/ 32234 h 1933898"/>
                <a:gd name="connsiteX19" fmla="*/ 546274 w 2150426"/>
                <a:gd name="connsiteY19" fmla="*/ 31296 h 1933898"/>
                <a:gd name="connsiteX20" fmla="*/ 570581 w 2150426"/>
                <a:gd name="connsiteY20" fmla="*/ 18102 h 1933898"/>
                <a:gd name="connsiteX21" fmla="*/ 660243 w 2150426"/>
                <a:gd name="connsiteY21" fmla="*/ 0 h 1933898"/>
                <a:gd name="connsiteX22" fmla="*/ 1490183 w 2150426"/>
                <a:gd name="connsiteY22" fmla="*/ 0 h 1933898"/>
                <a:gd name="connsiteX23" fmla="*/ 1579845 w 2150426"/>
                <a:gd name="connsiteY23" fmla="*/ 18102 h 1933898"/>
                <a:gd name="connsiteX24" fmla="*/ 1604154 w 2150426"/>
                <a:gd name="connsiteY24" fmla="*/ 31297 h 1933898"/>
                <a:gd name="connsiteX25" fmla="*/ 1606666 w 2150426"/>
                <a:gd name="connsiteY25" fmla="*/ 32234 h 1933898"/>
                <a:gd name="connsiteX26" fmla="*/ 1612726 w 2150426"/>
                <a:gd name="connsiteY26" fmla="*/ 35949 h 1933898"/>
                <a:gd name="connsiteX27" fmla="*/ 1618973 w 2150426"/>
                <a:gd name="connsiteY27" fmla="*/ 39340 h 1933898"/>
                <a:gd name="connsiteX28" fmla="*/ 1621041 w 2150426"/>
                <a:gd name="connsiteY28" fmla="*/ 41046 h 1933898"/>
                <a:gd name="connsiteX29" fmla="*/ 1644623 w 2150426"/>
                <a:gd name="connsiteY29" fmla="*/ 55501 h 1933898"/>
                <a:gd name="connsiteX30" fmla="*/ 1705130 w 2150426"/>
                <a:gd name="connsiteY30" fmla="*/ 124100 h 1933898"/>
                <a:gd name="connsiteX31" fmla="*/ 2120100 w 2150426"/>
                <a:gd name="connsiteY31" fmla="*/ 842849 h 1933898"/>
                <a:gd name="connsiteX32" fmla="*/ 2149255 w 2150426"/>
                <a:gd name="connsiteY32" fmla="*/ 929550 h 1933898"/>
                <a:gd name="connsiteX33" fmla="*/ 2149982 w 2150426"/>
                <a:gd name="connsiteY33" fmla="*/ 957198 h 1933898"/>
                <a:gd name="connsiteX34" fmla="*/ 2150426 w 2150426"/>
                <a:gd name="connsiteY34" fmla="*/ 959843 h 1933898"/>
                <a:gd name="connsiteX35" fmla="*/ 2150239 w 2150426"/>
                <a:gd name="connsiteY35" fmla="*/ 966953 h 1933898"/>
                <a:gd name="connsiteX36" fmla="*/ 2150426 w 2150426"/>
                <a:gd name="connsiteY36" fmla="*/ 974055 h 1933898"/>
                <a:gd name="connsiteX37" fmla="*/ 2149983 w 2150426"/>
                <a:gd name="connsiteY37" fmla="*/ 976697 h 1933898"/>
                <a:gd name="connsiteX38" fmla="*/ 2149255 w 2150426"/>
                <a:gd name="connsiteY38" fmla="*/ 1004348 h 1933898"/>
                <a:gd name="connsiteX39" fmla="*/ 2120101 w 2150426"/>
                <a:gd name="connsiteY39" fmla="*/ 1091049 h 1933898"/>
                <a:gd name="connsiteX40" fmla="*/ 1705131 w 2150426"/>
                <a:gd name="connsiteY40" fmla="*/ 1809798 h 1933898"/>
                <a:gd name="connsiteX41" fmla="*/ 1644623 w 2150426"/>
                <a:gd name="connsiteY41" fmla="*/ 1878396 h 1933898"/>
                <a:gd name="connsiteX42" fmla="*/ 1621040 w 2150426"/>
                <a:gd name="connsiteY42" fmla="*/ 1892852 h 1933898"/>
                <a:gd name="connsiteX43" fmla="*/ 1618973 w 2150426"/>
                <a:gd name="connsiteY43" fmla="*/ 1894557 h 1933898"/>
                <a:gd name="connsiteX44" fmla="*/ 1612730 w 2150426"/>
                <a:gd name="connsiteY44" fmla="*/ 1897947 h 1933898"/>
                <a:gd name="connsiteX45" fmla="*/ 1606666 w 2150426"/>
                <a:gd name="connsiteY45" fmla="*/ 1901663 h 1933898"/>
                <a:gd name="connsiteX46" fmla="*/ 1604153 w 2150426"/>
                <a:gd name="connsiteY46" fmla="*/ 1902602 h 1933898"/>
                <a:gd name="connsiteX47" fmla="*/ 1579845 w 2150426"/>
                <a:gd name="connsiteY47" fmla="*/ 1915796 h 1933898"/>
                <a:gd name="connsiteX48" fmla="*/ 1490183 w 2150426"/>
                <a:gd name="connsiteY48" fmla="*/ 1933897 h 1933898"/>
                <a:gd name="connsiteX49" fmla="*/ 660243 w 2150426"/>
                <a:gd name="connsiteY49" fmla="*/ 1933898 h 1933898"/>
                <a:gd name="connsiteX50" fmla="*/ 531453 w 2150426"/>
                <a:gd name="connsiteY50" fmla="*/ 1894557 h 193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150426" h="1933898">
                  <a:moveTo>
                    <a:pt x="531453" y="1894557"/>
                  </a:moveTo>
                  <a:lnTo>
                    <a:pt x="523901" y="1888327"/>
                  </a:lnTo>
                  <a:lnTo>
                    <a:pt x="505804" y="1878396"/>
                  </a:lnTo>
                  <a:cubicBezTo>
                    <a:pt x="481930" y="1860358"/>
                    <a:pt x="461198" y="1837341"/>
                    <a:pt x="445296" y="1809798"/>
                  </a:cubicBezTo>
                  <a:lnTo>
                    <a:pt x="30326" y="1091048"/>
                  </a:lnTo>
                  <a:cubicBezTo>
                    <a:pt x="14424" y="1063505"/>
                    <a:pt x="4856" y="1034042"/>
                    <a:pt x="1172" y="1004348"/>
                  </a:cubicBezTo>
                  <a:lnTo>
                    <a:pt x="444" y="976700"/>
                  </a:lnTo>
                  <a:lnTo>
                    <a:pt x="0" y="974054"/>
                  </a:lnTo>
                  <a:lnTo>
                    <a:pt x="187" y="966943"/>
                  </a:lnTo>
                  <a:lnTo>
                    <a:pt x="0" y="959843"/>
                  </a:lnTo>
                  <a:lnTo>
                    <a:pt x="444" y="957201"/>
                  </a:lnTo>
                  <a:lnTo>
                    <a:pt x="1172" y="929549"/>
                  </a:lnTo>
                  <a:cubicBezTo>
                    <a:pt x="4856" y="899855"/>
                    <a:pt x="14423" y="870392"/>
                    <a:pt x="30326" y="842849"/>
                  </a:cubicBezTo>
                  <a:lnTo>
                    <a:pt x="445296" y="124100"/>
                  </a:lnTo>
                  <a:cubicBezTo>
                    <a:pt x="461198" y="96556"/>
                    <a:pt x="481929" y="73539"/>
                    <a:pt x="505804" y="55501"/>
                  </a:cubicBezTo>
                  <a:lnTo>
                    <a:pt x="529387" y="41045"/>
                  </a:lnTo>
                  <a:lnTo>
                    <a:pt x="531453" y="39340"/>
                  </a:lnTo>
                  <a:lnTo>
                    <a:pt x="537695" y="35952"/>
                  </a:lnTo>
                  <a:lnTo>
                    <a:pt x="543760" y="32234"/>
                  </a:lnTo>
                  <a:lnTo>
                    <a:pt x="546274" y="31296"/>
                  </a:lnTo>
                  <a:lnTo>
                    <a:pt x="570581" y="18102"/>
                  </a:lnTo>
                  <a:cubicBezTo>
                    <a:pt x="598139" y="6446"/>
                    <a:pt x="628439" y="0"/>
                    <a:pt x="660243" y="0"/>
                  </a:cubicBezTo>
                  <a:lnTo>
                    <a:pt x="1490183" y="0"/>
                  </a:lnTo>
                  <a:cubicBezTo>
                    <a:pt x="1521987" y="0"/>
                    <a:pt x="1552286" y="6446"/>
                    <a:pt x="1579845" y="18102"/>
                  </a:cubicBezTo>
                  <a:lnTo>
                    <a:pt x="1604154" y="31297"/>
                  </a:lnTo>
                  <a:lnTo>
                    <a:pt x="1606666" y="32234"/>
                  </a:lnTo>
                  <a:lnTo>
                    <a:pt x="1612726" y="35949"/>
                  </a:lnTo>
                  <a:lnTo>
                    <a:pt x="1618973" y="39340"/>
                  </a:lnTo>
                  <a:lnTo>
                    <a:pt x="1621041" y="41046"/>
                  </a:lnTo>
                  <a:lnTo>
                    <a:pt x="1644623" y="55501"/>
                  </a:lnTo>
                  <a:cubicBezTo>
                    <a:pt x="1668496" y="73539"/>
                    <a:pt x="1689228" y="96557"/>
                    <a:pt x="1705130" y="124100"/>
                  </a:cubicBezTo>
                  <a:lnTo>
                    <a:pt x="2120100" y="842849"/>
                  </a:lnTo>
                  <a:cubicBezTo>
                    <a:pt x="2136003" y="870393"/>
                    <a:pt x="2145570" y="899855"/>
                    <a:pt x="2149255" y="929550"/>
                  </a:cubicBezTo>
                  <a:lnTo>
                    <a:pt x="2149982" y="957198"/>
                  </a:lnTo>
                  <a:lnTo>
                    <a:pt x="2150426" y="959843"/>
                  </a:lnTo>
                  <a:lnTo>
                    <a:pt x="2150239" y="966953"/>
                  </a:lnTo>
                  <a:lnTo>
                    <a:pt x="2150426" y="974055"/>
                  </a:lnTo>
                  <a:lnTo>
                    <a:pt x="2149983" y="976697"/>
                  </a:lnTo>
                  <a:lnTo>
                    <a:pt x="2149255" y="1004348"/>
                  </a:lnTo>
                  <a:cubicBezTo>
                    <a:pt x="2145570" y="1034043"/>
                    <a:pt x="2136003" y="1063505"/>
                    <a:pt x="2120101" y="1091049"/>
                  </a:cubicBezTo>
                  <a:lnTo>
                    <a:pt x="1705131" y="1809798"/>
                  </a:lnTo>
                  <a:cubicBezTo>
                    <a:pt x="1689228" y="1837341"/>
                    <a:pt x="1668497" y="1860358"/>
                    <a:pt x="1644623" y="1878396"/>
                  </a:cubicBezTo>
                  <a:lnTo>
                    <a:pt x="1621040" y="1892852"/>
                  </a:lnTo>
                  <a:lnTo>
                    <a:pt x="1618973" y="1894557"/>
                  </a:lnTo>
                  <a:lnTo>
                    <a:pt x="1612730" y="1897947"/>
                  </a:lnTo>
                  <a:lnTo>
                    <a:pt x="1606666" y="1901663"/>
                  </a:lnTo>
                  <a:lnTo>
                    <a:pt x="1604153" y="1902602"/>
                  </a:lnTo>
                  <a:lnTo>
                    <a:pt x="1579845" y="1915796"/>
                  </a:lnTo>
                  <a:cubicBezTo>
                    <a:pt x="1552287" y="1927452"/>
                    <a:pt x="1521988" y="1933897"/>
                    <a:pt x="1490183" y="1933897"/>
                  </a:cubicBezTo>
                  <a:lnTo>
                    <a:pt x="660243" y="1933898"/>
                  </a:lnTo>
                  <a:cubicBezTo>
                    <a:pt x="612537" y="1933898"/>
                    <a:pt x="568217" y="1919395"/>
                    <a:pt x="531453" y="1894557"/>
                  </a:cubicBezTo>
                  <a:close/>
                </a:path>
              </a:pathLst>
            </a:custGeom>
            <a:noFill/>
            <a:ln w="25400" cap="flat" cmpd="sng" algn="ctr">
              <a:solidFill>
                <a:sysClr val="window" lastClr="FFFFFF">
                  <a:lumMod val="6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ea"/>
              </a:endParaRPr>
            </a:p>
          </p:txBody>
        </p:sp>
        <p:grpSp>
          <p:nvGrpSpPr>
            <p:cNvPr id="11" name="组合 10"/>
            <p:cNvGrpSpPr/>
            <p:nvPr/>
          </p:nvGrpSpPr>
          <p:grpSpPr>
            <a:xfrm>
              <a:off x="3036937" y="3888556"/>
              <a:ext cx="491380" cy="723670"/>
              <a:chOff x="11255376" y="7265988"/>
              <a:chExt cx="436563" cy="642938"/>
            </a:xfrm>
            <a:solidFill>
              <a:srgbClr val="EA7D7E"/>
            </a:solidFill>
          </p:grpSpPr>
          <p:sp>
            <p:nvSpPr>
              <p:cNvPr id="16" name="Freeform 182"/>
              <p:cNvSpPr/>
              <p:nvPr/>
            </p:nvSpPr>
            <p:spPr bwMode="auto">
              <a:xfrm>
                <a:off x="11255376" y="7265988"/>
                <a:ext cx="187325" cy="142875"/>
              </a:xfrm>
              <a:custGeom>
                <a:avLst/>
                <a:gdLst>
                  <a:gd name="T0" fmla="*/ 47 w 50"/>
                  <a:gd name="T1" fmla="*/ 6 h 38"/>
                  <a:gd name="T2" fmla="*/ 33 w 50"/>
                  <a:gd name="T3" fmla="*/ 2 h 38"/>
                  <a:gd name="T4" fmla="*/ 6 w 50"/>
                  <a:gd name="T5" fmla="*/ 19 h 38"/>
                  <a:gd name="T6" fmla="*/ 3 w 50"/>
                  <a:gd name="T7" fmla="*/ 32 h 38"/>
                  <a:gd name="T8" fmla="*/ 6 w 50"/>
                  <a:gd name="T9" fmla="*/ 38 h 38"/>
                  <a:gd name="T10" fmla="*/ 50 w 50"/>
                  <a:gd name="T11" fmla="*/ 12 h 38"/>
                  <a:gd name="T12" fmla="*/ 47 w 50"/>
                  <a:gd name="T13" fmla="*/ 6 h 38"/>
                </a:gdLst>
                <a:ahLst/>
                <a:cxnLst>
                  <a:cxn ang="0">
                    <a:pos x="T0" y="T1"/>
                  </a:cxn>
                  <a:cxn ang="0">
                    <a:pos x="T2" y="T3"/>
                  </a:cxn>
                  <a:cxn ang="0">
                    <a:pos x="T4" y="T5"/>
                  </a:cxn>
                  <a:cxn ang="0">
                    <a:pos x="T6" y="T7"/>
                  </a:cxn>
                  <a:cxn ang="0">
                    <a:pos x="T8" y="T9"/>
                  </a:cxn>
                  <a:cxn ang="0">
                    <a:pos x="T10" y="T11"/>
                  </a:cxn>
                  <a:cxn ang="0">
                    <a:pos x="T12" y="T13"/>
                  </a:cxn>
                </a:cxnLst>
                <a:rect l="0" t="0" r="r" b="b"/>
                <a:pathLst>
                  <a:path w="50" h="38">
                    <a:moveTo>
                      <a:pt x="47" y="6"/>
                    </a:moveTo>
                    <a:cubicBezTo>
                      <a:pt x="44" y="1"/>
                      <a:pt x="38" y="0"/>
                      <a:pt x="33" y="2"/>
                    </a:cubicBezTo>
                    <a:cubicBezTo>
                      <a:pt x="6" y="19"/>
                      <a:pt x="6" y="19"/>
                      <a:pt x="6" y="19"/>
                    </a:cubicBezTo>
                    <a:cubicBezTo>
                      <a:pt x="1" y="22"/>
                      <a:pt x="0" y="28"/>
                      <a:pt x="3" y="32"/>
                    </a:cubicBezTo>
                    <a:cubicBezTo>
                      <a:pt x="6" y="38"/>
                      <a:pt x="6" y="38"/>
                      <a:pt x="6" y="38"/>
                    </a:cubicBezTo>
                    <a:cubicBezTo>
                      <a:pt x="50" y="12"/>
                      <a:pt x="50" y="12"/>
                      <a:pt x="50" y="12"/>
                    </a:cubicBezTo>
                    <a:lnTo>
                      <a:pt x="47" y="6"/>
                    </a:lnTo>
                    <a:close/>
                  </a:path>
                </a:pathLst>
              </a:custGeom>
              <a:gradFill>
                <a:gsLst>
                  <a:gs pos="0">
                    <a:srgbClr val="E3F0F9"/>
                  </a:gs>
                  <a:gs pos="66000">
                    <a:srgbClr val="008CDF"/>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思源黑体 CN Regular" panose="020B0500000000000000" pitchFamily="34" charset="-122"/>
                  <a:ea typeface="思源黑体 CN Regular" panose="020B0500000000000000" pitchFamily="34" charset="-122"/>
                  <a:cs typeface="+mn-ea"/>
                </a:endParaRPr>
              </a:p>
            </p:txBody>
          </p:sp>
          <p:sp>
            <p:nvSpPr>
              <p:cNvPr id="17" name="Freeform 183"/>
              <p:cNvSpPr/>
              <p:nvPr/>
            </p:nvSpPr>
            <p:spPr bwMode="auto">
              <a:xfrm>
                <a:off x="11299826" y="7345363"/>
                <a:ext cx="188913" cy="134938"/>
              </a:xfrm>
              <a:custGeom>
                <a:avLst/>
                <a:gdLst>
                  <a:gd name="T0" fmla="*/ 0 w 119"/>
                  <a:gd name="T1" fmla="*/ 61 h 85"/>
                  <a:gd name="T2" fmla="*/ 14 w 119"/>
                  <a:gd name="T3" fmla="*/ 85 h 85"/>
                  <a:gd name="T4" fmla="*/ 119 w 119"/>
                  <a:gd name="T5" fmla="*/ 23 h 85"/>
                  <a:gd name="T6" fmla="*/ 104 w 119"/>
                  <a:gd name="T7" fmla="*/ 0 h 85"/>
                  <a:gd name="T8" fmla="*/ 0 w 119"/>
                  <a:gd name="T9" fmla="*/ 61 h 85"/>
                </a:gdLst>
                <a:ahLst/>
                <a:cxnLst>
                  <a:cxn ang="0">
                    <a:pos x="T0" y="T1"/>
                  </a:cxn>
                  <a:cxn ang="0">
                    <a:pos x="T2" y="T3"/>
                  </a:cxn>
                  <a:cxn ang="0">
                    <a:pos x="T4" y="T5"/>
                  </a:cxn>
                  <a:cxn ang="0">
                    <a:pos x="T6" y="T7"/>
                  </a:cxn>
                  <a:cxn ang="0">
                    <a:pos x="T8" y="T9"/>
                  </a:cxn>
                </a:cxnLst>
                <a:rect l="0" t="0" r="r" b="b"/>
                <a:pathLst>
                  <a:path w="119" h="85">
                    <a:moveTo>
                      <a:pt x="0" y="61"/>
                    </a:moveTo>
                    <a:lnTo>
                      <a:pt x="14" y="85"/>
                    </a:lnTo>
                    <a:lnTo>
                      <a:pt x="119" y="23"/>
                    </a:lnTo>
                    <a:lnTo>
                      <a:pt x="104" y="0"/>
                    </a:lnTo>
                    <a:lnTo>
                      <a:pt x="0" y="61"/>
                    </a:lnTo>
                    <a:close/>
                  </a:path>
                </a:pathLst>
              </a:custGeom>
              <a:gradFill>
                <a:gsLst>
                  <a:gs pos="0">
                    <a:srgbClr val="E3F0F9"/>
                  </a:gs>
                  <a:gs pos="66000">
                    <a:srgbClr val="008CDF"/>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思源黑体 CN Regular" panose="020B0500000000000000" pitchFamily="34" charset="-122"/>
                  <a:ea typeface="思源黑体 CN Regular" panose="020B0500000000000000" pitchFamily="34" charset="-122"/>
                  <a:cs typeface="+mn-ea"/>
                </a:endParaRPr>
              </a:p>
            </p:txBody>
          </p:sp>
          <p:sp>
            <p:nvSpPr>
              <p:cNvPr id="18" name="Freeform 184"/>
              <p:cNvSpPr/>
              <p:nvPr/>
            </p:nvSpPr>
            <p:spPr bwMode="auto">
              <a:xfrm>
                <a:off x="11566526" y="7750175"/>
                <a:ext cx="125413" cy="147638"/>
              </a:xfrm>
              <a:custGeom>
                <a:avLst/>
                <a:gdLst>
                  <a:gd name="T0" fmla="*/ 32 w 33"/>
                  <a:gd name="T1" fmla="*/ 34 h 39"/>
                  <a:gd name="T2" fmla="*/ 28 w 33"/>
                  <a:gd name="T3" fmla="*/ 0 h 39"/>
                  <a:gd name="T4" fmla="*/ 0 w 33"/>
                  <a:gd name="T5" fmla="*/ 18 h 39"/>
                  <a:gd name="T6" fmla="*/ 28 w 33"/>
                  <a:gd name="T7" fmla="*/ 37 h 39"/>
                  <a:gd name="T8" fmla="*/ 32 w 33"/>
                  <a:gd name="T9" fmla="*/ 34 h 39"/>
                </a:gdLst>
                <a:ahLst/>
                <a:cxnLst>
                  <a:cxn ang="0">
                    <a:pos x="T0" y="T1"/>
                  </a:cxn>
                  <a:cxn ang="0">
                    <a:pos x="T2" y="T3"/>
                  </a:cxn>
                  <a:cxn ang="0">
                    <a:pos x="T4" y="T5"/>
                  </a:cxn>
                  <a:cxn ang="0">
                    <a:pos x="T6" y="T7"/>
                  </a:cxn>
                  <a:cxn ang="0">
                    <a:pos x="T8" y="T9"/>
                  </a:cxn>
                </a:cxnLst>
                <a:rect l="0" t="0" r="r" b="b"/>
                <a:pathLst>
                  <a:path w="33" h="39">
                    <a:moveTo>
                      <a:pt x="32" y="34"/>
                    </a:moveTo>
                    <a:cubicBezTo>
                      <a:pt x="28" y="0"/>
                      <a:pt x="28" y="0"/>
                      <a:pt x="28" y="0"/>
                    </a:cubicBezTo>
                    <a:cubicBezTo>
                      <a:pt x="0" y="18"/>
                      <a:pt x="0" y="18"/>
                      <a:pt x="0" y="18"/>
                    </a:cubicBezTo>
                    <a:cubicBezTo>
                      <a:pt x="28" y="37"/>
                      <a:pt x="28" y="37"/>
                      <a:pt x="28" y="37"/>
                    </a:cubicBezTo>
                    <a:cubicBezTo>
                      <a:pt x="31" y="39"/>
                      <a:pt x="33" y="38"/>
                      <a:pt x="32" y="34"/>
                    </a:cubicBezTo>
                    <a:close/>
                  </a:path>
                </a:pathLst>
              </a:custGeom>
              <a:gradFill>
                <a:gsLst>
                  <a:gs pos="0">
                    <a:srgbClr val="E3F0F9"/>
                  </a:gs>
                  <a:gs pos="66000">
                    <a:srgbClr val="008CDF"/>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思源黑体 CN Regular" panose="020B0500000000000000" pitchFamily="34" charset="-122"/>
                  <a:ea typeface="思源黑体 CN Regular" panose="020B0500000000000000" pitchFamily="34" charset="-122"/>
                  <a:cs typeface="+mn-ea"/>
                </a:endParaRPr>
              </a:p>
            </p:txBody>
          </p:sp>
          <p:sp>
            <p:nvSpPr>
              <p:cNvPr id="19" name="Freeform 185"/>
              <p:cNvSpPr/>
              <p:nvPr/>
            </p:nvSpPr>
            <p:spPr bwMode="auto">
              <a:xfrm>
                <a:off x="11453813" y="7416800"/>
                <a:ext cx="211138" cy="288925"/>
              </a:xfrm>
              <a:custGeom>
                <a:avLst/>
                <a:gdLst>
                  <a:gd name="T0" fmla="*/ 133 w 133"/>
                  <a:gd name="T1" fmla="*/ 161 h 182"/>
                  <a:gd name="T2" fmla="*/ 33 w 133"/>
                  <a:gd name="T3" fmla="*/ 0 h 182"/>
                  <a:gd name="T4" fmla="*/ 0 w 133"/>
                  <a:gd name="T5" fmla="*/ 21 h 182"/>
                  <a:gd name="T6" fmla="*/ 97 w 133"/>
                  <a:gd name="T7" fmla="*/ 182 h 182"/>
                  <a:gd name="T8" fmla="*/ 133 w 133"/>
                  <a:gd name="T9" fmla="*/ 161 h 182"/>
                </a:gdLst>
                <a:ahLst/>
                <a:cxnLst>
                  <a:cxn ang="0">
                    <a:pos x="T0" y="T1"/>
                  </a:cxn>
                  <a:cxn ang="0">
                    <a:pos x="T2" y="T3"/>
                  </a:cxn>
                  <a:cxn ang="0">
                    <a:pos x="T4" y="T5"/>
                  </a:cxn>
                  <a:cxn ang="0">
                    <a:pos x="T6" y="T7"/>
                  </a:cxn>
                  <a:cxn ang="0">
                    <a:pos x="T8" y="T9"/>
                  </a:cxn>
                </a:cxnLst>
                <a:rect l="0" t="0" r="r" b="b"/>
                <a:pathLst>
                  <a:path w="133" h="182">
                    <a:moveTo>
                      <a:pt x="133" y="161"/>
                    </a:moveTo>
                    <a:lnTo>
                      <a:pt x="33" y="0"/>
                    </a:lnTo>
                    <a:lnTo>
                      <a:pt x="0" y="21"/>
                    </a:lnTo>
                    <a:lnTo>
                      <a:pt x="97" y="182"/>
                    </a:lnTo>
                    <a:lnTo>
                      <a:pt x="133" y="161"/>
                    </a:lnTo>
                    <a:close/>
                  </a:path>
                </a:pathLst>
              </a:custGeom>
              <a:gradFill>
                <a:gsLst>
                  <a:gs pos="0">
                    <a:srgbClr val="E3F0F9"/>
                  </a:gs>
                  <a:gs pos="66000">
                    <a:srgbClr val="008CDF"/>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思源黑体 CN Regular" panose="020B0500000000000000" pitchFamily="34" charset="-122"/>
                  <a:ea typeface="思源黑体 CN Regular" panose="020B0500000000000000" pitchFamily="34" charset="-122"/>
                  <a:cs typeface="+mn-ea"/>
                </a:endParaRPr>
              </a:p>
            </p:txBody>
          </p:sp>
          <p:sp>
            <p:nvSpPr>
              <p:cNvPr id="20" name="Freeform 186"/>
              <p:cNvSpPr/>
              <p:nvPr/>
            </p:nvSpPr>
            <p:spPr bwMode="auto">
              <a:xfrm>
                <a:off x="11341101" y="7480300"/>
                <a:ext cx="211138" cy="293688"/>
              </a:xfrm>
              <a:custGeom>
                <a:avLst/>
                <a:gdLst>
                  <a:gd name="T0" fmla="*/ 133 w 133"/>
                  <a:gd name="T1" fmla="*/ 163 h 185"/>
                  <a:gd name="T2" fmla="*/ 36 w 133"/>
                  <a:gd name="T3" fmla="*/ 0 h 185"/>
                  <a:gd name="T4" fmla="*/ 0 w 133"/>
                  <a:gd name="T5" fmla="*/ 21 h 185"/>
                  <a:gd name="T6" fmla="*/ 100 w 133"/>
                  <a:gd name="T7" fmla="*/ 185 h 185"/>
                  <a:gd name="T8" fmla="*/ 133 w 133"/>
                  <a:gd name="T9" fmla="*/ 163 h 185"/>
                </a:gdLst>
                <a:ahLst/>
                <a:cxnLst>
                  <a:cxn ang="0">
                    <a:pos x="T0" y="T1"/>
                  </a:cxn>
                  <a:cxn ang="0">
                    <a:pos x="T2" y="T3"/>
                  </a:cxn>
                  <a:cxn ang="0">
                    <a:pos x="T4" y="T5"/>
                  </a:cxn>
                  <a:cxn ang="0">
                    <a:pos x="T6" y="T7"/>
                  </a:cxn>
                  <a:cxn ang="0">
                    <a:pos x="T8" y="T9"/>
                  </a:cxn>
                </a:cxnLst>
                <a:rect l="0" t="0" r="r" b="b"/>
                <a:pathLst>
                  <a:path w="133" h="185">
                    <a:moveTo>
                      <a:pt x="133" y="163"/>
                    </a:moveTo>
                    <a:lnTo>
                      <a:pt x="36" y="0"/>
                    </a:lnTo>
                    <a:lnTo>
                      <a:pt x="0" y="21"/>
                    </a:lnTo>
                    <a:lnTo>
                      <a:pt x="100" y="185"/>
                    </a:lnTo>
                    <a:lnTo>
                      <a:pt x="133" y="163"/>
                    </a:lnTo>
                    <a:close/>
                  </a:path>
                </a:pathLst>
              </a:custGeom>
              <a:gradFill>
                <a:gsLst>
                  <a:gs pos="0">
                    <a:srgbClr val="E3F0F9"/>
                  </a:gs>
                  <a:gs pos="66000">
                    <a:srgbClr val="008CDF"/>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思源黑体 CN Regular" panose="020B0500000000000000" pitchFamily="34" charset="-122"/>
                  <a:ea typeface="思源黑体 CN Regular" panose="020B0500000000000000" pitchFamily="34" charset="-122"/>
                  <a:cs typeface="+mn-ea"/>
                </a:endParaRPr>
              </a:p>
            </p:txBody>
          </p:sp>
          <p:sp>
            <p:nvSpPr>
              <p:cNvPr id="21" name="Freeform 187"/>
              <p:cNvSpPr/>
              <p:nvPr/>
            </p:nvSpPr>
            <p:spPr bwMode="auto">
              <a:xfrm>
                <a:off x="11263313" y="7878763"/>
                <a:ext cx="311150" cy="30163"/>
              </a:xfrm>
              <a:custGeom>
                <a:avLst/>
                <a:gdLst>
                  <a:gd name="T0" fmla="*/ 79 w 83"/>
                  <a:gd name="T1" fmla="*/ 0 h 8"/>
                  <a:gd name="T2" fmla="*/ 4 w 83"/>
                  <a:gd name="T3" fmla="*/ 0 h 8"/>
                  <a:gd name="T4" fmla="*/ 0 w 83"/>
                  <a:gd name="T5" fmla="*/ 4 h 8"/>
                  <a:gd name="T6" fmla="*/ 4 w 83"/>
                  <a:gd name="T7" fmla="*/ 8 h 8"/>
                  <a:gd name="T8" fmla="*/ 79 w 83"/>
                  <a:gd name="T9" fmla="*/ 8 h 8"/>
                  <a:gd name="T10" fmla="*/ 83 w 83"/>
                  <a:gd name="T11" fmla="*/ 4 h 8"/>
                  <a:gd name="T12" fmla="*/ 79 w 83"/>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83" h="8">
                    <a:moveTo>
                      <a:pt x="79" y="0"/>
                    </a:moveTo>
                    <a:cubicBezTo>
                      <a:pt x="4" y="0"/>
                      <a:pt x="4" y="0"/>
                      <a:pt x="4" y="0"/>
                    </a:cubicBezTo>
                    <a:cubicBezTo>
                      <a:pt x="1" y="0"/>
                      <a:pt x="0" y="2"/>
                      <a:pt x="0" y="4"/>
                    </a:cubicBezTo>
                    <a:cubicBezTo>
                      <a:pt x="0" y="6"/>
                      <a:pt x="1" y="8"/>
                      <a:pt x="4" y="8"/>
                    </a:cubicBezTo>
                    <a:cubicBezTo>
                      <a:pt x="79" y="8"/>
                      <a:pt x="79" y="8"/>
                      <a:pt x="79" y="8"/>
                    </a:cubicBezTo>
                    <a:cubicBezTo>
                      <a:pt x="81" y="8"/>
                      <a:pt x="83" y="6"/>
                      <a:pt x="83" y="4"/>
                    </a:cubicBezTo>
                    <a:cubicBezTo>
                      <a:pt x="83" y="2"/>
                      <a:pt x="81" y="0"/>
                      <a:pt x="79" y="0"/>
                    </a:cubicBezTo>
                    <a:close/>
                  </a:path>
                </a:pathLst>
              </a:custGeom>
              <a:gradFill>
                <a:gsLst>
                  <a:gs pos="0">
                    <a:srgbClr val="E3F0F9"/>
                  </a:gs>
                  <a:gs pos="66000">
                    <a:srgbClr val="008CDF"/>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思源黑体 CN Regular" panose="020B0500000000000000" pitchFamily="34" charset="-122"/>
                  <a:ea typeface="思源黑体 CN Regular" panose="020B0500000000000000" pitchFamily="34" charset="-122"/>
                  <a:cs typeface="+mn-ea"/>
                </a:endParaRPr>
              </a:p>
            </p:txBody>
          </p:sp>
        </p:grpSp>
        <p:sp>
          <p:nvSpPr>
            <p:cNvPr id="12" name="TextBox 6"/>
            <p:cNvSpPr txBox="1">
              <a:spLocks noChangeArrowheads="1"/>
            </p:cNvSpPr>
            <p:nvPr/>
          </p:nvSpPr>
          <p:spPr bwMode="auto">
            <a:xfrm>
              <a:off x="2245236" y="1552818"/>
              <a:ext cx="2141795" cy="705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algn="ctr" defTabSz="685800" eaLnBrk="1" fontAlgn="auto" latinLnBrk="0" hangingPunct="1">
                <a:lnSpc>
                  <a:spcPct val="150000"/>
                </a:lnSpc>
                <a:spcBef>
                  <a:spcPts val="0"/>
                </a:spcBef>
                <a:spcAft>
                  <a:spcPts val="0"/>
                </a:spcAft>
                <a:buClrTx/>
                <a:buSzTx/>
                <a:buFontTx/>
                <a:buNone/>
                <a:defRPr/>
              </a:pPr>
              <a:r>
                <a:rPr kumimoji="0" lang="zh-CN" altLang="en-US" sz="1400" b="0" i="0" u="none" strike="noStrike" kern="0" cap="none" spc="-150" normalizeH="0" baseline="0" noProof="0" dirty="0">
                  <a:ln>
                    <a:noFill/>
                  </a:ln>
                  <a:solidFill>
                    <a:prstClr val="black">
                      <a:lumMod val="85000"/>
                      <a:lumOff val="15000"/>
                    </a:prstClr>
                  </a:solidFill>
                  <a:effectLst/>
                  <a:uLnTx/>
                  <a:uFillTx/>
                  <a:latin typeface="阿里巴巴普惠体 R" panose="00020600040101010101" charset="-122"/>
                  <a:ea typeface="阿里巴巴普惠体 R" panose="00020600040101010101" charset="-122"/>
                  <a:cs typeface="+mn-ea"/>
                </a:rPr>
                <a:t>单击此处键入文本单击此处键入文本单击此处</a:t>
              </a:r>
            </a:p>
          </p:txBody>
        </p:sp>
        <p:cxnSp>
          <p:nvCxnSpPr>
            <p:cNvPr id="13" name="直接连接符 12"/>
            <p:cNvCxnSpPr/>
            <p:nvPr/>
          </p:nvCxnSpPr>
          <p:spPr>
            <a:xfrm>
              <a:off x="3236517" y="2465913"/>
              <a:ext cx="0" cy="962806"/>
            </a:xfrm>
            <a:prstGeom prst="line">
              <a:avLst/>
            </a:prstGeom>
            <a:noFill/>
            <a:ln w="6350" cap="flat" cmpd="sng" algn="ctr">
              <a:solidFill>
                <a:sysClr val="window" lastClr="FFFFFF">
                  <a:lumMod val="50000"/>
                </a:sysClr>
              </a:solidFill>
              <a:prstDash val="sysDash"/>
              <a:miter lim="800000"/>
            </a:ln>
            <a:effectLst/>
          </p:spPr>
        </p:cxnSp>
        <p:cxnSp>
          <p:nvCxnSpPr>
            <p:cNvPr id="14" name="直接连接符 13"/>
            <p:cNvCxnSpPr/>
            <p:nvPr/>
          </p:nvCxnSpPr>
          <p:spPr>
            <a:xfrm>
              <a:off x="2319116" y="2465913"/>
              <a:ext cx="917401" cy="0"/>
            </a:xfrm>
            <a:prstGeom prst="line">
              <a:avLst/>
            </a:prstGeom>
            <a:noFill/>
            <a:ln w="6350" cap="flat" cmpd="sng" algn="ctr">
              <a:solidFill>
                <a:sysClr val="window" lastClr="FFFFFF">
                  <a:lumMod val="50000"/>
                </a:sysClr>
              </a:solidFill>
              <a:prstDash val="sysDash"/>
              <a:miter lim="800000"/>
            </a:ln>
            <a:effectLst/>
          </p:spPr>
        </p:cxnSp>
        <p:cxnSp>
          <p:nvCxnSpPr>
            <p:cNvPr id="15" name="直接连接符 14"/>
            <p:cNvCxnSpPr/>
            <p:nvPr/>
          </p:nvCxnSpPr>
          <p:spPr>
            <a:xfrm>
              <a:off x="3236517" y="2465913"/>
              <a:ext cx="917401" cy="0"/>
            </a:xfrm>
            <a:prstGeom prst="line">
              <a:avLst/>
            </a:prstGeom>
            <a:noFill/>
            <a:ln w="6350" cap="flat" cmpd="sng" algn="ctr">
              <a:solidFill>
                <a:sysClr val="window" lastClr="FFFFFF">
                  <a:lumMod val="50000"/>
                </a:sysClr>
              </a:solidFill>
              <a:prstDash val="sysDash"/>
              <a:miter lim="800000"/>
            </a:ln>
            <a:effectLst/>
          </p:spPr>
        </p:cxnSp>
      </p:grpSp>
      <p:grpSp>
        <p:nvGrpSpPr>
          <p:cNvPr id="22" name="组合 21"/>
          <p:cNvGrpSpPr/>
          <p:nvPr/>
        </p:nvGrpSpPr>
        <p:grpSpPr>
          <a:xfrm>
            <a:off x="5091839" y="2465913"/>
            <a:ext cx="1834802" cy="2470749"/>
            <a:chOff x="5091839" y="2465913"/>
            <a:chExt cx="1834802" cy="2470749"/>
          </a:xfrm>
        </p:grpSpPr>
        <p:sp>
          <p:nvSpPr>
            <p:cNvPr id="23" name="任意多边形 19"/>
            <p:cNvSpPr/>
            <p:nvPr/>
          </p:nvSpPr>
          <p:spPr>
            <a:xfrm>
              <a:off x="5194914" y="3428718"/>
              <a:ext cx="1676778" cy="1507944"/>
            </a:xfrm>
            <a:custGeom>
              <a:avLst/>
              <a:gdLst>
                <a:gd name="connsiteX0" fmla="*/ 531453 w 2150426"/>
                <a:gd name="connsiteY0" fmla="*/ 1894557 h 1933898"/>
                <a:gd name="connsiteX1" fmla="*/ 523901 w 2150426"/>
                <a:gd name="connsiteY1" fmla="*/ 1888327 h 1933898"/>
                <a:gd name="connsiteX2" fmla="*/ 505804 w 2150426"/>
                <a:gd name="connsiteY2" fmla="*/ 1878396 h 1933898"/>
                <a:gd name="connsiteX3" fmla="*/ 445296 w 2150426"/>
                <a:gd name="connsiteY3" fmla="*/ 1809798 h 1933898"/>
                <a:gd name="connsiteX4" fmla="*/ 30326 w 2150426"/>
                <a:gd name="connsiteY4" fmla="*/ 1091048 h 1933898"/>
                <a:gd name="connsiteX5" fmla="*/ 1172 w 2150426"/>
                <a:gd name="connsiteY5" fmla="*/ 1004348 h 1933898"/>
                <a:gd name="connsiteX6" fmla="*/ 444 w 2150426"/>
                <a:gd name="connsiteY6" fmla="*/ 976700 h 1933898"/>
                <a:gd name="connsiteX7" fmla="*/ 0 w 2150426"/>
                <a:gd name="connsiteY7" fmla="*/ 974054 h 1933898"/>
                <a:gd name="connsiteX8" fmla="*/ 187 w 2150426"/>
                <a:gd name="connsiteY8" fmla="*/ 966943 h 1933898"/>
                <a:gd name="connsiteX9" fmla="*/ 0 w 2150426"/>
                <a:gd name="connsiteY9" fmla="*/ 959843 h 1933898"/>
                <a:gd name="connsiteX10" fmla="*/ 444 w 2150426"/>
                <a:gd name="connsiteY10" fmla="*/ 957201 h 1933898"/>
                <a:gd name="connsiteX11" fmla="*/ 1172 w 2150426"/>
                <a:gd name="connsiteY11" fmla="*/ 929549 h 1933898"/>
                <a:gd name="connsiteX12" fmla="*/ 30326 w 2150426"/>
                <a:gd name="connsiteY12" fmla="*/ 842849 h 1933898"/>
                <a:gd name="connsiteX13" fmla="*/ 445296 w 2150426"/>
                <a:gd name="connsiteY13" fmla="*/ 124100 h 1933898"/>
                <a:gd name="connsiteX14" fmla="*/ 505804 w 2150426"/>
                <a:gd name="connsiteY14" fmla="*/ 55501 h 1933898"/>
                <a:gd name="connsiteX15" fmla="*/ 529387 w 2150426"/>
                <a:gd name="connsiteY15" fmla="*/ 41045 h 1933898"/>
                <a:gd name="connsiteX16" fmla="*/ 531453 w 2150426"/>
                <a:gd name="connsiteY16" fmla="*/ 39340 h 1933898"/>
                <a:gd name="connsiteX17" fmla="*/ 537695 w 2150426"/>
                <a:gd name="connsiteY17" fmla="*/ 35952 h 1933898"/>
                <a:gd name="connsiteX18" fmla="*/ 543760 w 2150426"/>
                <a:gd name="connsiteY18" fmla="*/ 32234 h 1933898"/>
                <a:gd name="connsiteX19" fmla="*/ 546274 w 2150426"/>
                <a:gd name="connsiteY19" fmla="*/ 31296 h 1933898"/>
                <a:gd name="connsiteX20" fmla="*/ 570581 w 2150426"/>
                <a:gd name="connsiteY20" fmla="*/ 18102 h 1933898"/>
                <a:gd name="connsiteX21" fmla="*/ 660243 w 2150426"/>
                <a:gd name="connsiteY21" fmla="*/ 0 h 1933898"/>
                <a:gd name="connsiteX22" fmla="*/ 1490183 w 2150426"/>
                <a:gd name="connsiteY22" fmla="*/ 0 h 1933898"/>
                <a:gd name="connsiteX23" fmla="*/ 1579845 w 2150426"/>
                <a:gd name="connsiteY23" fmla="*/ 18102 h 1933898"/>
                <a:gd name="connsiteX24" fmla="*/ 1604154 w 2150426"/>
                <a:gd name="connsiteY24" fmla="*/ 31297 h 1933898"/>
                <a:gd name="connsiteX25" fmla="*/ 1606666 w 2150426"/>
                <a:gd name="connsiteY25" fmla="*/ 32234 h 1933898"/>
                <a:gd name="connsiteX26" fmla="*/ 1612726 w 2150426"/>
                <a:gd name="connsiteY26" fmla="*/ 35949 h 1933898"/>
                <a:gd name="connsiteX27" fmla="*/ 1618973 w 2150426"/>
                <a:gd name="connsiteY27" fmla="*/ 39340 h 1933898"/>
                <a:gd name="connsiteX28" fmla="*/ 1621041 w 2150426"/>
                <a:gd name="connsiteY28" fmla="*/ 41046 h 1933898"/>
                <a:gd name="connsiteX29" fmla="*/ 1644623 w 2150426"/>
                <a:gd name="connsiteY29" fmla="*/ 55501 h 1933898"/>
                <a:gd name="connsiteX30" fmla="*/ 1705130 w 2150426"/>
                <a:gd name="connsiteY30" fmla="*/ 124100 h 1933898"/>
                <a:gd name="connsiteX31" fmla="*/ 2120100 w 2150426"/>
                <a:gd name="connsiteY31" fmla="*/ 842849 h 1933898"/>
                <a:gd name="connsiteX32" fmla="*/ 2149255 w 2150426"/>
                <a:gd name="connsiteY32" fmla="*/ 929550 h 1933898"/>
                <a:gd name="connsiteX33" fmla="*/ 2149982 w 2150426"/>
                <a:gd name="connsiteY33" fmla="*/ 957198 h 1933898"/>
                <a:gd name="connsiteX34" fmla="*/ 2150426 w 2150426"/>
                <a:gd name="connsiteY34" fmla="*/ 959843 h 1933898"/>
                <a:gd name="connsiteX35" fmla="*/ 2150239 w 2150426"/>
                <a:gd name="connsiteY35" fmla="*/ 966953 h 1933898"/>
                <a:gd name="connsiteX36" fmla="*/ 2150426 w 2150426"/>
                <a:gd name="connsiteY36" fmla="*/ 974055 h 1933898"/>
                <a:gd name="connsiteX37" fmla="*/ 2149983 w 2150426"/>
                <a:gd name="connsiteY37" fmla="*/ 976697 h 1933898"/>
                <a:gd name="connsiteX38" fmla="*/ 2149255 w 2150426"/>
                <a:gd name="connsiteY38" fmla="*/ 1004348 h 1933898"/>
                <a:gd name="connsiteX39" fmla="*/ 2120101 w 2150426"/>
                <a:gd name="connsiteY39" fmla="*/ 1091049 h 1933898"/>
                <a:gd name="connsiteX40" fmla="*/ 1705131 w 2150426"/>
                <a:gd name="connsiteY40" fmla="*/ 1809798 h 1933898"/>
                <a:gd name="connsiteX41" fmla="*/ 1644623 w 2150426"/>
                <a:gd name="connsiteY41" fmla="*/ 1878396 h 1933898"/>
                <a:gd name="connsiteX42" fmla="*/ 1621040 w 2150426"/>
                <a:gd name="connsiteY42" fmla="*/ 1892852 h 1933898"/>
                <a:gd name="connsiteX43" fmla="*/ 1618973 w 2150426"/>
                <a:gd name="connsiteY43" fmla="*/ 1894557 h 1933898"/>
                <a:gd name="connsiteX44" fmla="*/ 1612730 w 2150426"/>
                <a:gd name="connsiteY44" fmla="*/ 1897947 h 1933898"/>
                <a:gd name="connsiteX45" fmla="*/ 1606666 w 2150426"/>
                <a:gd name="connsiteY45" fmla="*/ 1901663 h 1933898"/>
                <a:gd name="connsiteX46" fmla="*/ 1604153 w 2150426"/>
                <a:gd name="connsiteY46" fmla="*/ 1902602 h 1933898"/>
                <a:gd name="connsiteX47" fmla="*/ 1579845 w 2150426"/>
                <a:gd name="connsiteY47" fmla="*/ 1915796 h 1933898"/>
                <a:gd name="connsiteX48" fmla="*/ 1490183 w 2150426"/>
                <a:gd name="connsiteY48" fmla="*/ 1933897 h 1933898"/>
                <a:gd name="connsiteX49" fmla="*/ 660243 w 2150426"/>
                <a:gd name="connsiteY49" fmla="*/ 1933898 h 1933898"/>
                <a:gd name="connsiteX50" fmla="*/ 531453 w 2150426"/>
                <a:gd name="connsiteY50" fmla="*/ 1894557 h 193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150426" h="1933898">
                  <a:moveTo>
                    <a:pt x="531453" y="1894557"/>
                  </a:moveTo>
                  <a:lnTo>
                    <a:pt x="523901" y="1888327"/>
                  </a:lnTo>
                  <a:lnTo>
                    <a:pt x="505804" y="1878396"/>
                  </a:lnTo>
                  <a:cubicBezTo>
                    <a:pt x="481930" y="1860358"/>
                    <a:pt x="461198" y="1837341"/>
                    <a:pt x="445296" y="1809798"/>
                  </a:cubicBezTo>
                  <a:lnTo>
                    <a:pt x="30326" y="1091048"/>
                  </a:lnTo>
                  <a:cubicBezTo>
                    <a:pt x="14424" y="1063505"/>
                    <a:pt x="4856" y="1034042"/>
                    <a:pt x="1172" y="1004348"/>
                  </a:cubicBezTo>
                  <a:lnTo>
                    <a:pt x="444" y="976700"/>
                  </a:lnTo>
                  <a:lnTo>
                    <a:pt x="0" y="974054"/>
                  </a:lnTo>
                  <a:lnTo>
                    <a:pt x="187" y="966943"/>
                  </a:lnTo>
                  <a:lnTo>
                    <a:pt x="0" y="959843"/>
                  </a:lnTo>
                  <a:lnTo>
                    <a:pt x="444" y="957201"/>
                  </a:lnTo>
                  <a:lnTo>
                    <a:pt x="1172" y="929549"/>
                  </a:lnTo>
                  <a:cubicBezTo>
                    <a:pt x="4856" y="899855"/>
                    <a:pt x="14423" y="870392"/>
                    <a:pt x="30326" y="842849"/>
                  </a:cubicBezTo>
                  <a:lnTo>
                    <a:pt x="445296" y="124100"/>
                  </a:lnTo>
                  <a:cubicBezTo>
                    <a:pt x="461198" y="96556"/>
                    <a:pt x="481929" y="73539"/>
                    <a:pt x="505804" y="55501"/>
                  </a:cubicBezTo>
                  <a:lnTo>
                    <a:pt x="529387" y="41045"/>
                  </a:lnTo>
                  <a:lnTo>
                    <a:pt x="531453" y="39340"/>
                  </a:lnTo>
                  <a:lnTo>
                    <a:pt x="537695" y="35952"/>
                  </a:lnTo>
                  <a:lnTo>
                    <a:pt x="543760" y="32234"/>
                  </a:lnTo>
                  <a:lnTo>
                    <a:pt x="546274" y="31296"/>
                  </a:lnTo>
                  <a:lnTo>
                    <a:pt x="570581" y="18102"/>
                  </a:lnTo>
                  <a:cubicBezTo>
                    <a:pt x="598139" y="6446"/>
                    <a:pt x="628439" y="0"/>
                    <a:pt x="660243" y="0"/>
                  </a:cubicBezTo>
                  <a:lnTo>
                    <a:pt x="1490183" y="0"/>
                  </a:lnTo>
                  <a:cubicBezTo>
                    <a:pt x="1521987" y="0"/>
                    <a:pt x="1552286" y="6446"/>
                    <a:pt x="1579845" y="18102"/>
                  </a:cubicBezTo>
                  <a:lnTo>
                    <a:pt x="1604154" y="31297"/>
                  </a:lnTo>
                  <a:lnTo>
                    <a:pt x="1606666" y="32234"/>
                  </a:lnTo>
                  <a:lnTo>
                    <a:pt x="1612726" y="35949"/>
                  </a:lnTo>
                  <a:lnTo>
                    <a:pt x="1618973" y="39340"/>
                  </a:lnTo>
                  <a:lnTo>
                    <a:pt x="1621041" y="41046"/>
                  </a:lnTo>
                  <a:lnTo>
                    <a:pt x="1644623" y="55501"/>
                  </a:lnTo>
                  <a:cubicBezTo>
                    <a:pt x="1668496" y="73539"/>
                    <a:pt x="1689228" y="96557"/>
                    <a:pt x="1705130" y="124100"/>
                  </a:cubicBezTo>
                  <a:lnTo>
                    <a:pt x="2120100" y="842849"/>
                  </a:lnTo>
                  <a:cubicBezTo>
                    <a:pt x="2136003" y="870393"/>
                    <a:pt x="2145570" y="899855"/>
                    <a:pt x="2149255" y="929550"/>
                  </a:cubicBezTo>
                  <a:lnTo>
                    <a:pt x="2149982" y="957198"/>
                  </a:lnTo>
                  <a:lnTo>
                    <a:pt x="2150426" y="959843"/>
                  </a:lnTo>
                  <a:lnTo>
                    <a:pt x="2150239" y="966953"/>
                  </a:lnTo>
                  <a:lnTo>
                    <a:pt x="2150426" y="974055"/>
                  </a:lnTo>
                  <a:lnTo>
                    <a:pt x="2149983" y="976697"/>
                  </a:lnTo>
                  <a:lnTo>
                    <a:pt x="2149255" y="1004348"/>
                  </a:lnTo>
                  <a:cubicBezTo>
                    <a:pt x="2145570" y="1034043"/>
                    <a:pt x="2136003" y="1063505"/>
                    <a:pt x="2120101" y="1091049"/>
                  </a:cubicBezTo>
                  <a:lnTo>
                    <a:pt x="1705131" y="1809798"/>
                  </a:lnTo>
                  <a:cubicBezTo>
                    <a:pt x="1689228" y="1837341"/>
                    <a:pt x="1668497" y="1860358"/>
                    <a:pt x="1644623" y="1878396"/>
                  </a:cubicBezTo>
                  <a:lnTo>
                    <a:pt x="1621040" y="1892852"/>
                  </a:lnTo>
                  <a:lnTo>
                    <a:pt x="1618973" y="1894557"/>
                  </a:lnTo>
                  <a:lnTo>
                    <a:pt x="1612730" y="1897947"/>
                  </a:lnTo>
                  <a:lnTo>
                    <a:pt x="1606666" y="1901663"/>
                  </a:lnTo>
                  <a:lnTo>
                    <a:pt x="1604153" y="1902602"/>
                  </a:lnTo>
                  <a:lnTo>
                    <a:pt x="1579845" y="1915796"/>
                  </a:lnTo>
                  <a:cubicBezTo>
                    <a:pt x="1552287" y="1927452"/>
                    <a:pt x="1521988" y="1933897"/>
                    <a:pt x="1490183" y="1933897"/>
                  </a:cubicBezTo>
                  <a:lnTo>
                    <a:pt x="660243" y="1933898"/>
                  </a:lnTo>
                  <a:cubicBezTo>
                    <a:pt x="612537" y="1933898"/>
                    <a:pt x="568217" y="1919395"/>
                    <a:pt x="531453" y="1894557"/>
                  </a:cubicBezTo>
                  <a:close/>
                </a:path>
              </a:pathLst>
            </a:custGeom>
            <a:noFill/>
            <a:ln w="25400" cap="flat" cmpd="sng" algn="ctr">
              <a:solidFill>
                <a:sysClr val="window" lastClr="FFFFFF">
                  <a:lumMod val="6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ea"/>
              </a:endParaRPr>
            </a:p>
          </p:txBody>
        </p:sp>
        <p:grpSp>
          <p:nvGrpSpPr>
            <p:cNvPr id="24" name="组合 23"/>
            <p:cNvGrpSpPr/>
            <p:nvPr/>
          </p:nvGrpSpPr>
          <p:grpSpPr>
            <a:xfrm>
              <a:off x="5613182" y="3833462"/>
              <a:ext cx="843386" cy="675424"/>
              <a:chOff x="2239963" y="2185988"/>
              <a:chExt cx="749300" cy="600075"/>
            </a:xfrm>
            <a:solidFill>
              <a:srgbClr val="EA7D7E"/>
            </a:solidFill>
          </p:grpSpPr>
          <p:sp>
            <p:nvSpPr>
              <p:cNvPr id="28" name="Freeform 33"/>
              <p:cNvSpPr>
                <a:spLocks noEditPoints="1"/>
              </p:cNvSpPr>
              <p:nvPr/>
            </p:nvSpPr>
            <p:spPr bwMode="auto">
              <a:xfrm>
                <a:off x="2239963" y="2357438"/>
                <a:ext cx="430212" cy="428625"/>
              </a:xfrm>
              <a:custGeom>
                <a:avLst/>
                <a:gdLst>
                  <a:gd name="T0" fmla="*/ 151 w 168"/>
                  <a:gd name="T1" fmla="*/ 67 h 168"/>
                  <a:gd name="T2" fmla="*/ 166 w 168"/>
                  <a:gd name="T3" fmla="*/ 60 h 168"/>
                  <a:gd name="T4" fmla="*/ 154 w 168"/>
                  <a:gd name="T5" fmla="*/ 36 h 168"/>
                  <a:gd name="T6" fmla="*/ 140 w 168"/>
                  <a:gd name="T7" fmla="*/ 42 h 168"/>
                  <a:gd name="T8" fmla="*/ 120 w 168"/>
                  <a:gd name="T9" fmla="*/ 25 h 168"/>
                  <a:gd name="T10" fmla="*/ 125 w 168"/>
                  <a:gd name="T11" fmla="*/ 9 h 168"/>
                  <a:gd name="T12" fmla="*/ 99 w 168"/>
                  <a:gd name="T13" fmla="*/ 0 h 168"/>
                  <a:gd name="T14" fmla="*/ 94 w 168"/>
                  <a:gd name="T15" fmla="*/ 16 h 168"/>
                  <a:gd name="T16" fmla="*/ 67 w 168"/>
                  <a:gd name="T17" fmla="*/ 17 h 168"/>
                  <a:gd name="T18" fmla="*/ 60 w 168"/>
                  <a:gd name="T19" fmla="*/ 2 h 168"/>
                  <a:gd name="T20" fmla="*/ 35 w 168"/>
                  <a:gd name="T21" fmla="*/ 14 h 168"/>
                  <a:gd name="T22" fmla="*/ 42 w 168"/>
                  <a:gd name="T23" fmla="*/ 29 h 168"/>
                  <a:gd name="T24" fmla="*/ 25 w 168"/>
                  <a:gd name="T25" fmla="*/ 49 h 168"/>
                  <a:gd name="T26" fmla="*/ 9 w 168"/>
                  <a:gd name="T27" fmla="*/ 43 h 168"/>
                  <a:gd name="T28" fmla="*/ 0 w 168"/>
                  <a:gd name="T29" fmla="*/ 69 h 168"/>
                  <a:gd name="T30" fmla="*/ 15 w 168"/>
                  <a:gd name="T31" fmla="*/ 75 h 168"/>
                  <a:gd name="T32" fmla="*/ 17 w 168"/>
                  <a:gd name="T33" fmla="*/ 101 h 168"/>
                  <a:gd name="T34" fmla="*/ 2 w 168"/>
                  <a:gd name="T35" fmla="*/ 108 h 168"/>
                  <a:gd name="T36" fmla="*/ 14 w 168"/>
                  <a:gd name="T37" fmla="*/ 133 h 168"/>
                  <a:gd name="T38" fmla="*/ 28 w 168"/>
                  <a:gd name="T39" fmla="*/ 126 h 168"/>
                  <a:gd name="T40" fmla="*/ 48 w 168"/>
                  <a:gd name="T41" fmla="*/ 144 h 168"/>
                  <a:gd name="T42" fmla="*/ 43 w 168"/>
                  <a:gd name="T43" fmla="*/ 159 h 168"/>
                  <a:gd name="T44" fmla="*/ 69 w 168"/>
                  <a:gd name="T45" fmla="*/ 168 h 168"/>
                  <a:gd name="T46" fmla="*/ 74 w 168"/>
                  <a:gd name="T47" fmla="*/ 153 h 168"/>
                  <a:gd name="T48" fmla="*/ 101 w 168"/>
                  <a:gd name="T49" fmla="*/ 152 h 168"/>
                  <a:gd name="T50" fmla="*/ 108 w 168"/>
                  <a:gd name="T51" fmla="*/ 166 h 168"/>
                  <a:gd name="T52" fmla="*/ 133 w 168"/>
                  <a:gd name="T53" fmla="*/ 154 h 168"/>
                  <a:gd name="T54" fmla="*/ 126 w 168"/>
                  <a:gd name="T55" fmla="*/ 140 h 168"/>
                  <a:gd name="T56" fmla="*/ 144 w 168"/>
                  <a:gd name="T57" fmla="*/ 120 h 168"/>
                  <a:gd name="T58" fmla="*/ 159 w 168"/>
                  <a:gd name="T59" fmla="*/ 125 h 168"/>
                  <a:gd name="T60" fmla="*/ 168 w 168"/>
                  <a:gd name="T61" fmla="*/ 99 h 168"/>
                  <a:gd name="T62" fmla="*/ 153 w 168"/>
                  <a:gd name="T63" fmla="*/ 94 h 168"/>
                  <a:gd name="T64" fmla="*/ 151 w 168"/>
                  <a:gd name="T65" fmla="*/ 67 h 168"/>
                  <a:gd name="T66" fmla="*/ 126 w 168"/>
                  <a:gd name="T67" fmla="*/ 99 h 168"/>
                  <a:gd name="T68" fmla="*/ 103 w 168"/>
                  <a:gd name="T69" fmla="*/ 125 h 168"/>
                  <a:gd name="T70" fmla="*/ 69 w 168"/>
                  <a:gd name="T71" fmla="*/ 127 h 168"/>
                  <a:gd name="T72" fmla="*/ 44 w 168"/>
                  <a:gd name="T73" fmla="*/ 104 h 168"/>
                  <a:gd name="T74" fmla="*/ 42 w 168"/>
                  <a:gd name="T75" fmla="*/ 70 h 168"/>
                  <a:gd name="T76" fmla="*/ 65 w 168"/>
                  <a:gd name="T77" fmla="*/ 44 h 168"/>
                  <a:gd name="T78" fmla="*/ 99 w 168"/>
                  <a:gd name="T79" fmla="*/ 42 h 168"/>
                  <a:gd name="T80" fmla="*/ 125 w 168"/>
                  <a:gd name="T81" fmla="*/ 65 h 168"/>
                  <a:gd name="T82" fmla="*/ 126 w 168"/>
                  <a:gd name="T83" fmla="*/ 99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8" h="168">
                    <a:moveTo>
                      <a:pt x="151" y="67"/>
                    </a:moveTo>
                    <a:cubicBezTo>
                      <a:pt x="166" y="60"/>
                      <a:pt x="166" y="60"/>
                      <a:pt x="166" y="60"/>
                    </a:cubicBezTo>
                    <a:cubicBezTo>
                      <a:pt x="154" y="36"/>
                      <a:pt x="154" y="36"/>
                      <a:pt x="154" y="36"/>
                    </a:cubicBezTo>
                    <a:cubicBezTo>
                      <a:pt x="140" y="42"/>
                      <a:pt x="140" y="42"/>
                      <a:pt x="140" y="42"/>
                    </a:cubicBezTo>
                    <a:cubicBezTo>
                      <a:pt x="134" y="35"/>
                      <a:pt x="127" y="29"/>
                      <a:pt x="120" y="25"/>
                    </a:cubicBezTo>
                    <a:cubicBezTo>
                      <a:pt x="125" y="9"/>
                      <a:pt x="125" y="9"/>
                      <a:pt x="125" y="9"/>
                    </a:cubicBezTo>
                    <a:cubicBezTo>
                      <a:pt x="99" y="0"/>
                      <a:pt x="99" y="0"/>
                      <a:pt x="99" y="0"/>
                    </a:cubicBezTo>
                    <a:cubicBezTo>
                      <a:pt x="94" y="16"/>
                      <a:pt x="94" y="16"/>
                      <a:pt x="94" y="16"/>
                    </a:cubicBezTo>
                    <a:cubicBezTo>
                      <a:pt x="85" y="15"/>
                      <a:pt x="76" y="15"/>
                      <a:pt x="67" y="17"/>
                    </a:cubicBezTo>
                    <a:cubicBezTo>
                      <a:pt x="60" y="2"/>
                      <a:pt x="60" y="2"/>
                      <a:pt x="60" y="2"/>
                    </a:cubicBezTo>
                    <a:cubicBezTo>
                      <a:pt x="35" y="14"/>
                      <a:pt x="35" y="14"/>
                      <a:pt x="35" y="14"/>
                    </a:cubicBezTo>
                    <a:cubicBezTo>
                      <a:pt x="42" y="29"/>
                      <a:pt x="42" y="29"/>
                      <a:pt x="42" y="29"/>
                    </a:cubicBezTo>
                    <a:cubicBezTo>
                      <a:pt x="35" y="34"/>
                      <a:pt x="29" y="41"/>
                      <a:pt x="25" y="49"/>
                    </a:cubicBezTo>
                    <a:cubicBezTo>
                      <a:pt x="9" y="43"/>
                      <a:pt x="9" y="43"/>
                      <a:pt x="9" y="43"/>
                    </a:cubicBezTo>
                    <a:cubicBezTo>
                      <a:pt x="0" y="69"/>
                      <a:pt x="0" y="69"/>
                      <a:pt x="0" y="69"/>
                    </a:cubicBezTo>
                    <a:cubicBezTo>
                      <a:pt x="15" y="75"/>
                      <a:pt x="15" y="75"/>
                      <a:pt x="15" y="75"/>
                    </a:cubicBezTo>
                    <a:cubicBezTo>
                      <a:pt x="14" y="83"/>
                      <a:pt x="14" y="92"/>
                      <a:pt x="17" y="101"/>
                    </a:cubicBezTo>
                    <a:cubicBezTo>
                      <a:pt x="2" y="108"/>
                      <a:pt x="2" y="108"/>
                      <a:pt x="2" y="108"/>
                    </a:cubicBezTo>
                    <a:cubicBezTo>
                      <a:pt x="14" y="133"/>
                      <a:pt x="14" y="133"/>
                      <a:pt x="14" y="133"/>
                    </a:cubicBezTo>
                    <a:cubicBezTo>
                      <a:pt x="28" y="126"/>
                      <a:pt x="28" y="126"/>
                      <a:pt x="28" y="126"/>
                    </a:cubicBezTo>
                    <a:cubicBezTo>
                      <a:pt x="34" y="134"/>
                      <a:pt x="41" y="140"/>
                      <a:pt x="48" y="144"/>
                    </a:cubicBezTo>
                    <a:cubicBezTo>
                      <a:pt x="43" y="159"/>
                      <a:pt x="43" y="159"/>
                      <a:pt x="43" y="159"/>
                    </a:cubicBezTo>
                    <a:cubicBezTo>
                      <a:pt x="69" y="168"/>
                      <a:pt x="69" y="168"/>
                      <a:pt x="69" y="168"/>
                    </a:cubicBezTo>
                    <a:cubicBezTo>
                      <a:pt x="74" y="153"/>
                      <a:pt x="74" y="153"/>
                      <a:pt x="74" y="153"/>
                    </a:cubicBezTo>
                    <a:cubicBezTo>
                      <a:pt x="83" y="155"/>
                      <a:pt x="92" y="154"/>
                      <a:pt x="101" y="152"/>
                    </a:cubicBezTo>
                    <a:cubicBezTo>
                      <a:pt x="108" y="166"/>
                      <a:pt x="108" y="166"/>
                      <a:pt x="108" y="166"/>
                    </a:cubicBezTo>
                    <a:cubicBezTo>
                      <a:pt x="133" y="154"/>
                      <a:pt x="133" y="154"/>
                      <a:pt x="133" y="154"/>
                    </a:cubicBezTo>
                    <a:cubicBezTo>
                      <a:pt x="126" y="140"/>
                      <a:pt x="126" y="140"/>
                      <a:pt x="126" y="140"/>
                    </a:cubicBezTo>
                    <a:cubicBezTo>
                      <a:pt x="133" y="135"/>
                      <a:pt x="139" y="128"/>
                      <a:pt x="144" y="120"/>
                    </a:cubicBezTo>
                    <a:cubicBezTo>
                      <a:pt x="159" y="125"/>
                      <a:pt x="159" y="125"/>
                      <a:pt x="159" y="125"/>
                    </a:cubicBezTo>
                    <a:cubicBezTo>
                      <a:pt x="168" y="99"/>
                      <a:pt x="168" y="99"/>
                      <a:pt x="168" y="99"/>
                    </a:cubicBezTo>
                    <a:cubicBezTo>
                      <a:pt x="153" y="94"/>
                      <a:pt x="153" y="94"/>
                      <a:pt x="153" y="94"/>
                    </a:cubicBezTo>
                    <a:cubicBezTo>
                      <a:pt x="154" y="85"/>
                      <a:pt x="154" y="76"/>
                      <a:pt x="151" y="67"/>
                    </a:cubicBezTo>
                    <a:close/>
                    <a:moveTo>
                      <a:pt x="126" y="99"/>
                    </a:moveTo>
                    <a:cubicBezTo>
                      <a:pt x="123" y="110"/>
                      <a:pt x="115" y="120"/>
                      <a:pt x="103" y="125"/>
                    </a:cubicBezTo>
                    <a:cubicBezTo>
                      <a:pt x="92" y="130"/>
                      <a:pt x="80" y="131"/>
                      <a:pt x="69" y="127"/>
                    </a:cubicBezTo>
                    <a:cubicBezTo>
                      <a:pt x="58" y="123"/>
                      <a:pt x="49" y="115"/>
                      <a:pt x="44" y="104"/>
                    </a:cubicBezTo>
                    <a:cubicBezTo>
                      <a:pt x="38" y="93"/>
                      <a:pt x="38" y="81"/>
                      <a:pt x="42" y="70"/>
                    </a:cubicBezTo>
                    <a:cubicBezTo>
                      <a:pt x="46" y="59"/>
                      <a:pt x="54" y="50"/>
                      <a:pt x="65" y="44"/>
                    </a:cubicBezTo>
                    <a:cubicBezTo>
                      <a:pt x="76" y="39"/>
                      <a:pt x="88" y="38"/>
                      <a:pt x="99" y="42"/>
                    </a:cubicBezTo>
                    <a:cubicBezTo>
                      <a:pt x="110" y="46"/>
                      <a:pt x="119" y="54"/>
                      <a:pt x="125" y="65"/>
                    </a:cubicBezTo>
                    <a:cubicBezTo>
                      <a:pt x="130" y="76"/>
                      <a:pt x="130" y="89"/>
                      <a:pt x="126" y="99"/>
                    </a:cubicBezTo>
                    <a:close/>
                  </a:path>
                </a:pathLst>
              </a:custGeom>
              <a:gradFill>
                <a:gsLst>
                  <a:gs pos="0">
                    <a:srgbClr val="E3F0F9"/>
                  </a:gs>
                  <a:gs pos="66000">
                    <a:srgbClr val="008CDF"/>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思源黑体 CN Regular" panose="020B0500000000000000" pitchFamily="34" charset="-122"/>
                  <a:ea typeface="思源黑体 CN Regular" panose="020B0500000000000000" pitchFamily="34" charset="-122"/>
                  <a:cs typeface="+mn-ea"/>
                </a:endParaRPr>
              </a:p>
            </p:txBody>
          </p:sp>
          <p:sp>
            <p:nvSpPr>
              <p:cNvPr id="29" name="Freeform 34"/>
              <p:cNvSpPr>
                <a:spLocks noEditPoints="1"/>
              </p:cNvSpPr>
              <p:nvPr/>
            </p:nvSpPr>
            <p:spPr bwMode="auto">
              <a:xfrm>
                <a:off x="2697163" y="2490788"/>
                <a:ext cx="292100" cy="288925"/>
              </a:xfrm>
              <a:custGeom>
                <a:avLst/>
                <a:gdLst>
                  <a:gd name="T0" fmla="*/ 104 w 114"/>
                  <a:gd name="T1" fmla="*/ 63 h 113"/>
                  <a:gd name="T2" fmla="*/ 103 w 114"/>
                  <a:gd name="T3" fmla="*/ 45 h 113"/>
                  <a:gd name="T4" fmla="*/ 112 w 114"/>
                  <a:gd name="T5" fmla="*/ 40 h 113"/>
                  <a:gd name="T6" fmla="*/ 104 w 114"/>
                  <a:gd name="T7" fmla="*/ 24 h 113"/>
                  <a:gd name="T8" fmla="*/ 94 w 114"/>
                  <a:gd name="T9" fmla="*/ 28 h 113"/>
                  <a:gd name="T10" fmla="*/ 81 w 114"/>
                  <a:gd name="T11" fmla="*/ 16 h 113"/>
                  <a:gd name="T12" fmla="*/ 85 w 114"/>
                  <a:gd name="T13" fmla="*/ 6 h 113"/>
                  <a:gd name="T14" fmla="*/ 67 w 114"/>
                  <a:gd name="T15" fmla="*/ 0 h 113"/>
                  <a:gd name="T16" fmla="*/ 64 w 114"/>
                  <a:gd name="T17" fmla="*/ 10 h 113"/>
                  <a:gd name="T18" fmla="*/ 46 w 114"/>
                  <a:gd name="T19" fmla="*/ 11 h 113"/>
                  <a:gd name="T20" fmla="*/ 41 w 114"/>
                  <a:gd name="T21" fmla="*/ 1 h 113"/>
                  <a:gd name="T22" fmla="*/ 24 w 114"/>
                  <a:gd name="T23" fmla="*/ 9 h 113"/>
                  <a:gd name="T24" fmla="*/ 29 w 114"/>
                  <a:gd name="T25" fmla="*/ 19 h 113"/>
                  <a:gd name="T26" fmla="*/ 17 w 114"/>
                  <a:gd name="T27" fmla="*/ 33 h 113"/>
                  <a:gd name="T28" fmla="*/ 7 w 114"/>
                  <a:gd name="T29" fmla="*/ 29 h 113"/>
                  <a:gd name="T30" fmla="*/ 0 w 114"/>
                  <a:gd name="T31" fmla="*/ 46 h 113"/>
                  <a:gd name="T32" fmla="*/ 11 w 114"/>
                  <a:gd name="T33" fmla="*/ 50 h 113"/>
                  <a:gd name="T34" fmla="*/ 12 w 114"/>
                  <a:gd name="T35" fmla="*/ 68 h 113"/>
                  <a:gd name="T36" fmla="*/ 2 w 114"/>
                  <a:gd name="T37" fmla="*/ 73 h 113"/>
                  <a:gd name="T38" fmla="*/ 10 w 114"/>
                  <a:gd name="T39" fmla="*/ 89 h 113"/>
                  <a:gd name="T40" fmla="*/ 20 w 114"/>
                  <a:gd name="T41" fmla="*/ 85 h 113"/>
                  <a:gd name="T42" fmla="*/ 33 w 114"/>
                  <a:gd name="T43" fmla="*/ 97 h 113"/>
                  <a:gd name="T44" fmla="*/ 29 w 114"/>
                  <a:gd name="T45" fmla="*/ 107 h 113"/>
                  <a:gd name="T46" fmla="*/ 47 w 114"/>
                  <a:gd name="T47" fmla="*/ 113 h 113"/>
                  <a:gd name="T48" fmla="*/ 50 w 114"/>
                  <a:gd name="T49" fmla="*/ 103 h 113"/>
                  <a:gd name="T50" fmla="*/ 69 w 114"/>
                  <a:gd name="T51" fmla="*/ 102 h 113"/>
                  <a:gd name="T52" fmla="*/ 73 w 114"/>
                  <a:gd name="T53" fmla="*/ 112 h 113"/>
                  <a:gd name="T54" fmla="*/ 90 w 114"/>
                  <a:gd name="T55" fmla="*/ 104 h 113"/>
                  <a:gd name="T56" fmla="*/ 85 w 114"/>
                  <a:gd name="T57" fmla="*/ 94 h 113"/>
                  <a:gd name="T58" fmla="*/ 97 w 114"/>
                  <a:gd name="T59" fmla="*/ 81 h 113"/>
                  <a:gd name="T60" fmla="*/ 107 w 114"/>
                  <a:gd name="T61" fmla="*/ 84 h 113"/>
                  <a:gd name="T62" fmla="*/ 114 w 114"/>
                  <a:gd name="T63" fmla="*/ 67 h 113"/>
                  <a:gd name="T64" fmla="*/ 104 w 114"/>
                  <a:gd name="T65" fmla="*/ 63 h 113"/>
                  <a:gd name="T66" fmla="*/ 86 w 114"/>
                  <a:gd name="T67" fmla="*/ 67 h 113"/>
                  <a:gd name="T68" fmla="*/ 70 w 114"/>
                  <a:gd name="T69" fmla="*/ 84 h 113"/>
                  <a:gd name="T70" fmla="*/ 47 w 114"/>
                  <a:gd name="T71" fmla="*/ 85 h 113"/>
                  <a:gd name="T72" fmla="*/ 30 w 114"/>
                  <a:gd name="T73" fmla="*/ 70 h 113"/>
                  <a:gd name="T74" fmla="*/ 29 w 114"/>
                  <a:gd name="T75" fmla="*/ 47 h 113"/>
                  <a:gd name="T76" fmla="*/ 44 w 114"/>
                  <a:gd name="T77" fmla="*/ 30 h 113"/>
                  <a:gd name="T78" fmla="*/ 67 w 114"/>
                  <a:gd name="T79" fmla="*/ 28 h 113"/>
                  <a:gd name="T80" fmla="*/ 84 w 114"/>
                  <a:gd name="T81" fmla="*/ 44 h 113"/>
                  <a:gd name="T82" fmla="*/ 86 w 114"/>
                  <a:gd name="T83" fmla="*/ 67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4" h="113">
                    <a:moveTo>
                      <a:pt x="104" y="63"/>
                    </a:moveTo>
                    <a:cubicBezTo>
                      <a:pt x="104" y="57"/>
                      <a:pt x="104" y="51"/>
                      <a:pt x="103" y="45"/>
                    </a:cubicBezTo>
                    <a:cubicBezTo>
                      <a:pt x="112" y="40"/>
                      <a:pt x="112" y="40"/>
                      <a:pt x="112" y="40"/>
                    </a:cubicBezTo>
                    <a:cubicBezTo>
                      <a:pt x="104" y="24"/>
                      <a:pt x="104" y="24"/>
                      <a:pt x="104" y="24"/>
                    </a:cubicBezTo>
                    <a:cubicBezTo>
                      <a:pt x="94" y="28"/>
                      <a:pt x="94" y="28"/>
                      <a:pt x="94" y="28"/>
                    </a:cubicBezTo>
                    <a:cubicBezTo>
                      <a:pt x="91" y="23"/>
                      <a:pt x="86" y="19"/>
                      <a:pt x="81" y="16"/>
                    </a:cubicBezTo>
                    <a:cubicBezTo>
                      <a:pt x="85" y="6"/>
                      <a:pt x="85" y="6"/>
                      <a:pt x="85" y="6"/>
                    </a:cubicBezTo>
                    <a:cubicBezTo>
                      <a:pt x="67" y="0"/>
                      <a:pt x="67" y="0"/>
                      <a:pt x="67" y="0"/>
                    </a:cubicBezTo>
                    <a:cubicBezTo>
                      <a:pt x="64" y="10"/>
                      <a:pt x="64" y="10"/>
                      <a:pt x="64" y="10"/>
                    </a:cubicBezTo>
                    <a:cubicBezTo>
                      <a:pt x="58" y="10"/>
                      <a:pt x="52" y="10"/>
                      <a:pt x="46" y="11"/>
                    </a:cubicBezTo>
                    <a:cubicBezTo>
                      <a:pt x="41" y="1"/>
                      <a:pt x="41" y="1"/>
                      <a:pt x="41" y="1"/>
                    </a:cubicBezTo>
                    <a:cubicBezTo>
                      <a:pt x="24" y="9"/>
                      <a:pt x="24" y="9"/>
                      <a:pt x="24" y="9"/>
                    </a:cubicBezTo>
                    <a:cubicBezTo>
                      <a:pt x="29" y="19"/>
                      <a:pt x="29" y="19"/>
                      <a:pt x="29" y="19"/>
                    </a:cubicBezTo>
                    <a:cubicBezTo>
                      <a:pt x="24" y="23"/>
                      <a:pt x="20" y="28"/>
                      <a:pt x="17" y="33"/>
                    </a:cubicBezTo>
                    <a:cubicBezTo>
                      <a:pt x="7" y="29"/>
                      <a:pt x="7" y="29"/>
                      <a:pt x="7" y="29"/>
                    </a:cubicBezTo>
                    <a:cubicBezTo>
                      <a:pt x="0" y="46"/>
                      <a:pt x="0" y="46"/>
                      <a:pt x="0" y="46"/>
                    </a:cubicBezTo>
                    <a:cubicBezTo>
                      <a:pt x="11" y="50"/>
                      <a:pt x="11" y="50"/>
                      <a:pt x="11" y="50"/>
                    </a:cubicBezTo>
                    <a:cubicBezTo>
                      <a:pt x="10" y="56"/>
                      <a:pt x="10" y="62"/>
                      <a:pt x="12" y="68"/>
                    </a:cubicBezTo>
                    <a:cubicBezTo>
                      <a:pt x="2" y="73"/>
                      <a:pt x="2" y="73"/>
                      <a:pt x="2" y="73"/>
                    </a:cubicBezTo>
                    <a:cubicBezTo>
                      <a:pt x="10" y="89"/>
                      <a:pt x="10" y="89"/>
                      <a:pt x="10" y="89"/>
                    </a:cubicBezTo>
                    <a:cubicBezTo>
                      <a:pt x="20" y="85"/>
                      <a:pt x="20" y="85"/>
                      <a:pt x="20" y="85"/>
                    </a:cubicBezTo>
                    <a:cubicBezTo>
                      <a:pt x="23" y="90"/>
                      <a:pt x="28" y="94"/>
                      <a:pt x="33" y="97"/>
                    </a:cubicBezTo>
                    <a:cubicBezTo>
                      <a:pt x="29" y="107"/>
                      <a:pt x="29" y="107"/>
                      <a:pt x="29" y="107"/>
                    </a:cubicBezTo>
                    <a:cubicBezTo>
                      <a:pt x="47" y="113"/>
                      <a:pt x="47" y="113"/>
                      <a:pt x="47" y="113"/>
                    </a:cubicBezTo>
                    <a:cubicBezTo>
                      <a:pt x="50" y="103"/>
                      <a:pt x="50" y="103"/>
                      <a:pt x="50" y="103"/>
                    </a:cubicBezTo>
                    <a:cubicBezTo>
                      <a:pt x="56" y="104"/>
                      <a:pt x="63" y="104"/>
                      <a:pt x="69" y="102"/>
                    </a:cubicBezTo>
                    <a:cubicBezTo>
                      <a:pt x="73" y="112"/>
                      <a:pt x="73" y="112"/>
                      <a:pt x="73" y="112"/>
                    </a:cubicBezTo>
                    <a:cubicBezTo>
                      <a:pt x="90" y="104"/>
                      <a:pt x="90" y="104"/>
                      <a:pt x="90" y="104"/>
                    </a:cubicBezTo>
                    <a:cubicBezTo>
                      <a:pt x="85" y="94"/>
                      <a:pt x="85" y="94"/>
                      <a:pt x="85" y="94"/>
                    </a:cubicBezTo>
                    <a:cubicBezTo>
                      <a:pt x="90" y="91"/>
                      <a:pt x="94" y="86"/>
                      <a:pt x="97" y="81"/>
                    </a:cubicBezTo>
                    <a:cubicBezTo>
                      <a:pt x="107" y="84"/>
                      <a:pt x="107" y="84"/>
                      <a:pt x="107" y="84"/>
                    </a:cubicBezTo>
                    <a:cubicBezTo>
                      <a:pt x="114" y="67"/>
                      <a:pt x="114" y="67"/>
                      <a:pt x="114" y="67"/>
                    </a:cubicBezTo>
                    <a:lnTo>
                      <a:pt x="104" y="63"/>
                    </a:lnTo>
                    <a:close/>
                    <a:moveTo>
                      <a:pt x="86" y="67"/>
                    </a:moveTo>
                    <a:cubicBezTo>
                      <a:pt x="83" y="74"/>
                      <a:pt x="78" y="80"/>
                      <a:pt x="70" y="84"/>
                    </a:cubicBezTo>
                    <a:cubicBezTo>
                      <a:pt x="63" y="88"/>
                      <a:pt x="54" y="88"/>
                      <a:pt x="47" y="85"/>
                    </a:cubicBezTo>
                    <a:cubicBezTo>
                      <a:pt x="40" y="83"/>
                      <a:pt x="33" y="77"/>
                      <a:pt x="30" y="70"/>
                    </a:cubicBezTo>
                    <a:cubicBezTo>
                      <a:pt x="26" y="62"/>
                      <a:pt x="26" y="54"/>
                      <a:pt x="29" y="47"/>
                    </a:cubicBezTo>
                    <a:cubicBezTo>
                      <a:pt x="31" y="39"/>
                      <a:pt x="36" y="33"/>
                      <a:pt x="44" y="30"/>
                    </a:cubicBezTo>
                    <a:cubicBezTo>
                      <a:pt x="52" y="26"/>
                      <a:pt x="60" y="26"/>
                      <a:pt x="67" y="28"/>
                    </a:cubicBezTo>
                    <a:cubicBezTo>
                      <a:pt x="74" y="31"/>
                      <a:pt x="81" y="36"/>
                      <a:pt x="84" y="44"/>
                    </a:cubicBezTo>
                    <a:cubicBezTo>
                      <a:pt x="88" y="51"/>
                      <a:pt x="88" y="60"/>
                      <a:pt x="86" y="67"/>
                    </a:cubicBezTo>
                    <a:close/>
                  </a:path>
                </a:pathLst>
              </a:custGeom>
              <a:gradFill>
                <a:gsLst>
                  <a:gs pos="0">
                    <a:srgbClr val="E3F0F9"/>
                  </a:gs>
                  <a:gs pos="66000">
                    <a:srgbClr val="008CDF"/>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思源黑体 CN Regular" panose="020B0500000000000000" pitchFamily="34" charset="-122"/>
                  <a:ea typeface="思源黑体 CN Regular" panose="020B0500000000000000" pitchFamily="34" charset="-122"/>
                  <a:cs typeface="+mn-ea"/>
                </a:endParaRPr>
              </a:p>
            </p:txBody>
          </p:sp>
          <p:sp>
            <p:nvSpPr>
              <p:cNvPr id="30" name="Freeform 35"/>
              <p:cNvSpPr>
                <a:spLocks noEditPoints="1"/>
              </p:cNvSpPr>
              <p:nvPr/>
            </p:nvSpPr>
            <p:spPr bwMode="auto">
              <a:xfrm>
                <a:off x="2605088" y="2185988"/>
                <a:ext cx="292100" cy="288925"/>
              </a:xfrm>
              <a:custGeom>
                <a:avLst/>
                <a:gdLst>
                  <a:gd name="T0" fmla="*/ 47 w 114"/>
                  <a:gd name="T1" fmla="*/ 113 h 113"/>
                  <a:gd name="T2" fmla="*/ 50 w 114"/>
                  <a:gd name="T3" fmla="*/ 103 h 113"/>
                  <a:gd name="T4" fmla="*/ 69 w 114"/>
                  <a:gd name="T5" fmla="*/ 102 h 113"/>
                  <a:gd name="T6" fmla="*/ 73 w 114"/>
                  <a:gd name="T7" fmla="*/ 112 h 113"/>
                  <a:gd name="T8" fmla="*/ 90 w 114"/>
                  <a:gd name="T9" fmla="*/ 104 h 113"/>
                  <a:gd name="T10" fmla="*/ 85 w 114"/>
                  <a:gd name="T11" fmla="*/ 94 h 113"/>
                  <a:gd name="T12" fmla="*/ 97 w 114"/>
                  <a:gd name="T13" fmla="*/ 81 h 113"/>
                  <a:gd name="T14" fmla="*/ 107 w 114"/>
                  <a:gd name="T15" fmla="*/ 84 h 113"/>
                  <a:gd name="T16" fmla="*/ 114 w 114"/>
                  <a:gd name="T17" fmla="*/ 67 h 113"/>
                  <a:gd name="T18" fmla="*/ 104 w 114"/>
                  <a:gd name="T19" fmla="*/ 63 h 113"/>
                  <a:gd name="T20" fmla="*/ 103 w 114"/>
                  <a:gd name="T21" fmla="*/ 45 h 113"/>
                  <a:gd name="T22" fmla="*/ 112 w 114"/>
                  <a:gd name="T23" fmla="*/ 41 h 113"/>
                  <a:gd name="T24" fmla="*/ 104 w 114"/>
                  <a:gd name="T25" fmla="*/ 24 h 113"/>
                  <a:gd name="T26" fmla="*/ 94 w 114"/>
                  <a:gd name="T27" fmla="*/ 29 h 113"/>
                  <a:gd name="T28" fmla="*/ 81 w 114"/>
                  <a:gd name="T29" fmla="*/ 17 h 113"/>
                  <a:gd name="T30" fmla="*/ 85 w 114"/>
                  <a:gd name="T31" fmla="*/ 6 h 113"/>
                  <a:gd name="T32" fmla="*/ 67 w 114"/>
                  <a:gd name="T33" fmla="*/ 0 h 113"/>
                  <a:gd name="T34" fmla="*/ 63 w 114"/>
                  <a:gd name="T35" fmla="*/ 10 h 113"/>
                  <a:gd name="T36" fmla="*/ 46 w 114"/>
                  <a:gd name="T37" fmla="*/ 11 h 113"/>
                  <a:gd name="T38" fmla="*/ 41 w 114"/>
                  <a:gd name="T39" fmla="*/ 2 h 113"/>
                  <a:gd name="T40" fmla="*/ 24 w 114"/>
                  <a:gd name="T41" fmla="*/ 10 h 113"/>
                  <a:gd name="T42" fmla="*/ 29 w 114"/>
                  <a:gd name="T43" fmla="*/ 19 h 113"/>
                  <a:gd name="T44" fmla="*/ 17 w 114"/>
                  <a:gd name="T45" fmla="*/ 33 h 113"/>
                  <a:gd name="T46" fmla="*/ 7 w 114"/>
                  <a:gd name="T47" fmla="*/ 29 h 113"/>
                  <a:gd name="T48" fmla="*/ 0 w 114"/>
                  <a:gd name="T49" fmla="*/ 47 h 113"/>
                  <a:gd name="T50" fmla="*/ 11 w 114"/>
                  <a:gd name="T51" fmla="*/ 50 h 113"/>
                  <a:gd name="T52" fmla="*/ 12 w 114"/>
                  <a:gd name="T53" fmla="*/ 68 h 113"/>
                  <a:gd name="T54" fmla="*/ 2 w 114"/>
                  <a:gd name="T55" fmla="*/ 73 h 113"/>
                  <a:gd name="T56" fmla="*/ 10 w 114"/>
                  <a:gd name="T57" fmla="*/ 90 h 113"/>
                  <a:gd name="T58" fmla="*/ 20 w 114"/>
                  <a:gd name="T59" fmla="*/ 85 h 113"/>
                  <a:gd name="T60" fmla="*/ 33 w 114"/>
                  <a:gd name="T61" fmla="*/ 97 h 113"/>
                  <a:gd name="T62" fmla="*/ 29 w 114"/>
                  <a:gd name="T63" fmla="*/ 107 h 113"/>
                  <a:gd name="T64" fmla="*/ 47 w 114"/>
                  <a:gd name="T65" fmla="*/ 113 h 113"/>
                  <a:gd name="T66" fmla="*/ 30 w 114"/>
                  <a:gd name="T67" fmla="*/ 70 h 113"/>
                  <a:gd name="T68" fmla="*/ 29 w 114"/>
                  <a:gd name="T69" fmla="*/ 47 h 113"/>
                  <a:gd name="T70" fmla="*/ 44 w 114"/>
                  <a:gd name="T71" fmla="*/ 30 h 113"/>
                  <a:gd name="T72" fmla="*/ 67 w 114"/>
                  <a:gd name="T73" fmla="*/ 28 h 113"/>
                  <a:gd name="T74" fmla="*/ 84 w 114"/>
                  <a:gd name="T75" fmla="*/ 44 h 113"/>
                  <a:gd name="T76" fmla="*/ 86 w 114"/>
                  <a:gd name="T77" fmla="*/ 67 h 113"/>
                  <a:gd name="T78" fmla="*/ 70 w 114"/>
                  <a:gd name="T79" fmla="*/ 84 h 113"/>
                  <a:gd name="T80" fmla="*/ 47 w 114"/>
                  <a:gd name="T81" fmla="*/ 85 h 113"/>
                  <a:gd name="T82" fmla="*/ 30 w 114"/>
                  <a:gd name="T83"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4" h="113">
                    <a:moveTo>
                      <a:pt x="47" y="113"/>
                    </a:moveTo>
                    <a:cubicBezTo>
                      <a:pt x="50" y="103"/>
                      <a:pt x="50" y="103"/>
                      <a:pt x="50" y="103"/>
                    </a:cubicBezTo>
                    <a:cubicBezTo>
                      <a:pt x="56" y="104"/>
                      <a:pt x="63" y="104"/>
                      <a:pt x="69" y="102"/>
                    </a:cubicBezTo>
                    <a:cubicBezTo>
                      <a:pt x="73" y="112"/>
                      <a:pt x="73" y="112"/>
                      <a:pt x="73" y="112"/>
                    </a:cubicBezTo>
                    <a:cubicBezTo>
                      <a:pt x="90" y="104"/>
                      <a:pt x="90" y="104"/>
                      <a:pt x="90" y="104"/>
                    </a:cubicBezTo>
                    <a:cubicBezTo>
                      <a:pt x="85" y="94"/>
                      <a:pt x="85" y="94"/>
                      <a:pt x="85" y="94"/>
                    </a:cubicBezTo>
                    <a:cubicBezTo>
                      <a:pt x="90" y="91"/>
                      <a:pt x="94" y="86"/>
                      <a:pt x="97" y="81"/>
                    </a:cubicBezTo>
                    <a:cubicBezTo>
                      <a:pt x="107" y="84"/>
                      <a:pt x="107" y="84"/>
                      <a:pt x="107" y="84"/>
                    </a:cubicBezTo>
                    <a:cubicBezTo>
                      <a:pt x="114" y="67"/>
                      <a:pt x="114" y="67"/>
                      <a:pt x="114" y="67"/>
                    </a:cubicBezTo>
                    <a:cubicBezTo>
                      <a:pt x="104" y="63"/>
                      <a:pt x="104" y="63"/>
                      <a:pt x="104" y="63"/>
                    </a:cubicBezTo>
                    <a:cubicBezTo>
                      <a:pt x="104" y="57"/>
                      <a:pt x="104" y="51"/>
                      <a:pt x="103" y="45"/>
                    </a:cubicBezTo>
                    <a:cubicBezTo>
                      <a:pt x="112" y="41"/>
                      <a:pt x="112" y="41"/>
                      <a:pt x="112" y="41"/>
                    </a:cubicBezTo>
                    <a:cubicBezTo>
                      <a:pt x="104" y="24"/>
                      <a:pt x="104" y="24"/>
                      <a:pt x="104" y="24"/>
                    </a:cubicBezTo>
                    <a:cubicBezTo>
                      <a:pt x="94" y="29"/>
                      <a:pt x="94" y="29"/>
                      <a:pt x="94" y="29"/>
                    </a:cubicBezTo>
                    <a:cubicBezTo>
                      <a:pt x="91" y="24"/>
                      <a:pt x="86" y="20"/>
                      <a:pt x="81" y="17"/>
                    </a:cubicBezTo>
                    <a:cubicBezTo>
                      <a:pt x="85" y="6"/>
                      <a:pt x="85" y="6"/>
                      <a:pt x="85" y="6"/>
                    </a:cubicBezTo>
                    <a:cubicBezTo>
                      <a:pt x="67" y="0"/>
                      <a:pt x="67" y="0"/>
                      <a:pt x="67" y="0"/>
                    </a:cubicBezTo>
                    <a:cubicBezTo>
                      <a:pt x="63" y="10"/>
                      <a:pt x="63" y="10"/>
                      <a:pt x="63" y="10"/>
                    </a:cubicBezTo>
                    <a:cubicBezTo>
                      <a:pt x="58" y="10"/>
                      <a:pt x="52" y="10"/>
                      <a:pt x="46" y="11"/>
                    </a:cubicBezTo>
                    <a:cubicBezTo>
                      <a:pt x="41" y="2"/>
                      <a:pt x="41" y="2"/>
                      <a:pt x="41" y="2"/>
                    </a:cubicBezTo>
                    <a:cubicBezTo>
                      <a:pt x="24" y="10"/>
                      <a:pt x="24" y="10"/>
                      <a:pt x="24" y="10"/>
                    </a:cubicBezTo>
                    <a:cubicBezTo>
                      <a:pt x="29" y="19"/>
                      <a:pt x="29" y="19"/>
                      <a:pt x="29" y="19"/>
                    </a:cubicBezTo>
                    <a:cubicBezTo>
                      <a:pt x="24" y="23"/>
                      <a:pt x="20" y="28"/>
                      <a:pt x="17" y="33"/>
                    </a:cubicBezTo>
                    <a:cubicBezTo>
                      <a:pt x="7" y="29"/>
                      <a:pt x="7" y="29"/>
                      <a:pt x="7" y="29"/>
                    </a:cubicBezTo>
                    <a:cubicBezTo>
                      <a:pt x="0" y="47"/>
                      <a:pt x="0" y="47"/>
                      <a:pt x="0" y="47"/>
                    </a:cubicBezTo>
                    <a:cubicBezTo>
                      <a:pt x="11" y="50"/>
                      <a:pt x="11" y="50"/>
                      <a:pt x="11" y="50"/>
                    </a:cubicBezTo>
                    <a:cubicBezTo>
                      <a:pt x="10" y="56"/>
                      <a:pt x="10" y="62"/>
                      <a:pt x="12" y="68"/>
                    </a:cubicBezTo>
                    <a:cubicBezTo>
                      <a:pt x="2" y="73"/>
                      <a:pt x="2" y="73"/>
                      <a:pt x="2" y="73"/>
                    </a:cubicBezTo>
                    <a:cubicBezTo>
                      <a:pt x="10" y="90"/>
                      <a:pt x="10" y="90"/>
                      <a:pt x="10" y="90"/>
                    </a:cubicBezTo>
                    <a:cubicBezTo>
                      <a:pt x="20" y="85"/>
                      <a:pt x="20" y="85"/>
                      <a:pt x="20" y="85"/>
                    </a:cubicBezTo>
                    <a:cubicBezTo>
                      <a:pt x="23" y="90"/>
                      <a:pt x="28" y="94"/>
                      <a:pt x="33" y="97"/>
                    </a:cubicBezTo>
                    <a:cubicBezTo>
                      <a:pt x="29" y="107"/>
                      <a:pt x="29" y="107"/>
                      <a:pt x="29" y="107"/>
                    </a:cubicBezTo>
                    <a:lnTo>
                      <a:pt x="47" y="113"/>
                    </a:lnTo>
                    <a:close/>
                    <a:moveTo>
                      <a:pt x="30" y="70"/>
                    </a:moveTo>
                    <a:cubicBezTo>
                      <a:pt x="26" y="62"/>
                      <a:pt x="26" y="54"/>
                      <a:pt x="29" y="47"/>
                    </a:cubicBezTo>
                    <a:cubicBezTo>
                      <a:pt x="31" y="40"/>
                      <a:pt x="36" y="33"/>
                      <a:pt x="44" y="30"/>
                    </a:cubicBezTo>
                    <a:cubicBezTo>
                      <a:pt x="52" y="26"/>
                      <a:pt x="60" y="26"/>
                      <a:pt x="67" y="28"/>
                    </a:cubicBezTo>
                    <a:cubicBezTo>
                      <a:pt x="74" y="31"/>
                      <a:pt x="81" y="36"/>
                      <a:pt x="84" y="44"/>
                    </a:cubicBezTo>
                    <a:cubicBezTo>
                      <a:pt x="88" y="51"/>
                      <a:pt x="88" y="60"/>
                      <a:pt x="86" y="67"/>
                    </a:cubicBezTo>
                    <a:cubicBezTo>
                      <a:pt x="83" y="74"/>
                      <a:pt x="78" y="81"/>
                      <a:pt x="70" y="84"/>
                    </a:cubicBezTo>
                    <a:cubicBezTo>
                      <a:pt x="63" y="88"/>
                      <a:pt x="54" y="88"/>
                      <a:pt x="47" y="85"/>
                    </a:cubicBezTo>
                    <a:cubicBezTo>
                      <a:pt x="40" y="83"/>
                      <a:pt x="33" y="78"/>
                      <a:pt x="30" y="70"/>
                    </a:cubicBezTo>
                    <a:close/>
                  </a:path>
                </a:pathLst>
              </a:custGeom>
              <a:gradFill>
                <a:gsLst>
                  <a:gs pos="0">
                    <a:srgbClr val="E3F0F9"/>
                  </a:gs>
                  <a:gs pos="66000">
                    <a:srgbClr val="008CDF"/>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思源黑体 CN Regular" panose="020B0500000000000000" pitchFamily="34" charset="-122"/>
                  <a:ea typeface="思源黑体 CN Regular" panose="020B0500000000000000" pitchFamily="34" charset="-122"/>
                  <a:cs typeface="+mn-ea"/>
                </a:endParaRPr>
              </a:p>
            </p:txBody>
          </p:sp>
        </p:grpSp>
        <p:cxnSp>
          <p:nvCxnSpPr>
            <p:cNvPr id="25" name="直接连接符 24"/>
            <p:cNvCxnSpPr/>
            <p:nvPr/>
          </p:nvCxnSpPr>
          <p:spPr>
            <a:xfrm>
              <a:off x="6009240" y="2465913"/>
              <a:ext cx="0" cy="962806"/>
            </a:xfrm>
            <a:prstGeom prst="line">
              <a:avLst/>
            </a:prstGeom>
            <a:noFill/>
            <a:ln w="6350" cap="flat" cmpd="sng" algn="ctr">
              <a:solidFill>
                <a:sysClr val="window" lastClr="FFFFFF">
                  <a:lumMod val="50000"/>
                </a:sysClr>
              </a:solidFill>
              <a:prstDash val="sysDash"/>
              <a:miter lim="800000"/>
            </a:ln>
            <a:effectLst/>
          </p:spPr>
        </p:cxnSp>
        <p:cxnSp>
          <p:nvCxnSpPr>
            <p:cNvPr id="26" name="直接连接符 25"/>
            <p:cNvCxnSpPr/>
            <p:nvPr/>
          </p:nvCxnSpPr>
          <p:spPr>
            <a:xfrm>
              <a:off x="5091839" y="2465913"/>
              <a:ext cx="917401" cy="0"/>
            </a:xfrm>
            <a:prstGeom prst="line">
              <a:avLst/>
            </a:prstGeom>
            <a:noFill/>
            <a:ln w="6350" cap="flat" cmpd="sng" algn="ctr">
              <a:solidFill>
                <a:sysClr val="window" lastClr="FFFFFF">
                  <a:lumMod val="50000"/>
                </a:sysClr>
              </a:solidFill>
              <a:prstDash val="sysDash"/>
              <a:miter lim="800000"/>
            </a:ln>
            <a:effectLst/>
          </p:spPr>
        </p:cxnSp>
        <p:cxnSp>
          <p:nvCxnSpPr>
            <p:cNvPr id="27" name="直接连接符 26"/>
            <p:cNvCxnSpPr/>
            <p:nvPr/>
          </p:nvCxnSpPr>
          <p:spPr>
            <a:xfrm>
              <a:off x="6009240" y="2465913"/>
              <a:ext cx="917401" cy="0"/>
            </a:xfrm>
            <a:prstGeom prst="line">
              <a:avLst/>
            </a:prstGeom>
            <a:noFill/>
            <a:ln w="6350" cap="flat" cmpd="sng" algn="ctr">
              <a:solidFill>
                <a:sysClr val="window" lastClr="FFFFFF">
                  <a:lumMod val="50000"/>
                </a:sysClr>
              </a:solidFill>
              <a:prstDash val="sysDash"/>
              <a:miter lim="800000"/>
            </a:ln>
            <a:effectLst/>
          </p:spPr>
        </p:cxnSp>
      </p:grpSp>
      <p:grpSp>
        <p:nvGrpSpPr>
          <p:cNvPr id="31" name="组合 30"/>
          <p:cNvGrpSpPr/>
          <p:nvPr/>
        </p:nvGrpSpPr>
        <p:grpSpPr>
          <a:xfrm>
            <a:off x="3580753" y="2636104"/>
            <a:ext cx="2042648" cy="3376586"/>
            <a:chOff x="3580753" y="2636104"/>
            <a:chExt cx="2042648" cy="3376586"/>
          </a:xfrm>
        </p:grpSpPr>
        <p:sp>
          <p:nvSpPr>
            <p:cNvPr id="32" name="TextBox 6"/>
            <p:cNvSpPr txBox="1">
              <a:spLocks noChangeArrowheads="1"/>
            </p:cNvSpPr>
            <p:nvPr/>
          </p:nvSpPr>
          <p:spPr bwMode="auto">
            <a:xfrm>
              <a:off x="3580753" y="5307561"/>
              <a:ext cx="2042648" cy="705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algn="ctr" defTabSz="685800" eaLnBrk="1" fontAlgn="auto" latinLnBrk="0" hangingPunct="1">
                <a:lnSpc>
                  <a:spcPct val="150000"/>
                </a:lnSpc>
                <a:spcBef>
                  <a:spcPts val="0"/>
                </a:spcBef>
                <a:spcAft>
                  <a:spcPts val="0"/>
                </a:spcAft>
                <a:buClrTx/>
                <a:buSzTx/>
                <a:buFontTx/>
                <a:buNone/>
                <a:defRPr/>
              </a:pPr>
              <a:r>
                <a:rPr kumimoji="0" lang="zh-CN" altLang="en-US" sz="1400" b="0" i="0" u="none" strike="noStrike" kern="0" cap="none" spc="-150" normalizeH="0" baseline="0" noProof="0" dirty="0">
                  <a:ln>
                    <a:noFill/>
                  </a:ln>
                  <a:solidFill>
                    <a:prstClr val="black">
                      <a:lumMod val="85000"/>
                      <a:lumOff val="15000"/>
                    </a:prstClr>
                  </a:solidFill>
                  <a:effectLst/>
                  <a:uLnTx/>
                  <a:uFillTx/>
                  <a:latin typeface="阿里巴巴普惠体 R" panose="00020600040101010101" charset="-122"/>
                  <a:ea typeface="阿里巴巴普惠体 R" panose="00020600040101010101" charset="-122"/>
                  <a:cs typeface="+mn-ea"/>
                </a:rPr>
                <a:t>单击此处键入文本单击此处键入文本单击此处</a:t>
              </a:r>
            </a:p>
          </p:txBody>
        </p:sp>
        <p:sp>
          <p:nvSpPr>
            <p:cNvPr id="33" name="任意多边形 9"/>
            <p:cNvSpPr/>
            <p:nvPr/>
          </p:nvSpPr>
          <p:spPr>
            <a:xfrm>
              <a:off x="3824691" y="2636104"/>
              <a:ext cx="1676778" cy="1507944"/>
            </a:xfrm>
            <a:custGeom>
              <a:avLst/>
              <a:gdLst>
                <a:gd name="connsiteX0" fmla="*/ 531453 w 2150426"/>
                <a:gd name="connsiteY0" fmla="*/ 1894557 h 1933898"/>
                <a:gd name="connsiteX1" fmla="*/ 523901 w 2150426"/>
                <a:gd name="connsiteY1" fmla="*/ 1888327 h 1933898"/>
                <a:gd name="connsiteX2" fmla="*/ 505804 w 2150426"/>
                <a:gd name="connsiteY2" fmla="*/ 1878396 h 1933898"/>
                <a:gd name="connsiteX3" fmla="*/ 445296 w 2150426"/>
                <a:gd name="connsiteY3" fmla="*/ 1809798 h 1933898"/>
                <a:gd name="connsiteX4" fmla="*/ 30326 w 2150426"/>
                <a:gd name="connsiteY4" fmla="*/ 1091048 h 1933898"/>
                <a:gd name="connsiteX5" fmla="*/ 1172 w 2150426"/>
                <a:gd name="connsiteY5" fmla="*/ 1004348 h 1933898"/>
                <a:gd name="connsiteX6" fmla="*/ 444 w 2150426"/>
                <a:gd name="connsiteY6" fmla="*/ 976700 h 1933898"/>
                <a:gd name="connsiteX7" fmla="*/ 0 w 2150426"/>
                <a:gd name="connsiteY7" fmla="*/ 974054 h 1933898"/>
                <a:gd name="connsiteX8" fmla="*/ 187 w 2150426"/>
                <a:gd name="connsiteY8" fmla="*/ 966943 h 1933898"/>
                <a:gd name="connsiteX9" fmla="*/ 0 w 2150426"/>
                <a:gd name="connsiteY9" fmla="*/ 959843 h 1933898"/>
                <a:gd name="connsiteX10" fmla="*/ 444 w 2150426"/>
                <a:gd name="connsiteY10" fmla="*/ 957201 h 1933898"/>
                <a:gd name="connsiteX11" fmla="*/ 1172 w 2150426"/>
                <a:gd name="connsiteY11" fmla="*/ 929549 h 1933898"/>
                <a:gd name="connsiteX12" fmla="*/ 30326 w 2150426"/>
                <a:gd name="connsiteY12" fmla="*/ 842849 h 1933898"/>
                <a:gd name="connsiteX13" fmla="*/ 445296 w 2150426"/>
                <a:gd name="connsiteY13" fmla="*/ 124100 h 1933898"/>
                <a:gd name="connsiteX14" fmla="*/ 505804 w 2150426"/>
                <a:gd name="connsiteY14" fmla="*/ 55501 h 1933898"/>
                <a:gd name="connsiteX15" fmla="*/ 529387 w 2150426"/>
                <a:gd name="connsiteY15" fmla="*/ 41045 h 1933898"/>
                <a:gd name="connsiteX16" fmla="*/ 531453 w 2150426"/>
                <a:gd name="connsiteY16" fmla="*/ 39340 h 1933898"/>
                <a:gd name="connsiteX17" fmla="*/ 537695 w 2150426"/>
                <a:gd name="connsiteY17" fmla="*/ 35952 h 1933898"/>
                <a:gd name="connsiteX18" fmla="*/ 543760 w 2150426"/>
                <a:gd name="connsiteY18" fmla="*/ 32234 h 1933898"/>
                <a:gd name="connsiteX19" fmla="*/ 546274 w 2150426"/>
                <a:gd name="connsiteY19" fmla="*/ 31296 h 1933898"/>
                <a:gd name="connsiteX20" fmla="*/ 570581 w 2150426"/>
                <a:gd name="connsiteY20" fmla="*/ 18102 h 1933898"/>
                <a:gd name="connsiteX21" fmla="*/ 660243 w 2150426"/>
                <a:gd name="connsiteY21" fmla="*/ 0 h 1933898"/>
                <a:gd name="connsiteX22" fmla="*/ 1490183 w 2150426"/>
                <a:gd name="connsiteY22" fmla="*/ 0 h 1933898"/>
                <a:gd name="connsiteX23" fmla="*/ 1579845 w 2150426"/>
                <a:gd name="connsiteY23" fmla="*/ 18102 h 1933898"/>
                <a:gd name="connsiteX24" fmla="*/ 1604154 w 2150426"/>
                <a:gd name="connsiteY24" fmla="*/ 31297 h 1933898"/>
                <a:gd name="connsiteX25" fmla="*/ 1606666 w 2150426"/>
                <a:gd name="connsiteY25" fmla="*/ 32234 h 1933898"/>
                <a:gd name="connsiteX26" fmla="*/ 1612726 w 2150426"/>
                <a:gd name="connsiteY26" fmla="*/ 35949 h 1933898"/>
                <a:gd name="connsiteX27" fmla="*/ 1618973 w 2150426"/>
                <a:gd name="connsiteY27" fmla="*/ 39340 h 1933898"/>
                <a:gd name="connsiteX28" fmla="*/ 1621041 w 2150426"/>
                <a:gd name="connsiteY28" fmla="*/ 41046 h 1933898"/>
                <a:gd name="connsiteX29" fmla="*/ 1644623 w 2150426"/>
                <a:gd name="connsiteY29" fmla="*/ 55501 h 1933898"/>
                <a:gd name="connsiteX30" fmla="*/ 1705130 w 2150426"/>
                <a:gd name="connsiteY30" fmla="*/ 124100 h 1933898"/>
                <a:gd name="connsiteX31" fmla="*/ 2120100 w 2150426"/>
                <a:gd name="connsiteY31" fmla="*/ 842849 h 1933898"/>
                <a:gd name="connsiteX32" fmla="*/ 2149255 w 2150426"/>
                <a:gd name="connsiteY32" fmla="*/ 929550 h 1933898"/>
                <a:gd name="connsiteX33" fmla="*/ 2149982 w 2150426"/>
                <a:gd name="connsiteY33" fmla="*/ 957198 h 1933898"/>
                <a:gd name="connsiteX34" fmla="*/ 2150426 w 2150426"/>
                <a:gd name="connsiteY34" fmla="*/ 959843 h 1933898"/>
                <a:gd name="connsiteX35" fmla="*/ 2150239 w 2150426"/>
                <a:gd name="connsiteY35" fmla="*/ 966953 h 1933898"/>
                <a:gd name="connsiteX36" fmla="*/ 2150426 w 2150426"/>
                <a:gd name="connsiteY36" fmla="*/ 974055 h 1933898"/>
                <a:gd name="connsiteX37" fmla="*/ 2149983 w 2150426"/>
                <a:gd name="connsiteY37" fmla="*/ 976697 h 1933898"/>
                <a:gd name="connsiteX38" fmla="*/ 2149255 w 2150426"/>
                <a:gd name="connsiteY38" fmla="*/ 1004348 h 1933898"/>
                <a:gd name="connsiteX39" fmla="*/ 2120101 w 2150426"/>
                <a:gd name="connsiteY39" fmla="*/ 1091049 h 1933898"/>
                <a:gd name="connsiteX40" fmla="*/ 1705131 w 2150426"/>
                <a:gd name="connsiteY40" fmla="*/ 1809798 h 1933898"/>
                <a:gd name="connsiteX41" fmla="*/ 1644623 w 2150426"/>
                <a:gd name="connsiteY41" fmla="*/ 1878396 h 1933898"/>
                <a:gd name="connsiteX42" fmla="*/ 1621040 w 2150426"/>
                <a:gd name="connsiteY42" fmla="*/ 1892852 h 1933898"/>
                <a:gd name="connsiteX43" fmla="*/ 1618973 w 2150426"/>
                <a:gd name="connsiteY43" fmla="*/ 1894557 h 1933898"/>
                <a:gd name="connsiteX44" fmla="*/ 1612730 w 2150426"/>
                <a:gd name="connsiteY44" fmla="*/ 1897947 h 1933898"/>
                <a:gd name="connsiteX45" fmla="*/ 1606666 w 2150426"/>
                <a:gd name="connsiteY45" fmla="*/ 1901663 h 1933898"/>
                <a:gd name="connsiteX46" fmla="*/ 1604153 w 2150426"/>
                <a:gd name="connsiteY46" fmla="*/ 1902602 h 1933898"/>
                <a:gd name="connsiteX47" fmla="*/ 1579845 w 2150426"/>
                <a:gd name="connsiteY47" fmla="*/ 1915796 h 1933898"/>
                <a:gd name="connsiteX48" fmla="*/ 1490183 w 2150426"/>
                <a:gd name="connsiteY48" fmla="*/ 1933897 h 1933898"/>
                <a:gd name="connsiteX49" fmla="*/ 660243 w 2150426"/>
                <a:gd name="connsiteY49" fmla="*/ 1933898 h 1933898"/>
                <a:gd name="connsiteX50" fmla="*/ 531453 w 2150426"/>
                <a:gd name="connsiteY50" fmla="*/ 1894557 h 193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150426" h="1933898">
                  <a:moveTo>
                    <a:pt x="531453" y="1894557"/>
                  </a:moveTo>
                  <a:lnTo>
                    <a:pt x="523901" y="1888327"/>
                  </a:lnTo>
                  <a:lnTo>
                    <a:pt x="505804" y="1878396"/>
                  </a:lnTo>
                  <a:cubicBezTo>
                    <a:pt x="481930" y="1860358"/>
                    <a:pt x="461198" y="1837341"/>
                    <a:pt x="445296" y="1809798"/>
                  </a:cubicBezTo>
                  <a:lnTo>
                    <a:pt x="30326" y="1091048"/>
                  </a:lnTo>
                  <a:cubicBezTo>
                    <a:pt x="14424" y="1063505"/>
                    <a:pt x="4856" y="1034042"/>
                    <a:pt x="1172" y="1004348"/>
                  </a:cubicBezTo>
                  <a:lnTo>
                    <a:pt x="444" y="976700"/>
                  </a:lnTo>
                  <a:lnTo>
                    <a:pt x="0" y="974054"/>
                  </a:lnTo>
                  <a:lnTo>
                    <a:pt x="187" y="966943"/>
                  </a:lnTo>
                  <a:lnTo>
                    <a:pt x="0" y="959843"/>
                  </a:lnTo>
                  <a:lnTo>
                    <a:pt x="444" y="957201"/>
                  </a:lnTo>
                  <a:lnTo>
                    <a:pt x="1172" y="929549"/>
                  </a:lnTo>
                  <a:cubicBezTo>
                    <a:pt x="4856" y="899855"/>
                    <a:pt x="14423" y="870392"/>
                    <a:pt x="30326" y="842849"/>
                  </a:cubicBezTo>
                  <a:lnTo>
                    <a:pt x="445296" y="124100"/>
                  </a:lnTo>
                  <a:cubicBezTo>
                    <a:pt x="461198" y="96556"/>
                    <a:pt x="481929" y="73539"/>
                    <a:pt x="505804" y="55501"/>
                  </a:cubicBezTo>
                  <a:lnTo>
                    <a:pt x="529387" y="41045"/>
                  </a:lnTo>
                  <a:lnTo>
                    <a:pt x="531453" y="39340"/>
                  </a:lnTo>
                  <a:lnTo>
                    <a:pt x="537695" y="35952"/>
                  </a:lnTo>
                  <a:lnTo>
                    <a:pt x="543760" y="32234"/>
                  </a:lnTo>
                  <a:lnTo>
                    <a:pt x="546274" y="31296"/>
                  </a:lnTo>
                  <a:lnTo>
                    <a:pt x="570581" y="18102"/>
                  </a:lnTo>
                  <a:cubicBezTo>
                    <a:pt x="598139" y="6446"/>
                    <a:pt x="628439" y="0"/>
                    <a:pt x="660243" y="0"/>
                  </a:cubicBezTo>
                  <a:lnTo>
                    <a:pt x="1490183" y="0"/>
                  </a:lnTo>
                  <a:cubicBezTo>
                    <a:pt x="1521987" y="0"/>
                    <a:pt x="1552286" y="6446"/>
                    <a:pt x="1579845" y="18102"/>
                  </a:cubicBezTo>
                  <a:lnTo>
                    <a:pt x="1604154" y="31297"/>
                  </a:lnTo>
                  <a:lnTo>
                    <a:pt x="1606666" y="32234"/>
                  </a:lnTo>
                  <a:lnTo>
                    <a:pt x="1612726" y="35949"/>
                  </a:lnTo>
                  <a:lnTo>
                    <a:pt x="1618973" y="39340"/>
                  </a:lnTo>
                  <a:lnTo>
                    <a:pt x="1621041" y="41046"/>
                  </a:lnTo>
                  <a:lnTo>
                    <a:pt x="1644623" y="55501"/>
                  </a:lnTo>
                  <a:cubicBezTo>
                    <a:pt x="1668496" y="73539"/>
                    <a:pt x="1689228" y="96557"/>
                    <a:pt x="1705130" y="124100"/>
                  </a:cubicBezTo>
                  <a:lnTo>
                    <a:pt x="2120100" y="842849"/>
                  </a:lnTo>
                  <a:cubicBezTo>
                    <a:pt x="2136003" y="870393"/>
                    <a:pt x="2145570" y="899855"/>
                    <a:pt x="2149255" y="929550"/>
                  </a:cubicBezTo>
                  <a:lnTo>
                    <a:pt x="2149982" y="957198"/>
                  </a:lnTo>
                  <a:lnTo>
                    <a:pt x="2150426" y="959843"/>
                  </a:lnTo>
                  <a:lnTo>
                    <a:pt x="2150239" y="966953"/>
                  </a:lnTo>
                  <a:lnTo>
                    <a:pt x="2150426" y="974055"/>
                  </a:lnTo>
                  <a:lnTo>
                    <a:pt x="2149983" y="976697"/>
                  </a:lnTo>
                  <a:lnTo>
                    <a:pt x="2149255" y="1004348"/>
                  </a:lnTo>
                  <a:cubicBezTo>
                    <a:pt x="2145570" y="1034043"/>
                    <a:pt x="2136003" y="1063505"/>
                    <a:pt x="2120101" y="1091049"/>
                  </a:cubicBezTo>
                  <a:lnTo>
                    <a:pt x="1705131" y="1809798"/>
                  </a:lnTo>
                  <a:cubicBezTo>
                    <a:pt x="1689228" y="1837341"/>
                    <a:pt x="1668497" y="1860358"/>
                    <a:pt x="1644623" y="1878396"/>
                  </a:cubicBezTo>
                  <a:lnTo>
                    <a:pt x="1621040" y="1892852"/>
                  </a:lnTo>
                  <a:lnTo>
                    <a:pt x="1618973" y="1894557"/>
                  </a:lnTo>
                  <a:lnTo>
                    <a:pt x="1612730" y="1897947"/>
                  </a:lnTo>
                  <a:lnTo>
                    <a:pt x="1606666" y="1901663"/>
                  </a:lnTo>
                  <a:lnTo>
                    <a:pt x="1604153" y="1902602"/>
                  </a:lnTo>
                  <a:lnTo>
                    <a:pt x="1579845" y="1915796"/>
                  </a:lnTo>
                  <a:cubicBezTo>
                    <a:pt x="1552287" y="1927452"/>
                    <a:pt x="1521988" y="1933897"/>
                    <a:pt x="1490183" y="1933897"/>
                  </a:cubicBezTo>
                  <a:lnTo>
                    <a:pt x="660243" y="1933898"/>
                  </a:lnTo>
                  <a:cubicBezTo>
                    <a:pt x="612537" y="1933898"/>
                    <a:pt x="568217" y="1919395"/>
                    <a:pt x="531453" y="1894557"/>
                  </a:cubicBezTo>
                  <a:close/>
                </a:path>
              </a:pathLst>
            </a:custGeom>
            <a:noFill/>
            <a:ln w="25400" cap="flat" cmpd="sng" algn="ctr">
              <a:solidFill>
                <a:sysClr val="window" lastClr="FFFFFF">
                  <a:lumMod val="6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ea"/>
              </a:endParaRPr>
            </a:p>
          </p:txBody>
        </p:sp>
        <p:grpSp>
          <p:nvGrpSpPr>
            <p:cNvPr id="34" name="组合 33"/>
            <p:cNvGrpSpPr/>
            <p:nvPr/>
          </p:nvGrpSpPr>
          <p:grpSpPr>
            <a:xfrm>
              <a:off x="4229772" y="3085883"/>
              <a:ext cx="813010" cy="496740"/>
              <a:chOff x="979488" y="2314575"/>
              <a:chExt cx="722312" cy="441325"/>
            </a:xfrm>
            <a:solidFill>
              <a:srgbClr val="7F7F7F"/>
            </a:solidFill>
          </p:grpSpPr>
          <p:sp>
            <p:nvSpPr>
              <p:cNvPr id="40" name="Freeform 84"/>
              <p:cNvSpPr/>
              <p:nvPr/>
            </p:nvSpPr>
            <p:spPr bwMode="auto">
              <a:xfrm>
                <a:off x="1047750" y="2692400"/>
                <a:ext cx="87312" cy="63500"/>
              </a:xfrm>
              <a:custGeom>
                <a:avLst/>
                <a:gdLst>
                  <a:gd name="T0" fmla="*/ 34 w 34"/>
                  <a:gd name="T1" fmla="*/ 21 h 25"/>
                  <a:gd name="T2" fmla="*/ 34 w 34"/>
                  <a:gd name="T3" fmla="*/ 0 h 25"/>
                  <a:gd name="T4" fmla="*/ 1 w 34"/>
                  <a:gd name="T5" fmla="*/ 25 h 25"/>
                  <a:gd name="T6" fmla="*/ 31 w 34"/>
                  <a:gd name="T7" fmla="*/ 25 h 25"/>
                  <a:gd name="T8" fmla="*/ 34 w 34"/>
                  <a:gd name="T9" fmla="*/ 21 h 25"/>
                </a:gdLst>
                <a:ahLst/>
                <a:cxnLst>
                  <a:cxn ang="0">
                    <a:pos x="T0" y="T1"/>
                  </a:cxn>
                  <a:cxn ang="0">
                    <a:pos x="T2" y="T3"/>
                  </a:cxn>
                  <a:cxn ang="0">
                    <a:pos x="T4" y="T5"/>
                  </a:cxn>
                  <a:cxn ang="0">
                    <a:pos x="T6" y="T7"/>
                  </a:cxn>
                  <a:cxn ang="0">
                    <a:pos x="T8" y="T9"/>
                  </a:cxn>
                </a:cxnLst>
                <a:rect l="0" t="0" r="r" b="b"/>
                <a:pathLst>
                  <a:path w="34" h="25">
                    <a:moveTo>
                      <a:pt x="34" y="21"/>
                    </a:moveTo>
                    <a:cubicBezTo>
                      <a:pt x="34" y="0"/>
                      <a:pt x="34" y="0"/>
                      <a:pt x="34" y="0"/>
                    </a:cubicBezTo>
                    <a:cubicBezTo>
                      <a:pt x="34" y="0"/>
                      <a:pt x="0" y="25"/>
                      <a:pt x="1" y="25"/>
                    </a:cubicBezTo>
                    <a:cubicBezTo>
                      <a:pt x="31" y="25"/>
                      <a:pt x="31" y="25"/>
                      <a:pt x="31" y="25"/>
                    </a:cubicBezTo>
                    <a:cubicBezTo>
                      <a:pt x="33" y="25"/>
                      <a:pt x="34" y="23"/>
                      <a:pt x="34"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思源黑体 CN Regular" panose="020B0500000000000000" pitchFamily="34" charset="-122"/>
                  <a:ea typeface="思源黑体 CN Regular" panose="020B0500000000000000" pitchFamily="34" charset="-122"/>
                  <a:cs typeface="+mn-ea"/>
                </a:endParaRPr>
              </a:p>
            </p:txBody>
          </p:sp>
          <p:sp>
            <p:nvSpPr>
              <p:cNvPr id="41" name="Freeform 85"/>
              <p:cNvSpPr/>
              <p:nvPr/>
            </p:nvSpPr>
            <p:spPr bwMode="auto">
              <a:xfrm>
                <a:off x="1163638" y="2600325"/>
                <a:ext cx="93662" cy="155575"/>
              </a:xfrm>
              <a:custGeom>
                <a:avLst/>
                <a:gdLst>
                  <a:gd name="T0" fmla="*/ 33 w 37"/>
                  <a:gd name="T1" fmla="*/ 61 h 61"/>
                  <a:gd name="T2" fmla="*/ 37 w 37"/>
                  <a:gd name="T3" fmla="*/ 57 h 61"/>
                  <a:gd name="T4" fmla="*/ 37 w 37"/>
                  <a:gd name="T5" fmla="*/ 0 h 61"/>
                  <a:gd name="T6" fmla="*/ 1 w 37"/>
                  <a:gd name="T7" fmla="*/ 27 h 61"/>
                  <a:gd name="T8" fmla="*/ 0 w 37"/>
                  <a:gd name="T9" fmla="*/ 28 h 61"/>
                  <a:gd name="T10" fmla="*/ 0 w 37"/>
                  <a:gd name="T11" fmla="*/ 57 h 61"/>
                  <a:gd name="T12" fmla="*/ 3 w 37"/>
                  <a:gd name="T13" fmla="*/ 61 h 61"/>
                  <a:gd name="T14" fmla="*/ 33 w 37"/>
                  <a:gd name="T15" fmla="*/ 61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61">
                    <a:moveTo>
                      <a:pt x="33" y="61"/>
                    </a:moveTo>
                    <a:cubicBezTo>
                      <a:pt x="35" y="61"/>
                      <a:pt x="37" y="59"/>
                      <a:pt x="37" y="57"/>
                    </a:cubicBezTo>
                    <a:cubicBezTo>
                      <a:pt x="37" y="0"/>
                      <a:pt x="37" y="0"/>
                      <a:pt x="37" y="0"/>
                    </a:cubicBezTo>
                    <a:cubicBezTo>
                      <a:pt x="1" y="27"/>
                      <a:pt x="1" y="27"/>
                      <a:pt x="1" y="27"/>
                    </a:cubicBezTo>
                    <a:cubicBezTo>
                      <a:pt x="0" y="28"/>
                      <a:pt x="0" y="28"/>
                      <a:pt x="0" y="28"/>
                    </a:cubicBezTo>
                    <a:cubicBezTo>
                      <a:pt x="0" y="57"/>
                      <a:pt x="0" y="57"/>
                      <a:pt x="0" y="57"/>
                    </a:cubicBezTo>
                    <a:cubicBezTo>
                      <a:pt x="0" y="59"/>
                      <a:pt x="1" y="61"/>
                      <a:pt x="3" y="61"/>
                    </a:cubicBezTo>
                    <a:lnTo>
                      <a:pt x="33" y="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思源黑体 CN Regular" panose="020B0500000000000000" pitchFamily="34" charset="-122"/>
                  <a:ea typeface="思源黑体 CN Regular" panose="020B0500000000000000" pitchFamily="34" charset="-122"/>
                  <a:cs typeface="+mn-ea"/>
                </a:endParaRPr>
              </a:p>
            </p:txBody>
          </p:sp>
          <p:sp>
            <p:nvSpPr>
              <p:cNvPr id="42" name="Freeform 86"/>
              <p:cNvSpPr/>
              <p:nvPr/>
            </p:nvSpPr>
            <p:spPr bwMode="auto">
              <a:xfrm>
                <a:off x="1282700" y="2525713"/>
                <a:ext cx="95250" cy="230187"/>
              </a:xfrm>
              <a:custGeom>
                <a:avLst/>
                <a:gdLst>
                  <a:gd name="T0" fmla="*/ 34 w 37"/>
                  <a:gd name="T1" fmla="*/ 90 h 90"/>
                  <a:gd name="T2" fmla="*/ 37 w 37"/>
                  <a:gd name="T3" fmla="*/ 86 h 90"/>
                  <a:gd name="T4" fmla="*/ 37 w 37"/>
                  <a:gd name="T5" fmla="*/ 11 h 90"/>
                  <a:gd name="T6" fmla="*/ 27 w 37"/>
                  <a:gd name="T7" fmla="*/ 0 h 90"/>
                  <a:gd name="T8" fmla="*/ 12 w 37"/>
                  <a:gd name="T9" fmla="*/ 12 h 90"/>
                  <a:gd name="T10" fmla="*/ 0 w 37"/>
                  <a:gd name="T11" fmla="*/ 21 h 90"/>
                  <a:gd name="T12" fmla="*/ 0 w 37"/>
                  <a:gd name="T13" fmla="*/ 86 h 90"/>
                  <a:gd name="T14" fmla="*/ 4 w 37"/>
                  <a:gd name="T15" fmla="*/ 90 h 90"/>
                  <a:gd name="T16" fmla="*/ 34 w 37"/>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90">
                    <a:moveTo>
                      <a:pt x="34" y="90"/>
                    </a:moveTo>
                    <a:cubicBezTo>
                      <a:pt x="35" y="90"/>
                      <a:pt x="37" y="88"/>
                      <a:pt x="37" y="86"/>
                    </a:cubicBezTo>
                    <a:cubicBezTo>
                      <a:pt x="37" y="11"/>
                      <a:pt x="37" y="11"/>
                      <a:pt x="37" y="11"/>
                    </a:cubicBezTo>
                    <a:cubicBezTo>
                      <a:pt x="27" y="0"/>
                      <a:pt x="27" y="0"/>
                      <a:pt x="27" y="0"/>
                    </a:cubicBezTo>
                    <a:cubicBezTo>
                      <a:pt x="12" y="12"/>
                      <a:pt x="12" y="12"/>
                      <a:pt x="12" y="12"/>
                    </a:cubicBezTo>
                    <a:cubicBezTo>
                      <a:pt x="0" y="21"/>
                      <a:pt x="0" y="21"/>
                      <a:pt x="0" y="21"/>
                    </a:cubicBezTo>
                    <a:cubicBezTo>
                      <a:pt x="0" y="86"/>
                      <a:pt x="0" y="86"/>
                      <a:pt x="0" y="86"/>
                    </a:cubicBezTo>
                    <a:cubicBezTo>
                      <a:pt x="0" y="88"/>
                      <a:pt x="2" y="90"/>
                      <a:pt x="4" y="90"/>
                    </a:cubicBezTo>
                    <a:lnTo>
                      <a:pt x="34" y="9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思源黑体 CN Regular" panose="020B0500000000000000" pitchFamily="34" charset="-122"/>
                  <a:ea typeface="思源黑体 CN Regular" panose="020B0500000000000000" pitchFamily="34" charset="-122"/>
                  <a:cs typeface="+mn-ea"/>
                </a:endParaRPr>
              </a:p>
            </p:txBody>
          </p:sp>
          <p:sp>
            <p:nvSpPr>
              <p:cNvPr id="43" name="Freeform 87"/>
              <p:cNvSpPr/>
              <p:nvPr/>
            </p:nvSpPr>
            <p:spPr bwMode="auto">
              <a:xfrm>
                <a:off x="1404938" y="2562225"/>
                <a:ext cx="92075" cy="193675"/>
              </a:xfrm>
              <a:custGeom>
                <a:avLst/>
                <a:gdLst>
                  <a:gd name="T0" fmla="*/ 33 w 36"/>
                  <a:gd name="T1" fmla="*/ 76 h 76"/>
                  <a:gd name="T2" fmla="*/ 36 w 36"/>
                  <a:gd name="T3" fmla="*/ 72 h 76"/>
                  <a:gd name="T4" fmla="*/ 36 w 36"/>
                  <a:gd name="T5" fmla="*/ 0 h 76"/>
                  <a:gd name="T6" fmla="*/ 22 w 36"/>
                  <a:gd name="T7" fmla="*/ 11 h 76"/>
                  <a:gd name="T8" fmla="*/ 18 w 36"/>
                  <a:gd name="T9" fmla="*/ 14 h 76"/>
                  <a:gd name="T10" fmla="*/ 5 w 36"/>
                  <a:gd name="T11" fmla="*/ 13 h 76"/>
                  <a:gd name="T12" fmla="*/ 4 w 36"/>
                  <a:gd name="T13" fmla="*/ 12 h 76"/>
                  <a:gd name="T14" fmla="*/ 0 w 36"/>
                  <a:gd name="T15" fmla="*/ 8 h 76"/>
                  <a:gd name="T16" fmla="*/ 0 w 36"/>
                  <a:gd name="T17" fmla="*/ 72 h 76"/>
                  <a:gd name="T18" fmla="*/ 3 w 36"/>
                  <a:gd name="T19" fmla="*/ 76 h 76"/>
                  <a:gd name="T20" fmla="*/ 33 w 36"/>
                  <a:gd name="T21"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76">
                    <a:moveTo>
                      <a:pt x="33" y="76"/>
                    </a:moveTo>
                    <a:cubicBezTo>
                      <a:pt x="35" y="76"/>
                      <a:pt x="36" y="74"/>
                      <a:pt x="36" y="72"/>
                    </a:cubicBezTo>
                    <a:cubicBezTo>
                      <a:pt x="36" y="0"/>
                      <a:pt x="36" y="0"/>
                      <a:pt x="36" y="0"/>
                    </a:cubicBezTo>
                    <a:cubicBezTo>
                      <a:pt x="22" y="11"/>
                      <a:pt x="22" y="11"/>
                      <a:pt x="22" y="11"/>
                    </a:cubicBezTo>
                    <a:cubicBezTo>
                      <a:pt x="18" y="14"/>
                      <a:pt x="18" y="14"/>
                      <a:pt x="18" y="14"/>
                    </a:cubicBezTo>
                    <a:cubicBezTo>
                      <a:pt x="14" y="17"/>
                      <a:pt x="9" y="17"/>
                      <a:pt x="5" y="13"/>
                    </a:cubicBezTo>
                    <a:cubicBezTo>
                      <a:pt x="4" y="12"/>
                      <a:pt x="4" y="12"/>
                      <a:pt x="4" y="12"/>
                    </a:cubicBezTo>
                    <a:cubicBezTo>
                      <a:pt x="0" y="8"/>
                      <a:pt x="0" y="8"/>
                      <a:pt x="0" y="8"/>
                    </a:cubicBezTo>
                    <a:cubicBezTo>
                      <a:pt x="0" y="72"/>
                      <a:pt x="0" y="72"/>
                      <a:pt x="0" y="72"/>
                    </a:cubicBezTo>
                    <a:cubicBezTo>
                      <a:pt x="0" y="74"/>
                      <a:pt x="1" y="76"/>
                      <a:pt x="3" y="76"/>
                    </a:cubicBezTo>
                    <a:lnTo>
                      <a:pt x="33" y="7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思源黑体 CN Regular" panose="020B0500000000000000" pitchFamily="34" charset="-122"/>
                  <a:ea typeface="思源黑体 CN Regular" panose="020B0500000000000000" pitchFamily="34" charset="-122"/>
                  <a:cs typeface="+mn-ea"/>
                </a:endParaRPr>
              </a:p>
            </p:txBody>
          </p:sp>
          <p:sp>
            <p:nvSpPr>
              <p:cNvPr id="44" name="Freeform 88"/>
              <p:cNvSpPr/>
              <p:nvPr/>
            </p:nvSpPr>
            <p:spPr bwMode="auto">
              <a:xfrm>
                <a:off x="1525588" y="2465388"/>
                <a:ext cx="95250" cy="290512"/>
              </a:xfrm>
              <a:custGeom>
                <a:avLst/>
                <a:gdLst>
                  <a:gd name="T0" fmla="*/ 33 w 37"/>
                  <a:gd name="T1" fmla="*/ 114 h 114"/>
                  <a:gd name="T2" fmla="*/ 37 w 37"/>
                  <a:gd name="T3" fmla="*/ 110 h 114"/>
                  <a:gd name="T4" fmla="*/ 37 w 37"/>
                  <a:gd name="T5" fmla="*/ 0 h 114"/>
                  <a:gd name="T6" fmla="*/ 15 w 37"/>
                  <a:gd name="T7" fmla="*/ 18 h 114"/>
                  <a:gd name="T8" fmla="*/ 0 w 37"/>
                  <a:gd name="T9" fmla="*/ 29 h 114"/>
                  <a:gd name="T10" fmla="*/ 0 w 37"/>
                  <a:gd name="T11" fmla="*/ 110 h 114"/>
                  <a:gd name="T12" fmla="*/ 3 w 37"/>
                  <a:gd name="T13" fmla="*/ 114 h 114"/>
                  <a:gd name="T14" fmla="*/ 33 w 37"/>
                  <a:gd name="T15" fmla="*/ 114 h 1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114">
                    <a:moveTo>
                      <a:pt x="33" y="114"/>
                    </a:moveTo>
                    <a:cubicBezTo>
                      <a:pt x="35" y="114"/>
                      <a:pt x="37" y="112"/>
                      <a:pt x="37" y="110"/>
                    </a:cubicBezTo>
                    <a:cubicBezTo>
                      <a:pt x="37" y="0"/>
                      <a:pt x="37" y="0"/>
                      <a:pt x="37" y="0"/>
                    </a:cubicBezTo>
                    <a:cubicBezTo>
                      <a:pt x="15" y="18"/>
                      <a:pt x="15" y="18"/>
                      <a:pt x="15" y="18"/>
                    </a:cubicBezTo>
                    <a:cubicBezTo>
                      <a:pt x="0" y="29"/>
                      <a:pt x="0" y="29"/>
                      <a:pt x="0" y="29"/>
                    </a:cubicBezTo>
                    <a:cubicBezTo>
                      <a:pt x="0" y="110"/>
                      <a:pt x="0" y="110"/>
                      <a:pt x="0" y="110"/>
                    </a:cubicBezTo>
                    <a:cubicBezTo>
                      <a:pt x="0" y="112"/>
                      <a:pt x="1" y="114"/>
                      <a:pt x="3" y="114"/>
                    </a:cubicBezTo>
                    <a:lnTo>
                      <a:pt x="33" y="1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思源黑体 CN Regular" panose="020B0500000000000000" pitchFamily="34" charset="-122"/>
                  <a:ea typeface="思源黑体 CN Regular" panose="020B0500000000000000" pitchFamily="34" charset="-122"/>
                  <a:cs typeface="+mn-ea"/>
                </a:endParaRPr>
              </a:p>
            </p:txBody>
          </p:sp>
          <p:sp>
            <p:nvSpPr>
              <p:cNvPr id="45" name="Freeform 89"/>
              <p:cNvSpPr/>
              <p:nvPr/>
            </p:nvSpPr>
            <p:spPr bwMode="auto">
              <a:xfrm>
                <a:off x="979488" y="2314575"/>
                <a:ext cx="722312" cy="420687"/>
              </a:xfrm>
              <a:custGeom>
                <a:avLst/>
                <a:gdLst>
                  <a:gd name="T0" fmla="*/ 283 w 283"/>
                  <a:gd name="T1" fmla="*/ 10 h 165"/>
                  <a:gd name="T2" fmla="*/ 280 w 283"/>
                  <a:gd name="T3" fmla="*/ 3 h 165"/>
                  <a:gd name="T4" fmla="*/ 273 w 283"/>
                  <a:gd name="T5" fmla="*/ 0 h 165"/>
                  <a:gd name="T6" fmla="*/ 263 w 283"/>
                  <a:gd name="T7" fmla="*/ 0 h 165"/>
                  <a:gd name="T8" fmla="*/ 229 w 283"/>
                  <a:gd name="T9" fmla="*/ 0 h 165"/>
                  <a:gd name="T10" fmla="*/ 225 w 283"/>
                  <a:gd name="T11" fmla="*/ 1 h 165"/>
                  <a:gd name="T12" fmla="*/ 225 w 283"/>
                  <a:gd name="T13" fmla="*/ 1 h 165"/>
                  <a:gd name="T14" fmla="*/ 219 w 283"/>
                  <a:gd name="T15" fmla="*/ 10 h 165"/>
                  <a:gd name="T16" fmla="*/ 225 w 283"/>
                  <a:gd name="T17" fmla="*/ 19 h 165"/>
                  <a:gd name="T18" fmla="*/ 229 w 283"/>
                  <a:gd name="T19" fmla="*/ 20 h 165"/>
                  <a:gd name="T20" fmla="*/ 240 w 283"/>
                  <a:gd name="T21" fmla="*/ 20 h 165"/>
                  <a:gd name="T22" fmla="*/ 246 w 283"/>
                  <a:gd name="T23" fmla="*/ 20 h 165"/>
                  <a:gd name="T24" fmla="*/ 235 w 283"/>
                  <a:gd name="T25" fmla="*/ 28 h 165"/>
                  <a:gd name="T26" fmla="*/ 216 w 283"/>
                  <a:gd name="T27" fmla="*/ 45 h 165"/>
                  <a:gd name="T28" fmla="*/ 205 w 283"/>
                  <a:gd name="T29" fmla="*/ 54 h 165"/>
                  <a:gd name="T30" fmla="*/ 190 w 283"/>
                  <a:gd name="T31" fmla="*/ 66 h 165"/>
                  <a:gd name="T32" fmla="*/ 181 w 283"/>
                  <a:gd name="T33" fmla="*/ 73 h 165"/>
                  <a:gd name="T34" fmla="*/ 171 w 283"/>
                  <a:gd name="T35" fmla="*/ 63 h 165"/>
                  <a:gd name="T36" fmla="*/ 167 w 283"/>
                  <a:gd name="T37" fmla="*/ 59 h 165"/>
                  <a:gd name="T38" fmla="*/ 156 w 283"/>
                  <a:gd name="T39" fmla="*/ 48 h 165"/>
                  <a:gd name="T40" fmla="*/ 154 w 283"/>
                  <a:gd name="T41" fmla="*/ 46 h 165"/>
                  <a:gd name="T42" fmla="*/ 141 w 283"/>
                  <a:gd name="T43" fmla="*/ 45 h 165"/>
                  <a:gd name="T44" fmla="*/ 131 w 283"/>
                  <a:gd name="T45" fmla="*/ 53 h 165"/>
                  <a:gd name="T46" fmla="*/ 119 w 283"/>
                  <a:gd name="T47" fmla="*/ 62 h 165"/>
                  <a:gd name="T48" fmla="*/ 112 w 283"/>
                  <a:gd name="T49" fmla="*/ 67 h 165"/>
                  <a:gd name="T50" fmla="*/ 108 w 283"/>
                  <a:gd name="T51" fmla="*/ 70 h 165"/>
                  <a:gd name="T52" fmla="*/ 71 w 283"/>
                  <a:gd name="T53" fmla="*/ 98 h 165"/>
                  <a:gd name="T54" fmla="*/ 70 w 283"/>
                  <a:gd name="T55" fmla="*/ 98 h 165"/>
                  <a:gd name="T56" fmla="*/ 59 w 283"/>
                  <a:gd name="T57" fmla="*/ 107 h 165"/>
                  <a:gd name="T58" fmla="*/ 11 w 283"/>
                  <a:gd name="T59" fmla="*/ 142 h 165"/>
                  <a:gd name="T60" fmla="*/ 6 w 283"/>
                  <a:gd name="T61" fmla="*/ 147 h 165"/>
                  <a:gd name="T62" fmla="*/ 4 w 283"/>
                  <a:gd name="T63" fmla="*/ 160 h 165"/>
                  <a:gd name="T64" fmla="*/ 13 w 283"/>
                  <a:gd name="T65" fmla="*/ 164 h 165"/>
                  <a:gd name="T66" fmla="*/ 17 w 283"/>
                  <a:gd name="T67" fmla="*/ 162 h 165"/>
                  <a:gd name="T68" fmla="*/ 59 w 283"/>
                  <a:gd name="T69" fmla="*/ 131 h 165"/>
                  <a:gd name="T70" fmla="*/ 70 w 283"/>
                  <a:gd name="T71" fmla="*/ 123 h 165"/>
                  <a:gd name="T72" fmla="*/ 71 w 283"/>
                  <a:gd name="T73" fmla="*/ 122 h 165"/>
                  <a:gd name="T74" fmla="*/ 108 w 283"/>
                  <a:gd name="T75" fmla="*/ 94 h 165"/>
                  <a:gd name="T76" fmla="*/ 112 w 283"/>
                  <a:gd name="T77" fmla="*/ 91 h 165"/>
                  <a:gd name="T78" fmla="*/ 119 w 283"/>
                  <a:gd name="T79" fmla="*/ 86 h 165"/>
                  <a:gd name="T80" fmla="*/ 131 w 283"/>
                  <a:gd name="T81" fmla="*/ 77 h 165"/>
                  <a:gd name="T82" fmla="*/ 146 w 283"/>
                  <a:gd name="T83" fmla="*/ 65 h 165"/>
                  <a:gd name="T84" fmla="*/ 156 w 283"/>
                  <a:gd name="T85" fmla="*/ 76 h 165"/>
                  <a:gd name="T86" fmla="*/ 167 w 283"/>
                  <a:gd name="T87" fmla="*/ 87 h 165"/>
                  <a:gd name="T88" fmla="*/ 171 w 283"/>
                  <a:gd name="T89" fmla="*/ 91 h 165"/>
                  <a:gd name="T90" fmla="*/ 173 w 283"/>
                  <a:gd name="T91" fmla="*/ 93 h 165"/>
                  <a:gd name="T92" fmla="*/ 186 w 283"/>
                  <a:gd name="T93" fmla="*/ 94 h 165"/>
                  <a:gd name="T94" fmla="*/ 190 w 283"/>
                  <a:gd name="T95" fmla="*/ 90 h 165"/>
                  <a:gd name="T96" fmla="*/ 205 w 283"/>
                  <a:gd name="T97" fmla="*/ 79 h 165"/>
                  <a:gd name="T98" fmla="*/ 216 w 283"/>
                  <a:gd name="T99" fmla="*/ 70 h 165"/>
                  <a:gd name="T100" fmla="*/ 231 w 283"/>
                  <a:gd name="T101" fmla="*/ 58 h 165"/>
                  <a:gd name="T102" fmla="*/ 263 w 283"/>
                  <a:gd name="T103" fmla="*/ 31 h 165"/>
                  <a:gd name="T104" fmla="*/ 264 w 283"/>
                  <a:gd name="T105" fmla="*/ 31 h 165"/>
                  <a:gd name="T106" fmla="*/ 264 w 283"/>
                  <a:gd name="T107" fmla="*/ 53 h 165"/>
                  <a:gd name="T108" fmla="*/ 274 w 283"/>
                  <a:gd name="T109" fmla="*/ 62 h 165"/>
                  <a:gd name="T110" fmla="*/ 283 w 283"/>
                  <a:gd name="T111" fmla="*/ 53 h 165"/>
                  <a:gd name="T112" fmla="*/ 283 w 283"/>
                  <a:gd name="T113" fmla="*/ 10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83" h="165">
                    <a:moveTo>
                      <a:pt x="283" y="10"/>
                    </a:moveTo>
                    <a:cubicBezTo>
                      <a:pt x="283" y="7"/>
                      <a:pt x="282" y="5"/>
                      <a:pt x="280" y="3"/>
                    </a:cubicBezTo>
                    <a:cubicBezTo>
                      <a:pt x="278" y="1"/>
                      <a:pt x="276" y="0"/>
                      <a:pt x="273" y="0"/>
                    </a:cubicBezTo>
                    <a:cubicBezTo>
                      <a:pt x="263" y="0"/>
                      <a:pt x="263" y="0"/>
                      <a:pt x="263" y="0"/>
                    </a:cubicBezTo>
                    <a:cubicBezTo>
                      <a:pt x="229" y="0"/>
                      <a:pt x="229" y="0"/>
                      <a:pt x="229" y="0"/>
                    </a:cubicBezTo>
                    <a:cubicBezTo>
                      <a:pt x="227" y="0"/>
                      <a:pt x="226" y="1"/>
                      <a:pt x="225" y="1"/>
                    </a:cubicBezTo>
                    <a:cubicBezTo>
                      <a:pt x="225" y="1"/>
                      <a:pt x="225" y="1"/>
                      <a:pt x="225" y="1"/>
                    </a:cubicBezTo>
                    <a:cubicBezTo>
                      <a:pt x="221" y="3"/>
                      <a:pt x="219" y="6"/>
                      <a:pt x="219" y="10"/>
                    </a:cubicBezTo>
                    <a:cubicBezTo>
                      <a:pt x="219" y="14"/>
                      <a:pt x="222" y="18"/>
                      <a:pt x="225" y="19"/>
                    </a:cubicBezTo>
                    <a:cubicBezTo>
                      <a:pt x="226" y="20"/>
                      <a:pt x="227" y="20"/>
                      <a:pt x="229" y="20"/>
                    </a:cubicBezTo>
                    <a:cubicBezTo>
                      <a:pt x="240" y="20"/>
                      <a:pt x="240" y="20"/>
                      <a:pt x="240" y="20"/>
                    </a:cubicBezTo>
                    <a:cubicBezTo>
                      <a:pt x="246" y="20"/>
                      <a:pt x="246" y="20"/>
                      <a:pt x="246" y="20"/>
                    </a:cubicBezTo>
                    <a:cubicBezTo>
                      <a:pt x="235" y="28"/>
                      <a:pt x="235" y="28"/>
                      <a:pt x="235" y="28"/>
                    </a:cubicBezTo>
                    <a:cubicBezTo>
                      <a:pt x="216" y="45"/>
                      <a:pt x="216" y="45"/>
                      <a:pt x="216" y="45"/>
                    </a:cubicBezTo>
                    <a:cubicBezTo>
                      <a:pt x="205" y="54"/>
                      <a:pt x="205" y="54"/>
                      <a:pt x="205" y="54"/>
                    </a:cubicBezTo>
                    <a:cubicBezTo>
                      <a:pt x="190" y="66"/>
                      <a:pt x="190" y="66"/>
                      <a:pt x="190" y="66"/>
                    </a:cubicBezTo>
                    <a:cubicBezTo>
                      <a:pt x="181" y="73"/>
                      <a:pt x="181" y="73"/>
                      <a:pt x="181" y="73"/>
                    </a:cubicBezTo>
                    <a:cubicBezTo>
                      <a:pt x="171" y="63"/>
                      <a:pt x="171" y="63"/>
                      <a:pt x="171" y="63"/>
                    </a:cubicBezTo>
                    <a:cubicBezTo>
                      <a:pt x="167" y="59"/>
                      <a:pt x="167" y="59"/>
                      <a:pt x="167" y="59"/>
                    </a:cubicBezTo>
                    <a:cubicBezTo>
                      <a:pt x="156" y="48"/>
                      <a:pt x="156" y="48"/>
                      <a:pt x="156" y="48"/>
                    </a:cubicBezTo>
                    <a:cubicBezTo>
                      <a:pt x="154" y="46"/>
                      <a:pt x="154" y="46"/>
                      <a:pt x="154" y="46"/>
                    </a:cubicBezTo>
                    <a:cubicBezTo>
                      <a:pt x="151" y="42"/>
                      <a:pt x="145" y="42"/>
                      <a:pt x="141" y="45"/>
                    </a:cubicBezTo>
                    <a:cubicBezTo>
                      <a:pt x="131" y="53"/>
                      <a:pt x="131" y="53"/>
                      <a:pt x="131" y="53"/>
                    </a:cubicBezTo>
                    <a:cubicBezTo>
                      <a:pt x="119" y="62"/>
                      <a:pt x="119" y="62"/>
                      <a:pt x="119" y="62"/>
                    </a:cubicBezTo>
                    <a:cubicBezTo>
                      <a:pt x="112" y="67"/>
                      <a:pt x="112" y="67"/>
                      <a:pt x="112" y="67"/>
                    </a:cubicBezTo>
                    <a:cubicBezTo>
                      <a:pt x="108" y="70"/>
                      <a:pt x="108" y="70"/>
                      <a:pt x="108" y="70"/>
                    </a:cubicBezTo>
                    <a:cubicBezTo>
                      <a:pt x="71" y="98"/>
                      <a:pt x="71" y="98"/>
                      <a:pt x="71" y="98"/>
                    </a:cubicBezTo>
                    <a:cubicBezTo>
                      <a:pt x="70" y="98"/>
                      <a:pt x="70" y="98"/>
                      <a:pt x="70" y="98"/>
                    </a:cubicBezTo>
                    <a:cubicBezTo>
                      <a:pt x="59" y="107"/>
                      <a:pt x="59" y="107"/>
                      <a:pt x="59" y="107"/>
                    </a:cubicBezTo>
                    <a:cubicBezTo>
                      <a:pt x="11" y="142"/>
                      <a:pt x="11" y="142"/>
                      <a:pt x="11" y="142"/>
                    </a:cubicBezTo>
                    <a:cubicBezTo>
                      <a:pt x="6" y="147"/>
                      <a:pt x="6" y="147"/>
                      <a:pt x="6" y="147"/>
                    </a:cubicBezTo>
                    <a:cubicBezTo>
                      <a:pt x="1" y="150"/>
                      <a:pt x="0" y="156"/>
                      <a:pt x="4" y="160"/>
                    </a:cubicBezTo>
                    <a:cubicBezTo>
                      <a:pt x="6" y="163"/>
                      <a:pt x="10" y="165"/>
                      <a:pt x="13" y="164"/>
                    </a:cubicBezTo>
                    <a:cubicBezTo>
                      <a:pt x="15" y="164"/>
                      <a:pt x="16" y="163"/>
                      <a:pt x="17" y="162"/>
                    </a:cubicBezTo>
                    <a:cubicBezTo>
                      <a:pt x="59" y="131"/>
                      <a:pt x="59" y="131"/>
                      <a:pt x="59" y="131"/>
                    </a:cubicBezTo>
                    <a:cubicBezTo>
                      <a:pt x="70" y="123"/>
                      <a:pt x="70" y="123"/>
                      <a:pt x="70" y="123"/>
                    </a:cubicBezTo>
                    <a:cubicBezTo>
                      <a:pt x="71" y="122"/>
                      <a:pt x="71" y="122"/>
                      <a:pt x="71" y="122"/>
                    </a:cubicBezTo>
                    <a:cubicBezTo>
                      <a:pt x="108" y="94"/>
                      <a:pt x="108" y="94"/>
                      <a:pt x="108" y="94"/>
                    </a:cubicBezTo>
                    <a:cubicBezTo>
                      <a:pt x="112" y="91"/>
                      <a:pt x="112" y="91"/>
                      <a:pt x="112" y="91"/>
                    </a:cubicBezTo>
                    <a:cubicBezTo>
                      <a:pt x="119" y="86"/>
                      <a:pt x="119" y="86"/>
                      <a:pt x="119" y="86"/>
                    </a:cubicBezTo>
                    <a:cubicBezTo>
                      <a:pt x="131" y="77"/>
                      <a:pt x="131" y="77"/>
                      <a:pt x="131" y="77"/>
                    </a:cubicBezTo>
                    <a:cubicBezTo>
                      <a:pt x="146" y="65"/>
                      <a:pt x="146" y="65"/>
                      <a:pt x="146" y="65"/>
                    </a:cubicBezTo>
                    <a:cubicBezTo>
                      <a:pt x="156" y="76"/>
                      <a:pt x="156" y="76"/>
                      <a:pt x="156" y="76"/>
                    </a:cubicBezTo>
                    <a:cubicBezTo>
                      <a:pt x="167" y="87"/>
                      <a:pt x="167" y="87"/>
                      <a:pt x="167" y="87"/>
                    </a:cubicBezTo>
                    <a:cubicBezTo>
                      <a:pt x="171" y="91"/>
                      <a:pt x="171" y="91"/>
                      <a:pt x="171" y="91"/>
                    </a:cubicBezTo>
                    <a:cubicBezTo>
                      <a:pt x="173" y="93"/>
                      <a:pt x="173" y="93"/>
                      <a:pt x="173" y="93"/>
                    </a:cubicBezTo>
                    <a:cubicBezTo>
                      <a:pt x="177" y="96"/>
                      <a:pt x="182" y="97"/>
                      <a:pt x="186" y="94"/>
                    </a:cubicBezTo>
                    <a:cubicBezTo>
                      <a:pt x="190" y="90"/>
                      <a:pt x="190" y="90"/>
                      <a:pt x="190" y="90"/>
                    </a:cubicBezTo>
                    <a:cubicBezTo>
                      <a:pt x="205" y="79"/>
                      <a:pt x="205" y="79"/>
                      <a:pt x="205" y="79"/>
                    </a:cubicBezTo>
                    <a:cubicBezTo>
                      <a:pt x="216" y="70"/>
                      <a:pt x="216" y="70"/>
                      <a:pt x="216" y="70"/>
                    </a:cubicBezTo>
                    <a:cubicBezTo>
                      <a:pt x="231" y="58"/>
                      <a:pt x="231" y="58"/>
                      <a:pt x="231" y="58"/>
                    </a:cubicBezTo>
                    <a:cubicBezTo>
                      <a:pt x="263" y="31"/>
                      <a:pt x="263" y="31"/>
                      <a:pt x="263" y="31"/>
                    </a:cubicBezTo>
                    <a:cubicBezTo>
                      <a:pt x="264" y="31"/>
                      <a:pt x="264" y="31"/>
                      <a:pt x="264" y="31"/>
                    </a:cubicBezTo>
                    <a:cubicBezTo>
                      <a:pt x="264" y="53"/>
                      <a:pt x="264" y="53"/>
                      <a:pt x="264" y="53"/>
                    </a:cubicBezTo>
                    <a:cubicBezTo>
                      <a:pt x="264" y="58"/>
                      <a:pt x="268" y="62"/>
                      <a:pt x="274" y="62"/>
                    </a:cubicBezTo>
                    <a:cubicBezTo>
                      <a:pt x="279" y="62"/>
                      <a:pt x="283" y="58"/>
                      <a:pt x="283" y="53"/>
                    </a:cubicBezTo>
                    <a:lnTo>
                      <a:pt x="283" y="10"/>
                    </a:lnTo>
                    <a:close/>
                  </a:path>
                </a:pathLst>
              </a:custGeom>
              <a:grp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思源黑体 CN Regular" panose="020B0500000000000000" pitchFamily="34" charset="-122"/>
                  <a:ea typeface="思源黑体 CN Regular" panose="020B0500000000000000" pitchFamily="34" charset="-122"/>
                  <a:cs typeface="+mn-ea"/>
                </a:endParaRPr>
              </a:p>
            </p:txBody>
          </p:sp>
        </p:grpSp>
        <p:cxnSp>
          <p:nvCxnSpPr>
            <p:cNvPr id="35" name="直接连接符 34"/>
            <p:cNvCxnSpPr/>
            <p:nvPr/>
          </p:nvCxnSpPr>
          <p:spPr>
            <a:xfrm>
              <a:off x="4649453" y="4165910"/>
              <a:ext cx="0" cy="962806"/>
            </a:xfrm>
            <a:prstGeom prst="line">
              <a:avLst/>
            </a:prstGeom>
            <a:noFill/>
            <a:ln w="6350" cap="flat" cmpd="sng" algn="ctr">
              <a:solidFill>
                <a:sysClr val="window" lastClr="FFFFFF">
                  <a:lumMod val="50000"/>
                </a:sysClr>
              </a:solidFill>
              <a:prstDash val="sysDash"/>
              <a:miter lim="800000"/>
            </a:ln>
            <a:effectLst/>
          </p:spPr>
        </p:cxnSp>
        <p:cxnSp>
          <p:nvCxnSpPr>
            <p:cNvPr id="38" name="直接连接符 37"/>
            <p:cNvCxnSpPr/>
            <p:nvPr/>
          </p:nvCxnSpPr>
          <p:spPr>
            <a:xfrm>
              <a:off x="3732052" y="5150577"/>
              <a:ext cx="917401" cy="0"/>
            </a:xfrm>
            <a:prstGeom prst="line">
              <a:avLst/>
            </a:prstGeom>
            <a:noFill/>
            <a:ln w="6350" cap="flat" cmpd="sng" algn="ctr">
              <a:solidFill>
                <a:sysClr val="window" lastClr="FFFFFF">
                  <a:lumMod val="50000"/>
                </a:sysClr>
              </a:solidFill>
              <a:prstDash val="sysDash"/>
              <a:miter lim="800000"/>
            </a:ln>
            <a:effectLst/>
          </p:spPr>
        </p:cxnSp>
        <p:cxnSp>
          <p:nvCxnSpPr>
            <p:cNvPr id="39" name="直接连接符 38"/>
            <p:cNvCxnSpPr/>
            <p:nvPr/>
          </p:nvCxnSpPr>
          <p:spPr>
            <a:xfrm>
              <a:off x="4649453" y="5150577"/>
              <a:ext cx="917401" cy="0"/>
            </a:xfrm>
            <a:prstGeom prst="line">
              <a:avLst/>
            </a:prstGeom>
            <a:noFill/>
            <a:ln w="6350" cap="flat" cmpd="sng" algn="ctr">
              <a:solidFill>
                <a:sysClr val="window" lastClr="FFFFFF">
                  <a:lumMod val="50000"/>
                </a:sysClr>
              </a:solidFill>
              <a:prstDash val="sysDash"/>
              <a:miter lim="800000"/>
            </a:ln>
            <a:effectLst/>
          </p:spPr>
        </p:cxnSp>
      </p:grpSp>
      <p:grpSp>
        <p:nvGrpSpPr>
          <p:cNvPr id="46" name="组合 45"/>
          <p:cNvGrpSpPr/>
          <p:nvPr/>
        </p:nvGrpSpPr>
        <p:grpSpPr>
          <a:xfrm>
            <a:off x="6355009" y="2636104"/>
            <a:ext cx="2162589" cy="3361402"/>
            <a:chOff x="6355009" y="2636104"/>
            <a:chExt cx="2162589" cy="3361402"/>
          </a:xfrm>
        </p:grpSpPr>
        <p:sp>
          <p:nvSpPr>
            <p:cNvPr id="47" name="TextBox 6"/>
            <p:cNvSpPr txBox="1">
              <a:spLocks noChangeArrowheads="1"/>
            </p:cNvSpPr>
            <p:nvPr/>
          </p:nvSpPr>
          <p:spPr bwMode="auto">
            <a:xfrm>
              <a:off x="6355009" y="5292377"/>
              <a:ext cx="2162589" cy="705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algn="ctr" defTabSz="685800" eaLnBrk="1" fontAlgn="auto" latinLnBrk="0" hangingPunct="1">
                <a:lnSpc>
                  <a:spcPct val="150000"/>
                </a:lnSpc>
                <a:spcBef>
                  <a:spcPts val="0"/>
                </a:spcBef>
                <a:spcAft>
                  <a:spcPts val="0"/>
                </a:spcAft>
                <a:buClrTx/>
                <a:buSzTx/>
                <a:buFontTx/>
                <a:buNone/>
                <a:defRPr/>
              </a:pPr>
              <a:r>
                <a:rPr kumimoji="0" lang="zh-CN" altLang="en-US" sz="1400" b="0" i="0" u="none" strike="noStrike" kern="0" cap="none" spc="-150" normalizeH="0" baseline="0" noProof="0" dirty="0">
                  <a:ln>
                    <a:noFill/>
                  </a:ln>
                  <a:solidFill>
                    <a:prstClr val="black">
                      <a:lumMod val="85000"/>
                      <a:lumOff val="15000"/>
                    </a:prstClr>
                  </a:solidFill>
                  <a:effectLst/>
                  <a:uLnTx/>
                  <a:uFillTx/>
                  <a:latin typeface="阿里巴巴普惠体 R" panose="00020600040101010101" charset="-122"/>
                  <a:ea typeface="阿里巴巴普惠体 R" panose="00020600040101010101" charset="-122"/>
                  <a:cs typeface="+mn-ea"/>
                </a:rPr>
                <a:t>单击此处键入文本单击此处键入文本单击此处</a:t>
              </a:r>
            </a:p>
          </p:txBody>
        </p:sp>
        <p:sp>
          <p:nvSpPr>
            <p:cNvPr id="48" name="任意多边形 20"/>
            <p:cNvSpPr/>
            <p:nvPr/>
          </p:nvSpPr>
          <p:spPr>
            <a:xfrm>
              <a:off x="6568281" y="2636104"/>
              <a:ext cx="1676778" cy="1507944"/>
            </a:xfrm>
            <a:custGeom>
              <a:avLst/>
              <a:gdLst>
                <a:gd name="connsiteX0" fmla="*/ 531453 w 2150426"/>
                <a:gd name="connsiteY0" fmla="*/ 1894557 h 1933898"/>
                <a:gd name="connsiteX1" fmla="*/ 523901 w 2150426"/>
                <a:gd name="connsiteY1" fmla="*/ 1888327 h 1933898"/>
                <a:gd name="connsiteX2" fmla="*/ 505804 w 2150426"/>
                <a:gd name="connsiteY2" fmla="*/ 1878396 h 1933898"/>
                <a:gd name="connsiteX3" fmla="*/ 445296 w 2150426"/>
                <a:gd name="connsiteY3" fmla="*/ 1809798 h 1933898"/>
                <a:gd name="connsiteX4" fmla="*/ 30326 w 2150426"/>
                <a:gd name="connsiteY4" fmla="*/ 1091048 h 1933898"/>
                <a:gd name="connsiteX5" fmla="*/ 1172 w 2150426"/>
                <a:gd name="connsiteY5" fmla="*/ 1004348 h 1933898"/>
                <a:gd name="connsiteX6" fmla="*/ 444 w 2150426"/>
                <a:gd name="connsiteY6" fmla="*/ 976700 h 1933898"/>
                <a:gd name="connsiteX7" fmla="*/ 0 w 2150426"/>
                <a:gd name="connsiteY7" fmla="*/ 974054 h 1933898"/>
                <a:gd name="connsiteX8" fmla="*/ 187 w 2150426"/>
                <a:gd name="connsiteY8" fmla="*/ 966943 h 1933898"/>
                <a:gd name="connsiteX9" fmla="*/ 0 w 2150426"/>
                <a:gd name="connsiteY9" fmla="*/ 959843 h 1933898"/>
                <a:gd name="connsiteX10" fmla="*/ 444 w 2150426"/>
                <a:gd name="connsiteY10" fmla="*/ 957201 h 1933898"/>
                <a:gd name="connsiteX11" fmla="*/ 1172 w 2150426"/>
                <a:gd name="connsiteY11" fmla="*/ 929549 h 1933898"/>
                <a:gd name="connsiteX12" fmla="*/ 30326 w 2150426"/>
                <a:gd name="connsiteY12" fmla="*/ 842849 h 1933898"/>
                <a:gd name="connsiteX13" fmla="*/ 445296 w 2150426"/>
                <a:gd name="connsiteY13" fmla="*/ 124100 h 1933898"/>
                <a:gd name="connsiteX14" fmla="*/ 505804 w 2150426"/>
                <a:gd name="connsiteY14" fmla="*/ 55501 h 1933898"/>
                <a:gd name="connsiteX15" fmla="*/ 529387 w 2150426"/>
                <a:gd name="connsiteY15" fmla="*/ 41045 h 1933898"/>
                <a:gd name="connsiteX16" fmla="*/ 531453 w 2150426"/>
                <a:gd name="connsiteY16" fmla="*/ 39340 h 1933898"/>
                <a:gd name="connsiteX17" fmla="*/ 537695 w 2150426"/>
                <a:gd name="connsiteY17" fmla="*/ 35952 h 1933898"/>
                <a:gd name="connsiteX18" fmla="*/ 543760 w 2150426"/>
                <a:gd name="connsiteY18" fmla="*/ 32234 h 1933898"/>
                <a:gd name="connsiteX19" fmla="*/ 546274 w 2150426"/>
                <a:gd name="connsiteY19" fmla="*/ 31296 h 1933898"/>
                <a:gd name="connsiteX20" fmla="*/ 570581 w 2150426"/>
                <a:gd name="connsiteY20" fmla="*/ 18102 h 1933898"/>
                <a:gd name="connsiteX21" fmla="*/ 660243 w 2150426"/>
                <a:gd name="connsiteY21" fmla="*/ 0 h 1933898"/>
                <a:gd name="connsiteX22" fmla="*/ 1490183 w 2150426"/>
                <a:gd name="connsiteY22" fmla="*/ 0 h 1933898"/>
                <a:gd name="connsiteX23" fmla="*/ 1579845 w 2150426"/>
                <a:gd name="connsiteY23" fmla="*/ 18102 h 1933898"/>
                <a:gd name="connsiteX24" fmla="*/ 1604154 w 2150426"/>
                <a:gd name="connsiteY24" fmla="*/ 31297 h 1933898"/>
                <a:gd name="connsiteX25" fmla="*/ 1606666 w 2150426"/>
                <a:gd name="connsiteY25" fmla="*/ 32234 h 1933898"/>
                <a:gd name="connsiteX26" fmla="*/ 1612726 w 2150426"/>
                <a:gd name="connsiteY26" fmla="*/ 35949 h 1933898"/>
                <a:gd name="connsiteX27" fmla="*/ 1618973 w 2150426"/>
                <a:gd name="connsiteY27" fmla="*/ 39340 h 1933898"/>
                <a:gd name="connsiteX28" fmla="*/ 1621041 w 2150426"/>
                <a:gd name="connsiteY28" fmla="*/ 41046 h 1933898"/>
                <a:gd name="connsiteX29" fmla="*/ 1644623 w 2150426"/>
                <a:gd name="connsiteY29" fmla="*/ 55501 h 1933898"/>
                <a:gd name="connsiteX30" fmla="*/ 1705130 w 2150426"/>
                <a:gd name="connsiteY30" fmla="*/ 124100 h 1933898"/>
                <a:gd name="connsiteX31" fmla="*/ 2120100 w 2150426"/>
                <a:gd name="connsiteY31" fmla="*/ 842849 h 1933898"/>
                <a:gd name="connsiteX32" fmla="*/ 2149255 w 2150426"/>
                <a:gd name="connsiteY32" fmla="*/ 929550 h 1933898"/>
                <a:gd name="connsiteX33" fmla="*/ 2149982 w 2150426"/>
                <a:gd name="connsiteY33" fmla="*/ 957198 h 1933898"/>
                <a:gd name="connsiteX34" fmla="*/ 2150426 w 2150426"/>
                <a:gd name="connsiteY34" fmla="*/ 959843 h 1933898"/>
                <a:gd name="connsiteX35" fmla="*/ 2150239 w 2150426"/>
                <a:gd name="connsiteY35" fmla="*/ 966953 h 1933898"/>
                <a:gd name="connsiteX36" fmla="*/ 2150426 w 2150426"/>
                <a:gd name="connsiteY36" fmla="*/ 974055 h 1933898"/>
                <a:gd name="connsiteX37" fmla="*/ 2149983 w 2150426"/>
                <a:gd name="connsiteY37" fmla="*/ 976697 h 1933898"/>
                <a:gd name="connsiteX38" fmla="*/ 2149255 w 2150426"/>
                <a:gd name="connsiteY38" fmla="*/ 1004348 h 1933898"/>
                <a:gd name="connsiteX39" fmla="*/ 2120101 w 2150426"/>
                <a:gd name="connsiteY39" fmla="*/ 1091049 h 1933898"/>
                <a:gd name="connsiteX40" fmla="*/ 1705131 w 2150426"/>
                <a:gd name="connsiteY40" fmla="*/ 1809798 h 1933898"/>
                <a:gd name="connsiteX41" fmla="*/ 1644623 w 2150426"/>
                <a:gd name="connsiteY41" fmla="*/ 1878396 h 1933898"/>
                <a:gd name="connsiteX42" fmla="*/ 1621040 w 2150426"/>
                <a:gd name="connsiteY42" fmla="*/ 1892852 h 1933898"/>
                <a:gd name="connsiteX43" fmla="*/ 1618973 w 2150426"/>
                <a:gd name="connsiteY43" fmla="*/ 1894557 h 1933898"/>
                <a:gd name="connsiteX44" fmla="*/ 1612730 w 2150426"/>
                <a:gd name="connsiteY44" fmla="*/ 1897947 h 1933898"/>
                <a:gd name="connsiteX45" fmla="*/ 1606666 w 2150426"/>
                <a:gd name="connsiteY45" fmla="*/ 1901663 h 1933898"/>
                <a:gd name="connsiteX46" fmla="*/ 1604153 w 2150426"/>
                <a:gd name="connsiteY46" fmla="*/ 1902602 h 1933898"/>
                <a:gd name="connsiteX47" fmla="*/ 1579845 w 2150426"/>
                <a:gd name="connsiteY47" fmla="*/ 1915796 h 1933898"/>
                <a:gd name="connsiteX48" fmla="*/ 1490183 w 2150426"/>
                <a:gd name="connsiteY48" fmla="*/ 1933897 h 1933898"/>
                <a:gd name="connsiteX49" fmla="*/ 660243 w 2150426"/>
                <a:gd name="connsiteY49" fmla="*/ 1933898 h 1933898"/>
                <a:gd name="connsiteX50" fmla="*/ 531453 w 2150426"/>
                <a:gd name="connsiteY50" fmla="*/ 1894557 h 193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150426" h="1933898">
                  <a:moveTo>
                    <a:pt x="531453" y="1894557"/>
                  </a:moveTo>
                  <a:lnTo>
                    <a:pt x="523901" y="1888327"/>
                  </a:lnTo>
                  <a:lnTo>
                    <a:pt x="505804" y="1878396"/>
                  </a:lnTo>
                  <a:cubicBezTo>
                    <a:pt x="481930" y="1860358"/>
                    <a:pt x="461198" y="1837341"/>
                    <a:pt x="445296" y="1809798"/>
                  </a:cubicBezTo>
                  <a:lnTo>
                    <a:pt x="30326" y="1091048"/>
                  </a:lnTo>
                  <a:cubicBezTo>
                    <a:pt x="14424" y="1063505"/>
                    <a:pt x="4856" y="1034042"/>
                    <a:pt x="1172" y="1004348"/>
                  </a:cubicBezTo>
                  <a:lnTo>
                    <a:pt x="444" y="976700"/>
                  </a:lnTo>
                  <a:lnTo>
                    <a:pt x="0" y="974054"/>
                  </a:lnTo>
                  <a:lnTo>
                    <a:pt x="187" y="966943"/>
                  </a:lnTo>
                  <a:lnTo>
                    <a:pt x="0" y="959843"/>
                  </a:lnTo>
                  <a:lnTo>
                    <a:pt x="444" y="957201"/>
                  </a:lnTo>
                  <a:lnTo>
                    <a:pt x="1172" y="929549"/>
                  </a:lnTo>
                  <a:cubicBezTo>
                    <a:pt x="4856" y="899855"/>
                    <a:pt x="14423" y="870392"/>
                    <a:pt x="30326" y="842849"/>
                  </a:cubicBezTo>
                  <a:lnTo>
                    <a:pt x="445296" y="124100"/>
                  </a:lnTo>
                  <a:cubicBezTo>
                    <a:pt x="461198" y="96556"/>
                    <a:pt x="481929" y="73539"/>
                    <a:pt x="505804" y="55501"/>
                  </a:cubicBezTo>
                  <a:lnTo>
                    <a:pt x="529387" y="41045"/>
                  </a:lnTo>
                  <a:lnTo>
                    <a:pt x="531453" y="39340"/>
                  </a:lnTo>
                  <a:lnTo>
                    <a:pt x="537695" y="35952"/>
                  </a:lnTo>
                  <a:lnTo>
                    <a:pt x="543760" y="32234"/>
                  </a:lnTo>
                  <a:lnTo>
                    <a:pt x="546274" y="31296"/>
                  </a:lnTo>
                  <a:lnTo>
                    <a:pt x="570581" y="18102"/>
                  </a:lnTo>
                  <a:cubicBezTo>
                    <a:pt x="598139" y="6446"/>
                    <a:pt x="628439" y="0"/>
                    <a:pt x="660243" y="0"/>
                  </a:cubicBezTo>
                  <a:lnTo>
                    <a:pt x="1490183" y="0"/>
                  </a:lnTo>
                  <a:cubicBezTo>
                    <a:pt x="1521987" y="0"/>
                    <a:pt x="1552286" y="6446"/>
                    <a:pt x="1579845" y="18102"/>
                  </a:cubicBezTo>
                  <a:lnTo>
                    <a:pt x="1604154" y="31297"/>
                  </a:lnTo>
                  <a:lnTo>
                    <a:pt x="1606666" y="32234"/>
                  </a:lnTo>
                  <a:lnTo>
                    <a:pt x="1612726" y="35949"/>
                  </a:lnTo>
                  <a:lnTo>
                    <a:pt x="1618973" y="39340"/>
                  </a:lnTo>
                  <a:lnTo>
                    <a:pt x="1621041" y="41046"/>
                  </a:lnTo>
                  <a:lnTo>
                    <a:pt x="1644623" y="55501"/>
                  </a:lnTo>
                  <a:cubicBezTo>
                    <a:pt x="1668496" y="73539"/>
                    <a:pt x="1689228" y="96557"/>
                    <a:pt x="1705130" y="124100"/>
                  </a:cubicBezTo>
                  <a:lnTo>
                    <a:pt x="2120100" y="842849"/>
                  </a:lnTo>
                  <a:cubicBezTo>
                    <a:pt x="2136003" y="870393"/>
                    <a:pt x="2145570" y="899855"/>
                    <a:pt x="2149255" y="929550"/>
                  </a:cubicBezTo>
                  <a:lnTo>
                    <a:pt x="2149982" y="957198"/>
                  </a:lnTo>
                  <a:lnTo>
                    <a:pt x="2150426" y="959843"/>
                  </a:lnTo>
                  <a:lnTo>
                    <a:pt x="2150239" y="966953"/>
                  </a:lnTo>
                  <a:lnTo>
                    <a:pt x="2150426" y="974055"/>
                  </a:lnTo>
                  <a:lnTo>
                    <a:pt x="2149983" y="976697"/>
                  </a:lnTo>
                  <a:lnTo>
                    <a:pt x="2149255" y="1004348"/>
                  </a:lnTo>
                  <a:cubicBezTo>
                    <a:pt x="2145570" y="1034043"/>
                    <a:pt x="2136003" y="1063505"/>
                    <a:pt x="2120101" y="1091049"/>
                  </a:cubicBezTo>
                  <a:lnTo>
                    <a:pt x="1705131" y="1809798"/>
                  </a:lnTo>
                  <a:cubicBezTo>
                    <a:pt x="1689228" y="1837341"/>
                    <a:pt x="1668497" y="1860358"/>
                    <a:pt x="1644623" y="1878396"/>
                  </a:cubicBezTo>
                  <a:lnTo>
                    <a:pt x="1621040" y="1892852"/>
                  </a:lnTo>
                  <a:lnTo>
                    <a:pt x="1618973" y="1894557"/>
                  </a:lnTo>
                  <a:lnTo>
                    <a:pt x="1612730" y="1897947"/>
                  </a:lnTo>
                  <a:lnTo>
                    <a:pt x="1606666" y="1901663"/>
                  </a:lnTo>
                  <a:lnTo>
                    <a:pt x="1604153" y="1902602"/>
                  </a:lnTo>
                  <a:lnTo>
                    <a:pt x="1579845" y="1915796"/>
                  </a:lnTo>
                  <a:cubicBezTo>
                    <a:pt x="1552287" y="1927452"/>
                    <a:pt x="1521988" y="1933897"/>
                    <a:pt x="1490183" y="1933897"/>
                  </a:cubicBezTo>
                  <a:lnTo>
                    <a:pt x="660243" y="1933898"/>
                  </a:lnTo>
                  <a:cubicBezTo>
                    <a:pt x="612537" y="1933898"/>
                    <a:pt x="568217" y="1919395"/>
                    <a:pt x="531453" y="1894557"/>
                  </a:cubicBezTo>
                  <a:close/>
                </a:path>
              </a:pathLst>
            </a:custGeom>
            <a:noFill/>
            <a:ln w="25400" cap="flat" cmpd="sng" algn="ctr">
              <a:solidFill>
                <a:sysClr val="window" lastClr="FFFFFF">
                  <a:lumMod val="6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ea"/>
              </a:endParaRPr>
            </a:p>
          </p:txBody>
        </p:sp>
        <p:grpSp>
          <p:nvGrpSpPr>
            <p:cNvPr id="49" name="组合 48"/>
            <p:cNvGrpSpPr/>
            <p:nvPr/>
          </p:nvGrpSpPr>
          <p:grpSpPr>
            <a:xfrm>
              <a:off x="7070514" y="3062634"/>
              <a:ext cx="702230" cy="702226"/>
              <a:chOff x="939800" y="5751510"/>
              <a:chExt cx="623888" cy="623887"/>
            </a:xfrm>
            <a:solidFill>
              <a:srgbClr val="7F7F7F"/>
            </a:solidFill>
          </p:grpSpPr>
          <p:sp>
            <p:nvSpPr>
              <p:cNvPr id="53" name="Freeform 124"/>
              <p:cNvSpPr>
                <a:spLocks noEditPoints="1"/>
              </p:cNvSpPr>
              <p:nvPr/>
            </p:nvSpPr>
            <p:spPr bwMode="auto">
              <a:xfrm>
                <a:off x="939800" y="5751510"/>
                <a:ext cx="623888" cy="623887"/>
              </a:xfrm>
              <a:custGeom>
                <a:avLst/>
                <a:gdLst>
                  <a:gd name="T0" fmla="*/ 83 w 166"/>
                  <a:gd name="T1" fmla="*/ 0 h 166"/>
                  <a:gd name="T2" fmla="*/ 0 w 166"/>
                  <a:gd name="T3" fmla="*/ 83 h 166"/>
                  <a:gd name="T4" fmla="*/ 83 w 166"/>
                  <a:gd name="T5" fmla="*/ 166 h 166"/>
                  <a:gd name="T6" fmla="*/ 166 w 166"/>
                  <a:gd name="T7" fmla="*/ 83 h 166"/>
                  <a:gd name="T8" fmla="*/ 83 w 166"/>
                  <a:gd name="T9" fmla="*/ 0 h 166"/>
                  <a:gd name="T10" fmla="*/ 83 w 166"/>
                  <a:gd name="T11" fmla="*/ 158 h 166"/>
                  <a:gd name="T12" fmla="*/ 8 w 166"/>
                  <a:gd name="T13" fmla="*/ 83 h 166"/>
                  <a:gd name="T14" fmla="*/ 83 w 166"/>
                  <a:gd name="T15" fmla="*/ 8 h 166"/>
                  <a:gd name="T16" fmla="*/ 158 w 166"/>
                  <a:gd name="T17" fmla="*/ 83 h 166"/>
                  <a:gd name="T18" fmla="*/ 83 w 166"/>
                  <a:gd name="T19" fmla="*/ 15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6" h="166">
                    <a:moveTo>
                      <a:pt x="83" y="0"/>
                    </a:moveTo>
                    <a:cubicBezTo>
                      <a:pt x="37" y="0"/>
                      <a:pt x="0" y="37"/>
                      <a:pt x="0" y="83"/>
                    </a:cubicBezTo>
                    <a:cubicBezTo>
                      <a:pt x="0" y="129"/>
                      <a:pt x="37" y="166"/>
                      <a:pt x="83" y="166"/>
                    </a:cubicBezTo>
                    <a:cubicBezTo>
                      <a:pt x="128" y="166"/>
                      <a:pt x="166" y="129"/>
                      <a:pt x="166" y="83"/>
                    </a:cubicBezTo>
                    <a:cubicBezTo>
                      <a:pt x="166" y="37"/>
                      <a:pt x="128" y="0"/>
                      <a:pt x="83" y="0"/>
                    </a:cubicBezTo>
                    <a:close/>
                    <a:moveTo>
                      <a:pt x="83" y="158"/>
                    </a:moveTo>
                    <a:cubicBezTo>
                      <a:pt x="41" y="158"/>
                      <a:pt x="8" y="124"/>
                      <a:pt x="8" y="83"/>
                    </a:cubicBezTo>
                    <a:cubicBezTo>
                      <a:pt x="8" y="41"/>
                      <a:pt x="41" y="8"/>
                      <a:pt x="83" y="8"/>
                    </a:cubicBezTo>
                    <a:cubicBezTo>
                      <a:pt x="124" y="8"/>
                      <a:pt x="158" y="41"/>
                      <a:pt x="158" y="83"/>
                    </a:cubicBezTo>
                    <a:cubicBezTo>
                      <a:pt x="158" y="124"/>
                      <a:pt x="124" y="158"/>
                      <a:pt x="83" y="1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思源黑体 CN Regular" panose="020B0500000000000000" pitchFamily="34" charset="-122"/>
                  <a:ea typeface="思源黑体 CN Regular" panose="020B0500000000000000" pitchFamily="34" charset="-122"/>
                  <a:cs typeface="+mn-ea"/>
                </a:endParaRPr>
              </a:p>
            </p:txBody>
          </p:sp>
          <p:sp>
            <p:nvSpPr>
              <p:cNvPr id="54" name="Freeform 125"/>
              <p:cNvSpPr>
                <a:spLocks noEditPoints="1"/>
              </p:cNvSpPr>
              <p:nvPr/>
            </p:nvSpPr>
            <p:spPr bwMode="auto">
              <a:xfrm>
                <a:off x="1011238" y="5827710"/>
                <a:ext cx="477838" cy="473075"/>
              </a:xfrm>
              <a:custGeom>
                <a:avLst/>
                <a:gdLst>
                  <a:gd name="T0" fmla="*/ 69 w 127"/>
                  <a:gd name="T1" fmla="*/ 126 h 126"/>
                  <a:gd name="T2" fmla="*/ 69 w 127"/>
                  <a:gd name="T3" fmla="*/ 119 h 126"/>
                  <a:gd name="T4" fmla="*/ 64 w 127"/>
                  <a:gd name="T5" fmla="*/ 114 h 126"/>
                  <a:gd name="T6" fmla="*/ 58 w 127"/>
                  <a:gd name="T7" fmla="*/ 119 h 126"/>
                  <a:gd name="T8" fmla="*/ 58 w 127"/>
                  <a:gd name="T9" fmla="*/ 126 h 126"/>
                  <a:gd name="T10" fmla="*/ 0 w 127"/>
                  <a:gd name="T11" fmla="*/ 68 h 126"/>
                  <a:gd name="T12" fmla="*/ 7 w 127"/>
                  <a:gd name="T13" fmla="*/ 68 h 126"/>
                  <a:gd name="T14" fmla="*/ 13 w 127"/>
                  <a:gd name="T15" fmla="*/ 63 h 126"/>
                  <a:gd name="T16" fmla="*/ 7 w 127"/>
                  <a:gd name="T17" fmla="*/ 57 h 126"/>
                  <a:gd name="T18" fmla="*/ 0 w 127"/>
                  <a:gd name="T19" fmla="*/ 57 h 126"/>
                  <a:gd name="T20" fmla="*/ 58 w 127"/>
                  <a:gd name="T21" fmla="*/ 0 h 126"/>
                  <a:gd name="T22" fmla="*/ 58 w 127"/>
                  <a:gd name="T23" fmla="*/ 6 h 126"/>
                  <a:gd name="T24" fmla="*/ 64 w 127"/>
                  <a:gd name="T25" fmla="*/ 12 h 126"/>
                  <a:gd name="T26" fmla="*/ 69 w 127"/>
                  <a:gd name="T27" fmla="*/ 6 h 126"/>
                  <a:gd name="T28" fmla="*/ 69 w 127"/>
                  <a:gd name="T29" fmla="*/ 0 h 126"/>
                  <a:gd name="T30" fmla="*/ 127 w 127"/>
                  <a:gd name="T31" fmla="*/ 57 h 126"/>
                  <a:gd name="T32" fmla="*/ 120 w 127"/>
                  <a:gd name="T33" fmla="*/ 57 h 126"/>
                  <a:gd name="T34" fmla="*/ 114 w 127"/>
                  <a:gd name="T35" fmla="*/ 63 h 126"/>
                  <a:gd name="T36" fmla="*/ 120 w 127"/>
                  <a:gd name="T37" fmla="*/ 68 h 126"/>
                  <a:gd name="T38" fmla="*/ 127 w 127"/>
                  <a:gd name="T39" fmla="*/ 68 h 126"/>
                  <a:gd name="T40" fmla="*/ 69 w 127"/>
                  <a:gd name="T41" fmla="*/ 126 h 126"/>
                  <a:gd name="T42" fmla="*/ 89 w 127"/>
                  <a:gd name="T43" fmla="*/ 16 h 126"/>
                  <a:gd name="T44" fmla="*/ 84 w 127"/>
                  <a:gd name="T45" fmla="*/ 19 h 126"/>
                  <a:gd name="T46" fmla="*/ 53 w 127"/>
                  <a:gd name="T47" fmla="*/ 61 h 126"/>
                  <a:gd name="T48" fmla="*/ 53 w 127"/>
                  <a:gd name="T49" fmla="*/ 62 h 126"/>
                  <a:gd name="T50" fmla="*/ 52 w 127"/>
                  <a:gd name="T51" fmla="*/ 63 h 126"/>
                  <a:gd name="T52" fmla="*/ 52 w 127"/>
                  <a:gd name="T53" fmla="*/ 64 h 126"/>
                  <a:gd name="T54" fmla="*/ 52 w 127"/>
                  <a:gd name="T55" fmla="*/ 65 h 126"/>
                  <a:gd name="T56" fmla="*/ 53 w 127"/>
                  <a:gd name="T57" fmla="*/ 66 h 126"/>
                  <a:gd name="T58" fmla="*/ 53 w 127"/>
                  <a:gd name="T59" fmla="*/ 67 h 126"/>
                  <a:gd name="T60" fmla="*/ 75 w 127"/>
                  <a:gd name="T61" fmla="*/ 93 h 126"/>
                  <a:gd name="T62" fmla="*/ 79 w 127"/>
                  <a:gd name="T63" fmla="*/ 94 h 126"/>
                  <a:gd name="T64" fmla="*/ 82 w 127"/>
                  <a:gd name="T65" fmla="*/ 93 h 126"/>
                  <a:gd name="T66" fmla="*/ 84 w 127"/>
                  <a:gd name="T67" fmla="*/ 89 h 126"/>
                  <a:gd name="T68" fmla="*/ 83 w 127"/>
                  <a:gd name="T69" fmla="*/ 86 h 126"/>
                  <a:gd name="T70" fmla="*/ 65 w 127"/>
                  <a:gd name="T71" fmla="*/ 64 h 126"/>
                  <a:gd name="T72" fmla="*/ 93 w 127"/>
                  <a:gd name="T73" fmla="*/ 25 h 126"/>
                  <a:gd name="T74" fmla="*/ 92 w 127"/>
                  <a:gd name="T75" fmla="*/ 17 h 126"/>
                  <a:gd name="T76" fmla="*/ 89 w 127"/>
                  <a:gd name="T77" fmla="*/ 1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7" h="126">
                    <a:moveTo>
                      <a:pt x="69" y="126"/>
                    </a:moveTo>
                    <a:cubicBezTo>
                      <a:pt x="69" y="119"/>
                      <a:pt x="69" y="119"/>
                      <a:pt x="69" y="119"/>
                    </a:cubicBezTo>
                    <a:cubicBezTo>
                      <a:pt x="69" y="116"/>
                      <a:pt x="67" y="114"/>
                      <a:pt x="64" y="114"/>
                    </a:cubicBezTo>
                    <a:cubicBezTo>
                      <a:pt x="61" y="114"/>
                      <a:pt x="58" y="116"/>
                      <a:pt x="58" y="119"/>
                    </a:cubicBezTo>
                    <a:cubicBezTo>
                      <a:pt x="58" y="126"/>
                      <a:pt x="58" y="126"/>
                      <a:pt x="58" y="126"/>
                    </a:cubicBezTo>
                    <a:cubicBezTo>
                      <a:pt x="28" y="123"/>
                      <a:pt x="3" y="99"/>
                      <a:pt x="0" y="68"/>
                    </a:cubicBezTo>
                    <a:cubicBezTo>
                      <a:pt x="7" y="68"/>
                      <a:pt x="7" y="68"/>
                      <a:pt x="7" y="68"/>
                    </a:cubicBezTo>
                    <a:cubicBezTo>
                      <a:pt x="10" y="68"/>
                      <a:pt x="13" y="66"/>
                      <a:pt x="13" y="63"/>
                    </a:cubicBezTo>
                    <a:cubicBezTo>
                      <a:pt x="13" y="60"/>
                      <a:pt x="10" y="57"/>
                      <a:pt x="7" y="57"/>
                    </a:cubicBezTo>
                    <a:cubicBezTo>
                      <a:pt x="0" y="57"/>
                      <a:pt x="0" y="57"/>
                      <a:pt x="0" y="57"/>
                    </a:cubicBezTo>
                    <a:cubicBezTo>
                      <a:pt x="3" y="27"/>
                      <a:pt x="28" y="2"/>
                      <a:pt x="58" y="0"/>
                    </a:cubicBezTo>
                    <a:cubicBezTo>
                      <a:pt x="58" y="6"/>
                      <a:pt x="58" y="6"/>
                      <a:pt x="58" y="6"/>
                    </a:cubicBezTo>
                    <a:cubicBezTo>
                      <a:pt x="58" y="9"/>
                      <a:pt x="61" y="12"/>
                      <a:pt x="64" y="12"/>
                    </a:cubicBezTo>
                    <a:cubicBezTo>
                      <a:pt x="67" y="12"/>
                      <a:pt x="69" y="9"/>
                      <a:pt x="69" y="6"/>
                    </a:cubicBezTo>
                    <a:cubicBezTo>
                      <a:pt x="69" y="0"/>
                      <a:pt x="69" y="0"/>
                      <a:pt x="69" y="0"/>
                    </a:cubicBezTo>
                    <a:cubicBezTo>
                      <a:pt x="100" y="2"/>
                      <a:pt x="124" y="27"/>
                      <a:pt x="127" y="57"/>
                    </a:cubicBezTo>
                    <a:cubicBezTo>
                      <a:pt x="120" y="57"/>
                      <a:pt x="120" y="57"/>
                      <a:pt x="120" y="57"/>
                    </a:cubicBezTo>
                    <a:cubicBezTo>
                      <a:pt x="117" y="57"/>
                      <a:pt x="114" y="60"/>
                      <a:pt x="114" y="63"/>
                    </a:cubicBezTo>
                    <a:cubicBezTo>
                      <a:pt x="114" y="66"/>
                      <a:pt x="117" y="68"/>
                      <a:pt x="120" y="68"/>
                    </a:cubicBezTo>
                    <a:cubicBezTo>
                      <a:pt x="127" y="68"/>
                      <a:pt x="127" y="68"/>
                      <a:pt x="127" y="68"/>
                    </a:cubicBezTo>
                    <a:cubicBezTo>
                      <a:pt x="124" y="99"/>
                      <a:pt x="100" y="123"/>
                      <a:pt x="69" y="126"/>
                    </a:cubicBezTo>
                    <a:close/>
                    <a:moveTo>
                      <a:pt x="89" y="16"/>
                    </a:moveTo>
                    <a:cubicBezTo>
                      <a:pt x="87" y="16"/>
                      <a:pt x="85" y="17"/>
                      <a:pt x="84" y="19"/>
                    </a:cubicBezTo>
                    <a:cubicBezTo>
                      <a:pt x="53" y="61"/>
                      <a:pt x="53" y="61"/>
                      <a:pt x="53" y="61"/>
                    </a:cubicBezTo>
                    <a:cubicBezTo>
                      <a:pt x="53" y="61"/>
                      <a:pt x="53" y="62"/>
                      <a:pt x="53" y="62"/>
                    </a:cubicBezTo>
                    <a:cubicBezTo>
                      <a:pt x="53" y="62"/>
                      <a:pt x="52" y="63"/>
                      <a:pt x="52" y="63"/>
                    </a:cubicBezTo>
                    <a:cubicBezTo>
                      <a:pt x="52" y="63"/>
                      <a:pt x="52" y="64"/>
                      <a:pt x="52" y="64"/>
                    </a:cubicBezTo>
                    <a:cubicBezTo>
                      <a:pt x="52" y="64"/>
                      <a:pt x="52" y="65"/>
                      <a:pt x="52" y="65"/>
                    </a:cubicBezTo>
                    <a:cubicBezTo>
                      <a:pt x="53" y="65"/>
                      <a:pt x="53" y="66"/>
                      <a:pt x="53" y="66"/>
                    </a:cubicBezTo>
                    <a:cubicBezTo>
                      <a:pt x="53" y="66"/>
                      <a:pt x="53" y="67"/>
                      <a:pt x="53" y="67"/>
                    </a:cubicBezTo>
                    <a:cubicBezTo>
                      <a:pt x="75" y="93"/>
                      <a:pt x="75" y="93"/>
                      <a:pt x="75" y="93"/>
                    </a:cubicBezTo>
                    <a:cubicBezTo>
                      <a:pt x="76" y="94"/>
                      <a:pt x="77" y="94"/>
                      <a:pt x="79" y="94"/>
                    </a:cubicBezTo>
                    <a:cubicBezTo>
                      <a:pt x="80" y="94"/>
                      <a:pt x="81" y="94"/>
                      <a:pt x="82" y="93"/>
                    </a:cubicBezTo>
                    <a:cubicBezTo>
                      <a:pt x="83" y="92"/>
                      <a:pt x="84" y="91"/>
                      <a:pt x="84" y="89"/>
                    </a:cubicBezTo>
                    <a:cubicBezTo>
                      <a:pt x="84" y="88"/>
                      <a:pt x="84" y="87"/>
                      <a:pt x="83" y="86"/>
                    </a:cubicBezTo>
                    <a:cubicBezTo>
                      <a:pt x="65" y="64"/>
                      <a:pt x="65" y="64"/>
                      <a:pt x="65" y="64"/>
                    </a:cubicBezTo>
                    <a:cubicBezTo>
                      <a:pt x="93" y="25"/>
                      <a:pt x="93" y="25"/>
                      <a:pt x="93" y="25"/>
                    </a:cubicBezTo>
                    <a:cubicBezTo>
                      <a:pt x="95" y="23"/>
                      <a:pt x="94" y="19"/>
                      <a:pt x="92" y="17"/>
                    </a:cubicBezTo>
                    <a:cubicBezTo>
                      <a:pt x="91" y="17"/>
                      <a:pt x="90" y="16"/>
                      <a:pt x="89"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思源黑体 CN Regular" panose="020B0500000000000000" pitchFamily="34" charset="-122"/>
                  <a:ea typeface="思源黑体 CN Regular" panose="020B0500000000000000" pitchFamily="34" charset="-122"/>
                  <a:cs typeface="+mn-ea"/>
                </a:endParaRPr>
              </a:p>
            </p:txBody>
          </p:sp>
        </p:grpSp>
        <p:cxnSp>
          <p:nvCxnSpPr>
            <p:cNvPr id="50" name="直接连接符 49"/>
            <p:cNvCxnSpPr/>
            <p:nvPr/>
          </p:nvCxnSpPr>
          <p:spPr>
            <a:xfrm>
              <a:off x="7406986" y="4165910"/>
              <a:ext cx="0" cy="962806"/>
            </a:xfrm>
            <a:prstGeom prst="line">
              <a:avLst/>
            </a:prstGeom>
            <a:noFill/>
            <a:ln w="6350" cap="flat" cmpd="sng" algn="ctr">
              <a:solidFill>
                <a:sysClr val="window" lastClr="FFFFFF">
                  <a:lumMod val="50000"/>
                </a:sysClr>
              </a:solidFill>
              <a:prstDash val="sysDash"/>
              <a:miter lim="800000"/>
            </a:ln>
            <a:effectLst/>
          </p:spPr>
        </p:cxnSp>
        <p:cxnSp>
          <p:nvCxnSpPr>
            <p:cNvPr id="51" name="直接连接符 50"/>
            <p:cNvCxnSpPr/>
            <p:nvPr/>
          </p:nvCxnSpPr>
          <p:spPr>
            <a:xfrm>
              <a:off x="6489585" y="5150577"/>
              <a:ext cx="917401" cy="0"/>
            </a:xfrm>
            <a:prstGeom prst="line">
              <a:avLst/>
            </a:prstGeom>
            <a:noFill/>
            <a:ln w="6350" cap="flat" cmpd="sng" algn="ctr">
              <a:solidFill>
                <a:sysClr val="window" lastClr="FFFFFF">
                  <a:lumMod val="50000"/>
                </a:sysClr>
              </a:solidFill>
              <a:prstDash val="sysDash"/>
              <a:miter lim="800000"/>
            </a:ln>
            <a:effectLst/>
          </p:spPr>
        </p:cxnSp>
        <p:cxnSp>
          <p:nvCxnSpPr>
            <p:cNvPr id="52" name="直接连接符 51"/>
            <p:cNvCxnSpPr/>
            <p:nvPr/>
          </p:nvCxnSpPr>
          <p:spPr>
            <a:xfrm>
              <a:off x="7406986" y="5150577"/>
              <a:ext cx="917401" cy="0"/>
            </a:xfrm>
            <a:prstGeom prst="line">
              <a:avLst/>
            </a:prstGeom>
            <a:noFill/>
            <a:ln w="6350" cap="flat" cmpd="sng" algn="ctr">
              <a:solidFill>
                <a:sysClr val="window" lastClr="FFFFFF">
                  <a:lumMod val="50000"/>
                </a:sysClr>
              </a:solidFill>
              <a:prstDash val="sysDash"/>
              <a:miter lim="800000"/>
            </a:ln>
            <a:effectLst/>
          </p:spPr>
        </p:cxnSp>
      </p:grpSp>
      <p:grpSp>
        <p:nvGrpSpPr>
          <p:cNvPr id="55" name="组合 54"/>
          <p:cNvGrpSpPr/>
          <p:nvPr/>
        </p:nvGrpSpPr>
        <p:grpSpPr>
          <a:xfrm>
            <a:off x="7804969" y="1552818"/>
            <a:ext cx="2141795" cy="3383844"/>
            <a:chOff x="7804969" y="1552818"/>
            <a:chExt cx="2141795" cy="3383844"/>
          </a:xfrm>
        </p:grpSpPr>
        <p:sp>
          <p:nvSpPr>
            <p:cNvPr id="56" name="TextBox 6"/>
            <p:cNvSpPr txBox="1">
              <a:spLocks noChangeArrowheads="1"/>
            </p:cNvSpPr>
            <p:nvPr/>
          </p:nvSpPr>
          <p:spPr bwMode="auto">
            <a:xfrm>
              <a:off x="7804969" y="1552818"/>
              <a:ext cx="2141795" cy="705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algn="ctr" defTabSz="685800" eaLnBrk="1" fontAlgn="auto" latinLnBrk="0" hangingPunct="1">
                <a:lnSpc>
                  <a:spcPct val="150000"/>
                </a:lnSpc>
                <a:spcBef>
                  <a:spcPts val="0"/>
                </a:spcBef>
                <a:spcAft>
                  <a:spcPts val="0"/>
                </a:spcAft>
                <a:buClrTx/>
                <a:buSzTx/>
                <a:buFontTx/>
                <a:buNone/>
                <a:defRPr/>
              </a:pPr>
              <a:r>
                <a:rPr kumimoji="0" lang="zh-CN" altLang="en-US" sz="1400" b="0" i="0" u="none" strike="noStrike" kern="0" cap="none" spc="-150" normalizeH="0" baseline="0" noProof="0" dirty="0">
                  <a:ln>
                    <a:noFill/>
                  </a:ln>
                  <a:solidFill>
                    <a:prstClr val="black">
                      <a:lumMod val="85000"/>
                      <a:lumOff val="15000"/>
                    </a:prstClr>
                  </a:solidFill>
                  <a:effectLst/>
                  <a:uLnTx/>
                  <a:uFillTx/>
                  <a:latin typeface="阿里巴巴普惠体 R" panose="00020600040101010101" charset="-122"/>
                  <a:ea typeface="阿里巴巴普惠体 R" panose="00020600040101010101" charset="-122"/>
                  <a:cs typeface="+mn-ea"/>
                </a:rPr>
                <a:t>单击此处键入文本单击此处键入文本单击此处</a:t>
              </a:r>
            </a:p>
          </p:txBody>
        </p:sp>
        <p:sp>
          <p:nvSpPr>
            <p:cNvPr id="57" name="任意多边形 21"/>
            <p:cNvSpPr/>
            <p:nvPr/>
          </p:nvSpPr>
          <p:spPr>
            <a:xfrm>
              <a:off x="7938504" y="3428718"/>
              <a:ext cx="1676778" cy="1507944"/>
            </a:xfrm>
            <a:custGeom>
              <a:avLst/>
              <a:gdLst>
                <a:gd name="connsiteX0" fmla="*/ 531453 w 2150426"/>
                <a:gd name="connsiteY0" fmla="*/ 1894557 h 1933898"/>
                <a:gd name="connsiteX1" fmla="*/ 523901 w 2150426"/>
                <a:gd name="connsiteY1" fmla="*/ 1888327 h 1933898"/>
                <a:gd name="connsiteX2" fmla="*/ 505804 w 2150426"/>
                <a:gd name="connsiteY2" fmla="*/ 1878396 h 1933898"/>
                <a:gd name="connsiteX3" fmla="*/ 445296 w 2150426"/>
                <a:gd name="connsiteY3" fmla="*/ 1809798 h 1933898"/>
                <a:gd name="connsiteX4" fmla="*/ 30326 w 2150426"/>
                <a:gd name="connsiteY4" fmla="*/ 1091048 h 1933898"/>
                <a:gd name="connsiteX5" fmla="*/ 1172 w 2150426"/>
                <a:gd name="connsiteY5" fmla="*/ 1004348 h 1933898"/>
                <a:gd name="connsiteX6" fmla="*/ 444 w 2150426"/>
                <a:gd name="connsiteY6" fmla="*/ 976700 h 1933898"/>
                <a:gd name="connsiteX7" fmla="*/ 0 w 2150426"/>
                <a:gd name="connsiteY7" fmla="*/ 974054 h 1933898"/>
                <a:gd name="connsiteX8" fmla="*/ 187 w 2150426"/>
                <a:gd name="connsiteY8" fmla="*/ 966943 h 1933898"/>
                <a:gd name="connsiteX9" fmla="*/ 0 w 2150426"/>
                <a:gd name="connsiteY9" fmla="*/ 959843 h 1933898"/>
                <a:gd name="connsiteX10" fmla="*/ 444 w 2150426"/>
                <a:gd name="connsiteY10" fmla="*/ 957201 h 1933898"/>
                <a:gd name="connsiteX11" fmla="*/ 1172 w 2150426"/>
                <a:gd name="connsiteY11" fmla="*/ 929549 h 1933898"/>
                <a:gd name="connsiteX12" fmla="*/ 30326 w 2150426"/>
                <a:gd name="connsiteY12" fmla="*/ 842849 h 1933898"/>
                <a:gd name="connsiteX13" fmla="*/ 445296 w 2150426"/>
                <a:gd name="connsiteY13" fmla="*/ 124100 h 1933898"/>
                <a:gd name="connsiteX14" fmla="*/ 505804 w 2150426"/>
                <a:gd name="connsiteY14" fmla="*/ 55501 h 1933898"/>
                <a:gd name="connsiteX15" fmla="*/ 529387 w 2150426"/>
                <a:gd name="connsiteY15" fmla="*/ 41045 h 1933898"/>
                <a:gd name="connsiteX16" fmla="*/ 531453 w 2150426"/>
                <a:gd name="connsiteY16" fmla="*/ 39340 h 1933898"/>
                <a:gd name="connsiteX17" fmla="*/ 537695 w 2150426"/>
                <a:gd name="connsiteY17" fmla="*/ 35952 h 1933898"/>
                <a:gd name="connsiteX18" fmla="*/ 543760 w 2150426"/>
                <a:gd name="connsiteY18" fmla="*/ 32234 h 1933898"/>
                <a:gd name="connsiteX19" fmla="*/ 546274 w 2150426"/>
                <a:gd name="connsiteY19" fmla="*/ 31296 h 1933898"/>
                <a:gd name="connsiteX20" fmla="*/ 570581 w 2150426"/>
                <a:gd name="connsiteY20" fmla="*/ 18102 h 1933898"/>
                <a:gd name="connsiteX21" fmla="*/ 660243 w 2150426"/>
                <a:gd name="connsiteY21" fmla="*/ 0 h 1933898"/>
                <a:gd name="connsiteX22" fmla="*/ 1490183 w 2150426"/>
                <a:gd name="connsiteY22" fmla="*/ 0 h 1933898"/>
                <a:gd name="connsiteX23" fmla="*/ 1579845 w 2150426"/>
                <a:gd name="connsiteY23" fmla="*/ 18102 h 1933898"/>
                <a:gd name="connsiteX24" fmla="*/ 1604154 w 2150426"/>
                <a:gd name="connsiteY24" fmla="*/ 31297 h 1933898"/>
                <a:gd name="connsiteX25" fmla="*/ 1606666 w 2150426"/>
                <a:gd name="connsiteY25" fmla="*/ 32234 h 1933898"/>
                <a:gd name="connsiteX26" fmla="*/ 1612726 w 2150426"/>
                <a:gd name="connsiteY26" fmla="*/ 35949 h 1933898"/>
                <a:gd name="connsiteX27" fmla="*/ 1618973 w 2150426"/>
                <a:gd name="connsiteY27" fmla="*/ 39340 h 1933898"/>
                <a:gd name="connsiteX28" fmla="*/ 1621041 w 2150426"/>
                <a:gd name="connsiteY28" fmla="*/ 41046 h 1933898"/>
                <a:gd name="connsiteX29" fmla="*/ 1644623 w 2150426"/>
                <a:gd name="connsiteY29" fmla="*/ 55501 h 1933898"/>
                <a:gd name="connsiteX30" fmla="*/ 1705130 w 2150426"/>
                <a:gd name="connsiteY30" fmla="*/ 124100 h 1933898"/>
                <a:gd name="connsiteX31" fmla="*/ 2120100 w 2150426"/>
                <a:gd name="connsiteY31" fmla="*/ 842849 h 1933898"/>
                <a:gd name="connsiteX32" fmla="*/ 2149255 w 2150426"/>
                <a:gd name="connsiteY32" fmla="*/ 929550 h 1933898"/>
                <a:gd name="connsiteX33" fmla="*/ 2149982 w 2150426"/>
                <a:gd name="connsiteY33" fmla="*/ 957198 h 1933898"/>
                <a:gd name="connsiteX34" fmla="*/ 2150426 w 2150426"/>
                <a:gd name="connsiteY34" fmla="*/ 959843 h 1933898"/>
                <a:gd name="connsiteX35" fmla="*/ 2150239 w 2150426"/>
                <a:gd name="connsiteY35" fmla="*/ 966953 h 1933898"/>
                <a:gd name="connsiteX36" fmla="*/ 2150426 w 2150426"/>
                <a:gd name="connsiteY36" fmla="*/ 974055 h 1933898"/>
                <a:gd name="connsiteX37" fmla="*/ 2149983 w 2150426"/>
                <a:gd name="connsiteY37" fmla="*/ 976697 h 1933898"/>
                <a:gd name="connsiteX38" fmla="*/ 2149255 w 2150426"/>
                <a:gd name="connsiteY38" fmla="*/ 1004348 h 1933898"/>
                <a:gd name="connsiteX39" fmla="*/ 2120101 w 2150426"/>
                <a:gd name="connsiteY39" fmla="*/ 1091049 h 1933898"/>
                <a:gd name="connsiteX40" fmla="*/ 1705131 w 2150426"/>
                <a:gd name="connsiteY40" fmla="*/ 1809798 h 1933898"/>
                <a:gd name="connsiteX41" fmla="*/ 1644623 w 2150426"/>
                <a:gd name="connsiteY41" fmla="*/ 1878396 h 1933898"/>
                <a:gd name="connsiteX42" fmla="*/ 1621040 w 2150426"/>
                <a:gd name="connsiteY42" fmla="*/ 1892852 h 1933898"/>
                <a:gd name="connsiteX43" fmla="*/ 1618973 w 2150426"/>
                <a:gd name="connsiteY43" fmla="*/ 1894557 h 1933898"/>
                <a:gd name="connsiteX44" fmla="*/ 1612730 w 2150426"/>
                <a:gd name="connsiteY44" fmla="*/ 1897947 h 1933898"/>
                <a:gd name="connsiteX45" fmla="*/ 1606666 w 2150426"/>
                <a:gd name="connsiteY45" fmla="*/ 1901663 h 1933898"/>
                <a:gd name="connsiteX46" fmla="*/ 1604153 w 2150426"/>
                <a:gd name="connsiteY46" fmla="*/ 1902602 h 1933898"/>
                <a:gd name="connsiteX47" fmla="*/ 1579845 w 2150426"/>
                <a:gd name="connsiteY47" fmla="*/ 1915796 h 1933898"/>
                <a:gd name="connsiteX48" fmla="*/ 1490183 w 2150426"/>
                <a:gd name="connsiteY48" fmla="*/ 1933897 h 1933898"/>
                <a:gd name="connsiteX49" fmla="*/ 660243 w 2150426"/>
                <a:gd name="connsiteY49" fmla="*/ 1933898 h 1933898"/>
                <a:gd name="connsiteX50" fmla="*/ 531453 w 2150426"/>
                <a:gd name="connsiteY50" fmla="*/ 1894557 h 193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150426" h="1933898">
                  <a:moveTo>
                    <a:pt x="531453" y="1894557"/>
                  </a:moveTo>
                  <a:lnTo>
                    <a:pt x="523901" y="1888327"/>
                  </a:lnTo>
                  <a:lnTo>
                    <a:pt x="505804" y="1878396"/>
                  </a:lnTo>
                  <a:cubicBezTo>
                    <a:pt x="481930" y="1860358"/>
                    <a:pt x="461198" y="1837341"/>
                    <a:pt x="445296" y="1809798"/>
                  </a:cubicBezTo>
                  <a:lnTo>
                    <a:pt x="30326" y="1091048"/>
                  </a:lnTo>
                  <a:cubicBezTo>
                    <a:pt x="14424" y="1063505"/>
                    <a:pt x="4856" y="1034042"/>
                    <a:pt x="1172" y="1004348"/>
                  </a:cubicBezTo>
                  <a:lnTo>
                    <a:pt x="444" y="976700"/>
                  </a:lnTo>
                  <a:lnTo>
                    <a:pt x="0" y="974054"/>
                  </a:lnTo>
                  <a:lnTo>
                    <a:pt x="187" y="966943"/>
                  </a:lnTo>
                  <a:lnTo>
                    <a:pt x="0" y="959843"/>
                  </a:lnTo>
                  <a:lnTo>
                    <a:pt x="444" y="957201"/>
                  </a:lnTo>
                  <a:lnTo>
                    <a:pt x="1172" y="929549"/>
                  </a:lnTo>
                  <a:cubicBezTo>
                    <a:pt x="4856" y="899855"/>
                    <a:pt x="14423" y="870392"/>
                    <a:pt x="30326" y="842849"/>
                  </a:cubicBezTo>
                  <a:lnTo>
                    <a:pt x="445296" y="124100"/>
                  </a:lnTo>
                  <a:cubicBezTo>
                    <a:pt x="461198" y="96556"/>
                    <a:pt x="481929" y="73539"/>
                    <a:pt x="505804" y="55501"/>
                  </a:cubicBezTo>
                  <a:lnTo>
                    <a:pt x="529387" y="41045"/>
                  </a:lnTo>
                  <a:lnTo>
                    <a:pt x="531453" y="39340"/>
                  </a:lnTo>
                  <a:lnTo>
                    <a:pt x="537695" y="35952"/>
                  </a:lnTo>
                  <a:lnTo>
                    <a:pt x="543760" y="32234"/>
                  </a:lnTo>
                  <a:lnTo>
                    <a:pt x="546274" y="31296"/>
                  </a:lnTo>
                  <a:lnTo>
                    <a:pt x="570581" y="18102"/>
                  </a:lnTo>
                  <a:cubicBezTo>
                    <a:pt x="598139" y="6446"/>
                    <a:pt x="628439" y="0"/>
                    <a:pt x="660243" y="0"/>
                  </a:cubicBezTo>
                  <a:lnTo>
                    <a:pt x="1490183" y="0"/>
                  </a:lnTo>
                  <a:cubicBezTo>
                    <a:pt x="1521987" y="0"/>
                    <a:pt x="1552286" y="6446"/>
                    <a:pt x="1579845" y="18102"/>
                  </a:cubicBezTo>
                  <a:lnTo>
                    <a:pt x="1604154" y="31297"/>
                  </a:lnTo>
                  <a:lnTo>
                    <a:pt x="1606666" y="32234"/>
                  </a:lnTo>
                  <a:lnTo>
                    <a:pt x="1612726" y="35949"/>
                  </a:lnTo>
                  <a:lnTo>
                    <a:pt x="1618973" y="39340"/>
                  </a:lnTo>
                  <a:lnTo>
                    <a:pt x="1621041" y="41046"/>
                  </a:lnTo>
                  <a:lnTo>
                    <a:pt x="1644623" y="55501"/>
                  </a:lnTo>
                  <a:cubicBezTo>
                    <a:pt x="1668496" y="73539"/>
                    <a:pt x="1689228" y="96557"/>
                    <a:pt x="1705130" y="124100"/>
                  </a:cubicBezTo>
                  <a:lnTo>
                    <a:pt x="2120100" y="842849"/>
                  </a:lnTo>
                  <a:cubicBezTo>
                    <a:pt x="2136003" y="870393"/>
                    <a:pt x="2145570" y="899855"/>
                    <a:pt x="2149255" y="929550"/>
                  </a:cubicBezTo>
                  <a:lnTo>
                    <a:pt x="2149982" y="957198"/>
                  </a:lnTo>
                  <a:lnTo>
                    <a:pt x="2150426" y="959843"/>
                  </a:lnTo>
                  <a:lnTo>
                    <a:pt x="2150239" y="966953"/>
                  </a:lnTo>
                  <a:lnTo>
                    <a:pt x="2150426" y="974055"/>
                  </a:lnTo>
                  <a:lnTo>
                    <a:pt x="2149983" y="976697"/>
                  </a:lnTo>
                  <a:lnTo>
                    <a:pt x="2149255" y="1004348"/>
                  </a:lnTo>
                  <a:cubicBezTo>
                    <a:pt x="2145570" y="1034043"/>
                    <a:pt x="2136003" y="1063505"/>
                    <a:pt x="2120101" y="1091049"/>
                  </a:cubicBezTo>
                  <a:lnTo>
                    <a:pt x="1705131" y="1809798"/>
                  </a:lnTo>
                  <a:cubicBezTo>
                    <a:pt x="1689228" y="1837341"/>
                    <a:pt x="1668497" y="1860358"/>
                    <a:pt x="1644623" y="1878396"/>
                  </a:cubicBezTo>
                  <a:lnTo>
                    <a:pt x="1621040" y="1892852"/>
                  </a:lnTo>
                  <a:lnTo>
                    <a:pt x="1618973" y="1894557"/>
                  </a:lnTo>
                  <a:lnTo>
                    <a:pt x="1612730" y="1897947"/>
                  </a:lnTo>
                  <a:lnTo>
                    <a:pt x="1606666" y="1901663"/>
                  </a:lnTo>
                  <a:lnTo>
                    <a:pt x="1604153" y="1902602"/>
                  </a:lnTo>
                  <a:lnTo>
                    <a:pt x="1579845" y="1915796"/>
                  </a:lnTo>
                  <a:cubicBezTo>
                    <a:pt x="1552287" y="1927452"/>
                    <a:pt x="1521988" y="1933897"/>
                    <a:pt x="1490183" y="1933897"/>
                  </a:cubicBezTo>
                  <a:lnTo>
                    <a:pt x="660243" y="1933898"/>
                  </a:lnTo>
                  <a:cubicBezTo>
                    <a:pt x="612537" y="1933898"/>
                    <a:pt x="568217" y="1919395"/>
                    <a:pt x="531453" y="1894557"/>
                  </a:cubicBezTo>
                  <a:close/>
                </a:path>
              </a:pathLst>
            </a:custGeom>
            <a:noFill/>
            <a:ln w="25400" cap="flat" cmpd="sng" algn="ctr">
              <a:solidFill>
                <a:sysClr val="window" lastClr="FFFFFF">
                  <a:lumMod val="6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ea"/>
              </a:endParaRPr>
            </a:p>
          </p:txBody>
        </p:sp>
        <p:grpSp>
          <p:nvGrpSpPr>
            <p:cNvPr id="58" name="组合 57"/>
            <p:cNvGrpSpPr/>
            <p:nvPr/>
          </p:nvGrpSpPr>
          <p:grpSpPr>
            <a:xfrm>
              <a:off x="8406635" y="3860055"/>
              <a:ext cx="816586" cy="596804"/>
              <a:chOff x="11137901" y="6122988"/>
              <a:chExt cx="725488" cy="530225"/>
            </a:xfrm>
            <a:solidFill>
              <a:srgbClr val="EA7D7E"/>
            </a:solidFill>
          </p:grpSpPr>
          <p:sp>
            <p:nvSpPr>
              <p:cNvPr id="62" name="Oval 199"/>
              <p:cNvSpPr>
                <a:spLocks noChangeArrowheads="1"/>
              </p:cNvSpPr>
              <p:nvPr/>
            </p:nvSpPr>
            <p:spPr bwMode="auto">
              <a:xfrm>
                <a:off x="11280776" y="6122988"/>
                <a:ext cx="274638" cy="277813"/>
              </a:xfrm>
              <a:prstGeom prst="ellipse">
                <a:avLst/>
              </a:prstGeom>
              <a:gradFill>
                <a:gsLst>
                  <a:gs pos="0">
                    <a:srgbClr val="E3F0F9"/>
                  </a:gs>
                  <a:gs pos="66000">
                    <a:srgbClr val="008CDF"/>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思源黑体 CN Regular" panose="020B0500000000000000" pitchFamily="34" charset="-122"/>
                  <a:ea typeface="思源黑体 CN Regular" panose="020B0500000000000000" pitchFamily="34" charset="-122"/>
                  <a:cs typeface="+mn-ea"/>
                </a:endParaRPr>
              </a:p>
            </p:txBody>
          </p:sp>
          <p:sp>
            <p:nvSpPr>
              <p:cNvPr id="63" name="Freeform 200"/>
              <p:cNvSpPr/>
              <p:nvPr/>
            </p:nvSpPr>
            <p:spPr bwMode="auto">
              <a:xfrm>
                <a:off x="11137901" y="6403975"/>
                <a:ext cx="534988" cy="249238"/>
              </a:xfrm>
              <a:custGeom>
                <a:avLst/>
                <a:gdLst>
                  <a:gd name="T0" fmla="*/ 111 w 142"/>
                  <a:gd name="T1" fmla="*/ 24 h 66"/>
                  <a:gd name="T2" fmla="*/ 114 w 142"/>
                  <a:gd name="T3" fmla="*/ 9 h 66"/>
                  <a:gd name="T4" fmla="*/ 97 w 142"/>
                  <a:gd name="T5" fmla="*/ 0 h 66"/>
                  <a:gd name="T6" fmla="*/ 75 w 142"/>
                  <a:gd name="T7" fmla="*/ 25 h 66"/>
                  <a:gd name="T8" fmla="*/ 53 w 142"/>
                  <a:gd name="T9" fmla="*/ 0 h 66"/>
                  <a:gd name="T10" fmla="*/ 0 w 142"/>
                  <a:gd name="T11" fmla="*/ 66 h 66"/>
                  <a:gd name="T12" fmla="*/ 142 w 142"/>
                  <a:gd name="T13" fmla="*/ 66 h 66"/>
                  <a:gd name="T14" fmla="*/ 111 w 142"/>
                  <a:gd name="T15" fmla="*/ 24 h 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6">
                    <a:moveTo>
                      <a:pt x="111" y="24"/>
                    </a:moveTo>
                    <a:cubicBezTo>
                      <a:pt x="111" y="19"/>
                      <a:pt x="112" y="14"/>
                      <a:pt x="114" y="9"/>
                    </a:cubicBezTo>
                    <a:cubicBezTo>
                      <a:pt x="108" y="5"/>
                      <a:pt x="103" y="2"/>
                      <a:pt x="97" y="0"/>
                    </a:cubicBezTo>
                    <a:cubicBezTo>
                      <a:pt x="75" y="25"/>
                      <a:pt x="75" y="25"/>
                      <a:pt x="75" y="25"/>
                    </a:cubicBezTo>
                    <a:cubicBezTo>
                      <a:pt x="53" y="0"/>
                      <a:pt x="53" y="0"/>
                      <a:pt x="53" y="0"/>
                    </a:cubicBezTo>
                    <a:cubicBezTo>
                      <a:pt x="26" y="10"/>
                      <a:pt x="5" y="35"/>
                      <a:pt x="0" y="66"/>
                    </a:cubicBezTo>
                    <a:cubicBezTo>
                      <a:pt x="142" y="66"/>
                      <a:pt x="142" y="66"/>
                      <a:pt x="142" y="66"/>
                    </a:cubicBezTo>
                    <a:cubicBezTo>
                      <a:pt x="124" y="60"/>
                      <a:pt x="111" y="44"/>
                      <a:pt x="111" y="24"/>
                    </a:cubicBezTo>
                    <a:close/>
                  </a:path>
                </a:pathLst>
              </a:custGeom>
              <a:gradFill>
                <a:gsLst>
                  <a:gs pos="0">
                    <a:srgbClr val="E3F0F9"/>
                  </a:gs>
                  <a:gs pos="66000">
                    <a:srgbClr val="008CDF"/>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思源黑体 CN Regular" panose="020B0500000000000000" pitchFamily="34" charset="-122"/>
                  <a:ea typeface="思源黑体 CN Regular" panose="020B0500000000000000" pitchFamily="34" charset="-122"/>
                  <a:cs typeface="+mn-ea"/>
                </a:endParaRPr>
              </a:p>
            </p:txBody>
          </p:sp>
          <p:sp>
            <p:nvSpPr>
              <p:cNvPr id="64" name="Freeform 201"/>
              <p:cNvSpPr>
                <a:spLocks noEditPoints="1"/>
              </p:cNvSpPr>
              <p:nvPr/>
            </p:nvSpPr>
            <p:spPr bwMode="auto">
              <a:xfrm>
                <a:off x="11585576" y="6356350"/>
                <a:ext cx="277813" cy="277813"/>
              </a:xfrm>
              <a:custGeom>
                <a:avLst/>
                <a:gdLst>
                  <a:gd name="T0" fmla="*/ 37 w 74"/>
                  <a:gd name="T1" fmla="*/ 0 h 74"/>
                  <a:gd name="T2" fmla="*/ 0 w 74"/>
                  <a:gd name="T3" fmla="*/ 37 h 74"/>
                  <a:gd name="T4" fmla="*/ 37 w 74"/>
                  <a:gd name="T5" fmla="*/ 74 h 74"/>
                  <a:gd name="T6" fmla="*/ 74 w 74"/>
                  <a:gd name="T7" fmla="*/ 37 h 74"/>
                  <a:gd name="T8" fmla="*/ 37 w 74"/>
                  <a:gd name="T9" fmla="*/ 0 h 74"/>
                  <a:gd name="T10" fmla="*/ 56 w 74"/>
                  <a:gd name="T11" fmla="*/ 42 h 74"/>
                  <a:gd name="T12" fmla="*/ 42 w 74"/>
                  <a:gd name="T13" fmla="*/ 42 h 74"/>
                  <a:gd name="T14" fmla="*/ 42 w 74"/>
                  <a:gd name="T15" fmla="*/ 55 h 74"/>
                  <a:gd name="T16" fmla="*/ 37 w 74"/>
                  <a:gd name="T17" fmla="*/ 60 h 74"/>
                  <a:gd name="T18" fmla="*/ 32 w 74"/>
                  <a:gd name="T19" fmla="*/ 55 h 74"/>
                  <a:gd name="T20" fmla="*/ 32 w 74"/>
                  <a:gd name="T21" fmla="*/ 42 h 74"/>
                  <a:gd name="T22" fmla="*/ 19 w 74"/>
                  <a:gd name="T23" fmla="*/ 42 h 74"/>
                  <a:gd name="T24" fmla="*/ 13 w 74"/>
                  <a:gd name="T25" fmla="*/ 37 h 74"/>
                  <a:gd name="T26" fmla="*/ 19 w 74"/>
                  <a:gd name="T27" fmla="*/ 32 h 74"/>
                  <a:gd name="T28" fmla="*/ 32 w 74"/>
                  <a:gd name="T29" fmla="*/ 32 h 74"/>
                  <a:gd name="T30" fmla="*/ 32 w 74"/>
                  <a:gd name="T31" fmla="*/ 18 h 74"/>
                  <a:gd name="T32" fmla="*/ 37 w 74"/>
                  <a:gd name="T33" fmla="*/ 13 h 74"/>
                  <a:gd name="T34" fmla="*/ 42 w 74"/>
                  <a:gd name="T35" fmla="*/ 18 h 74"/>
                  <a:gd name="T36" fmla="*/ 42 w 74"/>
                  <a:gd name="T37" fmla="*/ 32 h 74"/>
                  <a:gd name="T38" fmla="*/ 56 w 74"/>
                  <a:gd name="T39" fmla="*/ 32 h 74"/>
                  <a:gd name="T40" fmla="*/ 61 w 74"/>
                  <a:gd name="T41" fmla="*/ 37 h 74"/>
                  <a:gd name="T42" fmla="*/ 56 w 74"/>
                  <a:gd name="T43" fmla="*/ 42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4" h="74">
                    <a:moveTo>
                      <a:pt x="37" y="0"/>
                    </a:moveTo>
                    <a:cubicBezTo>
                      <a:pt x="17" y="0"/>
                      <a:pt x="0" y="16"/>
                      <a:pt x="0" y="37"/>
                    </a:cubicBezTo>
                    <a:cubicBezTo>
                      <a:pt x="0" y="57"/>
                      <a:pt x="17" y="74"/>
                      <a:pt x="37" y="74"/>
                    </a:cubicBezTo>
                    <a:cubicBezTo>
                      <a:pt x="58" y="74"/>
                      <a:pt x="74" y="57"/>
                      <a:pt x="74" y="37"/>
                    </a:cubicBezTo>
                    <a:cubicBezTo>
                      <a:pt x="74" y="16"/>
                      <a:pt x="58" y="0"/>
                      <a:pt x="37" y="0"/>
                    </a:cubicBezTo>
                    <a:close/>
                    <a:moveTo>
                      <a:pt x="56" y="42"/>
                    </a:moveTo>
                    <a:cubicBezTo>
                      <a:pt x="42" y="42"/>
                      <a:pt x="42" y="42"/>
                      <a:pt x="42" y="42"/>
                    </a:cubicBezTo>
                    <a:cubicBezTo>
                      <a:pt x="42" y="55"/>
                      <a:pt x="42" y="55"/>
                      <a:pt x="42" y="55"/>
                    </a:cubicBezTo>
                    <a:cubicBezTo>
                      <a:pt x="42" y="58"/>
                      <a:pt x="40" y="60"/>
                      <a:pt x="37" y="60"/>
                    </a:cubicBezTo>
                    <a:cubicBezTo>
                      <a:pt x="34" y="60"/>
                      <a:pt x="32" y="58"/>
                      <a:pt x="32" y="55"/>
                    </a:cubicBezTo>
                    <a:cubicBezTo>
                      <a:pt x="32" y="42"/>
                      <a:pt x="32" y="42"/>
                      <a:pt x="32" y="42"/>
                    </a:cubicBezTo>
                    <a:cubicBezTo>
                      <a:pt x="19" y="42"/>
                      <a:pt x="19" y="42"/>
                      <a:pt x="19" y="42"/>
                    </a:cubicBezTo>
                    <a:cubicBezTo>
                      <a:pt x="16" y="42"/>
                      <a:pt x="13" y="40"/>
                      <a:pt x="13" y="37"/>
                    </a:cubicBezTo>
                    <a:cubicBezTo>
                      <a:pt x="13" y="34"/>
                      <a:pt x="16" y="32"/>
                      <a:pt x="19" y="32"/>
                    </a:cubicBezTo>
                    <a:cubicBezTo>
                      <a:pt x="32" y="32"/>
                      <a:pt x="32" y="32"/>
                      <a:pt x="32" y="32"/>
                    </a:cubicBezTo>
                    <a:cubicBezTo>
                      <a:pt x="32" y="18"/>
                      <a:pt x="32" y="18"/>
                      <a:pt x="32" y="18"/>
                    </a:cubicBezTo>
                    <a:cubicBezTo>
                      <a:pt x="32" y="15"/>
                      <a:pt x="34" y="13"/>
                      <a:pt x="37" y="13"/>
                    </a:cubicBezTo>
                    <a:cubicBezTo>
                      <a:pt x="40" y="13"/>
                      <a:pt x="42" y="15"/>
                      <a:pt x="42" y="18"/>
                    </a:cubicBezTo>
                    <a:cubicBezTo>
                      <a:pt x="42" y="32"/>
                      <a:pt x="42" y="32"/>
                      <a:pt x="42" y="32"/>
                    </a:cubicBezTo>
                    <a:cubicBezTo>
                      <a:pt x="56" y="32"/>
                      <a:pt x="56" y="32"/>
                      <a:pt x="56" y="32"/>
                    </a:cubicBezTo>
                    <a:cubicBezTo>
                      <a:pt x="58" y="32"/>
                      <a:pt x="61" y="34"/>
                      <a:pt x="61" y="37"/>
                    </a:cubicBezTo>
                    <a:cubicBezTo>
                      <a:pt x="61" y="40"/>
                      <a:pt x="58" y="42"/>
                      <a:pt x="56" y="42"/>
                    </a:cubicBezTo>
                    <a:close/>
                  </a:path>
                </a:pathLst>
              </a:custGeom>
              <a:gradFill>
                <a:gsLst>
                  <a:gs pos="0">
                    <a:srgbClr val="E3F0F9"/>
                  </a:gs>
                  <a:gs pos="66000">
                    <a:srgbClr val="008CDF"/>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思源黑体 CN Regular" panose="020B0500000000000000" pitchFamily="34" charset="-122"/>
                  <a:ea typeface="思源黑体 CN Regular" panose="020B0500000000000000" pitchFamily="34" charset="-122"/>
                  <a:cs typeface="+mn-ea"/>
                </a:endParaRPr>
              </a:p>
            </p:txBody>
          </p:sp>
        </p:grpSp>
        <p:cxnSp>
          <p:nvCxnSpPr>
            <p:cNvPr id="59" name="直接连接符 58"/>
            <p:cNvCxnSpPr/>
            <p:nvPr/>
          </p:nvCxnSpPr>
          <p:spPr>
            <a:xfrm>
              <a:off x="8790676" y="2465913"/>
              <a:ext cx="0" cy="962806"/>
            </a:xfrm>
            <a:prstGeom prst="line">
              <a:avLst/>
            </a:prstGeom>
            <a:noFill/>
            <a:ln w="6350" cap="flat" cmpd="sng" algn="ctr">
              <a:solidFill>
                <a:sysClr val="window" lastClr="FFFFFF">
                  <a:lumMod val="50000"/>
                </a:sysClr>
              </a:solidFill>
              <a:prstDash val="sysDash"/>
              <a:miter lim="800000"/>
            </a:ln>
            <a:effectLst/>
          </p:spPr>
        </p:cxnSp>
        <p:cxnSp>
          <p:nvCxnSpPr>
            <p:cNvPr id="60" name="直接连接符 59"/>
            <p:cNvCxnSpPr/>
            <p:nvPr/>
          </p:nvCxnSpPr>
          <p:spPr>
            <a:xfrm>
              <a:off x="7873275" y="2465913"/>
              <a:ext cx="917401" cy="0"/>
            </a:xfrm>
            <a:prstGeom prst="line">
              <a:avLst/>
            </a:prstGeom>
            <a:noFill/>
            <a:ln w="6350" cap="flat" cmpd="sng" algn="ctr">
              <a:solidFill>
                <a:sysClr val="window" lastClr="FFFFFF">
                  <a:lumMod val="50000"/>
                </a:sysClr>
              </a:solidFill>
              <a:prstDash val="sysDash"/>
              <a:miter lim="800000"/>
            </a:ln>
            <a:effectLst/>
          </p:spPr>
        </p:cxnSp>
        <p:cxnSp>
          <p:nvCxnSpPr>
            <p:cNvPr id="61" name="直接连接符 60"/>
            <p:cNvCxnSpPr/>
            <p:nvPr/>
          </p:nvCxnSpPr>
          <p:spPr>
            <a:xfrm>
              <a:off x="8790676" y="2465913"/>
              <a:ext cx="917401" cy="0"/>
            </a:xfrm>
            <a:prstGeom prst="line">
              <a:avLst/>
            </a:prstGeom>
            <a:noFill/>
            <a:ln w="6350" cap="flat" cmpd="sng" algn="ctr">
              <a:solidFill>
                <a:sysClr val="window" lastClr="FFFFFF">
                  <a:lumMod val="50000"/>
                </a:sysClr>
              </a:solidFill>
              <a:prstDash val="sysDash"/>
              <a:miter lim="800000"/>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1000"/>
                                        <p:tgtEl>
                                          <p:spTgt spid="36"/>
                                        </p:tgtEl>
                                      </p:cBhvr>
                                    </p:animEffect>
                                    <p:anim calcmode="lin" valueType="num">
                                      <p:cBhvr>
                                        <p:cTn id="8" dur="1000" fill="hold"/>
                                        <p:tgtEl>
                                          <p:spTgt spid="36"/>
                                        </p:tgtEl>
                                        <p:attrNameLst>
                                          <p:attrName>ppt_x</p:attrName>
                                        </p:attrNameLst>
                                      </p:cBhvr>
                                      <p:tavLst>
                                        <p:tav tm="0">
                                          <p:val>
                                            <p:strVal val="#ppt_x"/>
                                          </p:val>
                                        </p:tav>
                                        <p:tav tm="100000">
                                          <p:val>
                                            <p:strVal val="#ppt_x"/>
                                          </p:val>
                                        </p:tav>
                                      </p:tavLst>
                                    </p:anim>
                                    <p:anim calcmode="lin" valueType="num">
                                      <p:cBhvr>
                                        <p:cTn id="9" dur="1000" fill="hold"/>
                                        <p:tgtEl>
                                          <p:spTgt spid="3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1000"/>
                                        <p:tgtEl>
                                          <p:spTgt spid="37"/>
                                        </p:tgtEl>
                                      </p:cBhvr>
                                    </p:animEffect>
                                    <p:anim calcmode="lin" valueType="num">
                                      <p:cBhvr>
                                        <p:cTn id="13" dur="1000" fill="hold"/>
                                        <p:tgtEl>
                                          <p:spTgt spid="37"/>
                                        </p:tgtEl>
                                        <p:attrNameLst>
                                          <p:attrName>ppt_x</p:attrName>
                                        </p:attrNameLst>
                                      </p:cBhvr>
                                      <p:tavLst>
                                        <p:tav tm="0">
                                          <p:val>
                                            <p:strVal val="#ppt_x"/>
                                          </p:val>
                                        </p:tav>
                                        <p:tav tm="100000">
                                          <p:val>
                                            <p:strVal val="#ppt_x"/>
                                          </p:val>
                                        </p:tav>
                                      </p:tavLst>
                                    </p:anim>
                                    <p:anim calcmode="lin" valueType="num">
                                      <p:cBhvr>
                                        <p:cTn id="14" dur="1000" fill="hold"/>
                                        <p:tgtEl>
                                          <p:spTgt spid="37"/>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anim calcmode="lin" valueType="num">
                                      <p:cBhvr>
                                        <p:cTn id="19" dur="500" fill="hold"/>
                                        <p:tgtEl>
                                          <p:spTgt spid="9"/>
                                        </p:tgtEl>
                                        <p:attrNameLst>
                                          <p:attrName>ppt_x</p:attrName>
                                        </p:attrNameLst>
                                      </p:cBhvr>
                                      <p:tavLst>
                                        <p:tav tm="0">
                                          <p:val>
                                            <p:strVal val="#ppt_x"/>
                                          </p:val>
                                        </p:tav>
                                        <p:tav tm="100000">
                                          <p:val>
                                            <p:strVal val="#ppt_x"/>
                                          </p:val>
                                        </p:tav>
                                      </p:tavLst>
                                    </p:anim>
                                    <p:anim calcmode="lin" valueType="num">
                                      <p:cBhvr>
                                        <p:cTn id="20" dur="500" fill="hold"/>
                                        <p:tgtEl>
                                          <p:spTgt spid="9"/>
                                        </p:tgtEl>
                                        <p:attrNameLst>
                                          <p:attrName>ppt_y</p:attrName>
                                        </p:attrNameLst>
                                      </p:cBhvr>
                                      <p:tavLst>
                                        <p:tav tm="0">
                                          <p:val>
                                            <p:strVal val="#ppt_y+.1"/>
                                          </p:val>
                                        </p:tav>
                                        <p:tav tm="100000">
                                          <p:val>
                                            <p:strVal val="#ppt_y"/>
                                          </p:val>
                                        </p:tav>
                                      </p:tavLst>
                                    </p:anim>
                                  </p:childTnLst>
                                </p:cTn>
                              </p:par>
                            </p:childTnLst>
                          </p:cTn>
                        </p:par>
                        <p:par>
                          <p:cTn id="21" fill="hold">
                            <p:stCondLst>
                              <p:cond delay="1500"/>
                            </p:stCondLst>
                            <p:childTnLst>
                              <p:par>
                                <p:cTn id="22" presetID="42" presetClass="entr" presetSubtype="0" fill="hold" nodeType="after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fade">
                                      <p:cBhvr>
                                        <p:cTn id="24" dur="500"/>
                                        <p:tgtEl>
                                          <p:spTgt spid="31"/>
                                        </p:tgtEl>
                                      </p:cBhvr>
                                    </p:animEffect>
                                    <p:anim calcmode="lin" valueType="num">
                                      <p:cBhvr>
                                        <p:cTn id="25" dur="500" fill="hold"/>
                                        <p:tgtEl>
                                          <p:spTgt spid="31"/>
                                        </p:tgtEl>
                                        <p:attrNameLst>
                                          <p:attrName>ppt_x</p:attrName>
                                        </p:attrNameLst>
                                      </p:cBhvr>
                                      <p:tavLst>
                                        <p:tav tm="0">
                                          <p:val>
                                            <p:strVal val="#ppt_x"/>
                                          </p:val>
                                        </p:tav>
                                        <p:tav tm="100000">
                                          <p:val>
                                            <p:strVal val="#ppt_x"/>
                                          </p:val>
                                        </p:tav>
                                      </p:tavLst>
                                    </p:anim>
                                    <p:anim calcmode="lin" valueType="num">
                                      <p:cBhvr>
                                        <p:cTn id="26" dur="500" fill="hold"/>
                                        <p:tgtEl>
                                          <p:spTgt spid="31"/>
                                        </p:tgtEl>
                                        <p:attrNameLst>
                                          <p:attrName>ppt_y</p:attrName>
                                        </p:attrNameLst>
                                      </p:cBhvr>
                                      <p:tavLst>
                                        <p:tav tm="0">
                                          <p:val>
                                            <p:strVal val="#ppt_y+.1"/>
                                          </p:val>
                                        </p:tav>
                                        <p:tav tm="100000">
                                          <p:val>
                                            <p:strVal val="#ppt_y"/>
                                          </p:val>
                                        </p:tav>
                                      </p:tavLst>
                                    </p:anim>
                                  </p:childTnLst>
                                </p:cTn>
                              </p:par>
                            </p:childTnLst>
                          </p:cTn>
                        </p:par>
                        <p:par>
                          <p:cTn id="27" fill="hold">
                            <p:stCondLst>
                              <p:cond delay="2000"/>
                            </p:stCondLst>
                            <p:childTnLst>
                              <p:par>
                                <p:cTn id="28" presetID="42" presetClass="entr" presetSubtype="0" fill="hold" nodeType="after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anim calcmode="lin" valueType="num">
                                      <p:cBhvr>
                                        <p:cTn id="31" dur="500" fill="hold"/>
                                        <p:tgtEl>
                                          <p:spTgt spid="22"/>
                                        </p:tgtEl>
                                        <p:attrNameLst>
                                          <p:attrName>ppt_x</p:attrName>
                                        </p:attrNameLst>
                                      </p:cBhvr>
                                      <p:tavLst>
                                        <p:tav tm="0">
                                          <p:val>
                                            <p:strVal val="#ppt_x"/>
                                          </p:val>
                                        </p:tav>
                                        <p:tav tm="100000">
                                          <p:val>
                                            <p:strVal val="#ppt_x"/>
                                          </p:val>
                                        </p:tav>
                                      </p:tavLst>
                                    </p:anim>
                                    <p:anim calcmode="lin" valueType="num">
                                      <p:cBhvr>
                                        <p:cTn id="32" dur="500" fill="hold"/>
                                        <p:tgtEl>
                                          <p:spTgt spid="22"/>
                                        </p:tgtEl>
                                        <p:attrNameLst>
                                          <p:attrName>ppt_y</p:attrName>
                                        </p:attrNameLst>
                                      </p:cBhvr>
                                      <p:tavLst>
                                        <p:tav tm="0">
                                          <p:val>
                                            <p:strVal val="#ppt_y+.1"/>
                                          </p:val>
                                        </p:tav>
                                        <p:tav tm="100000">
                                          <p:val>
                                            <p:strVal val="#ppt_y"/>
                                          </p:val>
                                        </p:tav>
                                      </p:tavLst>
                                    </p:anim>
                                  </p:childTnLst>
                                </p:cTn>
                              </p:par>
                            </p:childTnLst>
                          </p:cTn>
                        </p:par>
                        <p:par>
                          <p:cTn id="33" fill="hold">
                            <p:stCondLst>
                              <p:cond delay="2500"/>
                            </p:stCondLst>
                            <p:childTnLst>
                              <p:par>
                                <p:cTn id="34" presetID="42" presetClass="entr" presetSubtype="0" fill="hold" nodeType="afterEffect">
                                  <p:stCondLst>
                                    <p:cond delay="0"/>
                                  </p:stCondLst>
                                  <p:childTnLst>
                                    <p:set>
                                      <p:cBhvr>
                                        <p:cTn id="35" dur="1" fill="hold">
                                          <p:stCondLst>
                                            <p:cond delay="0"/>
                                          </p:stCondLst>
                                        </p:cTn>
                                        <p:tgtEl>
                                          <p:spTgt spid="46"/>
                                        </p:tgtEl>
                                        <p:attrNameLst>
                                          <p:attrName>style.visibility</p:attrName>
                                        </p:attrNameLst>
                                      </p:cBhvr>
                                      <p:to>
                                        <p:strVal val="visible"/>
                                      </p:to>
                                    </p:set>
                                    <p:animEffect transition="in" filter="fade">
                                      <p:cBhvr>
                                        <p:cTn id="36" dur="500"/>
                                        <p:tgtEl>
                                          <p:spTgt spid="46"/>
                                        </p:tgtEl>
                                      </p:cBhvr>
                                    </p:animEffect>
                                    <p:anim calcmode="lin" valueType="num">
                                      <p:cBhvr>
                                        <p:cTn id="37" dur="500" fill="hold"/>
                                        <p:tgtEl>
                                          <p:spTgt spid="46"/>
                                        </p:tgtEl>
                                        <p:attrNameLst>
                                          <p:attrName>ppt_x</p:attrName>
                                        </p:attrNameLst>
                                      </p:cBhvr>
                                      <p:tavLst>
                                        <p:tav tm="0">
                                          <p:val>
                                            <p:strVal val="#ppt_x"/>
                                          </p:val>
                                        </p:tav>
                                        <p:tav tm="100000">
                                          <p:val>
                                            <p:strVal val="#ppt_x"/>
                                          </p:val>
                                        </p:tav>
                                      </p:tavLst>
                                    </p:anim>
                                    <p:anim calcmode="lin" valueType="num">
                                      <p:cBhvr>
                                        <p:cTn id="38" dur="500" fill="hold"/>
                                        <p:tgtEl>
                                          <p:spTgt spid="46"/>
                                        </p:tgtEl>
                                        <p:attrNameLst>
                                          <p:attrName>ppt_y</p:attrName>
                                        </p:attrNameLst>
                                      </p:cBhvr>
                                      <p:tavLst>
                                        <p:tav tm="0">
                                          <p:val>
                                            <p:strVal val="#ppt_y+.1"/>
                                          </p:val>
                                        </p:tav>
                                        <p:tav tm="100000">
                                          <p:val>
                                            <p:strVal val="#ppt_y"/>
                                          </p:val>
                                        </p:tav>
                                      </p:tavLst>
                                    </p:anim>
                                  </p:childTnLst>
                                </p:cTn>
                              </p:par>
                            </p:childTnLst>
                          </p:cTn>
                        </p:par>
                        <p:par>
                          <p:cTn id="39" fill="hold">
                            <p:stCondLst>
                              <p:cond delay="3000"/>
                            </p:stCondLst>
                            <p:childTnLst>
                              <p:par>
                                <p:cTn id="40" presetID="42" presetClass="entr" presetSubtype="0" fill="hold" nodeType="afterEffect">
                                  <p:stCondLst>
                                    <p:cond delay="0"/>
                                  </p:stCondLst>
                                  <p:childTnLst>
                                    <p:set>
                                      <p:cBhvr>
                                        <p:cTn id="41" dur="1" fill="hold">
                                          <p:stCondLst>
                                            <p:cond delay="0"/>
                                          </p:stCondLst>
                                        </p:cTn>
                                        <p:tgtEl>
                                          <p:spTgt spid="55"/>
                                        </p:tgtEl>
                                        <p:attrNameLst>
                                          <p:attrName>style.visibility</p:attrName>
                                        </p:attrNameLst>
                                      </p:cBhvr>
                                      <p:to>
                                        <p:strVal val="visible"/>
                                      </p:to>
                                    </p:set>
                                    <p:animEffect transition="in" filter="fade">
                                      <p:cBhvr>
                                        <p:cTn id="42" dur="500"/>
                                        <p:tgtEl>
                                          <p:spTgt spid="55"/>
                                        </p:tgtEl>
                                      </p:cBhvr>
                                    </p:animEffect>
                                    <p:anim calcmode="lin" valueType="num">
                                      <p:cBhvr>
                                        <p:cTn id="43" dur="500" fill="hold"/>
                                        <p:tgtEl>
                                          <p:spTgt spid="55"/>
                                        </p:tgtEl>
                                        <p:attrNameLst>
                                          <p:attrName>ppt_x</p:attrName>
                                        </p:attrNameLst>
                                      </p:cBhvr>
                                      <p:tavLst>
                                        <p:tav tm="0">
                                          <p:val>
                                            <p:strVal val="#ppt_x"/>
                                          </p:val>
                                        </p:tav>
                                        <p:tav tm="100000">
                                          <p:val>
                                            <p:strVal val="#ppt_x"/>
                                          </p:val>
                                        </p:tav>
                                      </p:tavLst>
                                    </p:anim>
                                    <p:anim calcmode="lin" valueType="num">
                                      <p:cBhvr>
                                        <p:cTn id="44" dur="5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ChangeArrowheads="1"/>
          </p:cNvSpPr>
          <p:nvPr/>
        </p:nvSpPr>
        <p:spPr bwMode="auto">
          <a:xfrm>
            <a:off x="0" y="1"/>
            <a:ext cx="12192000" cy="3429000"/>
          </a:xfrm>
          <a:prstGeom prst="rect">
            <a:avLst/>
          </a:prstGeom>
          <a:gradFill>
            <a:gsLst>
              <a:gs pos="100000">
                <a:srgbClr val="0070C0"/>
              </a:gs>
              <a:gs pos="0">
                <a:srgbClr val="00B0F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阿里巴巴普惠体 R" panose="00020600040101010101" charset="-122"/>
              <a:ea typeface="阿里巴巴普惠体 R" panose="00020600040101010101" charset="-122"/>
              <a:cs typeface="阿里巴巴普惠体 R" panose="00020600040101010101" charset="-122"/>
            </a:endParaRPr>
          </a:p>
        </p:txBody>
      </p:sp>
      <p:sp>
        <p:nvSpPr>
          <p:cNvPr id="8" name="矩形 7"/>
          <p:cNvSpPr/>
          <p:nvPr/>
        </p:nvSpPr>
        <p:spPr>
          <a:xfrm>
            <a:off x="355600" y="281668"/>
            <a:ext cx="11480800" cy="6294664"/>
          </a:xfrm>
          <a:prstGeom prst="rect">
            <a:avLst/>
          </a:prstGeom>
          <a:solidFill>
            <a:srgbClr val="F7FBFE"/>
          </a:solidFill>
          <a:ln>
            <a:noFill/>
          </a:ln>
          <a:effectLst>
            <a:outerShdw blurRad="63500" sx="101000" sy="101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思源黑体 CN Regular" panose="020B0500000000000000" pitchFamily="34" charset="-122"/>
              <a:cs typeface="阿里巴巴普惠体 R" panose="00020600040101010101" charset="-122"/>
            </a:endParaRPr>
          </a:p>
        </p:txBody>
      </p:sp>
      <p:pic>
        <p:nvPicPr>
          <p:cNvPr id="11" name="图片 10"/>
          <p:cNvPicPr>
            <a:picLocks noChangeAspect="1"/>
          </p:cNvPicPr>
          <p:nvPr/>
        </p:nvPicPr>
        <p:blipFill>
          <a:blip r:embed="rId6">
            <a:clrChange>
              <a:clrFrom>
                <a:srgbClr val="E9EEF2"/>
              </a:clrFrom>
              <a:clrTo>
                <a:srgbClr val="E9EEF2">
                  <a:alpha val="0"/>
                </a:srgbClr>
              </a:clrTo>
            </a:clrChange>
            <a:extLst>
              <a:ext uri="{28A0092B-C50C-407E-A947-70E740481C1C}">
                <a14:useLocalDpi xmlns:a14="http://schemas.microsoft.com/office/drawing/2010/main" val="0"/>
              </a:ext>
            </a:extLst>
          </a:blip>
          <a:stretch>
            <a:fillRect/>
          </a:stretch>
        </p:blipFill>
        <p:spPr>
          <a:xfrm>
            <a:off x="2154088" y="2427198"/>
            <a:ext cx="7918826" cy="4149134"/>
          </a:xfrm>
          <a:prstGeom prst="rect">
            <a:avLst/>
          </a:prstGeom>
        </p:spPr>
      </p:pic>
      <p:grpSp>
        <p:nvGrpSpPr>
          <p:cNvPr id="18" name="组合 17"/>
          <p:cNvGrpSpPr/>
          <p:nvPr/>
        </p:nvGrpSpPr>
        <p:grpSpPr>
          <a:xfrm>
            <a:off x="1440180" y="1182781"/>
            <a:ext cx="9311640" cy="2117751"/>
            <a:chOff x="1440180" y="2865111"/>
            <a:chExt cx="9311640" cy="2117751"/>
          </a:xfrm>
        </p:grpSpPr>
        <p:sp>
          <p:nvSpPr>
            <p:cNvPr id="19" name="PA-文本框 11"/>
            <p:cNvSpPr txBox="1"/>
            <p:nvPr>
              <p:custDataLst>
                <p:tags r:id="rId1"/>
              </p:custDataLst>
            </p:nvPr>
          </p:nvSpPr>
          <p:spPr>
            <a:xfrm>
              <a:off x="1440180" y="2865111"/>
              <a:ext cx="9311640" cy="1323439"/>
            </a:xfrm>
            <a:prstGeom prst="rect">
              <a:avLst/>
            </a:prstGeom>
          </p:spPr>
          <p:txBody>
            <a:bodyPr wrap="square" rtlCol="0">
              <a:spAutoFit/>
            </a:bodyPr>
            <a:lstStyle/>
            <a:p>
              <a:pPr algn="dist"/>
              <a:r>
                <a:rPr lang="zh-CN" altLang="en-US" sz="8000" spc="-300" dirty="0">
                  <a:ln w="19050">
                    <a:noFill/>
                  </a:ln>
                  <a:solidFill>
                    <a:srgbClr val="00A8E7"/>
                  </a:solidFill>
                  <a:latin typeface="站酷小薇LOGO体" panose="02010600010101010101" pitchFamily="2" charset="-122"/>
                  <a:ea typeface="站酷小薇LOGO体" panose="02010600010101010101" pitchFamily="2" charset="-122"/>
                  <a:cs typeface="阿里巴巴普惠体 R" panose="00020600040101010101" charset="-122"/>
                  <a:sym typeface="站酷小薇LOGO体" panose="02010600010101010101" pitchFamily="2" charset="-122"/>
                </a:rPr>
                <a:t>宠物店开业活动策划</a:t>
              </a:r>
              <a:endParaRPr lang="zh-CN" altLang="en-US" sz="4400" spc="-300" dirty="0">
                <a:ln w="19050">
                  <a:noFill/>
                </a:ln>
                <a:solidFill>
                  <a:srgbClr val="00A8E7"/>
                </a:solidFill>
                <a:latin typeface="站酷小薇LOGO体" panose="02010600010101010101" pitchFamily="2" charset="-122"/>
                <a:ea typeface="站酷小薇LOGO体" panose="02010600010101010101" pitchFamily="2" charset="-122"/>
                <a:cs typeface="阿里巴巴普惠体 R" panose="00020600040101010101" charset="-122"/>
                <a:sym typeface="站酷小薇LOGO体" panose="02010600010101010101" pitchFamily="2" charset="-122"/>
              </a:endParaRPr>
            </a:p>
          </p:txBody>
        </p:sp>
        <p:sp>
          <p:nvSpPr>
            <p:cNvPr id="20" name="PA-文本框 13"/>
            <p:cNvSpPr txBox="1"/>
            <p:nvPr>
              <p:custDataLst>
                <p:tags r:id="rId2"/>
              </p:custDataLst>
            </p:nvPr>
          </p:nvSpPr>
          <p:spPr>
            <a:xfrm>
              <a:off x="3396702" y="4234270"/>
              <a:ext cx="5660212" cy="369332"/>
            </a:xfrm>
            <a:prstGeom prst="rect">
              <a:avLst/>
            </a:prstGeom>
            <a:noFill/>
          </p:spPr>
          <p:txBody>
            <a:bodyPr wrap="square" rtlCol="0">
              <a:spAutoFit/>
            </a:bodyPr>
            <a:lstStyle/>
            <a:p>
              <a:pPr algn="dist"/>
              <a:r>
                <a:rPr lang="zh-CN" altLang="en-US" dirty="0">
                  <a:solidFill>
                    <a:srgbClr val="00A8E7"/>
                  </a:solidFill>
                  <a:latin typeface="阿里巴巴普惠体 R" panose="00020600040101010101" charset="-122"/>
                  <a:ea typeface="阿里巴巴普惠体 R" panose="00020600040101010101" charset="-122"/>
                  <a:cs typeface="阿里巴巴普惠体 R" panose="00020600040101010101" charset="-122"/>
                  <a:sym typeface="阿里巴巴普惠体 R" panose="00020600040101010101" charset="-122"/>
                </a:rPr>
                <a:t>开业庆典</a:t>
              </a:r>
              <a:r>
                <a:rPr lang="en-US" altLang="zh-CN" dirty="0">
                  <a:solidFill>
                    <a:srgbClr val="00A8E7"/>
                  </a:solidFill>
                  <a:latin typeface="阿里巴巴普惠体 R" panose="00020600040101010101" charset="-122"/>
                  <a:ea typeface="阿里巴巴普惠体 R" panose="00020600040101010101" charset="-122"/>
                  <a:cs typeface="阿里巴巴普惠体 R" panose="00020600040101010101" charset="-122"/>
                  <a:sym typeface="阿里巴巴普惠体 R" panose="00020600040101010101" charset="-122"/>
                </a:rPr>
                <a:t>| </a:t>
              </a:r>
              <a:r>
                <a:rPr lang="zh-CN" altLang="en-US" dirty="0">
                  <a:solidFill>
                    <a:srgbClr val="00A8E7"/>
                  </a:solidFill>
                  <a:latin typeface="阿里巴巴普惠体 R" panose="00020600040101010101" charset="-122"/>
                  <a:ea typeface="阿里巴巴普惠体 R" panose="00020600040101010101" charset="-122"/>
                  <a:cs typeface="阿里巴巴普惠体 R" panose="00020600040101010101" charset="-122"/>
                  <a:sym typeface="阿里巴巴普惠体 R" panose="00020600040101010101" charset="-122"/>
                </a:rPr>
                <a:t>酬宾活动 </a:t>
              </a:r>
              <a:r>
                <a:rPr lang="en-US" altLang="zh-CN" dirty="0">
                  <a:solidFill>
                    <a:srgbClr val="00A8E7"/>
                  </a:solidFill>
                  <a:latin typeface="阿里巴巴普惠体 R" panose="00020600040101010101" charset="-122"/>
                  <a:ea typeface="阿里巴巴普惠体 R" panose="00020600040101010101" charset="-122"/>
                  <a:cs typeface="阿里巴巴普惠体 R" panose="00020600040101010101" charset="-122"/>
                  <a:sym typeface="阿里巴巴普惠体 R" panose="00020600040101010101" charset="-122"/>
                </a:rPr>
                <a:t>| </a:t>
              </a:r>
              <a:r>
                <a:rPr lang="zh-CN" altLang="en-US" dirty="0">
                  <a:solidFill>
                    <a:srgbClr val="00A8E7"/>
                  </a:solidFill>
                  <a:latin typeface="阿里巴巴普惠体 R" panose="00020600040101010101" charset="-122"/>
                  <a:ea typeface="阿里巴巴普惠体 R" panose="00020600040101010101" charset="-122"/>
                  <a:cs typeface="阿里巴巴普惠体 R" panose="00020600040101010101" charset="-122"/>
                  <a:sym typeface="阿里巴巴普惠体 R" panose="00020600040101010101" charset="-122"/>
                </a:rPr>
                <a:t>周年店庆</a:t>
              </a:r>
            </a:p>
          </p:txBody>
        </p:sp>
        <p:sp>
          <p:nvSpPr>
            <p:cNvPr id="21" name="PA-文本框 13"/>
            <p:cNvSpPr txBox="1"/>
            <p:nvPr>
              <p:custDataLst>
                <p:tags r:id="rId3"/>
              </p:custDataLst>
            </p:nvPr>
          </p:nvSpPr>
          <p:spPr>
            <a:xfrm>
              <a:off x="3419473" y="4767418"/>
              <a:ext cx="5353052" cy="215444"/>
            </a:xfrm>
            <a:prstGeom prst="rect">
              <a:avLst/>
            </a:prstGeom>
            <a:noFill/>
          </p:spPr>
          <p:txBody>
            <a:bodyPr wrap="square" rtlCol="0">
              <a:spAutoFit/>
            </a:bodyPr>
            <a:lstStyle/>
            <a:p>
              <a:pPr algn="dist"/>
              <a:r>
                <a:rPr lang="en-US" altLang="zh-CN" sz="800" dirty="0">
                  <a:solidFill>
                    <a:srgbClr val="00A8E7"/>
                  </a:solidFill>
                  <a:latin typeface="阿里巴巴普惠体 R" panose="00020600040101010101" charset="-122"/>
                  <a:ea typeface="阿里巴巴普惠体 R" panose="00020600040101010101" charset="-122"/>
                  <a:cs typeface="阿里巴巴普惠体 R" panose="00020600040101010101" charset="-122"/>
                  <a:sym typeface="阿里巴巴普惠体 R" panose="00020600040101010101" charset="-122"/>
                </a:rPr>
                <a:t>PET STORE OPENING EVENT PLANNING</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par>
                                <p:cTn id="10" presetID="53" presetClass="entr" presetSubtype="16"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ChangeArrowheads="1"/>
          </p:cNvSpPr>
          <p:nvPr/>
        </p:nvSpPr>
        <p:spPr bwMode="auto">
          <a:xfrm>
            <a:off x="0" y="1"/>
            <a:ext cx="12192000" cy="3429000"/>
          </a:xfrm>
          <a:prstGeom prst="rect">
            <a:avLst/>
          </a:prstGeom>
          <a:gradFill>
            <a:gsLst>
              <a:gs pos="100000">
                <a:srgbClr val="0070C0"/>
              </a:gs>
              <a:gs pos="0">
                <a:srgbClr val="00B0F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阿里巴巴普惠体 R" panose="00020600040101010101" charset="-122"/>
              <a:ea typeface="阿里巴巴普惠体 R" panose="00020600040101010101" charset="-122"/>
              <a:cs typeface="阿里巴巴普惠体 R" panose="00020600040101010101" charset="-122"/>
            </a:endParaRPr>
          </a:p>
        </p:txBody>
      </p:sp>
      <p:sp>
        <p:nvSpPr>
          <p:cNvPr id="8" name="矩形 7"/>
          <p:cNvSpPr/>
          <p:nvPr/>
        </p:nvSpPr>
        <p:spPr>
          <a:xfrm>
            <a:off x="355600" y="281668"/>
            <a:ext cx="11480800" cy="6294664"/>
          </a:xfrm>
          <a:prstGeom prst="rect">
            <a:avLst/>
          </a:prstGeom>
          <a:solidFill>
            <a:srgbClr val="F7FBFE"/>
          </a:solidFill>
          <a:ln>
            <a:noFill/>
          </a:ln>
          <a:effectLst>
            <a:outerShdw blurRad="63500" sx="101000" sy="101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思源黑体 CN Regular" panose="020B0500000000000000" pitchFamily="34" charset="-122"/>
              <a:cs typeface="阿里巴巴普惠体 R" panose="00020600040101010101" charset="-122"/>
            </a:endParaRPr>
          </a:p>
        </p:txBody>
      </p:sp>
      <p:sp>
        <p:nvSpPr>
          <p:cNvPr id="9" name="PA-文本框 11"/>
          <p:cNvSpPr txBox="1"/>
          <p:nvPr>
            <p:custDataLst>
              <p:tags r:id="rId1"/>
            </p:custDataLst>
          </p:nvPr>
        </p:nvSpPr>
        <p:spPr>
          <a:xfrm>
            <a:off x="4789714" y="945114"/>
            <a:ext cx="2612572" cy="1323439"/>
          </a:xfrm>
          <a:prstGeom prst="rect">
            <a:avLst/>
          </a:prstGeom>
        </p:spPr>
        <p:txBody>
          <a:bodyPr wrap="square" rtlCol="0">
            <a:spAutoFit/>
          </a:bodyPr>
          <a:lstStyle/>
          <a:p>
            <a:pPr algn="ctr"/>
            <a:r>
              <a:rPr lang="zh-CN" altLang="en-US" sz="8000" dirty="0">
                <a:ln w="19050">
                  <a:noFill/>
                </a:ln>
                <a:solidFill>
                  <a:srgbClr val="00A8E7"/>
                </a:solidFill>
                <a:latin typeface="站酷小薇LOGO体" panose="02010600010101010101" pitchFamily="2" charset="-122"/>
                <a:ea typeface="站酷小薇LOGO体" panose="02010600010101010101" pitchFamily="2" charset="-122"/>
                <a:cs typeface="阿里巴巴普惠体 R" panose="00020600040101010101" charset="-122"/>
                <a:sym typeface="站酷小薇LOGO体" panose="02010600010101010101" pitchFamily="2" charset="-122"/>
              </a:rPr>
              <a:t>目录</a:t>
            </a:r>
            <a:endParaRPr lang="zh-CN" altLang="en-US" sz="4400" dirty="0">
              <a:ln w="19050">
                <a:noFill/>
              </a:ln>
              <a:solidFill>
                <a:srgbClr val="00A8E7"/>
              </a:solidFill>
              <a:latin typeface="站酷小薇LOGO体" panose="02010600010101010101" pitchFamily="2" charset="-122"/>
              <a:ea typeface="站酷小薇LOGO体" panose="02010600010101010101" pitchFamily="2" charset="-122"/>
              <a:cs typeface="阿里巴巴普惠体 R" panose="00020600040101010101" charset="-122"/>
              <a:sym typeface="站酷小薇LOGO体" panose="02010600010101010101" pitchFamily="2" charset="-122"/>
            </a:endParaRPr>
          </a:p>
        </p:txBody>
      </p:sp>
      <p:grpSp>
        <p:nvGrpSpPr>
          <p:cNvPr id="3" name="组合 2"/>
          <p:cNvGrpSpPr/>
          <p:nvPr/>
        </p:nvGrpSpPr>
        <p:grpSpPr>
          <a:xfrm>
            <a:off x="1567542" y="2914599"/>
            <a:ext cx="3677558" cy="830997"/>
            <a:chOff x="1567542" y="2221675"/>
            <a:chExt cx="3677558" cy="830997"/>
          </a:xfrm>
        </p:grpSpPr>
        <p:sp>
          <p:nvSpPr>
            <p:cNvPr id="10" name="PA-文本框 11"/>
            <p:cNvSpPr txBox="1"/>
            <p:nvPr>
              <p:custDataLst>
                <p:tags r:id="rId5"/>
              </p:custDataLst>
            </p:nvPr>
          </p:nvSpPr>
          <p:spPr>
            <a:xfrm>
              <a:off x="1567542" y="2221675"/>
              <a:ext cx="899886" cy="830997"/>
            </a:xfrm>
            <a:prstGeom prst="rect">
              <a:avLst/>
            </a:prstGeom>
          </p:spPr>
          <p:txBody>
            <a:bodyPr wrap="square" rtlCol="0">
              <a:spAutoFit/>
            </a:bodyPr>
            <a:lstStyle/>
            <a:p>
              <a:pPr algn="ctr"/>
              <a:r>
                <a:rPr lang="en-US" altLang="zh-CN" sz="4800" dirty="0">
                  <a:ln w="19050">
                    <a:noFill/>
                  </a:ln>
                  <a:solidFill>
                    <a:srgbClr val="00A8E7"/>
                  </a:solidFill>
                  <a:latin typeface="站酷小薇LOGO体" panose="02010600010101010101" pitchFamily="2" charset="-122"/>
                  <a:ea typeface="站酷小薇LOGO体" panose="02010600010101010101" pitchFamily="2" charset="-122"/>
                  <a:cs typeface="阿里巴巴普惠体 R" panose="00020600040101010101" charset="-122"/>
                  <a:sym typeface="站酷小薇LOGO体" panose="02010600010101010101" pitchFamily="2" charset="-122"/>
                </a:rPr>
                <a:t>01.</a:t>
              </a:r>
              <a:endParaRPr lang="zh-CN" altLang="en-US" sz="2400" dirty="0">
                <a:ln w="19050">
                  <a:noFill/>
                </a:ln>
                <a:solidFill>
                  <a:srgbClr val="00A8E7"/>
                </a:solidFill>
                <a:latin typeface="站酷小薇LOGO体" panose="02010600010101010101" pitchFamily="2" charset="-122"/>
                <a:ea typeface="站酷小薇LOGO体" panose="02010600010101010101" pitchFamily="2" charset="-122"/>
                <a:cs typeface="阿里巴巴普惠体 R" panose="00020600040101010101" charset="-122"/>
                <a:sym typeface="站酷小薇LOGO体" panose="02010600010101010101" pitchFamily="2" charset="-122"/>
              </a:endParaRPr>
            </a:p>
          </p:txBody>
        </p:sp>
        <p:sp>
          <p:nvSpPr>
            <p:cNvPr id="2" name="文本框 1"/>
            <p:cNvSpPr txBox="1"/>
            <p:nvPr/>
          </p:nvSpPr>
          <p:spPr>
            <a:xfrm>
              <a:off x="2467428" y="2344786"/>
              <a:ext cx="2777672" cy="584775"/>
            </a:xfrm>
            <a:prstGeom prst="rect">
              <a:avLst/>
            </a:prstGeom>
            <a:noFill/>
          </p:spPr>
          <p:txBody>
            <a:bodyPr wrap="square" rtlCol="0">
              <a:spAutoFit/>
            </a:bodyPr>
            <a:lstStyle/>
            <a:p>
              <a:pPr algn="dist"/>
              <a:r>
                <a:rPr lang="zh-CN" altLang="en-US" sz="3200" dirty="0">
                  <a:ln w="19050">
                    <a:noFill/>
                  </a:ln>
                  <a:latin typeface="站酷小薇LOGO体" panose="02010600010101010101" pitchFamily="2" charset="-122"/>
                  <a:ea typeface="站酷小薇LOGO体" panose="02010600010101010101" pitchFamily="2" charset="-122"/>
                  <a:cs typeface="阿里巴巴普惠体 R" panose="00020600040101010101" charset="-122"/>
                </a:rPr>
                <a:t>添加标题内容</a:t>
              </a:r>
            </a:p>
          </p:txBody>
        </p:sp>
      </p:grpSp>
      <p:grpSp>
        <p:nvGrpSpPr>
          <p:cNvPr id="13" name="组合 12"/>
          <p:cNvGrpSpPr/>
          <p:nvPr/>
        </p:nvGrpSpPr>
        <p:grpSpPr>
          <a:xfrm>
            <a:off x="1567542" y="4366158"/>
            <a:ext cx="3677558" cy="830997"/>
            <a:chOff x="1567542" y="2221675"/>
            <a:chExt cx="3677558" cy="830997"/>
          </a:xfrm>
        </p:grpSpPr>
        <p:sp>
          <p:nvSpPr>
            <p:cNvPr id="14" name="PA-文本框 11"/>
            <p:cNvSpPr txBox="1"/>
            <p:nvPr>
              <p:custDataLst>
                <p:tags r:id="rId4"/>
              </p:custDataLst>
            </p:nvPr>
          </p:nvSpPr>
          <p:spPr>
            <a:xfrm>
              <a:off x="1567542" y="2221675"/>
              <a:ext cx="899886" cy="830997"/>
            </a:xfrm>
            <a:prstGeom prst="rect">
              <a:avLst/>
            </a:prstGeom>
          </p:spPr>
          <p:txBody>
            <a:bodyPr wrap="square" rtlCol="0">
              <a:spAutoFit/>
            </a:bodyPr>
            <a:lstStyle/>
            <a:p>
              <a:pPr algn="ctr"/>
              <a:r>
                <a:rPr lang="en-US" altLang="zh-CN" sz="4800" dirty="0">
                  <a:ln w="19050">
                    <a:noFill/>
                  </a:ln>
                  <a:solidFill>
                    <a:srgbClr val="00A8E7"/>
                  </a:solidFill>
                  <a:latin typeface="站酷小薇LOGO体" panose="02010600010101010101" pitchFamily="2" charset="-122"/>
                  <a:ea typeface="站酷小薇LOGO体" panose="02010600010101010101" pitchFamily="2" charset="-122"/>
                  <a:cs typeface="阿里巴巴普惠体 R" panose="00020600040101010101" charset="-122"/>
                  <a:sym typeface="站酷小薇LOGO体" panose="02010600010101010101" pitchFamily="2" charset="-122"/>
                </a:rPr>
                <a:t>03.</a:t>
              </a:r>
              <a:endParaRPr lang="zh-CN" altLang="en-US" sz="2400" dirty="0">
                <a:ln w="19050">
                  <a:noFill/>
                </a:ln>
                <a:solidFill>
                  <a:srgbClr val="00A8E7"/>
                </a:solidFill>
                <a:latin typeface="站酷小薇LOGO体" panose="02010600010101010101" pitchFamily="2" charset="-122"/>
                <a:ea typeface="站酷小薇LOGO体" panose="02010600010101010101" pitchFamily="2" charset="-122"/>
                <a:cs typeface="阿里巴巴普惠体 R" panose="00020600040101010101" charset="-122"/>
                <a:sym typeface="站酷小薇LOGO体" panose="02010600010101010101" pitchFamily="2" charset="-122"/>
              </a:endParaRPr>
            </a:p>
          </p:txBody>
        </p:sp>
        <p:sp>
          <p:nvSpPr>
            <p:cNvPr id="15" name="文本框 14"/>
            <p:cNvSpPr txBox="1"/>
            <p:nvPr/>
          </p:nvSpPr>
          <p:spPr>
            <a:xfrm>
              <a:off x="2467428" y="2344786"/>
              <a:ext cx="2777672" cy="584775"/>
            </a:xfrm>
            <a:prstGeom prst="rect">
              <a:avLst/>
            </a:prstGeom>
            <a:noFill/>
          </p:spPr>
          <p:txBody>
            <a:bodyPr wrap="square" rtlCol="0">
              <a:spAutoFit/>
            </a:bodyPr>
            <a:lstStyle/>
            <a:p>
              <a:pPr algn="dist"/>
              <a:r>
                <a:rPr lang="zh-CN" altLang="en-US" sz="3200" dirty="0">
                  <a:ln w="19050">
                    <a:noFill/>
                  </a:ln>
                  <a:latin typeface="站酷小薇LOGO体" panose="02010600010101010101" pitchFamily="2" charset="-122"/>
                  <a:ea typeface="站酷小薇LOGO体" panose="02010600010101010101" pitchFamily="2" charset="-122"/>
                  <a:cs typeface="阿里巴巴普惠体 R" panose="00020600040101010101" charset="-122"/>
                </a:rPr>
                <a:t>添加标题内容</a:t>
              </a:r>
            </a:p>
          </p:txBody>
        </p:sp>
      </p:grpSp>
      <p:grpSp>
        <p:nvGrpSpPr>
          <p:cNvPr id="16" name="组合 15"/>
          <p:cNvGrpSpPr/>
          <p:nvPr/>
        </p:nvGrpSpPr>
        <p:grpSpPr>
          <a:xfrm>
            <a:off x="6393542" y="2914599"/>
            <a:ext cx="3677558" cy="830997"/>
            <a:chOff x="1567542" y="2221675"/>
            <a:chExt cx="3677558" cy="830997"/>
          </a:xfrm>
        </p:grpSpPr>
        <p:sp>
          <p:nvSpPr>
            <p:cNvPr id="17" name="PA-文本框 11"/>
            <p:cNvSpPr txBox="1"/>
            <p:nvPr>
              <p:custDataLst>
                <p:tags r:id="rId3"/>
              </p:custDataLst>
            </p:nvPr>
          </p:nvSpPr>
          <p:spPr>
            <a:xfrm>
              <a:off x="1567542" y="2221675"/>
              <a:ext cx="899886" cy="830997"/>
            </a:xfrm>
            <a:prstGeom prst="rect">
              <a:avLst/>
            </a:prstGeom>
          </p:spPr>
          <p:txBody>
            <a:bodyPr wrap="square" rtlCol="0">
              <a:spAutoFit/>
            </a:bodyPr>
            <a:lstStyle/>
            <a:p>
              <a:pPr algn="ctr"/>
              <a:r>
                <a:rPr lang="en-US" altLang="zh-CN" sz="4800" dirty="0">
                  <a:ln w="19050">
                    <a:noFill/>
                  </a:ln>
                  <a:solidFill>
                    <a:srgbClr val="00A8E7"/>
                  </a:solidFill>
                  <a:latin typeface="站酷小薇LOGO体" panose="02010600010101010101" pitchFamily="2" charset="-122"/>
                  <a:ea typeface="站酷小薇LOGO体" panose="02010600010101010101" pitchFamily="2" charset="-122"/>
                  <a:cs typeface="阿里巴巴普惠体 R" panose="00020600040101010101" charset="-122"/>
                  <a:sym typeface="站酷小薇LOGO体" panose="02010600010101010101" pitchFamily="2" charset="-122"/>
                </a:rPr>
                <a:t>02.</a:t>
              </a:r>
              <a:endParaRPr lang="zh-CN" altLang="en-US" sz="2400" dirty="0">
                <a:ln w="19050">
                  <a:noFill/>
                </a:ln>
                <a:solidFill>
                  <a:srgbClr val="00A8E7"/>
                </a:solidFill>
                <a:latin typeface="站酷小薇LOGO体" panose="02010600010101010101" pitchFamily="2" charset="-122"/>
                <a:ea typeface="站酷小薇LOGO体" panose="02010600010101010101" pitchFamily="2" charset="-122"/>
                <a:cs typeface="阿里巴巴普惠体 R" panose="00020600040101010101" charset="-122"/>
                <a:sym typeface="站酷小薇LOGO体" panose="02010600010101010101" pitchFamily="2" charset="-122"/>
              </a:endParaRPr>
            </a:p>
          </p:txBody>
        </p:sp>
        <p:sp>
          <p:nvSpPr>
            <p:cNvPr id="22" name="文本框 21"/>
            <p:cNvSpPr txBox="1"/>
            <p:nvPr/>
          </p:nvSpPr>
          <p:spPr>
            <a:xfrm>
              <a:off x="2467428" y="2344786"/>
              <a:ext cx="2777672" cy="584775"/>
            </a:xfrm>
            <a:prstGeom prst="rect">
              <a:avLst/>
            </a:prstGeom>
            <a:noFill/>
          </p:spPr>
          <p:txBody>
            <a:bodyPr wrap="square" rtlCol="0">
              <a:spAutoFit/>
            </a:bodyPr>
            <a:lstStyle/>
            <a:p>
              <a:pPr algn="dist"/>
              <a:r>
                <a:rPr lang="zh-CN" altLang="en-US" sz="3200" dirty="0">
                  <a:ln w="19050">
                    <a:noFill/>
                  </a:ln>
                  <a:latin typeface="站酷小薇LOGO体" panose="02010600010101010101" pitchFamily="2" charset="-122"/>
                  <a:ea typeface="站酷小薇LOGO体" panose="02010600010101010101" pitchFamily="2" charset="-122"/>
                  <a:cs typeface="阿里巴巴普惠体 R" panose="00020600040101010101" charset="-122"/>
                </a:rPr>
                <a:t>添加标题内容</a:t>
              </a:r>
            </a:p>
          </p:txBody>
        </p:sp>
      </p:grpSp>
      <p:grpSp>
        <p:nvGrpSpPr>
          <p:cNvPr id="23" name="组合 22"/>
          <p:cNvGrpSpPr/>
          <p:nvPr/>
        </p:nvGrpSpPr>
        <p:grpSpPr>
          <a:xfrm>
            <a:off x="6393542" y="4366158"/>
            <a:ext cx="3677558" cy="830997"/>
            <a:chOff x="1567542" y="2221675"/>
            <a:chExt cx="3677558" cy="830997"/>
          </a:xfrm>
        </p:grpSpPr>
        <p:sp>
          <p:nvSpPr>
            <p:cNvPr id="24" name="PA-文本框 11"/>
            <p:cNvSpPr txBox="1"/>
            <p:nvPr>
              <p:custDataLst>
                <p:tags r:id="rId2"/>
              </p:custDataLst>
            </p:nvPr>
          </p:nvSpPr>
          <p:spPr>
            <a:xfrm>
              <a:off x="1567542" y="2221675"/>
              <a:ext cx="899886" cy="830997"/>
            </a:xfrm>
            <a:prstGeom prst="rect">
              <a:avLst/>
            </a:prstGeom>
          </p:spPr>
          <p:txBody>
            <a:bodyPr wrap="square" rtlCol="0">
              <a:spAutoFit/>
            </a:bodyPr>
            <a:lstStyle/>
            <a:p>
              <a:pPr algn="ctr"/>
              <a:r>
                <a:rPr lang="en-US" altLang="zh-CN" sz="4800" dirty="0">
                  <a:ln w="19050">
                    <a:noFill/>
                  </a:ln>
                  <a:solidFill>
                    <a:srgbClr val="00A8E7"/>
                  </a:solidFill>
                  <a:latin typeface="站酷小薇LOGO体" panose="02010600010101010101" pitchFamily="2" charset="-122"/>
                  <a:ea typeface="站酷小薇LOGO体" panose="02010600010101010101" pitchFamily="2" charset="-122"/>
                  <a:cs typeface="阿里巴巴普惠体 R" panose="00020600040101010101" charset="-122"/>
                  <a:sym typeface="站酷小薇LOGO体" panose="02010600010101010101" pitchFamily="2" charset="-122"/>
                </a:rPr>
                <a:t>04.</a:t>
              </a:r>
              <a:endParaRPr lang="zh-CN" altLang="en-US" sz="2400" dirty="0">
                <a:ln w="19050">
                  <a:noFill/>
                </a:ln>
                <a:solidFill>
                  <a:srgbClr val="00A8E7"/>
                </a:solidFill>
                <a:latin typeface="站酷小薇LOGO体" panose="02010600010101010101" pitchFamily="2" charset="-122"/>
                <a:ea typeface="站酷小薇LOGO体" panose="02010600010101010101" pitchFamily="2" charset="-122"/>
                <a:cs typeface="阿里巴巴普惠体 R" panose="00020600040101010101" charset="-122"/>
                <a:sym typeface="站酷小薇LOGO体" panose="02010600010101010101" pitchFamily="2" charset="-122"/>
              </a:endParaRPr>
            </a:p>
          </p:txBody>
        </p:sp>
        <p:sp>
          <p:nvSpPr>
            <p:cNvPr id="25" name="文本框 24"/>
            <p:cNvSpPr txBox="1"/>
            <p:nvPr/>
          </p:nvSpPr>
          <p:spPr>
            <a:xfrm>
              <a:off x="2467428" y="2344786"/>
              <a:ext cx="2777672" cy="584775"/>
            </a:xfrm>
            <a:prstGeom prst="rect">
              <a:avLst/>
            </a:prstGeom>
            <a:noFill/>
          </p:spPr>
          <p:txBody>
            <a:bodyPr wrap="square" rtlCol="0">
              <a:spAutoFit/>
            </a:bodyPr>
            <a:lstStyle/>
            <a:p>
              <a:pPr algn="dist"/>
              <a:r>
                <a:rPr lang="zh-CN" altLang="en-US" sz="3200" dirty="0">
                  <a:ln w="19050">
                    <a:noFill/>
                  </a:ln>
                  <a:latin typeface="站酷小薇LOGO体" panose="02010600010101010101" pitchFamily="2" charset="-122"/>
                  <a:ea typeface="站酷小薇LOGO体" panose="02010600010101010101" pitchFamily="2" charset="-122"/>
                  <a:cs typeface="阿里巴巴普惠体 R" panose="00020600040101010101" charset="-122"/>
                </a:rPr>
                <a:t>添加标题内容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par>
                                <p:cTn id="15" presetID="53" presetClass="entr" presetSubtype="16"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fltVal val="0"/>
                                          </p:val>
                                        </p:tav>
                                        <p:tav tm="100000">
                                          <p:val>
                                            <p:strVal val="#ppt_w"/>
                                          </p:val>
                                        </p:tav>
                                      </p:tavLst>
                                    </p:anim>
                                    <p:anim calcmode="lin" valueType="num">
                                      <p:cBhvr>
                                        <p:cTn id="18" dur="500" fill="hold"/>
                                        <p:tgtEl>
                                          <p:spTgt spid="13"/>
                                        </p:tgtEl>
                                        <p:attrNameLst>
                                          <p:attrName>ppt_h</p:attrName>
                                        </p:attrNameLst>
                                      </p:cBhvr>
                                      <p:tavLst>
                                        <p:tav tm="0">
                                          <p:val>
                                            <p:fltVal val="0"/>
                                          </p:val>
                                        </p:tav>
                                        <p:tav tm="100000">
                                          <p:val>
                                            <p:strVal val="#ppt_h"/>
                                          </p:val>
                                        </p:tav>
                                      </p:tavLst>
                                    </p:anim>
                                    <p:animEffect transition="in" filter="fade">
                                      <p:cBhvr>
                                        <p:cTn id="19" dur="500"/>
                                        <p:tgtEl>
                                          <p:spTgt spid="13"/>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53" presetClass="entr" presetSubtype="16"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p:cTn id="27" dur="500" fill="hold"/>
                                        <p:tgtEl>
                                          <p:spTgt spid="23"/>
                                        </p:tgtEl>
                                        <p:attrNameLst>
                                          <p:attrName>ppt_w</p:attrName>
                                        </p:attrNameLst>
                                      </p:cBhvr>
                                      <p:tavLst>
                                        <p:tav tm="0">
                                          <p:val>
                                            <p:fltVal val="0"/>
                                          </p:val>
                                        </p:tav>
                                        <p:tav tm="100000">
                                          <p:val>
                                            <p:strVal val="#ppt_w"/>
                                          </p:val>
                                        </p:tav>
                                      </p:tavLst>
                                    </p:anim>
                                    <p:anim calcmode="lin" valueType="num">
                                      <p:cBhvr>
                                        <p:cTn id="28" dur="500" fill="hold"/>
                                        <p:tgtEl>
                                          <p:spTgt spid="23"/>
                                        </p:tgtEl>
                                        <p:attrNameLst>
                                          <p:attrName>ppt_h</p:attrName>
                                        </p:attrNameLst>
                                      </p:cBhvr>
                                      <p:tavLst>
                                        <p:tav tm="0">
                                          <p:val>
                                            <p:fltVal val="0"/>
                                          </p:val>
                                        </p:tav>
                                        <p:tav tm="100000">
                                          <p:val>
                                            <p:strVal val="#ppt_h"/>
                                          </p:val>
                                        </p:tav>
                                      </p:tavLst>
                                    </p:anim>
                                    <p:animEffect transition="in" filter="fade">
                                      <p:cBhvr>
                                        <p:cTn id="2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ChangeArrowheads="1"/>
          </p:cNvSpPr>
          <p:nvPr/>
        </p:nvSpPr>
        <p:spPr bwMode="auto">
          <a:xfrm>
            <a:off x="0" y="1"/>
            <a:ext cx="12192000" cy="3429000"/>
          </a:xfrm>
          <a:prstGeom prst="rect">
            <a:avLst/>
          </a:prstGeom>
          <a:gradFill>
            <a:gsLst>
              <a:gs pos="100000">
                <a:srgbClr val="0070C0"/>
              </a:gs>
              <a:gs pos="0">
                <a:srgbClr val="00B0F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阿里巴巴普惠体 R" panose="00020600040101010101" charset="-122"/>
              <a:ea typeface="阿里巴巴普惠体 R" panose="00020600040101010101" charset="-122"/>
              <a:cs typeface="阿里巴巴普惠体 R" panose="00020600040101010101" charset="-122"/>
            </a:endParaRPr>
          </a:p>
        </p:txBody>
      </p:sp>
      <p:sp>
        <p:nvSpPr>
          <p:cNvPr id="8" name="矩形 7"/>
          <p:cNvSpPr/>
          <p:nvPr/>
        </p:nvSpPr>
        <p:spPr>
          <a:xfrm>
            <a:off x="355600" y="281668"/>
            <a:ext cx="11480800" cy="6294664"/>
          </a:xfrm>
          <a:prstGeom prst="rect">
            <a:avLst/>
          </a:prstGeom>
          <a:solidFill>
            <a:srgbClr val="F7FBFE"/>
          </a:solidFill>
          <a:ln>
            <a:noFill/>
          </a:ln>
          <a:effectLst>
            <a:outerShdw blurRad="63500" sx="101000" sy="101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思源黑体 CN Regular" panose="020B0500000000000000" pitchFamily="34" charset="-122"/>
              <a:cs typeface="阿里巴巴普惠体 R" panose="00020600040101010101" charset="-122"/>
            </a:endParaRPr>
          </a:p>
        </p:txBody>
      </p:sp>
      <p:sp>
        <p:nvSpPr>
          <p:cNvPr id="21" name="文本框 20"/>
          <p:cNvSpPr txBox="1"/>
          <p:nvPr/>
        </p:nvSpPr>
        <p:spPr>
          <a:xfrm>
            <a:off x="2002971" y="2840017"/>
            <a:ext cx="8186058" cy="1323439"/>
          </a:xfrm>
          <a:prstGeom prst="rect">
            <a:avLst/>
          </a:prstGeom>
          <a:noFill/>
        </p:spPr>
        <p:txBody>
          <a:bodyPr wrap="square" rtlCol="0">
            <a:spAutoFit/>
          </a:bodyPr>
          <a:lstStyle/>
          <a:p>
            <a:pPr algn="ctr">
              <a:tabLst>
                <a:tab pos="261620" algn="l"/>
              </a:tabLst>
            </a:pPr>
            <a:r>
              <a:rPr lang="zh-CN" altLang="en-US" sz="8000" dirty="0">
                <a:ln w="19050">
                  <a:noFill/>
                </a:ln>
                <a:solidFill>
                  <a:srgbClr val="00A8E7"/>
                </a:solidFill>
                <a:latin typeface="站酷小薇LOGO体" panose="02010600010101010101" pitchFamily="2" charset="-122"/>
                <a:ea typeface="站酷小薇LOGO体" panose="02010600010101010101" pitchFamily="2" charset="-122"/>
                <a:cs typeface="阿里巴巴普惠体 R" panose="00020600040101010101" charset="-122"/>
              </a:rPr>
              <a:t>添加标题内容</a:t>
            </a:r>
          </a:p>
        </p:txBody>
      </p:sp>
      <p:sp>
        <p:nvSpPr>
          <p:cNvPr id="26" name="矩形 25"/>
          <p:cNvSpPr/>
          <p:nvPr/>
        </p:nvSpPr>
        <p:spPr>
          <a:xfrm>
            <a:off x="2605936" y="4093155"/>
            <a:ext cx="7058764" cy="573170"/>
          </a:xfrm>
          <a:prstGeom prst="rect">
            <a:avLst/>
          </a:prstGeom>
        </p:spPr>
        <p:txBody>
          <a:bodyPr wrap="square">
            <a:spAutoFit/>
          </a:bodyPr>
          <a:lstStyle/>
          <a:p>
            <a:pPr algn="ctr">
              <a:lnSpc>
                <a:spcPct val="150000"/>
              </a:lnSpc>
              <a:defRPr/>
            </a:pPr>
            <a:r>
              <a:rPr lang="en-US" altLang="zh-CN" sz="1100" kern="0" dirty="0">
                <a:ea typeface="阿里巴巴普惠体 R" panose="00020600040101010101" charset="-122"/>
                <a:cs typeface="阿里巴巴普惠体 R" panose="00020600040101010101" charset="-122"/>
              </a:rPr>
              <a:t>PLEASE ENTER YOUR DETAILED TEXT HERE, THE CONTENT SHOULD BE CONCISE AND CLEAR, CONCISE AND CONCISE DO NOT NEED TOO MUCH TEXT MODIFICATION AND EXPRESSION</a:t>
            </a:r>
            <a:r>
              <a:rPr lang="zh-CN" altLang="en-US" sz="1100" kern="0" dirty="0">
                <a:ea typeface="阿里巴巴普惠体 R" panose="00020600040101010101" charset="-122"/>
                <a:cs typeface="阿里巴巴普惠体 R" panose="00020600040101010101" charset="-122"/>
              </a:rPr>
              <a:t>。</a:t>
            </a:r>
          </a:p>
        </p:txBody>
      </p:sp>
      <p:sp>
        <p:nvSpPr>
          <p:cNvPr id="27" name="文本框 26"/>
          <p:cNvSpPr txBox="1"/>
          <p:nvPr/>
        </p:nvSpPr>
        <p:spPr>
          <a:xfrm>
            <a:off x="4164700" y="2152899"/>
            <a:ext cx="3862600" cy="769441"/>
          </a:xfrm>
          <a:prstGeom prst="rect">
            <a:avLst/>
          </a:prstGeom>
          <a:noFill/>
        </p:spPr>
        <p:txBody>
          <a:bodyPr wrap="square" rtlCol="0">
            <a:spAutoFit/>
          </a:bodyPr>
          <a:lstStyle/>
          <a:p>
            <a:pPr algn="ctr"/>
            <a:r>
              <a:rPr lang="en-US" altLang="zh-CN" sz="4400" dirty="0">
                <a:latin typeface="思源黑体 CN Regular" panose="020B0500000000000000" pitchFamily="34" charset="-122"/>
                <a:ea typeface="思源黑体 CN Regular" panose="020B0500000000000000" pitchFamily="34" charset="-122"/>
                <a:cs typeface="阿里巴巴普惠体 R" panose="00020600040101010101" charset="-122"/>
              </a:rPr>
              <a:t>PART 01</a:t>
            </a:r>
            <a:endParaRPr lang="zh-CN" altLang="en-US" sz="4400" dirty="0">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1000"/>
                                        <p:tgtEl>
                                          <p:spTgt spid="26"/>
                                        </p:tgtEl>
                                      </p:cBhvr>
                                    </p:animEffect>
                                    <p:anim calcmode="lin" valueType="num">
                                      <p:cBhvr>
                                        <p:cTn id="13" dur="1000" fill="hold"/>
                                        <p:tgtEl>
                                          <p:spTgt spid="26"/>
                                        </p:tgtEl>
                                        <p:attrNameLst>
                                          <p:attrName>ppt_x</p:attrName>
                                        </p:attrNameLst>
                                      </p:cBhvr>
                                      <p:tavLst>
                                        <p:tav tm="0">
                                          <p:val>
                                            <p:strVal val="#ppt_x"/>
                                          </p:val>
                                        </p:tav>
                                        <p:tav tm="100000">
                                          <p:val>
                                            <p:strVal val="#ppt_x"/>
                                          </p:val>
                                        </p:tav>
                                      </p:tavLst>
                                    </p:anim>
                                    <p:anim calcmode="lin" valueType="num">
                                      <p:cBhvr>
                                        <p:cTn id="14" dur="1000" fill="hold"/>
                                        <p:tgtEl>
                                          <p:spTgt spid="2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1000"/>
                                        <p:tgtEl>
                                          <p:spTgt spid="27"/>
                                        </p:tgtEl>
                                      </p:cBhvr>
                                    </p:animEffect>
                                    <p:anim calcmode="lin" valueType="num">
                                      <p:cBhvr>
                                        <p:cTn id="18" dur="1000" fill="hold"/>
                                        <p:tgtEl>
                                          <p:spTgt spid="27"/>
                                        </p:tgtEl>
                                        <p:attrNameLst>
                                          <p:attrName>ppt_x</p:attrName>
                                        </p:attrNameLst>
                                      </p:cBhvr>
                                      <p:tavLst>
                                        <p:tav tm="0">
                                          <p:val>
                                            <p:strVal val="#ppt_x"/>
                                          </p:val>
                                        </p:tav>
                                        <p:tav tm="100000">
                                          <p:val>
                                            <p:strVal val="#ppt_x"/>
                                          </p:val>
                                        </p:tav>
                                      </p:tavLst>
                                    </p:anim>
                                    <p:anim calcmode="lin" valueType="num">
                                      <p:cBhvr>
                                        <p:cTn id="19"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6" grpId="0"/>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ChangeArrowheads="1"/>
          </p:cNvSpPr>
          <p:nvPr/>
        </p:nvSpPr>
        <p:spPr bwMode="auto">
          <a:xfrm>
            <a:off x="0" y="1"/>
            <a:ext cx="12192000" cy="3429000"/>
          </a:xfrm>
          <a:prstGeom prst="rect">
            <a:avLst/>
          </a:prstGeom>
          <a:gradFill>
            <a:gsLst>
              <a:gs pos="100000">
                <a:srgbClr val="0070C0"/>
              </a:gs>
              <a:gs pos="0">
                <a:srgbClr val="00B0F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阿里巴巴普惠体 R" panose="00020600040101010101" charset="-122"/>
              <a:ea typeface="阿里巴巴普惠体 R" panose="00020600040101010101" charset="-122"/>
              <a:cs typeface="阿里巴巴普惠体 R" panose="00020600040101010101" charset="-122"/>
            </a:endParaRPr>
          </a:p>
        </p:txBody>
      </p:sp>
      <p:sp>
        <p:nvSpPr>
          <p:cNvPr id="8" name="矩形 7"/>
          <p:cNvSpPr/>
          <p:nvPr/>
        </p:nvSpPr>
        <p:spPr>
          <a:xfrm>
            <a:off x="355600" y="281668"/>
            <a:ext cx="11480800" cy="6294664"/>
          </a:xfrm>
          <a:prstGeom prst="rect">
            <a:avLst/>
          </a:prstGeom>
          <a:solidFill>
            <a:srgbClr val="F7FBFE"/>
          </a:solidFill>
          <a:ln>
            <a:noFill/>
          </a:ln>
          <a:effectLst>
            <a:outerShdw blurRad="63500" sx="101000" sy="101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思源黑体 CN Regular" panose="020B0500000000000000" pitchFamily="34" charset="-122"/>
              <a:cs typeface="阿里巴巴普惠体 R" panose="00020600040101010101" charset="-122"/>
            </a:endParaRPr>
          </a:p>
        </p:txBody>
      </p:sp>
      <p:grpSp>
        <p:nvGrpSpPr>
          <p:cNvPr id="7" name="组合 6"/>
          <p:cNvGrpSpPr/>
          <p:nvPr/>
        </p:nvGrpSpPr>
        <p:grpSpPr>
          <a:xfrm>
            <a:off x="6731784" y="4566867"/>
            <a:ext cx="4263074" cy="970283"/>
            <a:chOff x="6731784" y="4606782"/>
            <a:chExt cx="4263074" cy="970283"/>
          </a:xfrm>
        </p:grpSpPr>
        <p:sp>
          <p:nvSpPr>
            <p:cNvPr id="9" name="文本框 8"/>
            <p:cNvSpPr txBox="1"/>
            <p:nvPr/>
          </p:nvSpPr>
          <p:spPr>
            <a:xfrm>
              <a:off x="7721446" y="5028004"/>
              <a:ext cx="3273412" cy="549061"/>
            </a:xfrm>
            <a:prstGeom prst="rect">
              <a:avLst/>
            </a:prstGeom>
            <a:noFill/>
          </p:spPr>
          <p:txBody>
            <a:bodyPr wrap="square" rtlCol="0">
              <a:spAutoFit/>
            </a:bodyPr>
            <a:lstStyle/>
            <a:p>
              <a:pPr defTabSz="457200">
                <a:lnSpc>
                  <a:spcPct val="130000"/>
                </a:lnSpc>
              </a:pPr>
              <a:r>
                <a:rPr lang="zh-CN" altLang="en-US" sz="1200" dirty="0">
                  <a:solidFill>
                    <a:srgbClr val="595959"/>
                  </a:solidFill>
                  <a:latin typeface="阿里巴巴普惠体 R" panose="00020600040101010101" charset="-122"/>
                  <a:ea typeface="阿里巴巴普惠体 R" panose="00020600040101010101" charset="-122"/>
                  <a:cs typeface="阿里巴巴普惠体 R" panose="00020600040101010101" charset="-122"/>
                </a:rPr>
                <a:t>点击此处添加文本内容，如关键词、部分简单介绍等。点击此处添加文本内容</a:t>
              </a:r>
              <a:r>
                <a:rPr lang="en-US" altLang="zh-CN" sz="1200" dirty="0">
                  <a:solidFill>
                    <a:srgbClr val="595959"/>
                  </a:solidFill>
                  <a:latin typeface="阿里巴巴普惠体 R" panose="00020600040101010101" charset="-122"/>
                  <a:ea typeface="阿里巴巴普惠体 R" panose="00020600040101010101" charset="-122"/>
                  <a:cs typeface="阿里巴巴普惠体 R" panose="00020600040101010101" charset="-122"/>
                </a:rPr>
                <a:t>.</a:t>
              </a:r>
              <a:endParaRPr lang="zh-CN" altLang="zh-CN" sz="1200" dirty="0">
                <a:solidFill>
                  <a:srgbClr val="595959"/>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0" name="文本框 9"/>
            <p:cNvSpPr txBox="1"/>
            <p:nvPr/>
          </p:nvSpPr>
          <p:spPr>
            <a:xfrm>
              <a:off x="7707531" y="4606782"/>
              <a:ext cx="2342480" cy="461665"/>
            </a:xfrm>
            <a:prstGeom prst="rect">
              <a:avLst/>
            </a:prstGeom>
            <a:noFill/>
          </p:spPr>
          <p:txBody>
            <a:bodyPr wrap="square" rtlCol="0">
              <a:spAutoFit/>
            </a:bodyPr>
            <a:lstStyle/>
            <a:p>
              <a:pPr defTabSz="457200"/>
              <a:r>
                <a:rPr kumimoji="1" lang="zh-CN" altLang="en-US" sz="2400" dirty="0">
                  <a:gradFill>
                    <a:gsLst>
                      <a:gs pos="0">
                        <a:srgbClr val="E3F0F9"/>
                      </a:gs>
                      <a:gs pos="70000">
                        <a:srgbClr val="008CDF"/>
                      </a:gs>
                    </a:gsLst>
                    <a:lin ang="2700000" scaled="1"/>
                  </a:gradFill>
                  <a:latin typeface="阿里巴巴普惠体 R" panose="00020600040101010101" charset="-122"/>
                  <a:ea typeface="阿里巴巴普惠体 R" panose="00020600040101010101" charset="-122"/>
                  <a:cs typeface="阿里巴巴普惠体 R" panose="00020600040101010101" charset="-122"/>
                </a:rPr>
                <a:t>请输入标题文字</a:t>
              </a:r>
            </a:p>
          </p:txBody>
        </p:sp>
        <p:grpSp>
          <p:nvGrpSpPr>
            <p:cNvPr id="11" name="组合 10"/>
            <p:cNvGrpSpPr/>
            <p:nvPr/>
          </p:nvGrpSpPr>
          <p:grpSpPr>
            <a:xfrm>
              <a:off x="6731784" y="4751934"/>
              <a:ext cx="799316" cy="688368"/>
              <a:chOff x="6731784" y="4751934"/>
              <a:chExt cx="799316" cy="688368"/>
            </a:xfrm>
          </p:grpSpPr>
          <p:sp>
            <p:nvSpPr>
              <p:cNvPr id="12" name="形状"/>
              <p:cNvSpPr/>
              <p:nvPr/>
            </p:nvSpPr>
            <p:spPr>
              <a:xfrm>
                <a:off x="6731784" y="4751934"/>
                <a:ext cx="799316" cy="688368"/>
              </a:xfrm>
              <a:prstGeom prst="hexagon">
                <a:avLst/>
              </a:prstGeom>
              <a:gradFill>
                <a:gsLst>
                  <a:gs pos="0">
                    <a:srgbClr val="FFFFFF"/>
                  </a:gs>
                  <a:gs pos="100000">
                    <a:sysClr val="window" lastClr="FFFFFF">
                      <a:lumMod val="95000"/>
                    </a:sysClr>
                  </a:gs>
                </a:gsLst>
                <a:lin ang="15000000" scaled="0"/>
              </a:gradFill>
              <a:ln w="25400" cap="flat" cmpd="sng" algn="ctr">
                <a:gradFill>
                  <a:gsLst>
                    <a:gs pos="0">
                      <a:sysClr val="window" lastClr="FFFFFF"/>
                    </a:gs>
                    <a:gs pos="100000">
                      <a:sysClr val="window" lastClr="FFFFFF">
                        <a:lumMod val="95000"/>
                      </a:sysClr>
                    </a:gs>
                  </a:gsLst>
                  <a:lin ang="5400000" scaled="1"/>
                </a:gradFill>
                <a:prstDash val="solid"/>
                <a:miter lim="800000"/>
              </a:ln>
              <a:effectLst>
                <a:outerShdw blurRad="63500" sx="103000" sy="103000" algn="ctr" rotWithShape="0">
                  <a:prstClr val="black">
                    <a:alpha val="26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阿里巴巴普惠体 R" panose="00020600040101010101" charset="-122"/>
                  <a:ea typeface="阿里巴巴普惠体 R" panose="00020600040101010101" charset="-122"/>
                  <a:cs typeface="阿里巴巴普惠体 R" panose="00020600040101010101" charset="-122"/>
                </a:endParaRPr>
              </a:p>
            </p:txBody>
          </p:sp>
          <p:sp>
            <p:nvSpPr>
              <p:cNvPr id="13" name="形状"/>
              <p:cNvSpPr/>
              <p:nvPr/>
            </p:nvSpPr>
            <p:spPr>
              <a:xfrm>
                <a:off x="6778016" y="4791749"/>
                <a:ext cx="706852" cy="608738"/>
              </a:xfrm>
              <a:prstGeom prst="hexagon">
                <a:avLst/>
              </a:prstGeom>
              <a:gradFill flip="none" rotWithShape="1">
                <a:gsLst>
                  <a:gs pos="0">
                    <a:srgbClr val="00B0F0"/>
                  </a:gs>
                  <a:gs pos="100000">
                    <a:srgbClr val="1C46F2"/>
                  </a:gs>
                </a:gsLst>
                <a:lin ang="2700000" scaled="1"/>
                <a:tileRect/>
              </a:gradFill>
              <a:ln w="28575">
                <a:noFill/>
              </a:ln>
              <a:effec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阿里巴巴普惠体 R" panose="00020600040101010101" charset="-122"/>
                  <a:ea typeface="阿里巴巴普惠体 R" panose="00020600040101010101" charset="-122"/>
                  <a:cs typeface="阿里巴巴普惠体 R" panose="00020600040101010101" charset="-122"/>
                </a:endParaRPr>
              </a:p>
            </p:txBody>
          </p:sp>
          <p:sp>
            <p:nvSpPr>
              <p:cNvPr id="14" name="target_126420"/>
              <p:cNvSpPr>
                <a:spLocks noChangeAspect="1"/>
              </p:cNvSpPr>
              <p:nvPr/>
            </p:nvSpPr>
            <p:spPr bwMode="auto">
              <a:xfrm>
                <a:off x="6928071" y="4893128"/>
                <a:ext cx="406742" cy="405980"/>
              </a:xfrm>
              <a:custGeom>
                <a:avLst/>
                <a:gdLst>
                  <a:gd name="connsiteX0" fmla="*/ 290910 w 605702"/>
                  <a:gd name="connsiteY0" fmla="*/ 156336 h 604568"/>
                  <a:gd name="connsiteX1" fmla="*/ 335849 w 605702"/>
                  <a:gd name="connsiteY1" fmla="*/ 164992 h 604568"/>
                  <a:gd name="connsiteX2" fmla="*/ 288310 w 605702"/>
                  <a:gd name="connsiteY2" fmla="*/ 212456 h 604568"/>
                  <a:gd name="connsiteX3" fmla="*/ 203632 w 605702"/>
                  <a:gd name="connsiteY3" fmla="*/ 244717 h 604568"/>
                  <a:gd name="connsiteX4" fmla="*/ 203632 w 605702"/>
                  <a:gd name="connsiteY4" fmla="*/ 401388 h 604568"/>
                  <a:gd name="connsiteX5" fmla="*/ 360547 w 605702"/>
                  <a:gd name="connsiteY5" fmla="*/ 401388 h 604568"/>
                  <a:gd name="connsiteX6" fmla="*/ 392859 w 605702"/>
                  <a:gd name="connsiteY6" fmla="*/ 316749 h 604568"/>
                  <a:gd name="connsiteX7" fmla="*/ 440397 w 605702"/>
                  <a:gd name="connsiteY7" fmla="*/ 269284 h 604568"/>
                  <a:gd name="connsiteX8" fmla="*/ 400287 w 605702"/>
                  <a:gd name="connsiteY8" fmla="*/ 441065 h 604568"/>
                  <a:gd name="connsiteX9" fmla="*/ 163892 w 605702"/>
                  <a:gd name="connsiteY9" fmla="*/ 441065 h 604568"/>
                  <a:gd name="connsiteX10" fmla="*/ 163892 w 605702"/>
                  <a:gd name="connsiteY10" fmla="*/ 205040 h 604568"/>
                  <a:gd name="connsiteX11" fmla="*/ 290910 w 605702"/>
                  <a:gd name="connsiteY11" fmla="*/ 156336 h 604568"/>
                  <a:gd name="connsiteX12" fmla="*/ 246542 w 605702"/>
                  <a:gd name="connsiteY12" fmla="*/ 43775 h 604568"/>
                  <a:gd name="connsiteX13" fmla="*/ 422196 w 605702"/>
                  <a:gd name="connsiteY13" fmla="*/ 78723 h 604568"/>
                  <a:gd name="connsiteX14" fmla="*/ 376794 w 605702"/>
                  <a:gd name="connsiteY14" fmla="*/ 124054 h 604568"/>
                  <a:gd name="connsiteX15" fmla="*/ 126109 w 605702"/>
                  <a:gd name="connsiteY15" fmla="*/ 167345 h 604568"/>
                  <a:gd name="connsiteX16" fmla="*/ 126109 w 605702"/>
                  <a:gd name="connsiteY16" fmla="*/ 478820 h 604568"/>
                  <a:gd name="connsiteX17" fmla="*/ 438073 w 605702"/>
                  <a:gd name="connsiteY17" fmla="*/ 478820 h 604568"/>
                  <a:gd name="connsiteX18" fmla="*/ 481432 w 605702"/>
                  <a:gd name="connsiteY18" fmla="*/ 228527 h 604568"/>
                  <a:gd name="connsiteX19" fmla="*/ 526741 w 605702"/>
                  <a:gd name="connsiteY19" fmla="*/ 183011 h 604568"/>
                  <a:gd name="connsiteX20" fmla="*/ 481432 w 605702"/>
                  <a:gd name="connsiteY20" fmla="*/ 522111 h 604568"/>
                  <a:gd name="connsiteX21" fmla="*/ 82657 w 605702"/>
                  <a:gd name="connsiteY21" fmla="*/ 522111 h 604568"/>
                  <a:gd name="connsiteX22" fmla="*/ 82657 w 605702"/>
                  <a:gd name="connsiteY22" fmla="*/ 123961 h 604568"/>
                  <a:gd name="connsiteX23" fmla="*/ 246542 w 605702"/>
                  <a:gd name="connsiteY23" fmla="*/ 43775 h 604568"/>
                  <a:gd name="connsiteX24" fmla="*/ 536061 w 605702"/>
                  <a:gd name="connsiteY24" fmla="*/ 0 h 604568"/>
                  <a:gd name="connsiteX25" fmla="*/ 544232 w 605702"/>
                  <a:gd name="connsiteY25" fmla="*/ 61368 h 604568"/>
                  <a:gd name="connsiteX26" fmla="*/ 605702 w 605702"/>
                  <a:gd name="connsiteY26" fmla="*/ 69526 h 604568"/>
                  <a:gd name="connsiteX27" fmla="*/ 524361 w 605702"/>
                  <a:gd name="connsiteY27" fmla="*/ 150732 h 604568"/>
                  <a:gd name="connsiteX28" fmla="*/ 498361 w 605702"/>
                  <a:gd name="connsiteY28" fmla="*/ 147302 h 604568"/>
                  <a:gd name="connsiteX29" fmla="*/ 337721 w 605702"/>
                  <a:gd name="connsiteY29" fmla="*/ 307767 h 604568"/>
                  <a:gd name="connsiteX30" fmla="*/ 339764 w 605702"/>
                  <a:gd name="connsiteY30" fmla="*/ 323063 h 604568"/>
                  <a:gd name="connsiteX31" fmla="*/ 282101 w 605702"/>
                  <a:gd name="connsiteY31" fmla="*/ 380630 h 604568"/>
                  <a:gd name="connsiteX32" fmla="*/ 224437 w 605702"/>
                  <a:gd name="connsiteY32" fmla="*/ 323063 h 604568"/>
                  <a:gd name="connsiteX33" fmla="*/ 282101 w 605702"/>
                  <a:gd name="connsiteY33" fmla="*/ 265495 h 604568"/>
                  <a:gd name="connsiteX34" fmla="*/ 297422 w 605702"/>
                  <a:gd name="connsiteY34" fmla="*/ 267535 h 604568"/>
                  <a:gd name="connsiteX35" fmla="*/ 458155 w 605702"/>
                  <a:gd name="connsiteY35" fmla="*/ 107162 h 604568"/>
                  <a:gd name="connsiteX36" fmla="*/ 454719 w 605702"/>
                  <a:gd name="connsiteY36" fmla="*/ 81206 h 604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05702" h="604568">
                    <a:moveTo>
                      <a:pt x="290910" y="156336"/>
                    </a:moveTo>
                    <a:cubicBezTo>
                      <a:pt x="306137" y="157147"/>
                      <a:pt x="321272" y="160032"/>
                      <a:pt x="335849" y="164992"/>
                    </a:cubicBezTo>
                    <a:lnTo>
                      <a:pt x="288310" y="212456"/>
                    </a:lnTo>
                    <a:cubicBezTo>
                      <a:pt x="257856" y="210695"/>
                      <a:pt x="226844" y="221449"/>
                      <a:pt x="203632" y="244717"/>
                    </a:cubicBezTo>
                    <a:cubicBezTo>
                      <a:pt x="160271" y="287918"/>
                      <a:pt x="160271" y="358187"/>
                      <a:pt x="203632" y="401388"/>
                    </a:cubicBezTo>
                    <a:cubicBezTo>
                      <a:pt x="246900" y="444680"/>
                      <a:pt x="317279" y="444680"/>
                      <a:pt x="360547" y="401388"/>
                    </a:cubicBezTo>
                    <a:cubicBezTo>
                      <a:pt x="383852" y="378211"/>
                      <a:pt x="394623" y="347156"/>
                      <a:pt x="392859" y="316749"/>
                    </a:cubicBezTo>
                    <a:lnTo>
                      <a:pt x="440397" y="269284"/>
                    </a:lnTo>
                    <a:cubicBezTo>
                      <a:pt x="460267" y="327595"/>
                      <a:pt x="446897" y="394620"/>
                      <a:pt x="400287" y="441065"/>
                    </a:cubicBezTo>
                    <a:cubicBezTo>
                      <a:pt x="335106" y="506236"/>
                      <a:pt x="229073" y="506236"/>
                      <a:pt x="163892" y="441065"/>
                    </a:cubicBezTo>
                    <a:cubicBezTo>
                      <a:pt x="98619" y="375987"/>
                      <a:pt x="98619" y="270118"/>
                      <a:pt x="163892" y="205040"/>
                    </a:cubicBezTo>
                    <a:cubicBezTo>
                      <a:pt x="198711" y="170137"/>
                      <a:pt x="245228" y="153902"/>
                      <a:pt x="290910" y="156336"/>
                    </a:cubicBezTo>
                    <a:close/>
                    <a:moveTo>
                      <a:pt x="246542" y="43775"/>
                    </a:moveTo>
                    <a:cubicBezTo>
                      <a:pt x="306463" y="36243"/>
                      <a:pt x="368345" y="47900"/>
                      <a:pt x="422196" y="78723"/>
                    </a:cubicBezTo>
                    <a:lnTo>
                      <a:pt x="376794" y="124054"/>
                    </a:lnTo>
                    <a:cubicBezTo>
                      <a:pt x="294811" y="85305"/>
                      <a:pt x="193980" y="99581"/>
                      <a:pt x="126109" y="167345"/>
                    </a:cubicBezTo>
                    <a:cubicBezTo>
                      <a:pt x="39948" y="253371"/>
                      <a:pt x="39948" y="392793"/>
                      <a:pt x="126109" y="478820"/>
                    </a:cubicBezTo>
                    <a:cubicBezTo>
                      <a:pt x="212271" y="564846"/>
                      <a:pt x="351912" y="564846"/>
                      <a:pt x="438073" y="478820"/>
                    </a:cubicBezTo>
                    <a:cubicBezTo>
                      <a:pt x="505944" y="411055"/>
                      <a:pt x="520428" y="310382"/>
                      <a:pt x="481432" y="228527"/>
                    </a:cubicBezTo>
                    <a:lnTo>
                      <a:pt x="526741" y="183011"/>
                    </a:lnTo>
                    <a:cubicBezTo>
                      <a:pt x="588484" y="290544"/>
                      <a:pt x="573350" y="430244"/>
                      <a:pt x="481432" y="522111"/>
                    </a:cubicBezTo>
                    <a:cubicBezTo>
                      <a:pt x="371316" y="632054"/>
                      <a:pt x="192866" y="632054"/>
                      <a:pt x="82657" y="522111"/>
                    </a:cubicBezTo>
                    <a:cubicBezTo>
                      <a:pt x="-27552" y="412168"/>
                      <a:pt x="-27552" y="233997"/>
                      <a:pt x="82657" y="123961"/>
                    </a:cubicBezTo>
                    <a:cubicBezTo>
                      <a:pt x="128662" y="78028"/>
                      <a:pt x="186622" y="51307"/>
                      <a:pt x="246542" y="43775"/>
                    </a:cubicBezTo>
                    <a:close/>
                    <a:moveTo>
                      <a:pt x="536061" y="0"/>
                    </a:moveTo>
                    <a:lnTo>
                      <a:pt x="544232" y="61368"/>
                    </a:lnTo>
                    <a:lnTo>
                      <a:pt x="605702" y="69526"/>
                    </a:lnTo>
                    <a:lnTo>
                      <a:pt x="524361" y="150732"/>
                    </a:lnTo>
                    <a:lnTo>
                      <a:pt x="498361" y="147302"/>
                    </a:lnTo>
                    <a:lnTo>
                      <a:pt x="337721" y="307767"/>
                    </a:lnTo>
                    <a:cubicBezTo>
                      <a:pt x="339021" y="312588"/>
                      <a:pt x="339764" y="317779"/>
                      <a:pt x="339764" y="323063"/>
                    </a:cubicBezTo>
                    <a:cubicBezTo>
                      <a:pt x="339764" y="354859"/>
                      <a:pt x="313950" y="380630"/>
                      <a:pt x="282101" y="380630"/>
                    </a:cubicBezTo>
                    <a:cubicBezTo>
                      <a:pt x="250251" y="380630"/>
                      <a:pt x="224437" y="354859"/>
                      <a:pt x="224437" y="323063"/>
                    </a:cubicBezTo>
                    <a:cubicBezTo>
                      <a:pt x="224437" y="291266"/>
                      <a:pt x="250251" y="265495"/>
                      <a:pt x="282101" y="265495"/>
                    </a:cubicBezTo>
                    <a:cubicBezTo>
                      <a:pt x="287393" y="265495"/>
                      <a:pt x="292500" y="266237"/>
                      <a:pt x="297422" y="267535"/>
                    </a:cubicBezTo>
                    <a:lnTo>
                      <a:pt x="458155" y="107162"/>
                    </a:lnTo>
                    <a:lnTo>
                      <a:pt x="454719" y="81206"/>
                    </a:lnTo>
                    <a:close/>
                  </a:path>
                </a:pathLst>
              </a:custGeom>
              <a:solidFill>
                <a:schemeClr val="bg1"/>
              </a:solidFill>
              <a:ln>
                <a:noFill/>
              </a:ln>
            </p:spPr>
          </p:sp>
        </p:grpSp>
      </p:grpSp>
      <p:grpSp>
        <p:nvGrpSpPr>
          <p:cNvPr id="15" name="组合 14"/>
          <p:cNvGrpSpPr/>
          <p:nvPr/>
        </p:nvGrpSpPr>
        <p:grpSpPr>
          <a:xfrm>
            <a:off x="6731784" y="3221644"/>
            <a:ext cx="4263074" cy="961894"/>
            <a:chOff x="6731784" y="3261559"/>
            <a:chExt cx="4263074" cy="961894"/>
          </a:xfrm>
        </p:grpSpPr>
        <p:sp>
          <p:nvSpPr>
            <p:cNvPr id="16" name="文本框 15"/>
            <p:cNvSpPr txBox="1"/>
            <p:nvPr/>
          </p:nvSpPr>
          <p:spPr>
            <a:xfrm>
              <a:off x="7721446" y="3674392"/>
              <a:ext cx="3273412" cy="549061"/>
            </a:xfrm>
            <a:prstGeom prst="rect">
              <a:avLst/>
            </a:prstGeom>
            <a:noFill/>
          </p:spPr>
          <p:txBody>
            <a:bodyPr wrap="square" rtlCol="0">
              <a:spAutoFit/>
            </a:bodyPr>
            <a:lstStyle/>
            <a:p>
              <a:pPr defTabSz="457200">
                <a:lnSpc>
                  <a:spcPct val="130000"/>
                </a:lnSpc>
              </a:pPr>
              <a:r>
                <a:rPr lang="zh-CN" altLang="en-US" sz="1200" dirty="0">
                  <a:solidFill>
                    <a:srgbClr val="595959"/>
                  </a:solidFill>
                  <a:latin typeface="阿里巴巴普惠体 R" panose="00020600040101010101" charset="-122"/>
                  <a:ea typeface="阿里巴巴普惠体 R" panose="00020600040101010101" charset="-122"/>
                  <a:cs typeface="阿里巴巴普惠体 R" panose="00020600040101010101" charset="-122"/>
                </a:rPr>
                <a:t>点击此处添加文本内容，如关键词、部分简单介绍等。点击此处添加文本内容</a:t>
              </a:r>
              <a:r>
                <a:rPr lang="en-US" altLang="zh-CN" sz="1200" dirty="0">
                  <a:solidFill>
                    <a:srgbClr val="595959"/>
                  </a:solidFill>
                  <a:latin typeface="阿里巴巴普惠体 R" panose="00020600040101010101" charset="-122"/>
                  <a:ea typeface="阿里巴巴普惠体 R" panose="00020600040101010101" charset="-122"/>
                  <a:cs typeface="阿里巴巴普惠体 R" panose="00020600040101010101" charset="-122"/>
                </a:rPr>
                <a:t>.</a:t>
              </a:r>
              <a:endParaRPr lang="zh-CN" altLang="zh-CN" sz="1200" dirty="0">
                <a:solidFill>
                  <a:srgbClr val="595959"/>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7" name="文本框 16"/>
            <p:cNvSpPr txBox="1"/>
            <p:nvPr/>
          </p:nvSpPr>
          <p:spPr>
            <a:xfrm>
              <a:off x="7707531" y="3261559"/>
              <a:ext cx="2481498" cy="461665"/>
            </a:xfrm>
            <a:prstGeom prst="rect">
              <a:avLst/>
            </a:prstGeom>
            <a:noFill/>
          </p:spPr>
          <p:txBody>
            <a:bodyPr wrap="square" rtlCol="0">
              <a:spAutoFit/>
            </a:bodyPr>
            <a:lstStyle/>
            <a:p>
              <a:pPr defTabSz="457200"/>
              <a:r>
                <a:rPr kumimoji="1" lang="zh-CN" altLang="en-US" sz="2400" dirty="0">
                  <a:solidFill>
                    <a:srgbClr val="595959"/>
                  </a:solidFill>
                  <a:latin typeface="阿里巴巴普惠体 R" panose="00020600040101010101" charset="-122"/>
                  <a:ea typeface="阿里巴巴普惠体 R" panose="00020600040101010101" charset="-122"/>
                  <a:cs typeface="阿里巴巴普惠体 R" panose="00020600040101010101" charset="-122"/>
                </a:rPr>
                <a:t>请输入标题文字</a:t>
              </a:r>
            </a:p>
          </p:txBody>
        </p:sp>
        <p:grpSp>
          <p:nvGrpSpPr>
            <p:cNvPr id="18" name="组合 17"/>
            <p:cNvGrpSpPr/>
            <p:nvPr/>
          </p:nvGrpSpPr>
          <p:grpSpPr>
            <a:xfrm>
              <a:off x="6731784" y="3398322"/>
              <a:ext cx="799316" cy="688368"/>
              <a:chOff x="6731784" y="3398322"/>
              <a:chExt cx="799316" cy="688368"/>
            </a:xfrm>
          </p:grpSpPr>
          <p:sp>
            <p:nvSpPr>
              <p:cNvPr id="19" name="形状"/>
              <p:cNvSpPr/>
              <p:nvPr/>
            </p:nvSpPr>
            <p:spPr>
              <a:xfrm>
                <a:off x="6731784" y="3398322"/>
                <a:ext cx="799316" cy="688368"/>
              </a:xfrm>
              <a:prstGeom prst="hexagon">
                <a:avLst/>
              </a:prstGeom>
              <a:gradFill>
                <a:gsLst>
                  <a:gs pos="0">
                    <a:srgbClr val="FFFFFF"/>
                  </a:gs>
                  <a:gs pos="100000">
                    <a:sysClr val="window" lastClr="FFFFFF">
                      <a:lumMod val="95000"/>
                    </a:sysClr>
                  </a:gs>
                </a:gsLst>
                <a:lin ang="15000000" scaled="0"/>
              </a:gradFill>
              <a:ln w="25400" cap="flat" cmpd="sng" algn="ctr">
                <a:gradFill>
                  <a:gsLst>
                    <a:gs pos="0">
                      <a:sysClr val="window" lastClr="FFFFFF"/>
                    </a:gs>
                    <a:gs pos="100000">
                      <a:sysClr val="window" lastClr="FFFFFF">
                        <a:lumMod val="95000"/>
                      </a:sysClr>
                    </a:gs>
                  </a:gsLst>
                  <a:lin ang="5400000" scaled="1"/>
                </a:gradFill>
                <a:prstDash val="solid"/>
                <a:miter lim="800000"/>
              </a:ln>
              <a:effectLst>
                <a:outerShdw blurRad="63500" sx="103000" sy="103000" algn="ctr" rotWithShape="0">
                  <a:prstClr val="black">
                    <a:alpha val="26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阿里巴巴普惠体 R" panose="00020600040101010101" charset="-122"/>
                  <a:ea typeface="阿里巴巴普惠体 R" panose="00020600040101010101" charset="-122"/>
                  <a:cs typeface="阿里巴巴普惠体 R" panose="00020600040101010101" charset="-122"/>
                </a:endParaRPr>
              </a:p>
            </p:txBody>
          </p:sp>
          <p:sp>
            <p:nvSpPr>
              <p:cNvPr id="20" name="形状"/>
              <p:cNvSpPr/>
              <p:nvPr/>
            </p:nvSpPr>
            <p:spPr>
              <a:xfrm>
                <a:off x="6778016" y="3438137"/>
                <a:ext cx="706852" cy="608738"/>
              </a:xfrm>
              <a:prstGeom prst="hexagon">
                <a:avLst/>
              </a:prstGeom>
              <a:solidFill>
                <a:srgbClr val="595959"/>
              </a:solidFill>
              <a:ln w="28575">
                <a:noFill/>
              </a:ln>
              <a:effec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阿里巴巴普惠体 R" panose="00020600040101010101" charset="-122"/>
                  <a:ea typeface="阿里巴巴普惠体 R" panose="00020600040101010101" charset="-122"/>
                  <a:cs typeface="阿里巴巴普惠体 R" panose="00020600040101010101" charset="-122"/>
                </a:endParaRPr>
              </a:p>
            </p:txBody>
          </p:sp>
          <p:sp>
            <p:nvSpPr>
              <p:cNvPr id="22" name="bar-chart-and-polyline_2075"/>
              <p:cNvSpPr>
                <a:spLocks noChangeAspect="1"/>
              </p:cNvSpPr>
              <p:nvPr/>
            </p:nvSpPr>
            <p:spPr bwMode="auto">
              <a:xfrm>
                <a:off x="6964665" y="3611925"/>
                <a:ext cx="333554" cy="261162"/>
              </a:xfrm>
              <a:custGeom>
                <a:avLst/>
                <a:gdLst>
                  <a:gd name="connsiteX0" fmla="*/ 474067 w 538647"/>
                  <a:gd name="connsiteY0" fmla="*/ 243115 h 421745"/>
                  <a:gd name="connsiteX1" fmla="*/ 532189 w 538647"/>
                  <a:gd name="connsiteY1" fmla="*/ 243115 h 421745"/>
                  <a:gd name="connsiteX2" fmla="*/ 538647 w 538647"/>
                  <a:gd name="connsiteY2" fmla="*/ 251724 h 421745"/>
                  <a:gd name="connsiteX3" fmla="*/ 538647 w 538647"/>
                  <a:gd name="connsiteY3" fmla="*/ 415289 h 421745"/>
                  <a:gd name="connsiteX4" fmla="*/ 532189 w 538647"/>
                  <a:gd name="connsiteY4" fmla="*/ 421745 h 421745"/>
                  <a:gd name="connsiteX5" fmla="*/ 474067 w 538647"/>
                  <a:gd name="connsiteY5" fmla="*/ 421745 h 421745"/>
                  <a:gd name="connsiteX6" fmla="*/ 467609 w 538647"/>
                  <a:gd name="connsiteY6" fmla="*/ 415289 h 421745"/>
                  <a:gd name="connsiteX7" fmla="*/ 467609 w 538647"/>
                  <a:gd name="connsiteY7" fmla="*/ 251724 h 421745"/>
                  <a:gd name="connsiteX8" fmla="*/ 474067 w 538647"/>
                  <a:gd name="connsiteY8" fmla="*/ 243115 h 421745"/>
                  <a:gd name="connsiteX9" fmla="*/ 8601 w 538647"/>
                  <a:gd name="connsiteY9" fmla="*/ 243115 h 421745"/>
                  <a:gd name="connsiteX10" fmla="*/ 64506 w 538647"/>
                  <a:gd name="connsiteY10" fmla="*/ 243115 h 421745"/>
                  <a:gd name="connsiteX11" fmla="*/ 73107 w 538647"/>
                  <a:gd name="connsiteY11" fmla="*/ 251724 h 421745"/>
                  <a:gd name="connsiteX12" fmla="*/ 73107 w 538647"/>
                  <a:gd name="connsiteY12" fmla="*/ 415289 h 421745"/>
                  <a:gd name="connsiteX13" fmla="*/ 64506 w 538647"/>
                  <a:gd name="connsiteY13" fmla="*/ 421745 h 421745"/>
                  <a:gd name="connsiteX14" fmla="*/ 8601 w 538647"/>
                  <a:gd name="connsiteY14" fmla="*/ 421745 h 421745"/>
                  <a:gd name="connsiteX15" fmla="*/ 0 w 538647"/>
                  <a:gd name="connsiteY15" fmla="*/ 415289 h 421745"/>
                  <a:gd name="connsiteX16" fmla="*/ 0 w 538647"/>
                  <a:gd name="connsiteY16" fmla="*/ 251724 h 421745"/>
                  <a:gd name="connsiteX17" fmla="*/ 8601 w 538647"/>
                  <a:gd name="connsiteY17" fmla="*/ 243115 h 421745"/>
                  <a:gd name="connsiteX18" fmla="*/ 230607 w 538647"/>
                  <a:gd name="connsiteY18" fmla="*/ 206562 h 421745"/>
                  <a:gd name="connsiteX19" fmla="*/ 286577 w 538647"/>
                  <a:gd name="connsiteY19" fmla="*/ 206562 h 421745"/>
                  <a:gd name="connsiteX20" fmla="*/ 295187 w 538647"/>
                  <a:gd name="connsiteY20" fmla="*/ 215169 h 421745"/>
                  <a:gd name="connsiteX21" fmla="*/ 295187 w 538647"/>
                  <a:gd name="connsiteY21" fmla="*/ 415290 h 421745"/>
                  <a:gd name="connsiteX22" fmla="*/ 286577 w 538647"/>
                  <a:gd name="connsiteY22" fmla="*/ 421745 h 421745"/>
                  <a:gd name="connsiteX23" fmla="*/ 230607 w 538647"/>
                  <a:gd name="connsiteY23" fmla="*/ 421745 h 421745"/>
                  <a:gd name="connsiteX24" fmla="*/ 224149 w 538647"/>
                  <a:gd name="connsiteY24" fmla="*/ 415290 h 421745"/>
                  <a:gd name="connsiteX25" fmla="*/ 224149 w 538647"/>
                  <a:gd name="connsiteY25" fmla="*/ 215169 h 421745"/>
                  <a:gd name="connsiteX26" fmla="*/ 230607 w 538647"/>
                  <a:gd name="connsiteY26" fmla="*/ 206562 h 421745"/>
                  <a:gd name="connsiteX27" fmla="*/ 353445 w 538647"/>
                  <a:gd name="connsiteY27" fmla="*/ 148628 h 421745"/>
                  <a:gd name="connsiteX28" fmla="*/ 409350 w 538647"/>
                  <a:gd name="connsiteY28" fmla="*/ 148628 h 421745"/>
                  <a:gd name="connsiteX29" fmla="*/ 417951 w 538647"/>
                  <a:gd name="connsiteY29" fmla="*/ 157230 h 421745"/>
                  <a:gd name="connsiteX30" fmla="*/ 417951 w 538647"/>
                  <a:gd name="connsiteY30" fmla="*/ 415293 h 421745"/>
                  <a:gd name="connsiteX31" fmla="*/ 409350 w 538647"/>
                  <a:gd name="connsiteY31" fmla="*/ 421745 h 421745"/>
                  <a:gd name="connsiteX32" fmla="*/ 353445 w 538647"/>
                  <a:gd name="connsiteY32" fmla="*/ 421745 h 421745"/>
                  <a:gd name="connsiteX33" fmla="*/ 344844 w 538647"/>
                  <a:gd name="connsiteY33" fmla="*/ 415293 h 421745"/>
                  <a:gd name="connsiteX34" fmla="*/ 344844 w 538647"/>
                  <a:gd name="connsiteY34" fmla="*/ 157230 h 421745"/>
                  <a:gd name="connsiteX35" fmla="*/ 353445 w 538647"/>
                  <a:gd name="connsiteY35" fmla="*/ 148628 h 421745"/>
                  <a:gd name="connsiteX36" fmla="*/ 111980 w 538647"/>
                  <a:gd name="connsiteY36" fmla="*/ 148628 h 421745"/>
                  <a:gd name="connsiteX37" fmla="*/ 170102 w 538647"/>
                  <a:gd name="connsiteY37" fmla="*/ 148628 h 421745"/>
                  <a:gd name="connsiteX38" fmla="*/ 176560 w 538647"/>
                  <a:gd name="connsiteY38" fmla="*/ 157230 h 421745"/>
                  <a:gd name="connsiteX39" fmla="*/ 176560 w 538647"/>
                  <a:gd name="connsiteY39" fmla="*/ 415293 h 421745"/>
                  <a:gd name="connsiteX40" fmla="*/ 170102 w 538647"/>
                  <a:gd name="connsiteY40" fmla="*/ 421745 h 421745"/>
                  <a:gd name="connsiteX41" fmla="*/ 111980 w 538647"/>
                  <a:gd name="connsiteY41" fmla="*/ 421745 h 421745"/>
                  <a:gd name="connsiteX42" fmla="*/ 105522 w 538647"/>
                  <a:gd name="connsiteY42" fmla="*/ 415293 h 421745"/>
                  <a:gd name="connsiteX43" fmla="*/ 105522 w 538647"/>
                  <a:gd name="connsiteY43" fmla="*/ 157230 h 421745"/>
                  <a:gd name="connsiteX44" fmla="*/ 111980 w 538647"/>
                  <a:gd name="connsiteY44" fmla="*/ 148628 h 421745"/>
                  <a:gd name="connsiteX45" fmla="*/ 142224 w 538647"/>
                  <a:gd name="connsiteY45" fmla="*/ 0 h 421745"/>
                  <a:gd name="connsiteX46" fmla="*/ 172373 w 538647"/>
                  <a:gd name="connsiteY46" fmla="*/ 30141 h 421745"/>
                  <a:gd name="connsiteX47" fmla="*/ 234825 w 538647"/>
                  <a:gd name="connsiteY47" fmla="*/ 66741 h 421745"/>
                  <a:gd name="connsiteX48" fmla="*/ 254207 w 538647"/>
                  <a:gd name="connsiteY48" fmla="*/ 60283 h 421745"/>
                  <a:gd name="connsiteX49" fmla="*/ 277896 w 538647"/>
                  <a:gd name="connsiteY49" fmla="*/ 73200 h 421745"/>
                  <a:gd name="connsiteX50" fmla="*/ 357576 w 538647"/>
                  <a:gd name="connsiteY50" fmla="*/ 49518 h 421745"/>
                  <a:gd name="connsiteX51" fmla="*/ 387725 w 538647"/>
                  <a:gd name="connsiteY51" fmla="*/ 21530 h 421745"/>
                  <a:gd name="connsiteX52" fmla="*/ 417874 w 538647"/>
                  <a:gd name="connsiteY52" fmla="*/ 51671 h 421745"/>
                  <a:gd name="connsiteX53" fmla="*/ 417874 w 538647"/>
                  <a:gd name="connsiteY53" fmla="*/ 58130 h 421745"/>
                  <a:gd name="connsiteX54" fmla="*/ 484633 w 538647"/>
                  <a:gd name="connsiteY54" fmla="*/ 103341 h 421745"/>
                  <a:gd name="connsiteX55" fmla="*/ 504015 w 538647"/>
                  <a:gd name="connsiteY55" fmla="*/ 99036 h 421745"/>
                  <a:gd name="connsiteX56" fmla="*/ 534164 w 538647"/>
                  <a:gd name="connsiteY56" fmla="*/ 129177 h 421745"/>
                  <a:gd name="connsiteX57" fmla="*/ 504015 w 538647"/>
                  <a:gd name="connsiteY57" fmla="*/ 159318 h 421745"/>
                  <a:gd name="connsiteX58" fmla="*/ 473866 w 538647"/>
                  <a:gd name="connsiteY58" fmla="*/ 129177 h 421745"/>
                  <a:gd name="connsiteX59" fmla="*/ 473866 w 538647"/>
                  <a:gd name="connsiteY59" fmla="*/ 120565 h 421745"/>
                  <a:gd name="connsiteX60" fmla="*/ 407107 w 538647"/>
                  <a:gd name="connsiteY60" fmla="*/ 75353 h 421745"/>
                  <a:gd name="connsiteX61" fmla="*/ 387725 w 538647"/>
                  <a:gd name="connsiteY61" fmla="*/ 81812 h 421745"/>
                  <a:gd name="connsiteX62" fmla="*/ 364036 w 538647"/>
                  <a:gd name="connsiteY62" fmla="*/ 68894 h 421745"/>
                  <a:gd name="connsiteX63" fmla="*/ 282203 w 538647"/>
                  <a:gd name="connsiteY63" fmla="*/ 92577 h 421745"/>
                  <a:gd name="connsiteX64" fmla="*/ 254207 w 538647"/>
                  <a:gd name="connsiteY64" fmla="*/ 120565 h 421745"/>
                  <a:gd name="connsiteX65" fmla="*/ 224058 w 538647"/>
                  <a:gd name="connsiteY65" fmla="*/ 90424 h 421745"/>
                  <a:gd name="connsiteX66" fmla="*/ 224058 w 538647"/>
                  <a:gd name="connsiteY66" fmla="*/ 83965 h 421745"/>
                  <a:gd name="connsiteX67" fmla="*/ 163759 w 538647"/>
                  <a:gd name="connsiteY67" fmla="*/ 49518 h 421745"/>
                  <a:gd name="connsiteX68" fmla="*/ 142224 w 538647"/>
                  <a:gd name="connsiteY68" fmla="*/ 60283 h 421745"/>
                  <a:gd name="connsiteX69" fmla="*/ 129303 w 538647"/>
                  <a:gd name="connsiteY69" fmla="*/ 58130 h 421745"/>
                  <a:gd name="connsiteX70" fmla="*/ 64697 w 538647"/>
                  <a:gd name="connsiteY70" fmla="*/ 103341 h 421745"/>
                  <a:gd name="connsiteX71" fmla="*/ 66851 w 538647"/>
                  <a:gd name="connsiteY71" fmla="*/ 111953 h 421745"/>
                  <a:gd name="connsiteX72" fmla="*/ 36702 w 538647"/>
                  <a:gd name="connsiteY72" fmla="*/ 142095 h 421745"/>
                  <a:gd name="connsiteX73" fmla="*/ 6552 w 538647"/>
                  <a:gd name="connsiteY73" fmla="*/ 111953 h 421745"/>
                  <a:gd name="connsiteX74" fmla="*/ 36702 w 538647"/>
                  <a:gd name="connsiteY74" fmla="*/ 81812 h 421745"/>
                  <a:gd name="connsiteX75" fmla="*/ 53930 w 538647"/>
                  <a:gd name="connsiteY75" fmla="*/ 86118 h 421745"/>
                  <a:gd name="connsiteX76" fmla="*/ 114228 w 538647"/>
                  <a:gd name="connsiteY76" fmla="*/ 43059 h 421745"/>
                  <a:gd name="connsiteX77" fmla="*/ 112075 w 538647"/>
                  <a:gd name="connsiteY77" fmla="*/ 30141 h 421745"/>
                  <a:gd name="connsiteX78" fmla="*/ 142224 w 538647"/>
                  <a:gd name="connsiteY78" fmla="*/ 0 h 421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538647" h="421745">
                    <a:moveTo>
                      <a:pt x="474067" y="243115"/>
                    </a:moveTo>
                    <a:lnTo>
                      <a:pt x="532189" y="243115"/>
                    </a:lnTo>
                    <a:cubicBezTo>
                      <a:pt x="536495" y="243115"/>
                      <a:pt x="538647" y="247419"/>
                      <a:pt x="538647" y="251724"/>
                    </a:cubicBezTo>
                    <a:lnTo>
                      <a:pt x="538647" y="415289"/>
                    </a:lnTo>
                    <a:cubicBezTo>
                      <a:pt x="538647" y="419593"/>
                      <a:pt x="536495" y="421745"/>
                      <a:pt x="532189" y="421745"/>
                    </a:cubicBezTo>
                    <a:lnTo>
                      <a:pt x="474067" y="421745"/>
                    </a:lnTo>
                    <a:cubicBezTo>
                      <a:pt x="469762" y="421745"/>
                      <a:pt x="467609" y="419593"/>
                      <a:pt x="467609" y="415289"/>
                    </a:cubicBezTo>
                    <a:lnTo>
                      <a:pt x="467609" y="251724"/>
                    </a:lnTo>
                    <a:cubicBezTo>
                      <a:pt x="467609" y="247419"/>
                      <a:pt x="469762" y="243115"/>
                      <a:pt x="474067" y="243115"/>
                    </a:cubicBezTo>
                    <a:close/>
                    <a:moveTo>
                      <a:pt x="8601" y="243115"/>
                    </a:moveTo>
                    <a:lnTo>
                      <a:pt x="64506" y="243115"/>
                    </a:lnTo>
                    <a:cubicBezTo>
                      <a:pt x="68807" y="243115"/>
                      <a:pt x="73107" y="247419"/>
                      <a:pt x="73107" y="251724"/>
                    </a:cubicBezTo>
                    <a:lnTo>
                      <a:pt x="73107" y="415289"/>
                    </a:lnTo>
                    <a:cubicBezTo>
                      <a:pt x="73107" y="419593"/>
                      <a:pt x="68807" y="421745"/>
                      <a:pt x="64506" y="421745"/>
                    </a:cubicBezTo>
                    <a:lnTo>
                      <a:pt x="8601" y="421745"/>
                    </a:lnTo>
                    <a:cubicBezTo>
                      <a:pt x="4300" y="421745"/>
                      <a:pt x="0" y="419593"/>
                      <a:pt x="0" y="415289"/>
                    </a:cubicBezTo>
                    <a:lnTo>
                      <a:pt x="0" y="251724"/>
                    </a:lnTo>
                    <a:cubicBezTo>
                      <a:pt x="0" y="247419"/>
                      <a:pt x="4300" y="243115"/>
                      <a:pt x="8601" y="243115"/>
                    </a:cubicBezTo>
                    <a:close/>
                    <a:moveTo>
                      <a:pt x="230607" y="206562"/>
                    </a:moveTo>
                    <a:lnTo>
                      <a:pt x="286577" y="206562"/>
                    </a:lnTo>
                    <a:cubicBezTo>
                      <a:pt x="290882" y="206562"/>
                      <a:pt x="295187" y="210866"/>
                      <a:pt x="295187" y="215169"/>
                    </a:cubicBezTo>
                    <a:lnTo>
                      <a:pt x="295187" y="415290"/>
                    </a:lnTo>
                    <a:cubicBezTo>
                      <a:pt x="295187" y="419593"/>
                      <a:pt x="290882" y="421745"/>
                      <a:pt x="286577" y="421745"/>
                    </a:cubicBezTo>
                    <a:lnTo>
                      <a:pt x="230607" y="421745"/>
                    </a:lnTo>
                    <a:cubicBezTo>
                      <a:pt x="226302" y="421745"/>
                      <a:pt x="224149" y="419593"/>
                      <a:pt x="224149" y="415290"/>
                    </a:cubicBezTo>
                    <a:lnTo>
                      <a:pt x="224149" y="215169"/>
                    </a:lnTo>
                    <a:cubicBezTo>
                      <a:pt x="224149" y="210866"/>
                      <a:pt x="226302" y="206562"/>
                      <a:pt x="230607" y="206562"/>
                    </a:cubicBezTo>
                    <a:close/>
                    <a:moveTo>
                      <a:pt x="353445" y="148628"/>
                    </a:moveTo>
                    <a:lnTo>
                      <a:pt x="409350" y="148628"/>
                    </a:lnTo>
                    <a:cubicBezTo>
                      <a:pt x="413651" y="148628"/>
                      <a:pt x="417951" y="152929"/>
                      <a:pt x="417951" y="157230"/>
                    </a:cubicBezTo>
                    <a:lnTo>
                      <a:pt x="417951" y="415293"/>
                    </a:lnTo>
                    <a:cubicBezTo>
                      <a:pt x="417951" y="419595"/>
                      <a:pt x="413651" y="421745"/>
                      <a:pt x="409350" y="421745"/>
                    </a:cubicBezTo>
                    <a:lnTo>
                      <a:pt x="353445" y="421745"/>
                    </a:lnTo>
                    <a:cubicBezTo>
                      <a:pt x="349145" y="421745"/>
                      <a:pt x="344844" y="419595"/>
                      <a:pt x="344844" y="415293"/>
                    </a:cubicBezTo>
                    <a:lnTo>
                      <a:pt x="344844" y="157230"/>
                    </a:lnTo>
                    <a:cubicBezTo>
                      <a:pt x="344844" y="152929"/>
                      <a:pt x="349145" y="148628"/>
                      <a:pt x="353445" y="148628"/>
                    </a:cubicBezTo>
                    <a:close/>
                    <a:moveTo>
                      <a:pt x="111980" y="148628"/>
                    </a:moveTo>
                    <a:lnTo>
                      <a:pt x="170102" y="148628"/>
                    </a:lnTo>
                    <a:cubicBezTo>
                      <a:pt x="174408" y="148628"/>
                      <a:pt x="176560" y="152929"/>
                      <a:pt x="176560" y="157230"/>
                    </a:cubicBezTo>
                    <a:lnTo>
                      <a:pt x="176560" y="415293"/>
                    </a:lnTo>
                    <a:cubicBezTo>
                      <a:pt x="176560" y="419595"/>
                      <a:pt x="174408" y="421745"/>
                      <a:pt x="170102" y="421745"/>
                    </a:cubicBezTo>
                    <a:lnTo>
                      <a:pt x="111980" y="421745"/>
                    </a:lnTo>
                    <a:cubicBezTo>
                      <a:pt x="107675" y="421745"/>
                      <a:pt x="105522" y="419595"/>
                      <a:pt x="105522" y="415293"/>
                    </a:cubicBezTo>
                    <a:lnTo>
                      <a:pt x="105522" y="157230"/>
                    </a:lnTo>
                    <a:cubicBezTo>
                      <a:pt x="105522" y="152929"/>
                      <a:pt x="107675" y="148628"/>
                      <a:pt x="111980" y="148628"/>
                    </a:cubicBezTo>
                    <a:close/>
                    <a:moveTo>
                      <a:pt x="142224" y="0"/>
                    </a:moveTo>
                    <a:cubicBezTo>
                      <a:pt x="157299" y="0"/>
                      <a:pt x="172373" y="12918"/>
                      <a:pt x="172373" y="30141"/>
                    </a:cubicBezTo>
                    <a:lnTo>
                      <a:pt x="234825" y="66741"/>
                    </a:lnTo>
                    <a:cubicBezTo>
                      <a:pt x="239132" y="62435"/>
                      <a:pt x="245593" y="60283"/>
                      <a:pt x="254207" y="60283"/>
                    </a:cubicBezTo>
                    <a:cubicBezTo>
                      <a:pt x="262821" y="60283"/>
                      <a:pt x="271435" y="64588"/>
                      <a:pt x="277896" y="73200"/>
                    </a:cubicBezTo>
                    <a:lnTo>
                      <a:pt x="357576" y="49518"/>
                    </a:lnTo>
                    <a:cubicBezTo>
                      <a:pt x="359729" y="32294"/>
                      <a:pt x="372650" y="21530"/>
                      <a:pt x="387725" y="21530"/>
                    </a:cubicBezTo>
                    <a:cubicBezTo>
                      <a:pt x="404953" y="21530"/>
                      <a:pt x="417874" y="34447"/>
                      <a:pt x="417874" y="51671"/>
                    </a:cubicBezTo>
                    <a:cubicBezTo>
                      <a:pt x="417874" y="53824"/>
                      <a:pt x="417874" y="55977"/>
                      <a:pt x="417874" y="58130"/>
                    </a:cubicBezTo>
                    <a:lnTo>
                      <a:pt x="484633" y="103341"/>
                    </a:lnTo>
                    <a:cubicBezTo>
                      <a:pt x="491094" y="101189"/>
                      <a:pt x="495401" y="99036"/>
                      <a:pt x="504015" y="99036"/>
                    </a:cubicBezTo>
                    <a:cubicBezTo>
                      <a:pt x="519090" y="99036"/>
                      <a:pt x="534164" y="111953"/>
                      <a:pt x="534164" y="129177"/>
                    </a:cubicBezTo>
                    <a:cubicBezTo>
                      <a:pt x="534164" y="144247"/>
                      <a:pt x="519090" y="159318"/>
                      <a:pt x="504015" y="159318"/>
                    </a:cubicBezTo>
                    <a:cubicBezTo>
                      <a:pt x="486787" y="159318"/>
                      <a:pt x="473866" y="144247"/>
                      <a:pt x="473866" y="129177"/>
                    </a:cubicBezTo>
                    <a:cubicBezTo>
                      <a:pt x="473866" y="127024"/>
                      <a:pt x="473866" y="122718"/>
                      <a:pt x="473866" y="120565"/>
                    </a:cubicBezTo>
                    <a:lnTo>
                      <a:pt x="407107" y="75353"/>
                    </a:lnTo>
                    <a:cubicBezTo>
                      <a:pt x="400646" y="79659"/>
                      <a:pt x="394186" y="81812"/>
                      <a:pt x="387725" y="81812"/>
                    </a:cubicBezTo>
                    <a:cubicBezTo>
                      <a:pt x="379111" y="81812"/>
                      <a:pt x="370497" y="75353"/>
                      <a:pt x="364036" y="68894"/>
                    </a:cubicBezTo>
                    <a:lnTo>
                      <a:pt x="282203" y="92577"/>
                    </a:lnTo>
                    <a:cubicBezTo>
                      <a:pt x="282203" y="107647"/>
                      <a:pt x="269281" y="120565"/>
                      <a:pt x="254207" y="120565"/>
                    </a:cubicBezTo>
                    <a:cubicBezTo>
                      <a:pt x="236979" y="120565"/>
                      <a:pt x="224058" y="107647"/>
                      <a:pt x="224058" y="90424"/>
                    </a:cubicBezTo>
                    <a:cubicBezTo>
                      <a:pt x="224058" y="88271"/>
                      <a:pt x="224058" y="86118"/>
                      <a:pt x="224058" y="83965"/>
                    </a:cubicBezTo>
                    <a:lnTo>
                      <a:pt x="163759" y="49518"/>
                    </a:lnTo>
                    <a:cubicBezTo>
                      <a:pt x="157299" y="55977"/>
                      <a:pt x="150838" y="60283"/>
                      <a:pt x="142224" y="60283"/>
                    </a:cubicBezTo>
                    <a:cubicBezTo>
                      <a:pt x="135763" y="60283"/>
                      <a:pt x="131456" y="58130"/>
                      <a:pt x="129303" y="58130"/>
                    </a:cubicBezTo>
                    <a:lnTo>
                      <a:pt x="64697" y="103341"/>
                    </a:lnTo>
                    <a:cubicBezTo>
                      <a:pt x="66851" y="105494"/>
                      <a:pt x="66851" y="107647"/>
                      <a:pt x="66851" y="111953"/>
                    </a:cubicBezTo>
                    <a:cubicBezTo>
                      <a:pt x="66851" y="127024"/>
                      <a:pt x="53930" y="142095"/>
                      <a:pt x="36702" y="142095"/>
                    </a:cubicBezTo>
                    <a:cubicBezTo>
                      <a:pt x="19473" y="142095"/>
                      <a:pt x="6552" y="127024"/>
                      <a:pt x="6552" y="111953"/>
                    </a:cubicBezTo>
                    <a:cubicBezTo>
                      <a:pt x="6552" y="94730"/>
                      <a:pt x="19473" y="81812"/>
                      <a:pt x="36702" y="81812"/>
                    </a:cubicBezTo>
                    <a:cubicBezTo>
                      <a:pt x="43162" y="81812"/>
                      <a:pt x="47469" y="83965"/>
                      <a:pt x="53930" y="86118"/>
                    </a:cubicBezTo>
                    <a:lnTo>
                      <a:pt x="114228" y="43059"/>
                    </a:lnTo>
                    <a:cubicBezTo>
                      <a:pt x="112075" y="38753"/>
                      <a:pt x="112075" y="34447"/>
                      <a:pt x="112075" y="30141"/>
                    </a:cubicBezTo>
                    <a:cubicBezTo>
                      <a:pt x="112075" y="12918"/>
                      <a:pt x="124996" y="0"/>
                      <a:pt x="142224" y="0"/>
                    </a:cubicBezTo>
                    <a:close/>
                  </a:path>
                </a:pathLst>
              </a:custGeom>
              <a:solidFill>
                <a:schemeClr val="bg1"/>
              </a:solidFill>
              <a:ln>
                <a:noFill/>
              </a:ln>
            </p:spPr>
          </p:sp>
        </p:grpSp>
      </p:grpSp>
      <p:grpSp>
        <p:nvGrpSpPr>
          <p:cNvPr id="23" name="组合 22"/>
          <p:cNvGrpSpPr/>
          <p:nvPr/>
        </p:nvGrpSpPr>
        <p:grpSpPr>
          <a:xfrm>
            <a:off x="6731784" y="1868033"/>
            <a:ext cx="4263074" cy="961894"/>
            <a:chOff x="6731784" y="1907948"/>
            <a:chExt cx="4263074" cy="961894"/>
          </a:xfrm>
        </p:grpSpPr>
        <p:sp>
          <p:nvSpPr>
            <p:cNvPr id="24" name="文本框 23"/>
            <p:cNvSpPr txBox="1"/>
            <p:nvPr/>
          </p:nvSpPr>
          <p:spPr>
            <a:xfrm>
              <a:off x="7721446" y="2320781"/>
              <a:ext cx="3273412" cy="549061"/>
            </a:xfrm>
            <a:prstGeom prst="rect">
              <a:avLst/>
            </a:prstGeom>
            <a:noFill/>
          </p:spPr>
          <p:txBody>
            <a:bodyPr wrap="square" rtlCol="0">
              <a:spAutoFit/>
            </a:bodyPr>
            <a:lstStyle/>
            <a:p>
              <a:pPr defTabSz="457200">
                <a:lnSpc>
                  <a:spcPct val="130000"/>
                </a:lnSpc>
              </a:pPr>
              <a:r>
                <a:rPr lang="zh-CN" altLang="en-US" sz="1200" dirty="0">
                  <a:solidFill>
                    <a:srgbClr val="595959"/>
                  </a:solidFill>
                  <a:latin typeface="阿里巴巴普惠体 R" panose="00020600040101010101" charset="-122"/>
                  <a:ea typeface="阿里巴巴普惠体 R" panose="00020600040101010101" charset="-122"/>
                  <a:cs typeface="阿里巴巴普惠体 R" panose="00020600040101010101" charset="-122"/>
                </a:rPr>
                <a:t>点击此处添加文本内容，如关键词、部分简单介绍等。点击此处添加文本内容</a:t>
              </a:r>
              <a:r>
                <a:rPr lang="en-US" altLang="zh-CN" sz="1200" dirty="0">
                  <a:solidFill>
                    <a:srgbClr val="595959"/>
                  </a:solidFill>
                  <a:latin typeface="阿里巴巴普惠体 R" panose="00020600040101010101" charset="-122"/>
                  <a:ea typeface="阿里巴巴普惠体 R" panose="00020600040101010101" charset="-122"/>
                  <a:cs typeface="阿里巴巴普惠体 R" panose="00020600040101010101" charset="-122"/>
                </a:rPr>
                <a:t>.</a:t>
              </a:r>
              <a:endParaRPr lang="zh-CN" altLang="zh-CN" sz="1200" dirty="0">
                <a:solidFill>
                  <a:srgbClr val="595959"/>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25" name="文本框 24"/>
            <p:cNvSpPr txBox="1"/>
            <p:nvPr/>
          </p:nvSpPr>
          <p:spPr>
            <a:xfrm>
              <a:off x="7707531" y="1907948"/>
              <a:ext cx="2342480" cy="461665"/>
            </a:xfrm>
            <a:prstGeom prst="rect">
              <a:avLst/>
            </a:prstGeom>
            <a:noFill/>
          </p:spPr>
          <p:txBody>
            <a:bodyPr wrap="square" rtlCol="0">
              <a:spAutoFit/>
            </a:bodyPr>
            <a:lstStyle/>
            <a:p>
              <a:pPr defTabSz="457200"/>
              <a:r>
                <a:rPr kumimoji="1" lang="zh-CN" altLang="en-US" sz="2400" dirty="0">
                  <a:gradFill>
                    <a:gsLst>
                      <a:gs pos="0">
                        <a:srgbClr val="E3F0F9"/>
                      </a:gs>
                      <a:gs pos="70000">
                        <a:srgbClr val="008CDF"/>
                      </a:gs>
                    </a:gsLst>
                    <a:lin ang="2700000" scaled="1"/>
                  </a:gradFill>
                  <a:latin typeface="阿里巴巴普惠体 R" panose="00020600040101010101" charset="-122"/>
                  <a:ea typeface="阿里巴巴普惠体 R" panose="00020600040101010101" charset="-122"/>
                  <a:cs typeface="阿里巴巴普惠体 R" panose="00020600040101010101" charset="-122"/>
                </a:rPr>
                <a:t>请输入标题文字</a:t>
              </a:r>
            </a:p>
          </p:txBody>
        </p:sp>
        <p:grpSp>
          <p:nvGrpSpPr>
            <p:cNvPr id="28" name="组合 27"/>
            <p:cNvGrpSpPr/>
            <p:nvPr/>
          </p:nvGrpSpPr>
          <p:grpSpPr>
            <a:xfrm>
              <a:off x="6731784" y="2044711"/>
              <a:ext cx="799316" cy="688368"/>
              <a:chOff x="6731784" y="2044711"/>
              <a:chExt cx="799316" cy="688368"/>
            </a:xfrm>
          </p:grpSpPr>
          <p:sp>
            <p:nvSpPr>
              <p:cNvPr id="29" name="形状"/>
              <p:cNvSpPr/>
              <p:nvPr/>
            </p:nvSpPr>
            <p:spPr>
              <a:xfrm>
                <a:off x="6731784" y="2044711"/>
                <a:ext cx="799316" cy="688368"/>
              </a:xfrm>
              <a:prstGeom prst="hexagon">
                <a:avLst/>
              </a:prstGeom>
              <a:gradFill>
                <a:gsLst>
                  <a:gs pos="0">
                    <a:srgbClr val="FFFFFF"/>
                  </a:gs>
                  <a:gs pos="100000">
                    <a:sysClr val="window" lastClr="FFFFFF">
                      <a:lumMod val="95000"/>
                    </a:sysClr>
                  </a:gs>
                </a:gsLst>
                <a:lin ang="15000000" scaled="0"/>
              </a:gradFill>
              <a:ln w="25400" cap="flat" cmpd="sng" algn="ctr">
                <a:gradFill>
                  <a:gsLst>
                    <a:gs pos="0">
                      <a:sysClr val="window" lastClr="FFFFFF"/>
                    </a:gs>
                    <a:gs pos="100000">
                      <a:sysClr val="window" lastClr="FFFFFF">
                        <a:lumMod val="95000"/>
                      </a:sysClr>
                    </a:gs>
                  </a:gsLst>
                  <a:lin ang="5400000" scaled="1"/>
                </a:gradFill>
                <a:prstDash val="solid"/>
                <a:miter lim="800000"/>
              </a:ln>
              <a:effectLst>
                <a:outerShdw blurRad="63500" sx="103000" sy="103000" algn="ctr" rotWithShape="0">
                  <a:prstClr val="black">
                    <a:alpha val="26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阿里巴巴普惠体 R" panose="00020600040101010101" charset="-122"/>
                  <a:ea typeface="阿里巴巴普惠体 R" panose="00020600040101010101" charset="-122"/>
                  <a:cs typeface="阿里巴巴普惠体 R" panose="00020600040101010101" charset="-122"/>
                </a:endParaRPr>
              </a:p>
            </p:txBody>
          </p:sp>
          <p:sp>
            <p:nvSpPr>
              <p:cNvPr id="30" name="形状"/>
              <p:cNvSpPr/>
              <p:nvPr/>
            </p:nvSpPr>
            <p:spPr>
              <a:xfrm>
                <a:off x="6778016" y="2084526"/>
                <a:ext cx="706852" cy="608738"/>
              </a:xfrm>
              <a:prstGeom prst="hexagon">
                <a:avLst/>
              </a:prstGeom>
              <a:gradFill flip="none" rotWithShape="1">
                <a:gsLst>
                  <a:gs pos="0">
                    <a:srgbClr val="00B0F0"/>
                  </a:gs>
                  <a:gs pos="100000">
                    <a:srgbClr val="1C46F2"/>
                  </a:gs>
                </a:gsLst>
                <a:lin ang="2700000" scaled="1"/>
                <a:tileRect/>
              </a:gradFill>
              <a:ln w="28575">
                <a:noFill/>
              </a:ln>
              <a:effec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阿里巴巴普惠体 R" panose="00020600040101010101" charset="-122"/>
                  <a:ea typeface="阿里巴巴普惠体 R" panose="00020600040101010101" charset="-122"/>
                  <a:cs typeface="阿里巴巴普惠体 R" panose="00020600040101010101" charset="-122"/>
                </a:endParaRPr>
              </a:p>
            </p:txBody>
          </p:sp>
          <p:sp>
            <p:nvSpPr>
              <p:cNvPr id="31" name="live-chat_72439"/>
              <p:cNvSpPr>
                <a:spLocks noChangeAspect="1"/>
              </p:cNvSpPr>
              <p:nvPr/>
            </p:nvSpPr>
            <p:spPr bwMode="auto">
              <a:xfrm>
                <a:off x="6944757" y="2225930"/>
                <a:ext cx="373370" cy="325931"/>
              </a:xfrm>
              <a:custGeom>
                <a:avLst/>
                <a:gdLst>
                  <a:gd name="connsiteX0" fmla="*/ 424975 w 608697"/>
                  <a:gd name="connsiteY0" fmla="*/ 168488 h 531358"/>
                  <a:gd name="connsiteX1" fmla="*/ 387604 w 608697"/>
                  <a:gd name="connsiteY1" fmla="*/ 205806 h 531358"/>
                  <a:gd name="connsiteX2" fmla="*/ 424975 w 608697"/>
                  <a:gd name="connsiteY2" fmla="*/ 243124 h 531358"/>
                  <a:gd name="connsiteX3" fmla="*/ 462346 w 608697"/>
                  <a:gd name="connsiteY3" fmla="*/ 205806 h 531358"/>
                  <a:gd name="connsiteX4" fmla="*/ 424975 w 608697"/>
                  <a:gd name="connsiteY4" fmla="*/ 168488 h 531358"/>
                  <a:gd name="connsiteX5" fmla="*/ 287947 w 608697"/>
                  <a:gd name="connsiteY5" fmla="*/ 168488 h 531358"/>
                  <a:gd name="connsiteX6" fmla="*/ 250576 w 608697"/>
                  <a:gd name="connsiteY6" fmla="*/ 205806 h 531358"/>
                  <a:gd name="connsiteX7" fmla="*/ 287947 w 608697"/>
                  <a:gd name="connsiteY7" fmla="*/ 243124 h 531358"/>
                  <a:gd name="connsiteX8" fmla="*/ 325318 w 608697"/>
                  <a:gd name="connsiteY8" fmla="*/ 205806 h 531358"/>
                  <a:gd name="connsiteX9" fmla="*/ 287947 w 608697"/>
                  <a:gd name="connsiteY9" fmla="*/ 168488 h 531358"/>
                  <a:gd name="connsiteX10" fmla="*/ 102356 w 608697"/>
                  <a:gd name="connsiteY10" fmla="*/ 121231 h 531358"/>
                  <a:gd name="connsiteX11" fmla="*/ 98850 w 608697"/>
                  <a:gd name="connsiteY11" fmla="*/ 127711 h 531358"/>
                  <a:gd name="connsiteX12" fmla="*/ 76842 w 608697"/>
                  <a:gd name="connsiteY12" fmla="*/ 217990 h 531358"/>
                  <a:gd name="connsiteX13" fmla="*/ 98850 w 608697"/>
                  <a:gd name="connsiteY13" fmla="*/ 308194 h 531358"/>
                  <a:gd name="connsiteX14" fmla="*/ 157488 w 608697"/>
                  <a:gd name="connsiteY14" fmla="*/ 380223 h 531358"/>
                  <a:gd name="connsiteX15" fmla="*/ 344668 w 608697"/>
                  <a:gd name="connsiteY15" fmla="*/ 444729 h 531358"/>
                  <a:gd name="connsiteX16" fmla="*/ 370257 w 608697"/>
                  <a:gd name="connsiteY16" fmla="*/ 443687 h 531358"/>
                  <a:gd name="connsiteX17" fmla="*/ 236717 w 608697"/>
                  <a:gd name="connsiteY17" fmla="*/ 477876 h 531358"/>
                  <a:gd name="connsiteX18" fmla="*/ 198072 w 608697"/>
                  <a:gd name="connsiteY18" fmla="*/ 475344 h 531358"/>
                  <a:gd name="connsiteX19" fmla="*/ 82437 w 608697"/>
                  <a:gd name="connsiteY19" fmla="*/ 531284 h 531358"/>
                  <a:gd name="connsiteX20" fmla="*/ 81542 w 608697"/>
                  <a:gd name="connsiteY20" fmla="*/ 531358 h 531358"/>
                  <a:gd name="connsiteX21" fmla="*/ 75051 w 608697"/>
                  <a:gd name="connsiteY21" fmla="*/ 527857 h 531358"/>
                  <a:gd name="connsiteX22" fmla="*/ 74753 w 608697"/>
                  <a:gd name="connsiteY22" fmla="*/ 519738 h 531358"/>
                  <a:gd name="connsiteX23" fmla="*/ 88778 w 608697"/>
                  <a:gd name="connsiteY23" fmla="*/ 435046 h 531358"/>
                  <a:gd name="connsiteX24" fmla="*/ 0 w 608697"/>
                  <a:gd name="connsiteY24" fmla="*/ 282198 h 531358"/>
                  <a:gd name="connsiteX25" fmla="*/ 102356 w 608697"/>
                  <a:gd name="connsiteY25" fmla="*/ 121231 h 531358"/>
                  <a:gd name="connsiteX26" fmla="*/ 356424 w 608697"/>
                  <a:gd name="connsiteY26" fmla="*/ 0 h 531358"/>
                  <a:gd name="connsiteX27" fmla="*/ 608697 w 608697"/>
                  <a:gd name="connsiteY27" fmla="*/ 211244 h 531358"/>
                  <a:gd name="connsiteX28" fmla="*/ 518290 w 608697"/>
                  <a:gd name="connsiteY28" fmla="*/ 373401 h 531358"/>
                  <a:gd name="connsiteX29" fmla="*/ 531941 w 608697"/>
                  <a:gd name="connsiteY29" fmla="*/ 441109 h 531358"/>
                  <a:gd name="connsiteX30" fmla="*/ 531120 w 608697"/>
                  <a:gd name="connsiteY30" fmla="*/ 465391 h 531358"/>
                  <a:gd name="connsiteX31" fmla="*/ 511577 w 608697"/>
                  <a:gd name="connsiteY31" fmla="*/ 475894 h 531358"/>
                  <a:gd name="connsiteX32" fmla="*/ 509041 w 608697"/>
                  <a:gd name="connsiteY32" fmla="*/ 475745 h 531358"/>
                  <a:gd name="connsiteX33" fmla="*/ 391408 w 608697"/>
                  <a:gd name="connsiteY33" fmla="*/ 420476 h 531358"/>
                  <a:gd name="connsiteX34" fmla="*/ 356424 w 608697"/>
                  <a:gd name="connsiteY34" fmla="*/ 422487 h 531358"/>
                  <a:gd name="connsiteX35" fmla="*/ 104225 w 608697"/>
                  <a:gd name="connsiteY35" fmla="*/ 211244 h 531358"/>
                  <a:gd name="connsiteX36" fmla="*/ 356424 w 608697"/>
                  <a:gd name="connsiteY36" fmla="*/ 0 h 53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08697" h="531358">
                    <a:moveTo>
                      <a:pt x="424975" y="168488"/>
                    </a:moveTo>
                    <a:cubicBezTo>
                      <a:pt x="404312" y="168488"/>
                      <a:pt x="387604" y="185248"/>
                      <a:pt x="387604" y="205806"/>
                    </a:cubicBezTo>
                    <a:cubicBezTo>
                      <a:pt x="387604" y="226439"/>
                      <a:pt x="404312" y="243124"/>
                      <a:pt x="424975" y="243124"/>
                    </a:cubicBezTo>
                    <a:cubicBezTo>
                      <a:pt x="445562" y="243124"/>
                      <a:pt x="462346" y="226439"/>
                      <a:pt x="462346" y="205806"/>
                    </a:cubicBezTo>
                    <a:cubicBezTo>
                      <a:pt x="462346" y="185248"/>
                      <a:pt x="445637" y="168488"/>
                      <a:pt x="424975" y="168488"/>
                    </a:cubicBezTo>
                    <a:close/>
                    <a:moveTo>
                      <a:pt x="287947" y="168488"/>
                    </a:moveTo>
                    <a:cubicBezTo>
                      <a:pt x="267285" y="168488"/>
                      <a:pt x="250576" y="185248"/>
                      <a:pt x="250576" y="205806"/>
                    </a:cubicBezTo>
                    <a:cubicBezTo>
                      <a:pt x="250576" y="226439"/>
                      <a:pt x="267285" y="243124"/>
                      <a:pt x="287947" y="243124"/>
                    </a:cubicBezTo>
                    <a:cubicBezTo>
                      <a:pt x="308610" y="243124"/>
                      <a:pt x="325318" y="226439"/>
                      <a:pt x="325318" y="205806"/>
                    </a:cubicBezTo>
                    <a:cubicBezTo>
                      <a:pt x="325318" y="185248"/>
                      <a:pt x="308610" y="168488"/>
                      <a:pt x="287947" y="168488"/>
                    </a:cubicBezTo>
                    <a:close/>
                    <a:moveTo>
                      <a:pt x="102356" y="121231"/>
                    </a:moveTo>
                    <a:cubicBezTo>
                      <a:pt x="101162" y="123317"/>
                      <a:pt x="99969" y="125477"/>
                      <a:pt x="98850" y="127711"/>
                    </a:cubicBezTo>
                    <a:cubicBezTo>
                      <a:pt x="84227" y="156240"/>
                      <a:pt x="76842" y="186631"/>
                      <a:pt x="76842" y="217990"/>
                    </a:cubicBezTo>
                    <a:cubicBezTo>
                      <a:pt x="76842" y="249275"/>
                      <a:pt x="84227" y="279666"/>
                      <a:pt x="98850" y="308194"/>
                    </a:cubicBezTo>
                    <a:cubicBezTo>
                      <a:pt x="112726" y="335308"/>
                      <a:pt x="132496" y="359516"/>
                      <a:pt x="157488" y="380223"/>
                    </a:cubicBezTo>
                    <a:cubicBezTo>
                      <a:pt x="207845" y="421787"/>
                      <a:pt x="274317" y="444729"/>
                      <a:pt x="344668" y="444729"/>
                    </a:cubicBezTo>
                    <a:cubicBezTo>
                      <a:pt x="353173" y="444729"/>
                      <a:pt x="361752" y="444357"/>
                      <a:pt x="370257" y="443687"/>
                    </a:cubicBezTo>
                    <a:cubicBezTo>
                      <a:pt x="332209" y="465288"/>
                      <a:pt x="286254" y="477876"/>
                      <a:pt x="236717" y="477876"/>
                    </a:cubicBezTo>
                    <a:cubicBezTo>
                      <a:pt x="223736" y="477876"/>
                      <a:pt x="210755" y="477057"/>
                      <a:pt x="198072" y="475344"/>
                    </a:cubicBezTo>
                    <a:cubicBezTo>
                      <a:pt x="160397" y="499478"/>
                      <a:pt x="110637" y="528155"/>
                      <a:pt x="82437" y="531284"/>
                    </a:cubicBezTo>
                    <a:cubicBezTo>
                      <a:pt x="82138" y="531358"/>
                      <a:pt x="81840" y="531358"/>
                      <a:pt x="81542" y="531358"/>
                    </a:cubicBezTo>
                    <a:cubicBezTo>
                      <a:pt x="78930" y="531358"/>
                      <a:pt x="76469" y="530017"/>
                      <a:pt x="75051" y="527857"/>
                    </a:cubicBezTo>
                    <a:cubicBezTo>
                      <a:pt x="73410" y="525399"/>
                      <a:pt x="73335" y="522271"/>
                      <a:pt x="74753" y="519738"/>
                    </a:cubicBezTo>
                    <a:cubicBezTo>
                      <a:pt x="75051" y="519291"/>
                      <a:pt x="99223" y="476014"/>
                      <a:pt x="88778" y="435046"/>
                    </a:cubicBezTo>
                    <a:cubicBezTo>
                      <a:pt x="32303" y="397653"/>
                      <a:pt x="0" y="342160"/>
                      <a:pt x="0" y="282198"/>
                    </a:cubicBezTo>
                    <a:cubicBezTo>
                      <a:pt x="0" y="215532"/>
                      <a:pt x="40584" y="156538"/>
                      <a:pt x="102356" y="121231"/>
                    </a:cubicBezTo>
                    <a:close/>
                    <a:moveTo>
                      <a:pt x="356424" y="0"/>
                    </a:moveTo>
                    <a:cubicBezTo>
                      <a:pt x="495540" y="0"/>
                      <a:pt x="608697" y="94747"/>
                      <a:pt x="608697" y="211244"/>
                    </a:cubicBezTo>
                    <a:cubicBezTo>
                      <a:pt x="608697" y="274408"/>
                      <a:pt x="575802" y="333178"/>
                      <a:pt x="518290" y="373401"/>
                    </a:cubicBezTo>
                    <a:cubicBezTo>
                      <a:pt x="512845" y="406324"/>
                      <a:pt x="531717" y="440811"/>
                      <a:pt x="531941" y="441109"/>
                    </a:cubicBezTo>
                    <a:cubicBezTo>
                      <a:pt x="536267" y="448781"/>
                      <a:pt x="535969" y="458092"/>
                      <a:pt x="531120" y="465391"/>
                    </a:cubicBezTo>
                    <a:cubicBezTo>
                      <a:pt x="526794" y="472021"/>
                      <a:pt x="519484" y="475894"/>
                      <a:pt x="511577" y="475894"/>
                    </a:cubicBezTo>
                    <a:cubicBezTo>
                      <a:pt x="510756" y="475894"/>
                      <a:pt x="509936" y="475894"/>
                      <a:pt x="509041" y="475745"/>
                    </a:cubicBezTo>
                    <a:cubicBezTo>
                      <a:pt x="484574" y="473064"/>
                      <a:pt x="444966" y="454442"/>
                      <a:pt x="391408" y="420476"/>
                    </a:cubicBezTo>
                    <a:cubicBezTo>
                      <a:pt x="379920" y="421817"/>
                      <a:pt x="368135" y="422487"/>
                      <a:pt x="356424" y="422487"/>
                    </a:cubicBezTo>
                    <a:cubicBezTo>
                      <a:pt x="217382" y="422487"/>
                      <a:pt x="104225" y="327741"/>
                      <a:pt x="104225" y="211244"/>
                    </a:cubicBezTo>
                    <a:cubicBezTo>
                      <a:pt x="104225" y="94747"/>
                      <a:pt x="217382" y="0"/>
                      <a:pt x="356424" y="0"/>
                    </a:cubicBezTo>
                    <a:close/>
                  </a:path>
                </a:pathLst>
              </a:custGeom>
              <a:solidFill>
                <a:schemeClr val="bg1"/>
              </a:solidFill>
              <a:ln>
                <a:noFill/>
              </a:ln>
            </p:spPr>
          </p:sp>
        </p:grpSp>
      </p:grpSp>
      <p:grpSp>
        <p:nvGrpSpPr>
          <p:cNvPr id="32" name="组合 31"/>
          <p:cNvGrpSpPr/>
          <p:nvPr/>
        </p:nvGrpSpPr>
        <p:grpSpPr>
          <a:xfrm>
            <a:off x="1308896" y="2237452"/>
            <a:ext cx="4592315" cy="3437058"/>
            <a:chOff x="1308896" y="2277367"/>
            <a:chExt cx="4592315" cy="3437058"/>
          </a:xfrm>
        </p:grpSpPr>
        <p:sp>
          <p:nvSpPr>
            <p:cNvPr id="33" name="椭圆 32"/>
            <p:cNvSpPr/>
            <p:nvPr/>
          </p:nvSpPr>
          <p:spPr>
            <a:xfrm>
              <a:off x="1308896" y="5140337"/>
              <a:ext cx="4576998" cy="363466"/>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思源黑体 CN Regular" panose="020B0500000000000000" pitchFamily="34" charset="-122"/>
                <a:cs typeface="阿里巴巴普惠体 R" panose="00020600040101010101" charset="-122"/>
              </a:endParaRPr>
            </a:p>
          </p:txBody>
        </p:sp>
        <p:pic>
          <p:nvPicPr>
            <p:cNvPr id="34" name="imac-mockup.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24087" y="2277367"/>
              <a:ext cx="4577124" cy="3437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35" name="图片 3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1854200" y="2460469"/>
              <a:ext cx="3530600" cy="2286000"/>
            </a:xfrm>
            <a:prstGeom prst="rect">
              <a:avLst/>
            </a:prstGeom>
            <a:ln>
              <a:solidFill>
                <a:schemeClr val="bg1"/>
              </a:solidFill>
            </a:ln>
          </p:spPr>
        </p:pic>
      </p:grpSp>
      <p:sp>
        <p:nvSpPr>
          <p:cNvPr id="36" name="文本框 35"/>
          <p:cNvSpPr txBox="1"/>
          <p:nvPr/>
        </p:nvSpPr>
        <p:spPr>
          <a:xfrm>
            <a:off x="2002971" y="452493"/>
            <a:ext cx="8186058" cy="646331"/>
          </a:xfrm>
          <a:prstGeom prst="rect">
            <a:avLst/>
          </a:prstGeom>
          <a:noFill/>
        </p:spPr>
        <p:txBody>
          <a:bodyPr wrap="square" rtlCol="0">
            <a:spAutoFit/>
          </a:bodyPr>
          <a:lstStyle/>
          <a:p>
            <a:pPr algn="ctr">
              <a:tabLst>
                <a:tab pos="261620" algn="l"/>
              </a:tabLst>
            </a:pPr>
            <a:r>
              <a:rPr lang="zh-CN" altLang="en-US" sz="3600" dirty="0">
                <a:ln w="19050">
                  <a:noFill/>
                </a:ln>
                <a:solidFill>
                  <a:srgbClr val="00A8E7"/>
                </a:solidFill>
                <a:latin typeface="站酷小薇LOGO体" panose="02010600010101010101" pitchFamily="2" charset="-122"/>
                <a:ea typeface="站酷小薇LOGO体" panose="02010600010101010101" pitchFamily="2" charset="-122"/>
                <a:cs typeface="阿里巴巴普惠体 R" panose="00020600040101010101" charset="-122"/>
              </a:rPr>
              <a:t>添加标题内容</a:t>
            </a:r>
          </a:p>
        </p:txBody>
      </p:sp>
      <p:sp>
        <p:nvSpPr>
          <p:cNvPr id="37" name="矩形 36"/>
          <p:cNvSpPr/>
          <p:nvPr/>
        </p:nvSpPr>
        <p:spPr>
          <a:xfrm>
            <a:off x="4021986" y="1096670"/>
            <a:ext cx="4226664" cy="355034"/>
          </a:xfrm>
          <a:prstGeom prst="rect">
            <a:avLst/>
          </a:prstGeom>
        </p:spPr>
        <p:txBody>
          <a:bodyPr wrap="square">
            <a:spAutoFit/>
          </a:bodyPr>
          <a:lstStyle/>
          <a:p>
            <a:pPr algn="ctr">
              <a:lnSpc>
                <a:spcPct val="150000"/>
              </a:lnSpc>
              <a:defRPr/>
            </a:pPr>
            <a:r>
              <a:rPr lang="en-US" altLang="zh-CN" sz="600" kern="0" dirty="0">
                <a:ea typeface="阿里巴巴普惠体 R" panose="00020600040101010101" charset="-122"/>
                <a:cs typeface="阿里巴巴普惠体 R" panose="00020600040101010101" charset="-122"/>
              </a:rPr>
              <a:t>PLEASE ENTER YOUR DETAILED TEXT HERE, THE CONTENT SHOULD BE CONCISE AND CLEAR, CONCISE AND CONCISE DO NOT NEED TOO MUCH TEXT MODIFICATION AND EXPRESSION</a:t>
            </a:r>
            <a:r>
              <a:rPr lang="zh-CN" altLang="en-US" sz="600" kern="0" dirty="0">
                <a:ea typeface="阿里巴巴普惠体 R" panose="00020600040101010101" charset="-122"/>
                <a:cs typeface="阿里巴巴普惠体 R" panose="0002060004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anim calcmode="lin" valueType="num">
                                      <p:cBhvr>
                                        <p:cTn id="8" dur="500" fill="hold"/>
                                        <p:tgtEl>
                                          <p:spTgt spid="23"/>
                                        </p:tgtEl>
                                        <p:attrNameLst>
                                          <p:attrName>ppt_x</p:attrName>
                                        </p:attrNameLst>
                                      </p:cBhvr>
                                      <p:tavLst>
                                        <p:tav tm="0">
                                          <p:val>
                                            <p:strVal val="#ppt_x"/>
                                          </p:val>
                                        </p:tav>
                                        <p:tav tm="100000">
                                          <p:val>
                                            <p:strVal val="#ppt_x"/>
                                          </p:val>
                                        </p:tav>
                                      </p:tavLst>
                                    </p:anim>
                                    <p:anim calcmode="lin" valueType="num">
                                      <p:cBhvr>
                                        <p:cTn id="9" dur="500" fill="hold"/>
                                        <p:tgtEl>
                                          <p:spTgt spid="2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anim calcmode="lin" valueType="num">
                                      <p:cBhvr>
                                        <p:cTn id="14" dur="500" fill="hold"/>
                                        <p:tgtEl>
                                          <p:spTgt spid="15"/>
                                        </p:tgtEl>
                                        <p:attrNameLst>
                                          <p:attrName>ppt_x</p:attrName>
                                        </p:attrNameLst>
                                      </p:cBhvr>
                                      <p:tavLst>
                                        <p:tav tm="0">
                                          <p:val>
                                            <p:strVal val="#ppt_x"/>
                                          </p:val>
                                        </p:tav>
                                        <p:tav tm="100000">
                                          <p:val>
                                            <p:strVal val="#ppt_x"/>
                                          </p:val>
                                        </p:tav>
                                      </p:tavLst>
                                    </p:anim>
                                    <p:anim calcmode="lin" valueType="num">
                                      <p:cBhvr>
                                        <p:cTn id="15" dur="500" fill="hold"/>
                                        <p:tgtEl>
                                          <p:spTgt spid="15"/>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anim calcmode="lin" valueType="num">
                                      <p:cBhvr>
                                        <p:cTn id="20" dur="500" fill="hold"/>
                                        <p:tgtEl>
                                          <p:spTgt spid="7"/>
                                        </p:tgtEl>
                                        <p:attrNameLst>
                                          <p:attrName>ppt_x</p:attrName>
                                        </p:attrNameLst>
                                      </p:cBhvr>
                                      <p:tavLst>
                                        <p:tav tm="0">
                                          <p:val>
                                            <p:strVal val="#ppt_x"/>
                                          </p:val>
                                        </p:tav>
                                        <p:tav tm="100000">
                                          <p:val>
                                            <p:strVal val="#ppt_x"/>
                                          </p:val>
                                        </p:tav>
                                      </p:tavLst>
                                    </p:anim>
                                    <p:anim calcmode="lin" valueType="num">
                                      <p:cBhvr>
                                        <p:cTn id="21" dur="50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fade">
                                      <p:cBhvr>
                                        <p:cTn id="25" dur="500"/>
                                        <p:tgtEl>
                                          <p:spTgt spid="32"/>
                                        </p:tgtEl>
                                      </p:cBhvr>
                                    </p:animEffect>
                                    <p:anim calcmode="lin" valueType="num">
                                      <p:cBhvr>
                                        <p:cTn id="26" dur="500" fill="hold"/>
                                        <p:tgtEl>
                                          <p:spTgt spid="32"/>
                                        </p:tgtEl>
                                        <p:attrNameLst>
                                          <p:attrName>ppt_x</p:attrName>
                                        </p:attrNameLst>
                                      </p:cBhvr>
                                      <p:tavLst>
                                        <p:tav tm="0">
                                          <p:val>
                                            <p:strVal val="#ppt_x"/>
                                          </p:val>
                                        </p:tav>
                                        <p:tav tm="100000">
                                          <p:val>
                                            <p:strVal val="#ppt_x"/>
                                          </p:val>
                                        </p:tav>
                                      </p:tavLst>
                                    </p:anim>
                                    <p:anim calcmode="lin" valueType="num">
                                      <p:cBhvr>
                                        <p:cTn id="27" dur="5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fade">
                                      <p:cBhvr>
                                        <p:cTn id="32" dur="1000"/>
                                        <p:tgtEl>
                                          <p:spTgt spid="36"/>
                                        </p:tgtEl>
                                      </p:cBhvr>
                                    </p:animEffect>
                                    <p:anim calcmode="lin" valueType="num">
                                      <p:cBhvr>
                                        <p:cTn id="33" dur="1000" fill="hold"/>
                                        <p:tgtEl>
                                          <p:spTgt spid="36"/>
                                        </p:tgtEl>
                                        <p:attrNameLst>
                                          <p:attrName>ppt_x</p:attrName>
                                        </p:attrNameLst>
                                      </p:cBhvr>
                                      <p:tavLst>
                                        <p:tav tm="0">
                                          <p:val>
                                            <p:strVal val="#ppt_x"/>
                                          </p:val>
                                        </p:tav>
                                        <p:tav tm="100000">
                                          <p:val>
                                            <p:strVal val="#ppt_x"/>
                                          </p:val>
                                        </p:tav>
                                      </p:tavLst>
                                    </p:anim>
                                    <p:anim calcmode="lin" valueType="num">
                                      <p:cBhvr>
                                        <p:cTn id="34" dur="1000" fill="hold"/>
                                        <p:tgtEl>
                                          <p:spTgt spid="36"/>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fade">
                                      <p:cBhvr>
                                        <p:cTn id="37" dur="1000"/>
                                        <p:tgtEl>
                                          <p:spTgt spid="37"/>
                                        </p:tgtEl>
                                      </p:cBhvr>
                                    </p:animEffect>
                                    <p:anim calcmode="lin" valueType="num">
                                      <p:cBhvr>
                                        <p:cTn id="38" dur="1000" fill="hold"/>
                                        <p:tgtEl>
                                          <p:spTgt spid="37"/>
                                        </p:tgtEl>
                                        <p:attrNameLst>
                                          <p:attrName>ppt_x</p:attrName>
                                        </p:attrNameLst>
                                      </p:cBhvr>
                                      <p:tavLst>
                                        <p:tav tm="0">
                                          <p:val>
                                            <p:strVal val="#ppt_x"/>
                                          </p:val>
                                        </p:tav>
                                        <p:tav tm="100000">
                                          <p:val>
                                            <p:strVal val="#ppt_x"/>
                                          </p:val>
                                        </p:tav>
                                      </p:tavLst>
                                    </p:anim>
                                    <p:anim calcmode="lin" valueType="num">
                                      <p:cBhvr>
                                        <p:cTn id="39"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ChangeArrowheads="1"/>
          </p:cNvSpPr>
          <p:nvPr/>
        </p:nvSpPr>
        <p:spPr bwMode="auto">
          <a:xfrm>
            <a:off x="0" y="1"/>
            <a:ext cx="12192000" cy="3429000"/>
          </a:xfrm>
          <a:prstGeom prst="rect">
            <a:avLst/>
          </a:prstGeom>
          <a:gradFill>
            <a:gsLst>
              <a:gs pos="100000">
                <a:srgbClr val="0070C0"/>
              </a:gs>
              <a:gs pos="0">
                <a:srgbClr val="00B0F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阿里巴巴普惠体 R" panose="00020600040101010101" charset="-122"/>
              <a:ea typeface="阿里巴巴普惠体 R" panose="00020600040101010101" charset="-122"/>
              <a:cs typeface="阿里巴巴普惠体 R" panose="00020600040101010101" charset="-122"/>
            </a:endParaRPr>
          </a:p>
        </p:txBody>
      </p:sp>
      <p:sp>
        <p:nvSpPr>
          <p:cNvPr id="8" name="矩形 7"/>
          <p:cNvSpPr/>
          <p:nvPr/>
        </p:nvSpPr>
        <p:spPr>
          <a:xfrm>
            <a:off x="355600" y="281668"/>
            <a:ext cx="11480800" cy="6294664"/>
          </a:xfrm>
          <a:prstGeom prst="rect">
            <a:avLst/>
          </a:prstGeom>
          <a:solidFill>
            <a:srgbClr val="F7FBFE"/>
          </a:solidFill>
          <a:ln>
            <a:noFill/>
          </a:ln>
          <a:effectLst>
            <a:outerShdw blurRad="63500" sx="101000" sy="101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思源黑体 CN Regular" panose="020B0500000000000000" pitchFamily="34" charset="-122"/>
              <a:cs typeface="阿里巴巴普惠体 R" panose="00020600040101010101" charset="-122"/>
            </a:endParaRPr>
          </a:p>
        </p:txBody>
      </p:sp>
      <p:sp>
        <p:nvSpPr>
          <p:cNvPr id="36" name="文本框 35"/>
          <p:cNvSpPr txBox="1"/>
          <p:nvPr/>
        </p:nvSpPr>
        <p:spPr>
          <a:xfrm>
            <a:off x="2002971" y="452493"/>
            <a:ext cx="8186058" cy="646331"/>
          </a:xfrm>
          <a:prstGeom prst="rect">
            <a:avLst/>
          </a:prstGeom>
          <a:noFill/>
        </p:spPr>
        <p:txBody>
          <a:bodyPr wrap="square" rtlCol="0">
            <a:spAutoFit/>
          </a:bodyPr>
          <a:lstStyle/>
          <a:p>
            <a:pPr algn="ctr">
              <a:tabLst>
                <a:tab pos="261620" algn="l"/>
              </a:tabLst>
            </a:pPr>
            <a:r>
              <a:rPr lang="zh-CN" altLang="en-US" sz="3600" dirty="0">
                <a:ln w="19050">
                  <a:noFill/>
                </a:ln>
                <a:solidFill>
                  <a:srgbClr val="00A8E7"/>
                </a:solidFill>
                <a:latin typeface="站酷小薇LOGO体" panose="02010600010101010101" pitchFamily="2" charset="-122"/>
                <a:ea typeface="站酷小薇LOGO体" panose="02010600010101010101" pitchFamily="2" charset="-122"/>
                <a:cs typeface="阿里巴巴普惠体 R" panose="00020600040101010101" charset="-122"/>
              </a:rPr>
              <a:t>添加标题内容</a:t>
            </a:r>
          </a:p>
        </p:txBody>
      </p:sp>
      <p:sp>
        <p:nvSpPr>
          <p:cNvPr id="37" name="矩形 36"/>
          <p:cNvSpPr/>
          <p:nvPr/>
        </p:nvSpPr>
        <p:spPr>
          <a:xfrm>
            <a:off x="4021986" y="1096670"/>
            <a:ext cx="4226664" cy="355034"/>
          </a:xfrm>
          <a:prstGeom prst="rect">
            <a:avLst/>
          </a:prstGeom>
        </p:spPr>
        <p:txBody>
          <a:bodyPr wrap="square">
            <a:spAutoFit/>
          </a:bodyPr>
          <a:lstStyle/>
          <a:p>
            <a:pPr algn="ctr">
              <a:lnSpc>
                <a:spcPct val="150000"/>
              </a:lnSpc>
              <a:defRPr/>
            </a:pPr>
            <a:r>
              <a:rPr lang="en-US" altLang="zh-CN" sz="600" kern="0" dirty="0">
                <a:ea typeface="阿里巴巴普惠体 R" panose="00020600040101010101" charset="-122"/>
                <a:cs typeface="阿里巴巴普惠体 R" panose="00020600040101010101" charset="-122"/>
              </a:rPr>
              <a:t>PLEASE ENTER YOUR DETAILED TEXT HERE, THE CONTENT SHOULD BE CONCISE AND CLEAR, CONCISE AND CONCISE DO NOT NEED TOO MUCH TEXT MODIFICATION AND EXPRESSION</a:t>
            </a:r>
            <a:r>
              <a:rPr lang="zh-CN" altLang="en-US" sz="600" kern="0" dirty="0">
                <a:ea typeface="阿里巴巴普惠体 R" panose="00020600040101010101" charset="-122"/>
                <a:cs typeface="阿里巴巴普惠体 R" panose="00020600040101010101" charset="-122"/>
              </a:rPr>
              <a:t>。</a:t>
            </a:r>
          </a:p>
        </p:txBody>
      </p:sp>
      <p:grpSp>
        <p:nvGrpSpPr>
          <p:cNvPr id="38" name="组合 37"/>
          <p:cNvGrpSpPr/>
          <p:nvPr/>
        </p:nvGrpSpPr>
        <p:grpSpPr>
          <a:xfrm>
            <a:off x="1375649" y="3751568"/>
            <a:ext cx="5198282" cy="1593656"/>
            <a:chOff x="1375649" y="3751568"/>
            <a:chExt cx="5198282" cy="1593656"/>
          </a:xfrm>
        </p:grpSpPr>
        <p:sp>
          <p:nvSpPr>
            <p:cNvPr id="39" name="Freeform 5"/>
            <p:cNvSpPr/>
            <p:nvPr/>
          </p:nvSpPr>
          <p:spPr bwMode="auto">
            <a:xfrm>
              <a:off x="4775812" y="3751568"/>
              <a:ext cx="1798119" cy="159365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a:gsLst>
                <a:gs pos="0">
                  <a:srgbClr val="00B0F0"/>
                </a:gs>
                <a:gs pos="100000">
                  <a:srgbClr val="1C46F2"/>
                </a:gs>
              </a:gsLst>
              <a:lin ang="2700000" scaled="1"/>
            </a:gradFill>
            <a:ln w="31750" cap="flat" cmpd="sng" algn="ctr">
              <a:gradFill flip="none" rotWithShape="1">
                <a:gsLst>
                  <a:gs pos="0">
                    <a:srgbClr val="00B0F0"/>
                  </a:gs>
                  <a:gs pos="100000">
                    <a:srgbClr val="1C46F2"/>
                  </a:gs>
                </a:gsLst>
                <a:lin ang="2700000" scaled="1"/>
                <a:tileRect/>
              </a:gradFill>
              <a:prstDash val="solid"/>
            </a:ln>
            <a:effectLst>
              <a:innerShdw blurRad="127000" dist="63500" dir="13500000">
                <a:srgbClr val="C00000">
                  <a:lumMod val="50000"/>
                  <a:alpha val="85000"/>
                </a:srgb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015" b="0" i="0" u="none" strike="noStrike" kern="0" cap="none" spc="0" normalizeH="0" baseline="0" noProof="0" dirty="0">
                <a:ln>
                  <a:noFill/>
                </a:ln>
                <a:solidFill>
                  <a:srgbClr val="FFFFFF"/>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sym typeface="Arial" panose="020B0604020202020204" pitchFamily="34" charset="0"/>
              </a:endParaRPr>
            </a:p>
          </p:txBody>
        </p:sp>
        <p:sp>
          <p:nvSpPr>
            <p:cNvPr id="40" name="Freeform 5"/>
            <p:cNvSpPr/>
            <p:nvPr/>
          </p:nvSpPr>
          <p:spPr bwMode="auto">
            <a:xfrm>
              <a:off x="4904914" y="3865989"/>
              <a:ext cx="1539917" cy="1364815"/>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ysClr val="window" lastClr="FFFFFF">
                <a:lumMod val="95000"/>
              </a:sysClr>
            </a:solidFill>
            <a:ln w="50800" cap="flat" cmpd="sng" algn="ctr">
              <a:noFill/>
              <a:prstDash val="solid"/>
            </a:ln>
            <a:effectLst>
              <a:outerShdw blurRad="101600" dist="50800" dir="2700000" algn="tl" rotWithShape="0">
                <a:srgbClr val="C00000">
                  <a:lumMod val="50000"/>
                  <a:alpha val="64000"/>
                </a:srgbClr>
              </a:outerShdw>
            </a:effectLst>
            <a:scene3d>
              <a:camera prst="orthographicFront"/>
              <a:lightRig rig="threePt" dir="t"/>
            </a:scene3d>
            <a:sp3d prstMaterial="softEdge">
              <a:bevelT w="63500" h="19050" prst="angle"/>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015" b="0" i="0" u="none" strike="noStrike" kern="0" cap="none" spc="0" normalizeH="0" baseline="0" noProof="0" dirty="0">
                <a:ln>
                  <a:noFill/>
                </a:ln>
                <a:solidFill>
                  <a:srgbClr val="FFFFFF"/>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sym typeface="Arial" panose="020B0604020202020204" pitchFamily="34" charset="0"/>
              </a:endParaRPr>
            </a:p>
          </p:txBody>
        </p:sp>
        <p:grpSp>
          <p:nvGrpSpPr>
            <p:cNvPr id="41" name="组合 40"/>
            <p:cNvGrpSpPr/>
            <p:nvPr/>
          </p:nvGrpSpPr>
          <p:grpSpPr>
            <a:xfrm>
              <a:off x="5333659" y="4238884"/>
              <a:ext cx="745195" cy="549089"/>
              <a:chOff x="5466064" y="3966677"/>
              <a:chExt cx="440782" cy="324787"/>
            </a:xfrm>
            <a:gradFill>
              <a:gsLst>
                <a:gs pos="0">
                  <a:srgbClr val="00B0F0"/>
                </a:gs>
                <a:gs pos="100000">
                  <a:srgbClr val="1C46F2"/>
                </a:gs>
              </a:gsLst>
              <a:lin ang="2700000" scaled="1"/>
            </a:gradFill>
          </p:grpSpPr>
          <p:sp>
            <p:nvSpPr>
              <p:cNvPr id="44" name="Freeform 248"/>
              <p:cNvSpPr/>
              <p:nvPr/>
            </p:nvSpPr>
            <p:spPr bwMode="auto">
              <a:xfrm>
                <a:off x="5466064" y="3966677"/>
                <a:ext cx="309618" cy="295342"/>
              </a:xfrm>
              <a:custGeom>
                <a:avLst/>
                <a:gdLst>
                  <a:gd name="T0" fmla="*/ 61 w 147"/>
                  <a:gd name="T1" fmla="*/ 105 h 140"/>
                  <a:gd name="T2" fmla="*/ 54 w 147"/>
                  <a:gd name="T3" fmla="*/ 103 h 140"/>
                  <a:gd name="T4" fmla="*/ 53 w 147"/>
                  <a:gd name="T5" fmla="*/ 103 h 140"/>
                  <a:gd name="T6" fmla="*/ 52 w 147"/>
                  <a:gd name="T7" fmla="*/ 103 h 140"/>
                  <a:gd name="T8" fmla="*/ 33 w 147"/>
                  <a:gd name="T9" fmla="*/ 111 h 140"/>
                  <a:gd name="T10" fmla="*/ 38 w 147"/>
                  <a:gd name="T11" fmla="*/ 97 h 140"/>
                  <a:gd name="T12" fmla="*/ 34 w 147"/>
                  <a:gd name="T13" fmla="*/ 94 h 140"/>
                  <a:gd name="T14" fmla="*/ 13 w 147"/>
                  <a:gd name="T15" fmla="*/ 60 h 140"/>
                  <a:gd name="T16" fmla="*/ 79 w 147"/>
                  <a:gd name="T17" fmla="*/ 13 h 140"/>
                  <a:gd name="T18" fmla="*/ 128 w 147"/>
                  <a:gd name="T19" fmla="*/ 29 h 140"/>
                  <a:gd name="T20" fmla="*/ 137 w 147"/>
                  <a:gd name="T21" fmla="*/ 29 h 140"/>
                  <a:gd name="T22" fmla="*/ 147 w 147"/>
                  <a:gd name="T23" fmla="*/ 29 h 140"/>
                  <a:gd name="T24" fmla="*/ 79 w 147"/>
                  <a:gd name="T25" fmla="*/ 0 h 140"/>
                  <a:gd name="T26" fmla="*/ 0 w 147"/>
                  <a:gd name="T27" fmla="*/ 60 h 140"/>
                  <a:gd name="T28" fmla="*/ 22 w 147"/>
                  <a:gd name="T29" fmla="*/ 102 h 140"/>
                  <a:gd name="T30" fmla="*/ 9 w 147"/>
                  <a:gd name="T31" fmla="*/ 140 h 140"/>
                  <a:gd name="T32" fmla="*/ 24 w 147"/>
                  <a:gd name="T33" fmla="*/ 131 h 140"/>
                  <a:gd name="T34" fmla="*/ 51 w 147"/>
                  <a:gd name="T35" fmla="*/ 117 h 140"/>
                  <a:gd name="T36" fmla="*/ 70 w 147"/>
                  <a:gd name="T37" fmla="*/ 120 h 140"/>
                  <a:gd name="T38" fmla="*/ 61 w 147"/>
                  <a:gd name="T39" fmla="*/ 105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7" h="140">
                    <a:moveTo>
                      <a:pt x="61" y="105"/>
                    </a:moveTo>
                    <a:cubicBezTo>
                      <a:pt x="59" y="105"/>
                      <a:pt x="56" y="104"/>
                      <a:pt x="54" y="103"/>
                    </a:cubicBezTo>
                    <a:cubicBezTo>
                      <a:pt x="53" y="103"/>
                      <a:pt x="53" y="103"/>
                      <a:pt x="53" y="103"/>
                    </a:cubicBezTo>
                    <a:cubicBezTo>
                      <a:pt x="52" y="103"/>
                      <a:pt x="52" y="103"/>
                      <a:pt x="52" y="103"/>
                    </a:cubicBezTo>
                    <a:cubicBezTo>
                      <a:pt x="50" y="103"/>
                      <a:pt x="48" y="103"/>
                      <a:pt x="33" y="111"/>
                    </a:cubicBezTo>
                    <a:cubicBezTo>
                      <a:pt x="38" y="97"/>
                      <a:pt x="38" y="97"/>
                      <a:pt x="38" y="97"/>
                    </a:cubicBezTo>
                    <a:cubicBezTo>
                      <a:pt x="34" y="94"/>
                      <a:pt x="34" y="94"/>
                      <a:pt x="34" y="94"/>
                    </a:cubicBezTo>
                    <a:cubicBezTo>
                      <a:pt x="21" y="85"/>
                      <a:pt x="13" y="73"/>
                      <a:pt x="13" y="60"/>
                    </a:cubicBezTo>
                    <a:cubicBezTo>
                      <a:pt x="13" y="34"/>
                      <a:pt x="43" y="13"/>
                      <a:pt x="79" y="13"/>
                    </a:cubicBezTo>
                    <a:cubicBezTo>
                      <a:pt x="99" y="13"/>
                      <a:pt x="116" y="19"/>
                      <a:pt x="128" y="29"/>
                    </a:cubicBezTo>
                    <a:cubicBezTo>
                      <a:pt x="131" y="29"/>
                      <a:pt x="134" y="29"/>
                      <a:pt x="137" y="29"/>
                    </a:cubicBezTo>
                    <a:cubicBezTo>
                      <a:pt x="140" y="29"/>
                      <a:pt x="143" y="29"/>
                      <a:pt x="147" y="29"/>
                    </a:cubicBezTo>
                    <a:cubicBezTo>
                      <a:pt x="133" y="12"/>
                      <a:pt x="108" y="0"/>
                      <a:pt x="79" y="0"/>
                    </a:cubicBezTo>
                    <a:cubicBezTo>
                      <a:pt x="35" y="0"/>
                      <a:pt x="0" y="27"/>
                      <a:pt x="0" y="60"/>
                    </a:cubicBezTo>
                    <a:cubicBezTo>
                      <a:pt x="0" y="76"/>
                      <a:pt x="8" y="91"/>
                      <a:pt x="22" y="102"/>
                    </a:cubicBezTo>
                    <a:cubicBezTo>
                      <a:pt x="9" y="140"/>
                      <a:pt x="9" y="140"/>
                      <a:pt x="9" y="140"/>
                    </a:cubicBezTo>
                    <a:cubicBezTo>
                      <a:pt x="24" y="131"/>
                      <a:pt x="24" y="131"/>
                      <a:pt x="24" y="131"/>
                    </a:cubicBezTo>
                    <a:cubicBezTo>
                      <a:pt x="35" y="125"/>
                      <a:pt x="47" y="118"/>
                      <a:pt x="51" y="117"/>
                    </a:cubicBezTo>
                    <a:cubicBezTo>
                      <a:pt x="57" y="118"/>
                      <a:pt x="63" y="119"/>
                      <a:pt x="70" y="120"/>
                    </a:cubicBezTo>
                    <a:cubicBezTo>
                      <a:pt x="66" y="115"/>
                      <a:pt x="63" y="110"/>
                      <a:pt x="61"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015" b="0" i="0" u="none" strike="noStrike" kern="0" cap="none" spc="0" normalizeH="0" baseline="0" noProof="0" dirty="0">
                  <a:ln>
                    <a:noFill/>
                  </a:ln>
                  <a:solidFill>
                    <a:srgbClr val="000000"/>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sp>
            <p:nvSpPr>
              <p:cNvPr id="45" name="Freeform 249"/>
              <p:cNvSpPr>
                <a:spLocks noEditPoints="1"/>
              </p:cNvSpPr>
              <p:nvPr/>
            </p:nvSpPr>
            <p:spPr bwMode="auto">
              <a:xfrm>
                <a:off x="5603474" y="4042520"/>
                <a:ext cx="303372" cy="248944"/>
              </a:xfrm>
              <a:custGeom>
                <a:avLst/>
                <a:gdLst>
                  <a:gd name="T0" fmla="*/ 144 w 144"/>
                  <a:gd name="T1" fmla="*/ 53 h 118"/>
                  <a:gd name="T2" fmla="*/ 72 w 144"/>
                  <a:gd name="T3" fmla="*/ 0 h 118"/>
                  <a:gd name="T4" fmla="*/ 0 w 144"/>
                  <a:gd name="T5" fmla="*/ 53 h 118"/>
                  <a:gd name="T6" fmla="*/ 72 w 144"/>
                  <a:gd name="T7" fmla="*/ 107 h 118"/>
                  <a:gd name="T8" fmla="*/ 99 w 144"/>
                  <a:gd name="T9" fmla="*/ 103 h 118"/>
                  <a:gd name="T10" fmla="*/ 130 w 144"/>
                  <a:gd name="T11" fmla="*/ 118 h 118"/>
                  <a:gd name="T12" fmla="*/ 121 w 144"/>
                  <a:gd name="T13" fmla="*/ 93 h 118"/>
                  <a:gd name="T14" fmla="*/ 144 w 144"/>
                  <a:gd name="T15" fmla="*/ 53 h 118"/>
                  <a:gd name="T16" fmla="*/ 44 w 144"/>
                  <a:gd name="T17" fmla="*/ 61 h 118"/>
                  <a:gd name="T18" fmla="*/ 38 w 144"/>
                  <a:gd name="T19" fmla="*/ 57 h 118"/>
                  <a:gd name="T20" fmla="*/ 31 w 144"/>
                  <a:gd name="T21" fmla="*/ 61 h 118"/>
                  <a:gd name="T22" fmla="*/ 33 w 144"/>
                  <a:gd name="T23" fmla="*/ 53 h 118"/>
                  <a:gd name="T24" fmla="*/ 27 w 144"/>
                  <a:gd name="T25" fmla="*/ 48 h 118"/>
                  <a:gd name="T26" fmla="*/ 35 w 144"/>
                  <a:gd name="T27" fmla="*/ 47 h 118"/>
                  <a:gd name="T28" fmla="*/ 38 w 144"/>
                  <a:gd name="T29" fmla="*/ 41 h 118"/>
                  <a:gd name="T30" fmla="*/ 41 w 144"/>
                  <a:gd name="T31" fmla="*/ 47 h 118"/>
                  <a:gd name="T32" fmla="*/ 48 w 144"/>
                  <a:gd name="T33" fmla="*/ 48 h 118"/>
                  <a:gd name="T34" fmla="*/ 43 w 144"/>
                  <a:gd name="T35" fmla="*/ 53 h 118"/>
                  <a:gd name="T36" fmla="*/ 44 w 144"/>
                  <a:gd name="T37" fmla="*/ 61 h 118"/>
                  <a:gd name="T38" fmla="*/ 82 w 144"/>
                  <a:gd name="T39" fmla="*/ 64 h 118"/>
                  <a:gd name="T40" fmla="*/ 72 w 144"/>
                  <a:gd name="T41" fmla="*/ 58 h 118"/>
                  <a:gd name="T42" fmla="*/ 62 w 144"/>
                  <a:gd name="T43" fmla="*/ 64 h 118"/>
                  <a:gd name="T44" fmla="*/ 64 w 144"/>
                  <a:gd name="T45" fmla="*/ 52 h 118"/>
                  <a:gd name="T46" fmla="*/ 56 w 144"/>
                  <a:gd name="T47" fmla="*/ 44 h 118"/>
                  <a:gd name="T48" fmla="*/ 67 w 144"/>
                  <a:gd name="T49" fmla="*/ 43 h 118"/>
                  <a:gd name="T50" fmla="*/ 72 w 144"/>
                  <a:gd name="T51" fmla="*/ 33 h 118"/>
                  <a:gd name="T52" fmla="*/ 77 w 144"/>
                  <a:gd name="T53" fmla="*/ 43 h 118"/>
                  <a:gd name="T54" fmla="*/ 88 w 144"/>
                  <a:gd name="T55" fmla="*/ 44 h 118"/>
                  <a:gd name="T56" fmla="*/ 80 w 144"/>
                  <a:gd name="T57" fmla="*/ 52 h 118"/>
                  <a:gd name="T58" fmla="*/ 82 w 144"/>
                  <a:gd name="T59" fmla="*/ 64 h 118"/>
                  <a:gd name="T60" fmla="*/ 112 w 144"/>
                  <a:gd name="T61" fmla="*/ 61 h 118"/>
                  <a:gd name="T62" fmla="*/ 106 w 144"/>
                  <a:gd name="T63" fmla="*/ 57 h 118"/>
                  <a:gd name="T64" fmla="*/ 99 w 144"/>
                  <a:gd name="T65" fmla="*/ 61 h 118"/>
                  <a:gd name="T66" fmla="*/ 101 w 144"/>
                  <a:gd name="T67" fmla="*/ 53 h 118"/>
                  <a:gd name="T68" fmla="*/ 95 w 144"/>
                  <a:gd name="T69" fmla="*/ 48 h 118"/>
                  <a:gd name="T70" fmla="*/ 103 w 144"/>
                  <a:gd name="T71" fmla="*/ 47 h 118"/>
                  <a:gd name="T72" fmla="*/ 106 w 144"/>
                  <a:gd name="T73" fmla="*/ 41 h 118"/>
                  <a:gd name="T74" fmla="*/ 109 w 144"/>
                  <a:gd name="T75" fmla="*/ 47 h 118"/>
                  <a:gd name="T76" fmla="*/ 116 w 144"/>
                  <a:gd name="T77" fmla="*/ 48 h 118"/>
                  <a:gd name="T78" fmla="*/ 111 w 144"/>
                  <a:gd name="T79" fmla="*/ 53 h 118"/>
                  <a:gd name="T80" fmla="*/ 112 w 144"/>
                  <a:gd name="T81" fmla="*/ 6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18">
                    <a:moveTo>
                      <a:pt x="144" y="53"/>
                    </a:moveTo>
                    <a:cubicBezTo>
                      <a:pt x="144" y="24"/>
                      <a:pt x="112" y="0"/>
                      <a:pt x="72" y="0"/>
                    </a:cubicBezTo>
                    <a:cubicBezTo>
                      <a:pt x="32" y="0"/>
                      <a:pt x="0" y="24"/>
                      <a:pt x="0" y="53"/>
                    </a:cubicBezTo>
                    <a:cubicBezTo>
                      <a:pt x="0" y="83"/>
                      <a:pt x="32" y="107"/>
                      <a:pt x="72" y="107"/>
                    </a:cubicBezTo>
                    <a:cubicBezTo>
                      <a:pt x="82" y="107"/>
                      <a:pt x="91" y="105"/>
                      <a:pt x="99" y="103"/>
                    </a:cubicBezTo>
                    <a:cubicBezTo>
                      <a:pt x="102" y="102"/>
                      <a:pt x="130" y="118"/>
                      <a:pt x="130" y="118"/>
                    </a:cubicBezTo>
                    <a:cubicBezTo>
                      <a:pt x="121" y="93"/>
                      <a:pt x="121" y="93"/>
                      <a:pt x="121" y="93"/>
                    </a:cubicBezTo>
                    <a:cubicBezTo>
                      <a:pt x="135" y="83"/>
                      <a:pt x="144" y="69"/>
                      <a:pt x="144" y="53"/>
                    </a:cubicBezTo>
                    <a:close/>
                    <a:moveTo>
                      <a:pt x="44" y="61"/>
                    </a:moveTo>
                    <a:cubicBezTo>
                      <a:pt x="38" y="57"/>
                      <a:pt x="38" y="57"/>
                      <a:pt x="38" y="57"/>
                    </a:cubicBezTo>
                    <a:cubicBezTo>
                      <a:pt x="31" y="61"/>
                      <a:pt x="31" y="61"/>
                      <a:pt x="31" y="61"/>
                    </a:cubicBezTo>
                    <a:cubicBezTo>
                      <a:pt x="33" y="53"/>
                      <a:pt x="33" y="53"/>
                      <a:pt x="33" y="53"/>
                    </a:cubicBezTo>
                    <a:cubicBezTo>
                      <a:pt x="27" y="48"/>
                      <a:pt x="27" y="48"/>
                      <a:pt x="27" y="48"/>
                    </a:cubicBezTo>
                    <a:cubicBezTo>
                      <a:pt x="35" y="47"/>
                      <a:pt x="35" y="47"/>
                      <a:pt x="35" y="47"/>
                    </a:cubicBezTo>
                    <a:cubicBezTo>
                      <a:pt x="38" y="41"/>
                      <a:pt x="38" y="41"/>
                      <a:pt x="38" y="41"/>
                    </a:cubicBezTo>
                    <a:cubicBezTo>
                      <a:pt x="41" y="47"/>
                      <a:pt x="41" y="47"/>
                      <a:pt x="41" y="47"/>
                    </a:cubicBezTo>
                    <a:cubicBezTo>
                      <a:pt x="48" y="48"/>
                      <a:pt x="48" y="48"/>
                      <a:pt x="48" y="48"/>
                    </a:cubicBezTo>
                    <a:cubicBezTo>
                      <a:pt x="43" y="53"/>
                      <a:pt x="43" y="53"/>
                      <a:pt x="43" y="53"/>
                    </a:cubicBezTo>
                    <a:lnTo>
                      <a:pt x="44" y="61"/>
                    </a:lnTo>
                    <a:close/>
                    <a:moveTo>
                      <a:pt x="82" y="64"/>
                    </a:moveTo>
                    <a:cubicBezTo>
                      <a:pt x="72" y="58"/>
                      <a:pt x="72" y="58"/>
                      <a:pt x="72" y="58"/>
                    </a:cubicBezTo>
                    <a:cubicBezTo>
                      <a:pt x="62" y="64"/>
                      <a:pt x="62" y="64"/>
                      <a:pt x="62" y="64"/>
                    </a:cubicBezTo>
                    <a:cubicBezTo>
                      <a:pt x="64" y="52"/>
                      <a:pt x="64" y="52"/>
                      <a:pt x="64" y="52"/>
                    </a:cubicBezTo>
                    <a:cubicBezTo>
                      <a:pt x="56" y="44"/>
                      <a:pt x="56" y="44"/>
                      <a:pt x="56" y="44"/>
                    </a:cubicBezTo>
                    <a:cubicBezTo>
                      <a:pt x="67" y="43"/>
                      <a:pt x="67" y="43"/>
                      <a:pt x="67" y="43"/>
                    </a:cubicBezTo>
                    <a:cubicBezTo>
                      <a:pt x="72" y="33"/>
                      <a:pt x="72" y="33"/>
                      <a:pt x="72" y="33"/>
                    </a:cubicBezTo>
                    <a:cubicBezTo>
                      <a:pt x="77" y="43"/>
                      <a:pt x="77" y="43"/>
                      <a:pt x="77" y="43"/>
                    </a:cubicBezTo>
                    <a:cubicBezTo>
                      <a:pt x="88" y="44"/>
                      <a:pt x="88" y="44"/>
                      <a:pt x="88" y="44"/>
                    </a:cubicBezTo>
                    <a:cubicBezTo>
                      <a:pt x="80" y="52"/>
                      <a:pt x="80" y="52"/>
                      <a:pt x="80" y="52"/>
                    </a:cubicBezTo>
                    <a:lnTo>
                      <a:pt x="82" y="64"/>
                    </a:lnTo>
                    <a:close/>
                    <a:moveTo>
                      <a:pt x="112" y="61"/>
                    </a:moveTo>
                    <a:cubicBezTo>
                      <a:pt x="106" y="57"/>
                      <a:pt x="106" y="57"/>
                      <a:pt x="106" y="57"/>
                    </a:cubicBezTo>
                    <a:cubicBezTo>
                      <a:pt x="99" y="61"/>
                      <a:pt x="99" y="61"/>
                      <a:pt x="99" y="61"/>
                    </a:cubicBezTo>
                    <a:cubicBezTo>
                      <a:pt x="101" y="53"/>
                      <a:pt x="101" y="53"/>
                      <a:pt x="101" y="53"/>
                    </a:cubicBezTo>
                    <a:cubicBezTo>
                      <a:pt x="95" y="48"/>
                      <a:pt x="95" y="48"/>
                      <a:pt x="95" y="48"/>
                    </a:cubicBezTo>
                    <a:cubicBezTo>
                      <a:pt x="103" y="47"/>
                      <a:pt x="103" y="47"/>
                      <a:pt x="103" y="47"/>
                    </a:cubicBezTo>
                    <a:cubicBezTo>
                      <a:pt x="106" y="41"/>
                      <a:pt x="106" y="41"/>
                      <a:pt x="106" y="41"/>
                    </a:cubicBezTo>
                    <a:cubicBezTo>
                      <a:pt x="109" y="47"/>
                      <a:pt x="109" y="47"/>
                      <a:pt x="109" y="47"/>
                    </a:cubicBezTo>
                    <a:cubicBezTo>
                      <a:pt x="116" y="48"/>
                      <a:pt x="116" y="48"/>
                      <a:pt x="116" y="48"/>
                    </a:cubicBezTo>
                    <a:cubicBezTo>
                      <a:pt x="111" y="53"/>
                      <a:pt x="111" y="53"/>
                      <a:pt x="111" y="53"/>
                    </a:cubicBezTo>
                    <a:lnTo>
                      <a:pt x="112" y="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015" b="0" i="0" u="none" strike="noStrike" kern="0" cap="none" spc="0" normalizeH="0" baseline="0" noProof="0" dirty="0">
                  <a:ln>
                    <a:noFill/>
                  </a:ln>
                  <a:solidFill>
                    <a:srgbClr val="000000"/>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grpSp>
        <p:sp>
          <p:nvSpPr>
            <p:cNvPr id="42" name="矩形 41"/>
            <p:cNvSpPr/>
            <p:nvPr/>
          </p:nvSpPr>
          <p:spPr>
            <a:xfrm>
              <a:off x="1375649" y="4321114"/>
              <a:ext cx="3052715" cy="894604"/>
            </a:xfrm>
            <a:prstGeom prst="rect">
              <a:avLst/>
            </a:prstGeom>
          </p:spPr>
          <p:txBody>
            <a:bodyPr wrap="square">
              <a:spAutoFit/>
            </a:bodyPr>
            <a:lstStyle/>
            <a:p>
              <a:pPr lvl="0" algn="r">
                <a:lnSpc>
                  <a:spcPct val="150000"/>
                </a:lnSpc>
              </a:pPr>
              <a:r>
                <a:rPr lang="zh-CN" altLang="en-US" sz="1200" dirty="0">
                  <a:solidFill>
                    <a:prstClr val="black">
                      <a:lumMod val="75000"/>
                      <a:lumOff val="25000"/>
                    </a:prstClr>
                  </a:solidFill>
                  <a:latin typeface="阿里巴巴普惠体 R" panose="00020600040101010101" charset="-122"/>
                  <a:ea typeface="阿里巴巴普惠体 R" panose="00020600040101010101" charset="-122"/>
                  <a:cs typeface="阿里巴巴普惠体 R" panose="00020600040101010101" charset="-122"/>
                  <a:sym typeface="阿里巴巴普惠体 R" panose="00020600040101010101" charset="-122"/>
                </a:rPr>
                <a:t>点击此处添加文本内容，如关键词、部分简单介绍等。点击此处添加文本内容，如关键词、部分简单介绍等。</a:t>
              </a:r>
            </a:p>
          </p:txBody>
        </p:sp>
        <p:sp>
          <p:nvSpPr>
            <p:cNvPr id="43" name="文本框 42"/>
            <p:cNvSpPr txBox="1"/>
            <p:nvPr/>
          </p:nvSpPr>
          <p:spPr>
            <a:xfrm>
              <a:off x="2320105" y="3905234"/>
              <a:ext cx="2363059" cy="461665"/>
            </a:xfrm>
            <a:prstGeom prst="rect">
              <a:avLst/>
            </a:prstGeom>
            <a:noFill/>
          </p:spPr>
          <p:txBody>
            <a:bodyPr wrap="square" rtlCol="0">
              <a:spAutoFit/>
            </a:bodyPr>
            <a:lstStyle/>
            <a:p>
              <a:pPr defTabSz="457200"/>
              <a:r>
                <a:rPr kumimoji="1" lang="zh-CN" altLang="en-US" sz="2400" dirty="0">
                  <a:solidFill>
                    <a:srgbClr val="595959"/>
                  </a:solidFill>
                  <a:latin typeface="阿里巴巴普惠体 R" panose="00020600040101010101" charset="-122"/>
                  <a:ea typeface="阿里巴巴普惠体 R" panose="00020600040101010101" charset="-122"/>
                  <a:cs typeface="阿里巴巴普惠体 R" panose="00020600040101010101" charset="-122"/>
                </a:rPr>
                <a:t>请输入标题文字</a:t>
              </a:r>
            </a:p>
          </p:txBody>
        </p:sp>
      </p:grpSp>
      <p:grpSp>
        <p:nvGrpSpPr>
          <p:cNvPr id="46" name="组合 45"/>
          <p:cNvGrpSpPr/>
          <p:nvPr/>
        </p:nvGrpSpPr>
        <p:grpSpPr>
          <a:xfrm>
            <a:off x="1375649" y="2029437"/>
            <a:ext cx="5198282" cy="1628537"/>
            <a:chOff x="1375649" y="2029437"/>
            <a:chExt cx="5198282" cy="1628537"/>
          </a:xfrm>
        </p:grpSpPr>
        <p:sp>
          <p:nvSpPr>
            <p:cNvPr id="47" name="Freeform 5"/>
            <p:cNvSpPr/>
            <p:nvPr/>
          </p:nvSpPr>
          <p:spPr bwMode="auto">
            <a:xfrm>
              <a:off x="4775812" y="2064318"/>
              <a:ext cx="1798119" cy="159365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a:gsLst>
                <a:gs pos="0">
                  <a:srgbClr val="00B0F0"/>
                </a:gs>
                <a:gs pos="100000">
                  <a:srgbClr val="1C46F2"/>
                </a:gs>
              </a:gsLst>
              <a:lin ang="2700000" scaled="1"/>
            </a:gradFill>
            <a:ln w="31750" cap="flat" cmpd="sng" algn="ctr">
              <a:gradFill flip="none" rotWithShape="1">
                <a:gsLst>
                  <a:gs pos="0">
                    <a:srgbClr val="00B0F0"/>
                  </a:gs>
                  <a:gs pos="100000">
                    <a:srgbClr val="1C46F2"/>
                  </a:gs>
                </a:gsLst>
                <a:lin ang="2700000" scaled="1"/>
                <a:tileRect/>
              </a:gradFill>
              <a:prstDash val="solid"/>
            </a:ln>
            <a:effectLst>
              <a:innerShdw blurRad="127000" dist="63500" dir="13500000">
                <a:srgbClr val="C00000">
                  <a:lumMod val="50000"/>
                  <a:alpha val="85000"/>
                </a:srgb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015" b="0" i="0" u="none" strike="noStrike" kern="0" cap="none" spc="0" normalizeH="0" baseline="0" noProof="0" dirty="0">
                <a:ln>
                  <a:noFill/>
                </a:ln>
                <a:solidFill>
                  <a:srgbClr val="FFFFFF"/>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sym typeface="Arial" panose="020B0604020202020204" pitchFamily="34" charset="0"/>
              </a:endParaRPr>
            </a:p>
          </p:txBody>
        </p:sp>
        <p:sp>
          <p:nvSpPr>
            <p:cNvPr id="48" name="Freeform 5"/>
            <p:cNvSpPr/>
            <p:nvPr/>
          </p:nvSpPr>
          <p:spPr bwMode="auto">
            <a:xfrm>
              <a:off x="4904914" y="2178739"/>
              <a:ext cx="1539917" cy="1364815"/>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ysClr val="window" lastClr="FFFFFF">
                <a:lumMod val="95000"/>
              </a:sysClr>
            </a:solidFill>
            <a:ln w="50800" cap="flat" cmpd="sng" algn="ctr">
              <a:noFill/>
              <a:prstDash val="solid"/>
            </a:ln>
            <a:effectLst>
              <a:outerShdw blurRad="101600" dist="50800" dir="2700000" algn="tl" rotWithShape="0">
                <a:srgbClr val="C00000">
                  <a:lumMod val="50000"/>
                  <a:alpha val="64000"/>
                </a:srgbClr>
              </a:outerShdw>
            </a:effectLst>
            <a:scene3d>
              <a:camera prst="orthographicFront"/>
              <a:lightRig rig="threePt" dir="t"/>
            </a:scene3d>
            <a:sp3d prstMaterial="softEdge">
              <a:bevelT w="63500" h="19050" prst="angle"/>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015" b="0" i="0" u="none" strike="noStrike" kern="0" cap="none" spc="0" normalizeH="0" baseline="0" noProof="0" dirty="0">
                <a:ln>
                  <a:noFill/>
                </a:ln>
                <a:solidFill>
                  <a:srgbClr val="FFFFFF"/>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sym typeface="Arial" panose="020B0604020202020204" pitchFamily="34" charset="0"/>
              </a:endParaRPr>
            </a:p>
          </p:txBody>
        </p:sp>
        <p:grpSp>
          <p:nvGrpSpPr>
            <p:cNvPr id="49" name="组合 48"/>
            <p:cNvGrpSpPr/>
            <p:nvPr/>
          </p:nvGrpSpPr>
          <p:grpSpPr>
            <a:xfrm>
              <a:off x="5291714" y="2491102"/>
              <a:ext cx="766314" cy="659210"/>
              <a:chOff x="5433941" y="2538478"/>
              <a:chExt cx="453274" cy="389922"/>
            </a:xfrm>
            <a:gradFill>
              <a:gsLst>
                <a:gs pos="0">
                  <a:srgbClr val="00B0F0"/>
                </a:gs>
                <a:gs pos="100000">
                  <a:srgbClr val="1C46F2"/>
                </a:gs>
              </a:gsLst>
              <a:lin ang="2700000" scaled="1"/>
            </a:gradFill>
          </p:grpSpPr>
          <p:sp>
            <p:nvSpPr>
              <p:cNvPr id="52" name="Oval 217"/>
              <p:cNvSpPr>
                <a:spLocks noChangeArrowheads="1"/>
              </p:cNvSpPr>
              <p:nvPr/>
            </p:nvSpPr>
            <p:spPr bwMode="auto">
              <a:xfrm>
                <a:off x="5615072" y="2648227"/>
                <a:ext cx="89227" cy="111534"/>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015" b="0" i="0" u="none" strike="noStrike" kern="0" cap="none" spc="0" normalizeH="0" baseline="0" noProof="0" dirty="0">
                  <a:ln>
                    <a:noFill/>
                  </a:ln>
                  <a:solidFill>
                    <a:srgbClr val="000000"/>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sp>
            <p:nvSpPr>
              <p:cNvPr id="53" name="Freeform 218"/>
              <p:cNvSpPr/>
              <p:nvPr/>
            </p:nvSpPr>
            <p:spPr bwMode="auto">
              <a:xfrm>
                <a:off x="5674854" y="2772252"/>
                <a:ext cx="79413" cy="109749"/>
              </a:xfrm>
              <a:custGeom>
                <a:avLst/>
                <a:gdLst>
                  <a:gd name="T0" fmla="*/ 36 w 38"/>
                  <a:gd name="T1" fmla="*/ 12 h 52"/>
                  <a:gd name="T2" fmla="*/ 24 w 38"/>
                  <a:gd name="T3" fmla="*/ 1 h 52"/>
                  <a:gd name="T4" fmla="*/ 12 w 38"/>
                  <a:gd name="T5" fmla="*/ 1 h 52"/>
                  <a:gd name="T6" fmla="*/ 20 w 38"/>
                  <a:gd name="T7" fmla="*/ 7 h 52"/>
                  <a:gd name="T8" fmla="*/ 9 w 38"/>
                  <a:gd name="T9" fmla="*/ 13 h 52"/>
                  <a:gd name="T10" fmla="*/ 14 w 38"/>
                  <a:gd name="T11" fmla="*/ 21 h 52"/>
                  <a:gd name="T12" fmla="*/ 0 w 38"/>
                  <a:gd name="T13" fmla="*/ 52 h 52"/>
                  <a:gd name="T14" fmla="*/ 0 w 38"/>
                  <a:gd name="T15" fmla="*/ 52 h 52"/>
                  <a:gd name="T16" fmla="*/ 38 w 38"/>
                  <a:gd name="T17" fmla="*/ 37 h 52"/>
                  <a:gd name="T18" fmla="*/ 36 w 38"/>
                  <a:gd name="T19" fmla="*/ 1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52">
                    <a:moveTo>
                      <a:pt x="36" y="12"/>
                    </a:moveTo>
                    <a:cubicBezTo>
                      <a:pt x="36" y="5"/>
                      <a:pt x="30" y="0"/>
                      <a:pt x="24" y="1"/>
                    </a:cubicBezTo>
                    <a:cubicBezTo>
                      <a:pt x="24" y="1"/>
                      <a:pt x="19" y="1"/>
                      <a:pt x="12" y="1"/>
                    </a:cubicBezTo>
                    <a:cubicBezTo>
                      <a:pt x="20" y="7"/>
                      <a:pt x="20" y="7"/>
                      <a:pt x="20" y="7"/>
                    </a:cubicBezTo>
                    <a:cubicBezTo>
                      <a:pt x="9" y="13"/>
                      <a:pt x="9" y="13"/>
                      <a:pt x="9" y="13"/>
                    </a:cubicBezTo>
                    <a:cubicBezTo>
                      <a:pt x="14" y="21"/>
                      <a:pt x="14" y="21"/>
                      <a:pt x="14" y="21"/>
                    </a:cubicBezTo>
                    <a:cubicBezTo>
                      <a:pt x="0" y="52"/>
                      <a:pt x="0" y="52"/>
                      <a:pt x="0" y="52"/>
                    </a:cubicBezTo>
                    <a:cubicBezTo>
                      <a:pt x="0" y="52"/>
                      <a:pt x="0" y="52"/>
                      <a:pt x="0" y="52"/>
                    </a:cubicBezTo>
                    <a:cubicBezTo>
                      <a:pt x="15" y="51"/>
                      <a:pt x="28" y="45"/>
                      <a:pt x="38" y="37"/>
                    </a:cubicBezTo>
                    <a:lnTo>
                      <a:pt x="36"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015" b="0" i="0" u="none" strike="noStrike" kern="0" cap="none" spc="0" normalizeH="0" baseline="0" noProof="0" dirty="0">
                  <a:ln>
                    <a:noFill/>
                  </a:ln>
                  <a:solidFill>
                    <a:srgbClr val="000000"/>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sp>
            <p:nvSpPr>
              <p:cNvPr id="54" name="Freeform 219"/>
              <p:cNvSpPr/>
              <p:nvPr/>
            </p:nvSpPr>
            <p:spPr bwMode="auto">
              <a:xfrm>
                <a:off x="5566890" y="2772252"/>
                <a:ext cx="78520" cy="109749"/>
              </a:xfrm>
              <a:custGeom>
                <a:avLst/>
                <a:gdLst>
                  <a:gd name="T0" fmla="*/ 23 w 37"/>
                  <a:gd name="T1" fmla="*/ 21 h 52"/>
                  <a:gd name="T2" fmla="*/ 28 w 37"/>
                  <a:gd name="T3" fmla="*/ 13 h 52"/>
                  <a:gd name="T4" fmla="*/ 17 w 37"/>
                  <a:gd name="T5" fmla="*/ 7 h 52"/>
                  <a:gd name="T6" fmla="*/ 25 w 37"/>
                  <a:gd name="T7" fmla="*/ 0 h 52"/>
                  <a:gd name="T8" fmla="*/ 15 w 37"/>
                  <a:gd name="T9" fmla="*/ 1 h 52"/>
                  <a:gd name="T10" fmla="*/ 15 w 37"/>
                  <a:gd name="T11" fmla="*/ 1 h 52"/>
                  <a:gd name="T12" fmla="*/ 2 w 37"/>
                  <a:gd name="T13" fmla="*/ 12 h 52"/>
                  <a:gd name="T14" fmla="*/ 0 w 37"/>
                  <a:gd name="T15" fmla="*/ 37 h 52"/>
                  <a:gd name="T16" fmla="*/ 37 w 37"/>
                  <a:gd name="T17" fmla="*/ 52 h 52"/>
                  <a:gd name="T18" fmla="*/ 37 w 37"/>
                  <a:gd name="T19" fmla="*/ 52 h 52"/>
                  <a:gd name="T20" fmla="*/ 23 w 37"/>
                  <a:gd name="T21" fmla="*/ 21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 h="52">
                    <a:moveTo>
                      <a:pt x="23" y="21"/>
                    </a:moveTo>
                    <a:cubicBezTo>
                      <a:pt x="28" y="13"/>
                      <a:pt x="28" y="13"/>
                      <a:pt x="28" y="13"/>
                    </a:cubicBezTo>
                    <a:cubicBezTo>
                      <a:pt x="17" y="7"/>
                      <a:pt x="17" y="7"/>
                      <a:pt x="17" y="7"/>
                    </a:cubicBezTo>
                    <a:cubicBezTo>
                      <a:pt x="25" y="0"/>
                      <a:pt x="25" y="0"/>
                      <a:pt x="25" y="0"/>
                    </a:cubicBezTo>
                    <a:cubicBezTo>
                      <a:pt x="19" y="0"/>
                      <a:pt x="15" y="0"/>
                      <a:pt x="15" y="1"/>
                    </a:cubicBezTo>
                    <a:cubicBezTo>
                      <a:pt x="15" y="1"/>
                      <a:pt x="15" y="1"/>
                      <a:pt x="15" y="1"/>
                    </a:cubicBezTo>
                    <a:cubicBezTo>
                      <a:pt x="8" y="0"/>
                      <a:pt x="3" y="5"/>
                      <a:pt x="2" y="12"/>
                    </a:cubicBezTo>
                    <a:cubicBezTo>
                      <a:pt x="0" y="37"/>
                      <a:pt x="0" y="37"/>
                      <a:pt x="0" y="37"/>
                    </a:cubicBezTo>
                    <a:cubicBezTo>
                      <a:pt x="10" y="46"/>
                      <a:pt x="23" y="51"/>
                      <a:pt x="37" y="52"/>
                    </a:cubicBezTo>
                    <a:cubicBezTo>
                      <a:pt x="37" y="52"/>
                      <a:pt x="37" y="52"/>
                      <a:pt x="37" y="52"/>
                    </a:cubicBezTo>
                    <a:lnTo>
                      <a:pt x="23"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015" b="0" i="0" u="none" strike="noStrike" kern="0" cap="none" spc="0" normalizeH="0" baseline="0" noProof="0" dirty="0">
                  <a:ln>
                    <a:noFill/>
                  </a:ln>
                  <a:solidFill>
                    <a:srgbClr val="000000"/>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sp>
            <p:nvSpPr>
              <p:cNvPr id="55" name="Freeform 220"/>
              <p:cNvSpPr/>
              <p:nvPr/>
            </p:nvSpPr>
            <p:spPr bwMode="auto">
              <a:xfrm>
                <a:off x="5645410" y="2772252"/>
                <a:ext cx="29445" cy="23199"/>
              </a:xfrm>
              <a:custGeom>
                <a:avLst/>
                <a:gdLst>
                  <a:gd name="T0" fmla="*/ 28 w 33"/>
                  <a:gd name="T1" fmla="*/ 26 h 26"/>
                  <a:gd name="T2" fmla="*/ 28 w 33"/>
                  <a:gd name="T3" fmla="*/ 26 h 26"/>
                  <a:gd name="T4" fmla="*/ 33 w 33"/>
                  <a:gd name="T5" fmla="*/ 24 h 26"/>
                  <a:gd name="T6" fmla="*/ 28 w 33"/>
                  <a:gd name="T7" fmla="*/ 0 h 26"/>
                  <a:gd name="T8" fmla="*/ 7 w 33"/>
                  <a:gd name="T9" fmla="*/ 0 h 26"/>
                  <a:gd name="T10" fmla="*/ 0 w 33"/>
                  <a:gd name="T11" fmla="*/ 24 h 26"/>
                  <a:gd name="T12" fmla="*/ 4 w 33"/>
                  <a:gd name="T13" fmla="*/ 26 h 26"/>
                  <a:gd name="T14" fmla="*/ 4 w 33"/>
                  <a:gd name="T15" fmla="*/ 26 h 26"/>
                  <a:gd name="T16" fmla="*/ 28 w 33"/>
                  <a:gd name="T17"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6">
                    <a:moveTo>
                      <a:pt x="28" y="26"/>
                    </a:moveTo>
                    <a:lnTo>
                      <a:pt x="28" y="26"/>
                    </a:lnTo>
                    <a:lnTo>
                      <a:pt x="33" y="24"/>
                    </a:lnTo>
                    <a:lnTo>
                      <a:pt x="28" y="0"/>
                    </a:lnTo>
                    <a:lnTo>
                      <a:pt x="7" y="0"/>
                    </a:lnTo>
                    <a:lnTo>
                      <a:pt x="0" y="24"/>
                    </a:lnTo>
                    <a:lnTo>
                      <a:pt x="4" y="26"/>
                    </a:lnTo>
                    <a:lnTo>
                      <a:pt x="4" y="26"/>
                    </a:lnTo>
                    <a:lnTo>
                      <a:pt x="28" y="2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015" b="0" i="0" u="none" strike="noStrike" kern="0" cap="none" spc="0" normalizeH="0" baseline="0" noProof="0" dirty="0">
                  <a:ln>
                    <a:noFill/>
                  </a:ln>
                  <a:solidFill>
                    <a:srgbClr val="000000"/>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sp>
            <p:nvSpPr>
              <p:cNvPr id="56" name="Freeform 221"/>
              <p:cNvSpPr/>
              <p:nvPr/>
            </p:nvSpPr>
            <p:spPr bwMode="auto">
              <a:xfrm>
                <a:off x="5645410" y="2795451"/>
                <a:ext cx="29445" cy="89227"/>
              </a:xfrm>
              <a:custGeom>
                <a:avLst/>
                <a:gdLst>
                  <a:gd name="T0" fmla="*/ 12 w 14"/>
                  <a:gd name="T1" fmla="*/ 0 h 42"/>
                  <a:gd name="T2" fmla="*/ 12 w 14"/>
                  <a:gd name="T3" fmla="*/ 0 h 42"/>
                  <a:gd name="T4" fmla="*/ 2 w 14"/>
                  <a:gd name="T5" fmla="*/ 0 h 42"/>
                  <a:gd name="T6" fmla="*/ 2 w 14"/>
                  <a:gd name="T7" fmla="*/ 0 h 42"/>
                  <a:gd name="T8" fmla="*/ 0 w 14"/>
                  <a:gd name="T9" fmla="*/ 41 h 42"/>
                  <a:gd name="T10" fmla="*/ 0 w 14"/>
                  <a:gd name="T11" fmla="*/ 41 h 42"/>
                  <a:gd name="T12" fmla="*/ 7 w 14"/>
                  <a:gd name="T13" fmla="*/ 42 h 42"/>
                  <a:gd name="T14" fmla="*/ 14 w 14"/>
                  <a:gd name="T15" fmla="*/ 41 h 42"/>
                  <a:gd name="T16" fmla="*/ 14 w 14"/>
                  <a:gd name="T17" fmla="*/ 41 h 42"/>
                  <a:gd name="T18" fmla="*/ 12 w 14"/>
                  <a:gd name="T19"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42">
                    <a:moveTo>
                      <a:pt x="12" y="0"/>
                    </a:moveTo>
                    <a:cubicBezTo>
                      <a:pt x="12" y="0"/>
                      <a:pt x="12" y="0"/>
                      <a:pt x="12" y="0"/>
                    </a:cubicBezTo>
                    <a:cubicBezTo>
                      <a:pt x="2" y="0"/>
                      <a:pt x="2" y="0"/>
                      <a:pt x="2" y="0"/>
                    </a:cubicBezTo>
                    <a:cubicBezTo>
                      <a:pt x="2" y="0"/>
                      <a:pt x="2" y="0"/>
                      <a:pt x="2" y="0"/>
                    </a:cubicBezTo>
                    <a:cubicBezTo>
                      <a:pt x="0" y="41"/>
                      <a:pt x="0" y="41"/>
                      <a:pt x="0" y="41"/>
                    </a:cubicBezTo>
                    <a:cubicBezTo>
                      <a:pt x="0" y="41"/>
                      <a:pt x="0" y="41"/>
                      <a:pt x="0" y="41"/>
                    </a:cubicBezTo>
                    <a:cubicBezTo>
                      <a:pt x="3" y="42"/>
                      <a:pt x="5" y="42"/>
                      <a:pt x="7" y="42"/>
                    </a:cubicBezTo>
                    <a:cubicBezTo>
                      <a:pt x="10" y="42"/>
                      <a:pt x="12" y="42"/>
                      <a:pt x="14" y="41"/>
                    </a:cubicBezTo>
                    <a:cubicBezTo>
                      <a:pt x="14" y="41"/>
                      <a:pt x="14" y="41"/>
                      <a:pt x="14" y="41"/>
                    </a:cubicBezTo>
                    <a:lnTo>
                      <a:pt x="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015" b="0" i="0" u="none" strike="noStrike" kern="0" cap="none" spc="0" normalizeH="0" baseline="0" noProof="0" dirty="0">
                  <a:ln>
                    <a:noFill/>
                  </a:ln>
                  <a:solidFill>
                    <a:srgbClr val="000000"/>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sp>
            <p:nvSpPr>
              <p:cNvPr id="57" name="Freeform 222"/>
              <p:cNvSpPr/>
              <p:nvPr/>
            </p:nvSpPr>
            <p:spPr bwMode="auto">
              <a:xfrm>
                <a:off x="5466063" y="2732101"/>
                <a:ext cx="379215" cy="196299"/>
              </a:xfrm>
              <a:custGeom>
                <a:avLst/>
                <a:gdLst>
                  <a:gd name="T0" fmla="*/ 92 w 180"/>
                  <a:gd name="T1" fmla="*/ 93 h 93"/>
                  <a:gd name="T2" fmla="*/ 0 w 180"/>
                  <a:gd name="T3" fmla="*/ 0 h 93"/>
                  <a:gd name="T4" fmla="*/ 23 w 180"/>
                  <a:gd name="T5" fmla="*/ 0 h 93"/>
                  <a:gd name="T6" fmla="*/ 92 w 180"/>
                  <a:gd name="T7" fmla="*/ 70 h 93"/>
                  <a:gd name="T8" fmla="*/ 158 w 180"/>
                  <a:gd name="T9" fmla="*/ 22 h 93"/>
                  <a:gd name="T10" fmla="*/ 180 w 180"/>
                  <a:gd name="T11" fmla="*/ 30 h 93"/>
                  <a:gd name="T12" fmla="*/ 92 w 180"/>
                  <a:gd name="T13" fmla="*/ 93 h 93"/>
                </a:gdLst>
                <a:ahLst/>
                <a:cxnLst>
                  <a:cxn ang="0">
                    <a:pos x="T0" y="T1"/>
                  </a:cxn>
                  <a:cxn ang="0">
                    <a:pos x="T2" y="T3"/>
                  </a:cxn>
                  <a:cxn ang="0">
                    <a:pos x="T4" y="T5"/>
                  </a:cxn>
                  <a:cxn ang="0">
                    <a:pos x="T6" y="T7"/>
                  </a:cxn>
                  <a:cxn ang="0">
                    <a:pos x="T8" y="T9"/>
                  </a:cxn>
                  <a:cxn ang="0">
                    <a:pos x="T10" y="T11"/>
                  </a:cxn>
                  <a:cxn ang="0">
                    <a:pos x="T12" y="T13"/>
                  </a:cxn>
                </a:cxnLst>
                <a:rect l="0" t="0" r="r" b="b"/>
                <a:pathLst>
                  <a:path w="180" h="93">
                    <a:moveTo>
                      <a:pt x="92" y="93"/>
                    </a:moveTo>
                    <a:cubicBezTo>
                      <a:pt x="41" y="93"/>
                      <a:pt x="0" y="51"/>
                      <a:pt x="0" y="0"/>
                    </a:cubicBezTo>
                    <a:cubicBezTo>
                      <a:pt x="23" y="0"/>
                      <a:pt x="23" y="0"/>
                      <a:pt x="23" y="0"/>
                    </a:cubicBezTo>
                    <a:cubicBezTo>
                      <a:pt x="23" y="39"/>
                      <a:pt x="54" y="70"/>
                      <a:pt x="92" y="70"/>
                    </a:cubicBezTo>
                    <a:cubicBezTo>
                      <a:pt x="122" y="70"/>
                      <a:pt x="149" y="51"/>
                      <a:pt x="158" y="22"/>
                    </a:cubicBezTo>
                    <a:cubicBezTo>
                      <a:pt x="180" y="30"/>
                      <a:pt x="180" y="30"/>
                      <a:pt x="180" y="30"/>
                    </a:cubicBezTo>
                    <a:cubicBezTo>
                      <a:pt x="168" y="67"/>
                      <a:pt x="132" y="93"/>
                      <a:pt x="92" y="9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015" b="0" i="0" u="none" strike="noStrike" kern="0" cap="none" spc="0" normalizeH="0" baseline="0" noProof="0" dirty="0">
                  <a:ln>
                    <a:noFill/>
                  </a:ln>
                  <a:solidFill>
                    <a:srgbClr val="000000"/>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sp>
            <p:nvSpPr>
              <p:cNvPr id="58" name="Freeform 223"/>
              <p:cNvSpPr/>
              <p:nvPr/>
            </p:nvSpPr>
            <p:spPr bwMode="auto">
              <a:xfrm>
                <a:off x="5433941" y="2688379"/>
                <a:ext cx="109749" cy="54429"/>
              </a:xfrm>
              <a:custGeom>
                <a:avLst/>
                <a:gdLst>
                  <a:gd name="T0" fmla="*/ 123 w 123"/>
                  <a:gd name="T1" fmla="*/ 61 h 61"/>
                  <a:gd name="T2" fmla="*/ 62 w 123"/>
                  <a:gd name="T3" fmla="*/ 0 h 61"/>
                  <a:gd name="T4" fmla="*/ 0 w 123"/>
                  <a:gd name="T5" fmla="*/ 61 h 61"/>
                  <a:gd name="T6" fmla="*/ 123 w 123"/>
                  <a:gd name="T7" fmla="*/ 61 h 61"/>
                </a:gdLst>
                <a:ahLst/>
                <a:cxnLst>
                  <a:cxn ang="0">
                    <a:pos x="T0" y="T1"/>
                  </a:cxn>
                  <a:cxn ang="0">
                    <a:pos x="T2" y="T3"/>
                  </a:cxn>
                  <a:cxn ang="0">
                    <a:pos x="T4" y="T5"/>
                  </a:cxn>
                  <a:cxn ang="0">
                    <a:pos x="T6" y="T7"/>
                  </a:cxn>
                </a:cxnLst>
                <a:rect l="0" t="0" r="r" b="b"/>
                <a:pathLst>
                  <a:path w="123" h="61">
                    <a:moveTo>
                      <a:pt x="123" y="61"/>
                    </a:moveTo>
                    <a:lnTo>
                      <a:pt x="62" y="0"/>
                    </a:lnTo>
                    <a:lnTo>
                      <a:pt x="0" y="61"/>
                    </a:lnTo>
                    <a:lnTo>
                      <a:pt x="123" y="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015" b="0" i="0" u="none" strike="noStrike" kern="0" cap="none" spc="0" normalizeH="0" baseline="0" noProof="0" dirty="0">
                  <a:ln>
                    <a:noFill/>
                  </a:ln>
                  <a:solidFill>
                    <a:srgbClr val="000000"/>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sp>
            <p:nvSpPr>
              <p:cNvPr id="59" name="Freeform 224"/>
              <p:cNvSpPr/>
              <p:nvPr/>
            </p:nvSpPr>
            <p:spPr bwMode="auto">
              <a:xfrm>
                <a:off x="5475878" y="2538478"/>
                <a:ext cx="380107" cy="193623"/>
              </a:xfrm>
              <a:custGeom>
                <a:avLst/>
                <a:gdLst>
                  <a:gd name="T0" fmla="*/ 180 w 180"/>
                  <a:gd name="T1" fmla="*/ 92 h 92"/>
                  <a:gd name="T2" fmla="*/ 157 w 180"/>
                  <a:gd name="T3" fmla="*/ 92 h 92"/>
                  <a:gd name="T4" fmla="*/ 88 w 180"/>
                  <a:gd name="T5" fmla="*/ 23 h 92"/>
                  <a:gd name="T6" fmla="*/ 21 w 180"/>
                  <a:gd name="T7" fmla="*/ 70 h 92"/>
                  <a:gd name="T8" fmla="*/ 0 w 180"/>
                  <a:gd name="T9" fmla="*/ 63 h 92"/>
                  <a:gd name="T10" fmla="*/ 88 w 180"/>
                  <a:gd name="T11" fmla="*/ 0 h 92"/>
                  <a:gd name="T12" fmla="*/ 180 w 180"/>
                  <a:gd name="T13" fmla="*/ 92 h 92"/>
                </a:gdLst>
                <a:ahLst/>
                <a:cxnLst>
                  <a:cxn ang="0">
                    <a:pos x="T0" y="T1"/>
                  </a:cxn>
                  <a:cxn ang="0">
                    <a:pos x="T2" y="T3"/>
                  </a:cxn>
                  <a:cxn ang="0">
                    <a:pos x="T4" y="T5"/>
                  </a:cxn>
                  <a:cxn ang="0">
                    <a:pos x="T6" y="T7"/>
                  </a:cxn>
                  <a:cxn ang="0">
                    <a:pos x="T8" y="T9"/>
                  </a:cxn>
                  <a:cxn ang="0">
                    <a:pos x="T10" y="T11"/>
                  </a:cxn>
                  <a:cxn ang="0">
                    <a:pos x="T12" y="T13"/>
                  </a:cxn>
                </a:cxnLst>
                <a:rect l="0" t="0" r="r" b="b"/>
                <a:pathLst>
                  <a:path w="180" h="92">
                    <a:moveTo>
                      <a:pt x="180" y="92"/>
                    </a:moveTo>
                    <a:cubicBezTo>
                      <a:pt x="157" y="92"/>
                      <a:pt x="157" y="92"/>
                      <a:pt x="157" y="92"/>
                    </a:cubicBezTo>
                    <a:cubicBezTo>
                      <a:pt x="157" y="54"/>
                      <a:pt x="126" y="23"/>
                      <a:pt x="88" y="23"/>
                    </a:cubicBezTo>
                    <a:cubicBezTo>
                      <a:pt x="57" y="23"/>
                      <a:pt x="31" y="42"/>
                      <a:pt x="21" y="70"/>
                    </a:cubicBezTo>
                    <a:cubicBezTo>
                      <a:pt x="0" y="63"/>
                      <a:pt x="0" y="63"/>
                      <a:pt x="0" y="63"/>
                    </a:cubicBezTo>
                    <a:cubicBezTo>
                      <a:pt x="12" y="25"/>
                      <a:pt x="48" y="0"/>
                      <a:pt x="88" y="0"/>
                    </a:cubicBezTo>
                    <a:cubicBezTo>
                      <a:pt x="139" y="0"/>
                      <a:pt x="180" y="41"/>
                      <a:pt x="180" y="9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015" b="0" i="0" u="none" strike="noStrike" kern="0" cap="none" spc="0" normalizeH="0" baseline="0" noProof="0" dirty="0">
                  <a:ln>
                    <a:noFill/>
                  </a:ln>
                  <a:solidFill>
                    <a:srgbClr val="000000"/>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sp>
            <p:nvSpPr>
              <p:cNvPr id="60" name="Freeform 225"/>
              <p:cNvSpPr/>
              <p:nvPr/>
            </p:nvSpPr>
            <p:spPr bwMode="auto">
              <a:xfrm>
                <a:off x="5775681" y="2722285"/>
                <a:ext cx="111534" cy="56213"/>
              </a:xfrm>
              <a:custGeom>
                <a:avLst/>
                <a:gdLst>
                  <a:gd name="T0" fmla="*/ 0 w 125"/>
                  <a:gd name="T1" fmla="*/ 0 h 63"/>
                  <a:gd name="T2" fmla="*/ 64 w 125"/>
                  <a:gd name="T3" fmla="*/ 63 h 63"/>
                  <a:gd name="T4" fmla="*/ 125 w 125"/>
                  <a:gd name="T5" fmla="*/ 0 h 63"/>
                  <a:gd name="T6" fmla="*/ 0 w 125"/>
                  <a:gd name="T7" fmla="*/ 0 h 63"/>
                </a:gdLst>
                <a:ahLst/>
                <a:cxnLst>
                  <a:cxn ang="0">
                    <a:pos x="T0" y="T1"/>
                  </a:cxn>
                  <a:cxn ang="0">
                    <a:pos x="T2" y="T3"/>
                  </a:cxn>
                  <a:cxn ang="0">
                    <a:pos x="T4" y="T5"/>
                  </a:cxn>
                  <a:cxn ang="0">
                    <a:pos x="T6" y="T7"/>
                  </a:cxn>
                </a:cxnLst>
                <a:rect l="0" t="0" r="r" b="b"/>
                <a:pathLst>
                  <a:path w="125" h="63">
                    <a:moveTo>
                      <a:pt x="0" y="0"/>
                    </a:moveTo>
                    <a:lnTo>
                      <a:pt x="64" y="63"/>
                    </a:lnTo>
                    <a:lnTo>
                      <a:pt x="125"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015" b="0" i="0" u="none" strike="noStrike" kern="0" cap="none" spc="0" normalizeH="0" baseline="0" noProof="0" dirty="0">
                  <a:ln>
                    <a:noFill/>
                  </a:ln>
                  <a:solidFill>
                    <a:srgbClr val="000000"/>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grpSp>
        <p:sp>
          <p:nvSpPr>
            <p:cNvPr id="50" name="矩形 49"/>
            <p:cNvSpPr/>
            <p:nvPr/>
          </p:nvSpPr>
          <p:spPr>
            <a:xfrm>
              <a:off x="1375649" y="2391275"/>
              <a:ext cx="3052715" cy="894604"/>
            </a:xfrm>
            <a:prstGeom prst="rect">
              <a:avLst/>
            </a:prstGeom>
          </p:spPr>
          <p:txBody>
            <a:bodyPr wrap="square">
              <a:spAutoFit/>
            </a:bodyPr>
            <a:lstStyle/>
            <a:p>
              <a:pPr lvl="0" algn="r">
                <a:lnSpc>
                  <a:spcPct val="150000"/>
                </a:lnSpc>
              </a:pPr>
              <a:r>
                <a:rPr lang="zh-CN" altLang="en-US" sz="1200" dirty="0">
                  <a:solidFill>
                    <a:prstClr val="black">
                      <a:lumMod val="75000"/>
                      <a:lumOff val="25000"/>
                    </a:prstClr>
                  </a:solidFill>
                  <a:latin typeface="阿里巴巴普惠体 R" panose="00020600040101010101" charset="-122"/>
                  <a:ea typeface="阿里巴巴普惠体 R" panose="00020600040101010101" charset="-122"/>
                  <a:cs typeface="阿里巴巴普惠体 R" panose="00020600040101010101" charset="-122"/>
                  <a:sym typeface="阿里巴巴普惠体 R" panose="00020600040101010101" charset="-122"/>
                </a:rPr>
                <a:t>点击此处添加文本内容，如关键词、部分简单介绍等。点击此处添加文本内容，如关键词、部分简单介绍等。</a:t>
              </a:r>
            </a:p>
          </p:txBody>
        </p:sp>
        <p:sp>
          <p:nvSpPr>
            <p:cNvPr id="51" name="文本框 50"/>
            <p:cNvSpPr txBox="1"/>
            <p:nvPr/>
          </p:nvSpPr>
          <p:spPr>
            <a:xfrm>
              <a:off x="2320106" y="2029437"/>
              <a:ext cx="2326606" cy="461665"/>
            </a:xfrm>
            <a:prstGeom prst="rect">
              <a:avLst/>
            </a:prstGeom>
            <a:noFill/>
          </p:spPr>
          <p:txBody>
            <a:bodyPr wrap="square" rtlCol="0">
              <a:spAutoFit/>
            </a:bodyPr>
            <a:lstStyle/>
            <a:p>
              <a:pPr defTabSz="457200"/>
              <a:r>
                <a:rPr kumimoji="1" lang="zh-CN" altLang="en-US" sz="2400" dirty="0">
                  <a:gradFill>
                    <a:gsLst>
                      <a:gs pos="0">
                        <a:srgbClr val="E3F0F9"/>
                      </a:gs>
                      <a:gs pos="70000">
                        <a:srgbClr val="008CDF"/>
                      </a:gs>
                    </a:gsLst>
                    <a:lin ang="2700000" scaled="1"/>
                  </a:gradFill>
                  <a:latin typeface="阿里巴巴普惠体 R" panose="00020600040101010101" charset="-122"/>
                  <a:ea typeface="阿里巴巴普惠体 R" panose="00020600040101010101" charset="-122"/>
                  <a:cs typeface="阿里巴巴普惠体 R" panose="00020600040101010101" charset="-122"/>
                </a:rPr>
                <a:t>请输入标题文字</a:t>
              </a:r>
            </a:p>
          </p:txBody>
        </p:sp>
      </p:grpSp>
      <p:grpSp>
        <p:nvGrpSpPr>
          <p:cNvPr id="61" name="组合 60"/>
          <p:cNvGrpSpPr/>
          <p:nvPr/>
        </p:nvGrpSpPr>
        <p:grpSpPr>
          <a:xfrm>
            <a:off x="6247925" y="2845562"/>
            <a:ext cx="4855504" cy="1656039"/>
            <a:chOff x="6247925" y="2845562"/>
            <a:chExt cx="4855504" cy="1656039"/>
          </a:xfrm>
        </p:grpSpPr>
        <p:sp>
          <p:nvSpPr>
            <p:cNvPr id="62" name="Freeform 5"/>
            <p:cNvSpPr/>
            <p:nvPr/>
          </p:nvSpPr>
          <p:spPr bwMode="auto">
            <a:xfrm>
              <a:off x="6247925" y="2907945"/>
              <a:ext cx="1798119" cy="159365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a:gsLst>
                <a:gs pos="0">
                  <a:srgbClr val="00B0F0"/>
                </a:gs>
                <a:gs pos="100000">
                  <a:srgbClr val="1C46F2"/>
                </a:gs>
              </a:gsLst>
              <a:lin ang="2700000" scaled="1"/>
            </a:gradFill>
            <a:ln w="31750" cap="flat" cmpd="sng" algn="ctr">
              <a:gradFill flip="none" rotWithShape="1">
                <a:gsLst>
                  <a:gs pos="0">
                    <a:srgbClr val="00B0F0"/>
                  </a:gs>
                  <a:gs pos="100000">
                    <a:srgbClr val="1C46F2"/>
                  </a:gs>
                </a:gsLst>
                <a:lin ang="2700000" scaled="1"/>
                <a:tileRect/>
              </a:gradFill>
              <a:prstDash val="solid"/>
            </a:ln>
            <a:effectLst>
              <a:innerShdw blurRad="127000" dist="63500" dir="13500000">
                <a:srgbClr val="C00000">
                  <a:lumMod val="50000"/>
                  <a:alpha val="85000"/>
                </a:srgb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015" b="0" i="0" u="none" strike="noStrike" kern="0" cap="none" spc="0" normalizeH="0" baseline="0" noProof="0" dirty="0">
                <a:ln>
                  <a:noFill/>
                </a:ln>
                <a:solidFill>
                  <a:srgbClr val="FFFFFF"/>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sym typeface="Arial" panose="020B0604020202020204" pitchFamily="34" charset="0"/>
              </a:endParaRPr>
            </a:p>
          </p:txBody>
        </p:sp>
        <p:sp>
          <p:nvSpPr>
            <p:cNvPr id="63" name="Freeform 5"/>
            <p:cNvSpPr/>
            <p:nvPr/>
          </p:nvSpPr>
          <p:spPr bwMode="auto">
            <a:xfrm>
              <a:off x="6377027" y="3022366"/>
              <a:ext cx="1539917" cy="1364815"/>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ysClr val="window" lastClr="FFFFFF">
                <a:lumMod val="95000"/>
              </a:sysClr>
            </a:solidFill>
            <a:ln w="50800" cap="flat" cmpd="sng" algn="ctr">
              <a:noFill/>
              <a:prstDash val="solid"/>
            </a:ln>
            <a:effectLst>
              <a:outerShdw blurRad="101600" dist="50800" dir="2700000" algn="tl" rotWithShape="0">
                <a:srgbClr val="C00000">
                  <a:lumMod val="50000"/>
                  <a:alpha val="64000"/>
                </a:srgbClr>
              </a:outerShdw>
            </a:effectLst>
            <a:scene3d>
              <a:camera prst="orthographicFront"/>
              <a:lightRig rig="threePt" dir="t"/>
            </a:scene3d>
            <a:sp3d prstMaterial="softEdge">
              <a:bevelT w="63500" h="19050" prst="angle"/>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015" b="0" i="0" u="none" strike="noStrike" kern="0" cap="none" spc="0" normalizeH="0" baseline="0" noProof="0" dirty="0">
                <a:ln>
                  <a:noFill/>
                </a:ln>
                <a:solidFill>
                  <a:srgbClr val="FFFFFF"/>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sym typeface="Arial" panose="020B0604020202020204" pitchFamily="34" charset="0"/>
              </a:endParaRPr>
            </a:p>
          </p:txBody>
        </p:sp>
        <p:grpSp>
          <p:nvGrpSpPr>
            <p:cNvPr id="64" name="组合 63"/>
            <p:cNvGrpSpPr/>
            <p:nvPr/>
          </p:nvGrpSpPr>
          <p:grpSpPr>
            <a:xfrm>
              <a:off x="6830654" y="3422222"/>
              <a:ext cx="745193" cy="484222"/>
              <a:chOff x="6700321" y="3285791"/>
              <a:chExt cx="440782" cy="286418"/>
            </a:xfrm>
            <a:gradFill>
              <a:gsLst>
                <a:gs pos="0">
                  <a:srgbClr val="00B0F0"/>
                </a:gs>
                <a:gs pos="100000">
                  <a:srgbClr val="1C46F2"/>
                </a:gs>
              </a:gsLst>
              <a:lin ang="2700000" scaled="1"/>
            </a:gradFill>
          </p:grpSpPr>
          <p:sp>
            <p:nvSpPr>
              <p:cNvPr id="67" name="Rectangle 240"/>
              <p:cNvSpPr>
                <a:spLocks noChangeArrowheads="1"/>
              </p:cNvSpPr>
              <p:nvPr/>
            </p:nvSpPr>
            <p:spPr bwMode="auto">
              <a:xfrm>
                <a:off x="6744934" y="3399109"/>
                <a:ext cx="105287" cy="892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015" b="0" i="0" u="none" strike="noStrike" kern="0" cap="none" spc="0" normalizeH="0" baseline="0" noProof="0" dirty="0">
                  <a:ln>
                    <a:noFill/>
                  </a:ln>
                  <a:solidFill>
                    <a:srgbClr val="000000"/>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sp>
            <p:nvSpPr>
              <p:cNvPr id="68" name="Rectangle 241"/>
              <p:cNvSpPr>
                <a:spLocks noChangeArrowheads="1"/>
              </p:cNvSpPr>
              <p:nvPr/>
            </p:nvSpPr>
            <p:spPr bwMode="auto">
              <a:xfrm>
                <a:off x="6744934" y="3433015"/>
                <a:ext cx="166854" cy="1070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015" b="0" i="0" u="none" strike="noStrike" kern="0" cap="none" spc="0" normalizeH="0" baseline="0" noProof="0" dirty="0">
                  <a:ln>
                    <a:noFill/>
                  </a:ln>
                  <a:solidFill>
                    <a:srgbClr val="000000"/>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sp>
            <p:nvSpPr>
              <p:cNvPr id="69" name="Rectangle 242"/>
              <p:cNvSpPr>
                <a:spLocks noChangeArrowheads="1"/>
              </p:cNvSpPr>
              <p:nvPr/>
            </p:nvSpPr>
            <p:spPr bwMode="auto">
              <a:xfrm>
                <a:off x="6744934" y="3466921"/>
                <a:ext cx="166854" cy="1070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015" b="0" i="0" u="none" strike="noStrike" kern="0" cap="none" spc="0" normalizeH="0" baseline="0" noProof="0" dirty="0">
                  <a:ln>
                    <a:noFill/>
                  </a:ln>
                  <a:solidFill>
                    <a:srgbClr val="000000"/>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sp>
            <p:nvSpPr>
              <p:cNvPr id="70" name="Rectangle 243"/>
              <p:cNvSpPr>
                <a:spLocks noChangeArrowheads="1"/>
              </p:cNvSpPr>
              <p:nvPr/>
            </p:nvSpPr>
            <p:spPr bwMode="auto">
              <a:xfrm>
                <a:off x="6744934" y="3500827"/>
                <a:ext cx="166854" cy="1070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015" b="0" i="0" u="none" strike="noStrike" kern="0" cap="none" spc="0" normalizeH="0" baseline="0" noProof="0" dirty="0">
                  <a:ln>
                    <a:noFill/>
                  </a:ln>
                  <a:solidFill>
                    <a:srgbClr val="000000"/>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sp>
            <p:nvSpPr>
              <p:cNvPr id="71" name="Freeform 244"/>
              <p:cNvSpPr/>
              <p:nvPr/>
            </p:nvSpPr>
            <p:spPr bwMode="auto">
              <a:xfrm>
                <a:off x="7004584" y="3433015"/>
                <a:ext cx="20523" cy="58890"/>
              </a:xfrm>
              <a:custGeom>
                <a:avLst/>
                <a:gdLst>
                  <a:gd name="T0" fmla="*/ 4 w 10"/>
                  <a:gd name="T1" fmla="*/ 28 h 28"/>
                  <a:gd name="T2" fmla="*/ 10 w 10"/>
                  <a:gd name="T3" fmla="*/ 25 h 28"/>
                  <a:gd name="T4" fmla="*/ 10 w 10"/>
                  <a:gd name="T5" fmla="*/ 3 h 28"/>
                  <a:gd name="T6" fmla="*/ 1 w 10"/>
                  <a:gd name="T7" fmla="*/ 0 h 28"/>
                  <a:gd name="T8" fmla="*/ 0 w 10"/>
                  <a:gd name="T9" fmla="*/ 0 h 28"/>
                  <a:gd name="T10" fmla="*/ 0 w 10"/>
                  <a:gd name="T11" fmla="*/ 28 h 28"/>
                  <a:gd name="T12" fmla="*/ 1 w 10"/>
                  <a:gd name="T13" fmla="*/ 28 h 28"/>
                  <a:gd name="T14" fmla="*/ 4 w 10"/>
                  <a:gd name="T15" fmla="*/ 28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28">
                    <a:moveTo>
                      <a:pt x="4" y="28"/>
                    </a:moveTo>
                    <a:cubicBezTo>
                      <a:pt x="6" y="27"/>
                      <a:pt x="8" y="26"/>
                      <a:pt x="10" y="25"/>
                    </a:cubicBezTo>
                    <a:cubicBezTo>
                      <a:pt x="10" y="3"/>
                      <a:pt x="10" y="3"/>
                      <a:pt x="10" y="3"/>
                    </a:cubicBezTo>
                    <a:cubicBezTo>
                      <a:pt x="7" y="1"/>
                      <a:pt x="4" y="0"/>
                      <a:pt x="1" y="0"/>
                    </a:cubicBezTo>
                    <a:cubicBezTo>
                      <a:pt x="0" y="0"/>
                      <a:pt x="0" y="0"/>
                      <a:pt x="0" y="0"/>
                    </a:cubicBezTo>
                    <a:cubicBezTo>
                      <a:pt x="0" y="28"/>
                      <a:pt x="0" y="28"/>
                      <a:pt x="0" y="28"/>
                    </a:cubicBezTo>
                    <a:cubicBezTo>
                      <a:pt x="0" y="28"/>
                      <a:pt x="0" y="28"/>
                      <a:pt x="1" y="28"/>
                    </a:cubicBezTo>
                    <a:cubicBezTo>
                      <a:pt x="2" y="28"/>
                      <a:pt x="3" y="28"/>
                      <a:pt x="4"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015" b="0" i="0" u="none" strike="noStrike" kern="0" cap="none" spc="0" normalizeH="0" baseline="0" noProof="0" dirty="0">
                  <a:ln>
                    <a:noFill/>
                  </a:ln>
                  <a:solidFill>
                    <a:srgbClr val="000000"/>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sp>
            <p:nvSpPr>
              <p:cNvPr id="72" name="Freeform 245"/>
              <p:cNvSpPr>
                <a:spLocks noEditPoints="1"/>
              </p:cNvSpPr>
              <p:nvPr/>
            </p:nvSpPr>
            <p:spPr bwMode="auto">
              <a:xfrm>
                <a:off x="6700321" y="3285791"/>
                <a:ext cx="324786" cy="286418"/>
              </a:xfrm>
              <a:custGeom>
                <a:avLst/>
                <a:gdLst>
                  <a:gd name="T0" fmla="*/ 145 w 154"/>
                  <a:gd name="T1" fmla="*/ 125 h 136"/>
                  <a:gd name="T2" fmla="*/ 144 w 154"/>
                  <a:gd name="T3" fmla="*/ 125 h 136"/>
                  <a:gd name="T4" fmla="*/ 144 w 154"/>
                  <a:gd name="T5" fmla="*/ 127 h 136"/>
                  <a:gd name="T6" fmla="*/ 10 w 154"/>
                  <a:gd name="T7" fmla="*/ 127 h 136"/>
                  <a:gd name="T8" fmla="*/ 10 w 154"/>
                  <a:gd name="T9" fmla="*/ 34 h 136"/>
                  <a:gd name="T10" fmla="*/ 144 w 154"/>
                  <a:gd name="T11" fmla="*/ 34 h 136"/>
                  <a:gd name="T12" fmla="*/ 144 w 154"/>
                  <a:gd name="T13" fmla="*/ 43 h 136"/>
                  <a:gd name="T14" fmla="*/ 145 w 154"/>
                  <a:gd name="T15" fmla="*/ 43 h 136"/>
                  <a:gd name="T16" fmla="*/ 154 w 154"/>
                  <a:gd name="T17" fmla="*/ 44 h 136"/>
                  <a:gd name="T18" fmla="*/ 154 w 154"/>
                  <a:gd name="T19" fmla="*/ 5 h 136"/>
                  <a:gd name="T20" fmla="*/ 149 w 154"/>
                  <a:gd name="T21" fmla="*/ 0 h 136"/>
                  <a:gd name="T22" fmla="*/ 5 w 154"/>
                  <a:gd name="T23" fmla="*/ 0 h 136"/>
                  <a:gd name="T24" fmla="*/ 0 w 154"/>
                  <a:gd name="T25" fmla="*/ 5 h 136"/>
                  <a:gd name="T26" fmla="*/ 0 w 154"/>
                  <a:gd name="T27" fmla="*/ 132 h 136"/>
                  <a:gd name="T28" fmla="*/ 5 w 154"/>
                  <a:gd name="T29" fmla="*/ 136 h 136"/>
                  <a:gd name="T30" fmla="*/ 149 w 154"/>
                  <a:gd name="T31" fmla="*/ 136 h 136"/>
                  <a:gd name="T32" fmla="*/ 154 w 154"/>
                  <a:gd name="T33" fmla="*/ 132 h 136"/>
                  <a:gd name="T34" fmla="*/ 154 w 154"/>
                  <a:gd name="T35" fmla="*/ 124 h 136"/>
                  <a:gd name="T36" fmla="*/ 145 w 154"/>
                  <a:gd name="T37" fmla="*/ 125 h 136"/>
                  <a:gd name="T38" fmla="*/ 137 w 154"/>
                  <a:gd name="T39" fmla="*/ 10 h 136"/>
                  <a:gd name="T40" fmla="*/ 144 w 154"/>
                  <a:gd name="T41" fmla="*/ 17 h 136"/>
                  <a:gd name="T42" fmla="*/ 137 w 154"/>
                  <a:gd name="T43" fmla="*/ 23 h 136"/>
                  <a:gd name="T44" fmla="*/ 131 w 154"/>
                  <a:gd name="T45" fmla="*/ 17 h 136"/>
                  <a:gd name="T46" fmla="*/ 137 w 154"/>
                  <a:gd name="T47" fmla="*/ 10 h 136"/>
                  <a:gd name="T48" fmla="*/ 118 w 154"/>
                  <a:gd name="T49" fmla="*/ 10 h 136"/>
                  <a:gd name="T50" fmla="*/ 125 w 154"/>
                  <a:gd name="T51" fmla="*/ 17 h 136"/>
                  <a:gd name="T52" fmla="*/ 118 w 154"/>
                  <a:gd name="T53" fmla="*/ 23 h 136"/>
                  <a:gd name="T54" fmla="*/ 112 w 154"/>
                  <a:gd name="T55" fmla="*/ 17 h 136"/>
                  <a:gd name="T56" fmla="*/ 118 w 154"/>
                  <a:gd name="T57" fmla="*/ 10 h 136"/>
                  <a:gd name="T58" fmla="*/ 99 w 154"/>
                  <a:gd name="T59" fmla="*/ 10 h 136"/>
                  <a:gd name="T60" fmla="*/ 106 w 154"/>
                  <a:gd name="T61" fmla="*/ 17 h 136"/>
                  <a:gd name="T62" fmla="*/ 99 w 154"/>
                  <a:gd name="T63" fmla="*/ 23 h 136"/>
                  <a:gd name="T64" fmla="*/ 93 w 154"/>
                  <a:gd name="T65" fmla="*/ 17 h 136"/>
                  <a:gd name="T66" fmla="*/ 99 w 154"/>
                  <a:gd name="T67" fmla="*/ 1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4" h="136">
                    <a:moveTo>
                      <a:pt x="145" y="125"/>
                    </a:moveTo>
                    <a:cubicBezTo>
                      <a:pt x="144" y="125"/>
                      <a:pt x="144" y="125"/>
                      <a:pt x="144" y="125"/>
                    </a:cubicBezTo>
                    <a:cubicBezTo>
                      <a:pt x="144" y="127"/>
                      <a:pt x="144" y="127"/>
                      <a:pt x="144" y="127"/>
                    </a:cubicBezTo>
                    <a:cubicBezTo>
                      <a:pt x="10" y="127"/>
                      <a:pt x="10" y="127"/>
                      <a:pt x="10" y="127"/>
                    </a:cubicBezTo>
                    <a:cubicBezTo>
                      <a:pt x="10" y="34"/>
                      <a:pt x="10" y="34"/>
                      <a:pt x="10" y="34"/>
                    </a:cubicBezTo>
                    <a:cubicBezTo>
                      <a:pt x="144" y="34"/>
                      <a:pt x="144" y="34"/>
                      <a:pt x="144" y="34"/>
                    </a:cubicBezTo>
                    <a:cubicBezTo>
                      <a:pt x="144" y="43"/>
                      <a:pt x="144" y="43"/>
                      <a:pt x="144" y="43"/>
                    </a:cubicBezTo>
                    <a:cubicBezTo>
                      <a:pt x="144" y="43"/>
                      <a:pt x="144" y="43"/>
                      <a:pt x="145" y="43"/>
                    </a:cubicBezTo>
                    <a:cubicBezTo>
                      <a:pt x="148" y="43"/>
                      <a:pt x="151" y="43"/>
                      <a:pt x="154" y="44"/>
                    </a:cubicBezTo>
                    <a:cubicBezTo>
                      <a:pt x="154" y="5"/>
                      <a:pt x="154" y="5"/>
                      <a:pt x="154" y="5"/>
                    </a:cubicBezTo>
                    <a:cubicBezTo>
                      <a:pt x="154" y="2"/>
                      <a:pt x="152" y="0"/>
                      <a:pt x="149" y="0"/>
                    </a:cubicBezTo>
                    <a:cubicBezTo>
                      <a:pt x="5" y="0"/>
                      <a:pt x="5" y="0"/>
                      <a:pt x="5" y="0"/>
                    </a:cubicBezTo>
                    <a:cubicBezTo>
                      <a:pt x="2" y="0"/>
                      <a:pt x="0" y="2"/>
                      <a:pt x="0" y="5"/>
                    </a:cubicBezTo>
                    <a:cubicBezTo>
                      <a:pt x="0" y="132"/>
                      <a:pt x="0" y="132"/>
                      <a:pt x="0" y="132"/>
                    </a:cubicBezTo>
                    <a:cubicBezTo>
                      <a:pt x="0" y="134"/>
                      <a:pt x="2" y="136"/>
                      <a:pt x="5" y="136"/>
                    </a:cubicBezTo>
                    <a:cubicBezTo>
                      <a:pt x="149" y="136"/>
                      <a:pt x="149" y="136"/>
                      <a:pt x="149" y="136"/>
                    </a:cubicBezTo>
                    <a:cubicBezTo>
                      <a:pt x="152" y="136"/>
                      <a:pt x="154" y="134"/>
                      <a:pt x="154" y="132"/>
                    </a:cubicBezTo>
                    <a:cubicBezTo>
                      <a:pt x="154" y="124"/>
                      <a:pt x="154" y="124"/>
                      <a:pt x="154" y="124"/>
                    </a:cubicBezTo>
                    <a:cubicBezTo>
                      <a:pt x="151" y="124"/>
                      <a:pt x="148" y="125"/>
                      <a:pt x="145" y="125"/>
                    </a:cubicBezTo>
                    <a:close/>
                    <a:moveTo>
                      <a:pt x="137" y="10"/>
                    </a:moveTo>
                    <a:cubicBezTo>
                      <a:pt x="141" y="10"/>
                      <a:pt x="144" y="13"/>
                      <a:pt x="144" y="17"/>
                    </a:cubicBezTo>
                    <a:cubicBezTo>
                      <a:pt x="144" y="20"/>
                      <a:pt x="141" y="23"/>
                      <a:pt x="137" y="23"/>
                    </a:cubicBezTo>
                    <a:cubicBezTo>
                      <a:pt x="134" y="23"/>
                      <a:pt x="131" y="20"/>
                      <a:pt x="131" y="17"/>
                    </a:cubicBezTo>
                    <a:cubicBezTo>
                      <a:pt x="131" y="13"/>
                      <a:pt x="134" y="10"/>
                      <a:pt x="137" y="10"/>
                    </a:cubicBezTo>
                    <a:close/>
                    <a:moveTo>
                      <a:pt x="118" y="10"/>
                    </a:moveTo>
                    <a:cubicBezTo>
                      <a:pt x="122" y="10"/>
                      <a:pt x="125" y="13"/>
                      <a:pt x="125" y="17"/>
                    </a:cubicBezTo>
                    <a:cubicBezTo>
                      <a:pt x="125" y="20"/>
                      <a:pt x="122" y="23"/>
                      <a:pt x="118" y="23"/>
                    </a:cubicBezTo>
                    <a:cubicBezTo>
                      <a:pt x="115" y="23"/>
                      <a:pt x="112" y="20"/>
                      <a:pt x="112" y="17"/>
                    </a:cubicBezTo>
                    <a:cubicBezTo>
                      <a:pt x="112" y="13"/>
                      <a:pt x="115" y="10"/>
                      <a:pt x="118" y="10"/>
                    </a:cubicBezTo>
                    <a:close/>
                    <a:moveTo>
                      <a:pt x="99" y="10"/>
                    </a:moveTo>
                    <a:cubicBezTo>
                      <a:pt x="103" y="10"/>
                      <a:pt x="106" y="13"/>
                      <a:pt x="106" y="17"/>
                    </a:cubicBezTo>
                    <a:cubicBezTo>
                      <a:pt x="106" y="20"/>
                      <a:pt x="103" y="23"/>
                      <a:pt x="99" y="23"/>
                    </a:cubicBezTo>
                    <a:cubicBezTo>
                      <a:pt x="96" y="23"/>
                      <a:pt x="93" y="20"/>
                      <a:pt x="93" y="17"/>
                    </a:cubicBezTo>
                    <a:cubicBezTo>
                      <a:pt x="93" y="13"/>
                      <a:pt x="96" y="10"/>
                      <a:pt x="99"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015" b="0" i="0" u="none" strike="noStrike" kern="0" cap="none" spc="0" normalizeH="0" baseline="0" noProof="0" dirty="0">
                  <a:ln>
                    <a:noFill/>
                  </a:ln>
                  <a:solidFill>
                    <a:srgbClr val="000000"/>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sp>
            <p:nvSpPr>
              <p:cNvPr id="73" name="Freeform 246"/>
              <p:cNvSpPr>
                <a:spLocks noEditPoints="1"/>
              </p:cNvSpPr>
              <p:nvPr/>
            </p:nvSpPr>
            <p:spPr bwMode="auto">
              <a:xfrm>
                <a:off x="6928742" y="3384832"/>
                <a:ext cx="212361" cy="173100"/>
              </a:xfrm>
              <a:custGeom>
                <a:avLst/>
                <a:gdLst>
                  <a:gd name="T0" fmla="*/ 96 w 101"/>
                  <a:gd name="T1" fmla="*/ 68 h 82"/>
                  <a:gd name="T2" fmla="*/ 77 w 101"/>
                  <a:gd name="T3" fmla="*/ 55 h 82"/>
                  <a:gd name="T4" fmla="*/ 71 w 101"/>
                  <a:gd name="T5" fmla="*/ 54 h 82"/>
                  <a:gd name="T6" fmla="*/ 69 w 101"/>
                  <a:gd name="T7" fmla="*/ 55 h 82"/>
                  <a:gd name="T8" fmla="*/ 66 w 101"/>
                  <a:gd name="T9" fmla="*/ 53 h 82"/>
                  <a:gd name="T10" fmla="*/ 69 w 101"/>
                  <a:gd name="T11" fmla="*/ 29 h 82"/>
                  <a:gd name="T12" fmla="*/ 29 w 101"/>
                  <a:gd name="T13" fmla="*/ 4 h 82"/>
                  <a:gd name="T14" fmla="*/ 4 w 101"/>
                  <a:gd name="T15" fmla="*/ 45 h 82"/>
                  <a:gd name="T16" fmla="*/ 45 w 101"/>
                  <a:gd name="T17" fmla="*/ 70 h 82"/>
                  <a:gd name="T18" fmla="*/ 62 w 101"/>
                  <a:gd name="T19" fmla="*/ 59 h 82"/>
                  <a:gd name="T20" fmla="*/ 66 w 101"/>
                  <a:gd name="T21" fmla="*/ 61 h 82"/>
                  <a:gd name="T22" fmla="*/ 69 w 101"/>
                  <a:gd name="T23" fmla="*/ 68 h 82"/>
                  <a:gd name="T24" fmla="*/ 88 w 101"/>
                  <a:gd name="T25" fmla="*/ 80 h 82"/>
                  <a:gd name="T26" fmla="*/ 94 w 101"/>
                  <a:gd name="T27" fmla="*/ 81 h 82"/>
                  <a:gd name="T28" fmla="*/ 99 w 101"/>
                  <a:gd name="T29" fmla="*/ 78 h 82"/>
                  <a:gd name="T30" fmla="*/ 96 w 101"/>
                  <a:gd name="T31" fmla="*/ 68 h 82"/>
                  <a:gd name="T32" fmla="*/ 42 w 101"/>
                  <a:gd name="T33" fmla="*/ 58 h 82"/>
                  <a:gd name="T34" fmla="*/ 16 w 101"/>
                  <a:gd name="T35" fmla="*/ 42 h 82"/>
                  <a:gd name="T36" fmla="*/ 32 w 101"/>
                  <a:gd name="T37" fmla="*/ 16 h 82"/>
                  <a:gd name="T38" fmla="*/ 58 w 101"/>
                  <a:gd name="T39" fmla="*/ 32 h 82"/>
                  <a:gd name="T40" fmla="*/ 42 w 101"/>
                  <a:gd name="T41" fmla="*/ 58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1" h="82">
                    <a:moveTo>
                      <a:pt x="96" y="68"/>
                    </a:moveTo>
                    <a:cubicBezTo>
                      <a:pt x="77" y="55"/>
                      <a:pt x="77" y="55"/>
                      <a:pt x="77" y="55"/>
                    </a:cubicBezTo>
                    <a:cubicBezTo>
                      <a:pt x="75" y="54"/>
                      <a:pt x="73" y="54"/>
                      <a:pt x="71" y="54"/>
                    </a:cubicBezTo>
                    <a:cubicBezTo>
                      <a:pt x="71" y="54"/>
                      <a:pt x="70" y="55"/>
                      <a:pt x="69" y="55"/>
                    </a:cubicBezTo>
                    <a:cubicBezTo>
                      <a:pt x="66" y="53"/>
                      <a:pt x="66" y="53"/>
                      <a:pt x="66" y="53"/>
                    </a:cubicBezTo>
                    <a:cubicBezTo>
                      <a:pt x="70" y="46"/>
                      <a:pt x="71" y="37"/>
                      <a:pt x="69" y="29"/>
                    </a:cubicBezTo>
                    <a:cubicBezTo>
                      <a:pt x="65" y="11"/>
                      <a:pt x="47" y="0"/>
                      <a:pt x="29" y="4"/>
                    </a:cubicBezTo>
                    <a:cubicBezTo>
                      <a:pt x="11" y="9"/>
                      <a:pt x="0" y="27"/>
                      <a:pt x="4" y="45"/>
                    </a:cubicBezTo>
                    <a:cubicBezTo>
                      <a:pt x="8" y="63"/>
                      <a:pt x="27" y="74"/>
                      <a:pt x="45" y="70"/>
                    </a:cubicBezTo>
                    <a:cubicBezTo>
                      <a:pt x="52" y="68"/>
                      <a:pt x="58" y="64"/>
                      <a:pt x="62" y="59"/>
                    </a:cubicBezTo>
                    <a:cubicBezTo>
                      <a:pt x="66" y="61"/>
                      <a:pt x="66" y="61"/>
                      <a:pt x="66" y="61"/>
                    </a:cubicBezTo>
                    <a:cubicBezTo>
                      <a:pt x="65" y="63"/>
                      <a:pt x="67" y="66"/>
                      <a:pt x="69" y="68"/>
                    </a:cubicBezTo>
                    <a:cubicBezTo>
                      <a:pt x="88" y="80"/>
                      <a:pt x="88" y="80"/>
                      <a:pt x="88" y="80"/>
                    </a:cubicBezTo>
                    <a:cubicBezTo>
                      <a:pt x="90" y="81"/>
                      <a:pt x="92" y="82"/>
                      <a:pt x="94" y="81"/>
                    </a:cubicBezTo>
                    <a:cubicBezTo>
                      <a:pt x="96" y="81"/>
                      <a:pt x="98" y="80"/>
                      <a:pt x="99" y="78"/>
                    </a:cubicBezTo>
                    <a:cubicBezTo>
                      <a:pt x="101" y="75"/>
                      <a:pt x="100" y="70"/>
                      <a:pt x="96" y="68"/>
                    </a:cubicBezTo>
                    <a:close/>
                    <a:moveTo>
                      <a:pt x="42" y="58"/>
                    </a:moveTo>
                    <a:cubicBezTo>
                      <a:pt x="30" y="61"/>
                      <a:pt x="19" y="54"/>
                      <a:pt x="16" y="42"/>
                    </a:cubicBezTo>
                    <a:cubicBezTo>
                      <a:pt x="13" y="30"/>
                      <a:pt x="20" y="19"/>
                      <a:pt x="32" y="16"/>
                    </a:cubicBezTo>
                    <a:cubicBezTo>
                      <a:pt x="43" y="13"/>
                      <a:pt x="55" y="20"/>
                      <a:pt x="58" y="32"/>
                    </a:cubicBezTo>
                    <a:cubicBezTo>
                      <a:pt x="60" y="43"/>
                      <a:pt x="53" y="55"/>
                      <a:pt x="42"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015" b="0" i="0" u="none" strike="noStrike" kern="0" cap="none" spc="0" normalizeH="0" baseline="0" noProof="0" dirty="0">
                  <a:ln>
                    <a:noFill/>
                  </a:ln>
                  <a:solidFill>
                    <a:srgbClr val="000000"/>
                  </a:solidFill>
                  <a:effectLst/>
                  <a:uLnTx/>
                  <a:uFillTx/>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grpSp>
        <p:sp>
          <p:nvSpPr>
            <p:cNvPr id="65" name="矩形 64"/>
            <p:cNvSpPr/>
            <p:nvPr/>
          </p:nvSpPr>
          <p:spPr>
            <a:xfrm>
              <a:off x="8215115" y="3273599"/>
              <a:ext cx="2888314" cy="894604"/>
            </a:xfrm>
            <a:prstGeom prst="rect">
              <a:avLst/>
            </a:prstGeom>
          </p:spPr>
          <p:txBody>
            <a:bodyPr wrap="square">
              <a:spAutoFit/>
            </a:bodyPr>
            <a:lstStyle/>
            <a:p>
              <a:pPr lvl="0">
                <a:lnSpc>
                  <a:spcPct val="150000"/>
                </a:lnSpc>
              </a:pPr>
              <a:r>
                <a:rPr lang="zh-CN" altLang="en-US" sz="1200" dirty="0">
                  <a:solidFill>
                    <a:prstClr val="black">
                      <a:lumMod val="75000"/>
                      <a:lumOff val="25000"/>
                    </a:prstClr>
                  </a:solidFill>
                  <a:latin typeface="阿里巴巴普惠体 R" panose="00020600040101010101" charset="-122"/>
                  <a:ea typeface="阿里巴巴普惠体 R" panose="00020600040101010101" charset="-122"/>
                  <a:cs typeface="阿里巴巴普惠体 R" panose="00020600040101010101" charset="-122"/>
                  <a:sym typeface="阿里巴巴普惠体 R" panose="00020600040101010101" charset="-122"/>
                </a:rPr>
                <a:t>点击此处添加文本内容，如关键词、部分简单介绍等。点击此处添加文本内容，如关键词、部分简单介绍等。</a:t>
              </a:r>
            </a:p>
          </p:txBody>
        </p:sp>
        <p:sp>
          <p:nvSpPr>
            <p:cNvPr id="66" name="文本框 65"/>
            <p:cNvSpPr txBox="1"/>
            <p:nvPr/>
          </p:nvSpPr>
          <p:spPr>
            <a:xfrm>
              <a:off x="8220358" y="2845562"/>
              <a:ext cx="2299435" cy="461665"/>
            </a:xfrm>
            <a:prstGeom prst="rect">
              <a:avLst/>
            </a:prstGeom>
            <a:noFill/>
          </p:spPr>
          <p:txBody>
            <a:bodyPr wrap="square" rtlCol="0">
              <a:spAutoFit/>
            </a:bodyPr>
            <a:lstStyle/>
            <a:p>
              <a:pPr defTabSz="457200"/>
              <a:r>
                <a:rPr kumimoji="1" lang="zh-CN" altLang="en-US" sz="2400" dirty="0">
                  <a:solidFill>
                    <a:srgbClr val="595959"/>
                  </a:solidFill>
                  <a:latin typeface="阿里巴巴普惠体 R" panose="00020600040101010101" charset="-122"/>
                  <a:ea typeface="阿里巴巴普惠体 R" panose="00020600040101010101" charset="-122"/>
                  <a:cs typeface="阿里巴巴普惠体 R" panose="00020600040101010101" charset="-122"/>
                </a:rPr>
                <a:t>请输入标题文字</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1000"/>
                                        <p:tgtEl>
                                          <p:spTgt spid="36"/>
                                        </p:tgtEl>
                                      </p:cBhvr>
                                    </p:animEffect>
                                    <p:anim calcmode="lin" valueType="num">
                                      <p:cBhvr>
                                        <p:cTn id="8" dur="1000" fill="hold"/>
                                        <p:tgtEl>
                                          <p:spTgt spid="36"/>
                                        </p:tgtEl>
                                        <p:attrNameLst>
                                          <p:attrName>ppt_x</p:attrName>
                                        </p:attrNameLst>
                                      </p:cBhvr>
                                      <p:tavLst>
                                        <p:tav tm="0">
                                          <p:val>
                                            <p:strVal val="#ppt_x"/>
                                          </p:val>
                                        </p:tav>
                                        <p:tav tm="100000">
                                          <p:val>
                                            <p:strVal val="#ppt_x"/>
                                          </p:val>
                                        </p:tav>
                                      </p:tavLst>
                                    </p:anim>
                                    <p:anim calcmode="lin" valueType="num">
                                      <p:cBhvr>
                                        <p:cTn id="9" dur="1000" fill="hold"/>
                                        <p:tgtEl>
                                          <p:spTgt spid="3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1000"/>
                                        <p:tgtEl>
                                          <p:spTgt spid="37"/>
                                        </p:tgtEl>
                                      </p:cBhvr>
                                    </p:animEffect>
                                    <p:anim calcmode="lin" valueType="num">
                                      <p:cBhvr>
                                        <p:cTn id="13" dur="1000" fill="hold"/>
                                        <p:tgtEl>
                                          <p:spTgt spid="37"/>
                                        </p:tgtEl>
                                        <p:attrNameLst>
                                          <p:attrName>ppt_x</p:attrName>
                                        </p:attrNameLst>
                                      </p:cBhvr>
                                      <p:tavLst>
                                        <p:tav tm="0">
                                          <p:val>
                                            <p:strVal val="#ppt_x"/>
                                          </p:val>
                                        </p:tav>
                                        <p:tav tm="100000">
                                          <p:val>
                                            <p:strVal val="#ppt_x"/>
                                          </p:val>
                                        </p:tav>
                                      </p:tavLst>
                                    </p:anim>
                                    <p:anim calcmode="lin" valueType="num">
                                      <p:cBhvr>
                                        <p:cTn id="14" dur="1000" fill="hold"/>
                                        <p:tgtEl>
                                          <p:spTgt spid="37"/>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nodeType="afterEffect">
                                  <p:stCondLst>
                                    <p:cond delay="0"/>
                                  </p:stCondLst>
                                  <p:childTnLst>
                                    <p:set>
                                      <p:cBhvr>
                                        <p:cTn id="17" dur="1" fill="hold">
                                          <p:stCondLst>
                                            <p:cond delay="0"/>
                                          </p:stCondLst>
                                        </p:cTn>
                                        <p:tgtEl>
                                          <p:spTgt spid="46"/>
                                        </p:tgtEl>
                                        <p:attrNameLst>
                                          <p:attrName>style.visibility</p:attrName>
                                        </p:attrNameLst>
                                      </p:cBhvr>
                                      <p:to>
                                        <p:strVal val="visible"/>
                                      </p:to>
                                    </p:set>
                                    <p:animEffect transition="in" filter="fade">
                                      <p:cBhvr>
                                        <p:cTn id="18" dur="500"/>
                                        <p:tgtEl>
                                          <p:spTgt spid="46"/>
                                        </p:tgtEl>
                                      </p:cBhvr>
                                    </p:animEffect>
                                    <p:anim calcmode="lin" valueType="num">
                                      <p:cBhvr>
                                        <p:cTn id="19" dur="500" fill="hold"/>
                                        <p:tgtEl>
                                          <p:spTgt spid="46"/>
                                        </p:tgtEl>
                                        <p:attrNameLst>
                                          <p:attrName>ppt_x</p:attrName>
                                        </p:attrNameLst>
                                      </p:cBhvr>
                                      <p:tavLst>
                                        <p:tav tm="0">
                                          <p:val>
                                            <p:strVal val="#ppt_x"/>
                                          </p:val>
                                        </p:tav>
                                        <p:tav tm="100000">
                                          <p:val>
                                            <p:strVal val="#ppt_x"/>
                                          </p:val>
                                        </p:tav>
                                      </p:tavLst>
                                    </p:anim>
                                    <p:anim calcmode="lin" valueType="num">
                                      <p:cBhvr>
                                        <p:cTn id="20" dur="500" fill="hold"/>
                                        <p:tgtEl>
                                          <p:spTgt spid="46"/>
                                        </p:tgtEl>
                                        <p:attrNameLst>
                                          <p:attrName>ppt_y</p:attrName>
                                        </p:attrNameLst>
                                      </p:cBhvr>
                                      <p:tavLst>
                                        <p:tav tm="0">
                                          <p:val>
                                            <p:strVal val="#ppt_y+.1"/>
                                          </p:val>
                                        </p:tav>
                                        <p:tav tm="100000">
                                          <p:val>
                                            <p:strVal val="#ppt_y"/>
                                          </p:val>
                                        </p:tav>
                                      </p:tavLst>
                                    </p:anim>
                                  </p:childTnLst>
                                </p:cTn>
                              </p:par>
                            </p:childTnLst>
                          </p:cTn>
                        </p:par>
                        <p:par>
                          <p:cTn id="21" fill="hold">
                            <p:stCondLst>
                              <p:cond delay="1500"/>
                            </p:stCondLst>
                            <p:childTnLst>
                              <p:par>
                                <p:cTn id="22" presetID="42" presetClass="entr" presetSubtype="0" fill="hold" nodeType="afterEffect">
                                  <p:stCondLst>
                                    <p:cond delay="0"/>
                                  </p:stCondLst>
                                  <p:childTnLst>
                                    <p:set>
                                      <p:cBhvr>
                                        <p:cTn id="23" dur="1" fill="hold">
                                          <p:stCondLst>
                                            <p:cond delay="0"/>
                                          </p:stCondLst>
                                        </p:cTn>
                                        <p:tgtEl>
                                          <p:spTgt spid="61"/>
                                        </p:tgtEl>
                                        <p:attrNameLst>
                                          <p:attrName>style.visibility</p:attrName>
                                        </p:attrNameLst>
                                      </p:cBhvr>
                                      <p:to>
                                        <p:strVal val="visible"/>
                                      </p:to>
                                    </p:set>
                                    <p:animEffect transition="in" filter="fade">
                                      <p:cBhvr>
                                        <p:cTn id="24" dur="500"/>
                                        <p:tgtEl>
                                          <p:spTgt spid="61"/>
                                        </p:tgtEl>
                                      </p:cBhvr>
                                    </p:animEffect>
                                    <p:anim calcmode="lin" valueType="num">
                                      <p:cBhvr>
                                        <p:cTn id="25" dur="500" fill="hold"/>
                                        <p:tgtEl>
                                          <p:spTgt spid="61"/>
                                        </p:tgtEl>
                                        <p:attrNameLst>
                                          <p:attrName>ppt_x</p:attrName>
                                        </p:attrNameLst>
                                      </p:cBhvr>
                                      <p:tavLst>
                                        <p:tav tm="0">
                                          <p:val>
                                            <p:strVal val="#ppt_x"/>
                                          </p:val>
                                        </p:tav>
                                        <p:tav tm="100000">
                                          <p:val>
                                            <p:strVal val="#ppt_x"/>
                                          </p:val>
                                        </p:tav>
                                      </p:tavLst>
                                    </p:anim>
                                    <p:anim calcmode="lin" valueType="num">
                                      <p:cBhvr>
                                        <p:cTn id="26" dur="500" fill="hold"/>
                                        <p:tgtEl>
                                          <p:spTgt spid="61"/>
                                        </p:tgtEl>
                                        <p:attrNameLst>
                                          <p:attrName>ppt_y</p:attrName>
                                        </p:attrNameLst>
                                      </p:cBhvr>
                                      <p:tavLst>
                                        <p:tav tm="0">
                                          <p:val>
                                            <p:strVal val="#ppt_y+.1"/>
                                          </p:val>
                                        </p:tav>
                                        <p:tav tm="100000">
                                          <p:val>
                                            <p:strVal val="#ppt_y"/>
                                          </p:val>
                                        </p:tav>
                                      </p:tavLst>
                                    </p:anim>
                                  </p:childTnLst>
                                </p:cTn>
                              </p:par>
                            </p:childTnLst>
                          </p:cTn>
                        </p:par>
                        <p:par>
                          <p:cTn id="27" fill="hold">
                            <p:stCondLst>
                              <p:cond delay="2000"/>
                            </p:stCondLst>
                            <p:childTnLst>
                              <p:par>
                                <p:cTn id="28" presetID="42" presetClass="entr" presetSubtype="0" fill="hold" nodeType="afterEffect">
                                  <p:stCondLst>
                                    <p:cond delay="0"/>
                                  </p:stCondLst>
                                  <p:childTnLst>
                                    <p:set>
                                      <p:cBhvr>
                                        <p:cTn id="29" dur="1" fill="hold">
                                          <p:stCondLst>
                                            <p:cond delay="0"/>
                                          </p:stCondLst>
                                        </p:cTn>
                                        <p:tgtEl>
                                          <p:spTgt spid="38"/>
                                        </p:tgtEl>
                                        <p:attrNameLst>
                                          <p:attrName>style.visibility</p:attrName>
                                        </p:attrNameLst>
                                      </p:cBhvr>
                                      <p:to>
                                        <p:strVal val="visible"/>
                                      </p:to>
                                    </p:set>
                                    <p:animEffect transition="in" filter="fade">
                                      <p:cBhvr>
                                        <p:cTn id="30" dur="500"/>
                                        <p:tgtEl>
                                          <p:spTgt spid="38"/>
                                        </p:tgtEl>
                                      </p:cBhvr>
                                    </p:animEffect>
                                    <p:anim calcmode="lin" valueType="num">
                                      <p:cBhvr>
                                        <p:cTn id="31" dur="500" fill="hold"/>
                                        <p:tgtEl>
                                          <p:spTgt spid="38"/>
                                        </p:tgtEl>
                                        <p:attrNameLst>
                                          <p:attrName>ppt_x</p:attrName>
                                        </p:attrNameLst>
                                      </p:cBhvr>
                                      <p:tavLst>
                                        <p:tav tm="0">
                                          <p:val>
                                            <p:strVal val="#ppt_x"/>
                                          </p:val>
                                        </p:tav>
                                        <p:tav tm="100000">
                                          <p:val>
                                            <p:strVal val="#ppt_x"/>
                                          </p:val>
                                        </p:tav>
                                      </p:tavLst>
                                    </p:anim>
                                    <p:anim calcmode="lin" valueType="num">
                                      <p:cBhvr>
                                        <p:cTn id="32" dur="5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ChangeArrowheads="1"/>
          </p:cNvSpPr>
          <p:nvPr/>
        </p:nvSpPr>
        <p:spPr bwMode="auto">
          <a:xfrm>
            <a:off x="0" y="1"/>
            <a:ext cx="12192000" cy="3429000"/>
          </a:xfrm>
          <a:prstGeom prst="rect">
            <a:avLst/>
          </a:prstGeom>
          <a:gradFill>
            <a:gsLst>
              <a:gs pos="100000">
                <a:srgbClr val="0070C0"/>
              </a:gs>
              <a:gs pos="0">
                <a:srgbClr val="00B0F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阿里巴巴普惠体 R" panose="00020600040101010101" charset="-122"/>
              <a:ea typeface="阿里巴巴普惠体 R" panose="00020600040101010101" charset="-122"/>
              <a:cs typeface="阿里巴巴普惠体 R" panose="00020600040101010101" charset="-122"/>
            </a:endParaRPr>
          </a:p>
        </p:txBody>
      </p:sp>
      <p:sp>
        <p:nvSpPr>
          <p:cNvPr id="8" name="矩形 7"/>
          <p:cNvSpPr/>
          <p:nvPr/>
        </p:nvSpPr>
        <p:spPr>
          <a:xfrm>
            <a:off x="355600" y="281668"/>
            <a:ext cx="11480800" cy="6294664"/>
          </a:xfrm>
          <a:prstGeom prst="rect">
            <a:avLst/>
          </a:prstGeom>
          <a:solidFill>
            <a:srgbClr val="F7FBFE"/>
          </a:solidFill>
          <a:ln>
            <a:noFill/>
          </a:ln>
          <a:effectLst>
            <a:outerShdw blurRad="63500" sx="101000" sy="101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思源黑体 CN Regular" panose="020B0500000000000000" pitchFamily="34" charset="-122"/>
              <a:cs typeface="阿里巴巴普惠体 R" panose="00020600040101010101" charset="-122"/>
            </a:endParaRPr>
          </a:p>
        </p:txBody>
      </p:sp>
      <p:sp>
        <p:nvSpPr>
          <p:cNvPr id="36" name="文本框 35"/>
          <p:cNvSpPr txBox="1"/>
          <p:nvPr/>
        </p:nvSpPr>
        <p:spPr>
          <a:xfrm>
            <a:off x="2002971" y="452493"/>
            <a:ext cx="8186058" cy="646331"/>
          </a:xfrm>
          <a:prstGeom prst="rect">
            <a:avLst/>
          </a:prstGeom>
          <a:noFill/>
        </p:spPr>
        <p:txBody>
          <a:bodyPr wrap="square" rtlCol="0">
            <a:spAutoFit/>
          </a:bodyPr>
          <a:lstStyle/>
          <a:p>
            <a:pPr algn="ctr">
              <a:tabLst>
                <a:tab pos="261620" algn="l"/>
              </a:tabLst>
            </a:pPr>
            <a:r>
              <a:rPr lang="zh-CN" altLang="en-US" sz="3600" dirty="0">
                <a:ln w="19050">
                  <a:noFill/>
                </a:ln>
                <a:solidFill>
                  <a:srgbClr val="00A8E7"/>
                </a:solidFill>
                <a:latin typeface="站酷小薇LOGO体" panose="02010600010101010101" pitchFamily="2" charset="-122"/>
                <a:ea typeface="站酷小薇LOGO体" panose="02010600010101010101" pitchFamily="2" charset="-122"/>
                <a:cs typeface="阿里巴巴普惠体 R" panose="00020600040101010101" charset="-122"/>
              </a:rPr>
              <a:t>添加标题内容</a:t>
            </a:r>
          </a:p>
        </p:txBody>
      </p:sp>
      <p:sp>
        <p:nvSpPr>
          <p:cNvPr id="37" name="矩形 36"/>
          <p:cNvSpPr/>
          <p:nvPr/>
        </p:nvSpPr>
        <p:spPr>
          <a:xfrm>
            <a:off x="4021986" y="1096670"/>
            <a:ext cx="4226664" cy="355034"/>
          </a:xfrm>
          <a:prstGeom prst="rect">
            <a:avLst/>
          </a:prstGeom>
        </p:spPr>
        <p:txBody>
          <a:bodyPr wrap="square">
            <a:spAutoFit/>
          </a:bodyPr>
          <a:lstStyle/>
          <a:p>
            <a:pPr algn="ctr">
              <a:lnSpc>
                <a:spcPct val="150000"/>
              </a:lnSpc>
              <a:defRPr/>
            </a:pPr>
            <a:r>
              <a:rPr lang="en-US" altLang="zh-CN" sz="600" kern="0" dirty="0">
                <a:ea typeface="阿里巴巴普惠体 R" panose="00020600040101010101" charset="-122"/>
                <a:cs typeface="阿里巴巴普惠体 R" panose="00020600040101010101" charset="-122"/>
              </a:rPr>
              <a:t>PLEASE ENTER YOUR DETAILED TEXT HERE, THE CONTENT SHOULD BE CONCISE AND CLEAR, CONCISE AND CONCISE DO NOT NEED TOO MUCH TEXT MODIFICATION AND EXPRESSION</a:t>
            </a:r>
            <a:r>
              <a:rPr lang="zh-CN" altLang="en-US" sz="600" kern="0" dirty="0">
                <a:ea typeface="阿里巴巴普惠体 R" panose="00020600040101010101" charset="-122"/>
                <a:cs typeface="阿里巴巴普惠体 R" panose="00020600040101010101" charset="-122"/>
              </a:rPr>
              <a:t>。</a:t>
            </a:r>
          </a:p>
        </p:txBody>
      </p:sp>
      <p:sp>
        <p:nvSpPr>
          <p:cNvPr id="7" name="矩形 47"/>
          <p:cNvSpPr>
            <a:spLocks noChangeArrowheads="1"/>
          </p:cNvSpPr>
          <p:nvPr/>
        </p:nvSpPr>
        <p:spPr bwMode="auto">
          <a:xfrm>
            <a:off x="1181472" y="1763859"/>
            <a:ext cx="3288250" cy="617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91414" tIns="45709" rIns="91414" bIns="45709">
            <a:spAutoFit/>
          </a:bodyPr>
          <a:lstStyle/>
          <a:p>
            <a:pPr algn="r">
              <a:lnSpc>
                <a:spcPct val="150000"/>
              </a:lnSpc>
            </a:pPr>
            <a:r>
              <a:rPr lang="zh-CN" altLang="en-US" sz="1200" dirty="0">
                <a:solidFill>
                  <a:schemeClr val="tx1">
                    <a:lumMod val="75000"/>
                    <a:lumOff val="25000"/>
                  </a:schemeClr>
                </a:solidFill>
                <a:latin typeface="阿里巴巴普惠体 R" panose="00020600040101010101" charset="-122"/>
                <a:ea typeface="阿里巴巴普惠体 R" panose="00020600040101010101" charset="-122"/>
                <a:cs typeface="阿里巴巴普惠体 R" panose="00020600040101010101" charset="-122"/>
                <a:sym typeface="阿里巴巴普惠体 R" panose="00020600040101010101" charset="-122"/>
              </a:rPr>
              <a:t>点击此处添加文本内容，如关键词、部分简单介绍等。点击此处添加文本内容，</a:t>
            </a:r>
          </a:p>
        </p:txBody>
      </p:sp>
      <p:sp>
        <p:nvSpPr>
          <p:cNvPr id="9" name="矩形 8"/>
          <p:cNvSpPr>
            <a:spLocks noChangeArrowheads="1"/>
          </p:cNvSpPr>
          <p:nvPr/>
        </p:nvSpPr>
        <p:spPr bwMode="auto">
          <a:xfrm>
            <a:off x="615378" y="2969374"/>
            <a:ext cx="3078297" cy="617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91414" tIns="45709" rIns="91414" bIns="45709">
            <a:spAutoFit/>
          </a:bodyPr>
          <a:lstStyle/>
          <a:p>
            <a:pPr algn="r">
              <a:lnSpc>
                <a:spcPct val="150000"/>
              </a:lnSpc>
            </a:pPr>
            <a:r>
              <a:rPr lang="zh-CN" altLang="en-US" sz="1200" dirty="0">
                <a:solidFill>
                  <a:schemeClr val="tx1">
                    <a:lumMod val="75000"/>
                    <a:lumOff val="25000"/>
                  </a:schemeClr>
                </a:solidFill>
                <a:latin typeface="阿里巴巴普惠体 R" panose="00020600040101010101" charset="-122"/>
                <a:ea typeface="阿里巴巴普惠体 R" panose="00020600040101010101" charset="-122"/>
                <a:cs typeface="阿里巴巴普惠体 R" panose="00020600040101010101" charset="-122"/>
                <a:sym typeface="阿里巴巴普惠体 R" panose="00020600040101010101" charset="-122"/>
              </a:rPr>
              <a:t>点击此处添加文本内容，如关键词、部分简单介绍等。点击此处添加文本内容，</a:t>
            </a:r>
          </a:p>
        </p:txBody>
      </p:sp>
      <p:sp>
        <p:nvSpPr>
          <p:cNvPr id="10" name="矩形 47"/>
          <p:cNvSpPr>
            <a:spLocks noChangeArrowheads="1"/>
          </p:cNvSpPr>
          <p:nvPr/>
        </p:nvSpPr>
        <p:spPr bwMode="auto">
          <a:xfrm>
            <a:off x="1198991" y="4153672"/>
            <a:ext cx="2601100" cy="894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91414" tIns="45709" rIns="91414" bIns="45709">
            <a:spAutoFit/>
          </a:bodyPr>
          <a:lstStyle/>
          <a:p>
            <a:pPr algn="r">
              <a:lnSpc>
                <a:spcPct val="150000"/>
              </a:lnSpc>
            </a:pPr>
            <a:r>
              <a:rPr lang="zh-CN" altLang="en-US" sz="1200" dirty="0">
                <a:solidFill>
                  <a:schemeClr val="tx1">
                    <a:lumMod val="75000"/>
                    <a:lumOff val="25000"/>
                  </a:schemeClr>
                </a:solidFill>
                <a:latin typeface="阿里巴巴普惠体 R" panose="00020600040101010101" charset="-122"/>
                <a:ea typeface="阿里巴巴普惠体 R" panose="00020600040101010101" charset="-122"/>
                <a:cs typeface="阿里巴巴普惠体 R" panose="00020600040101010101" charset="-122"/>
                <a:sym typeface="阿里巴巴普惠体 R" panose="00020600040101010101" charset="-122"/>
              </a:rPr>
              <a:t>点击此处添加文本内容，如关键词、部分简单介绍等。点击此处添加文本内容，</a:t>
            </a:r>
          </a:p>
        </p:txBody>
      </p:sp>
      <p:sp>
        <p:nvSpPr>
          <p:cNvPr id="11" name="矩形 47"/>
          <p:cNvSpPr>
            <a:spLocks noChangeArrowheads="1"/>
          </p:cNvSpPr>
          <p:nvPr/>
        </p:nvSpPr>
        <p:spPr bwMode="auto">
          <a:xfrm>
            <a:off x="8020094" y="2216627"/>
            <a:ext cx="3355387" cy="894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91414" tIns="45709" rIns="91414" bIns="45709">
            <a:spAutoFit/>
          </a:bodyPr>
          <a:lstStyle/>
          <a:p>
            <a:pPr>
              <a:lnSpc>
                <a:spcPct val="150000"/>
              </a:lnSpc>
            </a:pPr>
            <a:r>
              <a:rPr lang="zh-CN" altLang="en-US" sz="1200" dirty="0">
                <a:solidFill>
                  <a:schemeClr val="tx1">
                    <a:lumMod val="75000"/>
                    <a:lumOff val="25000"/>
                  </a:schemeClr>
                </a:solidFill>
                <a:latin typeface="阿里巴巴普惠体 R" panose="00020600040101010101" charset="-122"/>
                <a:ea typeface="阿里巴巴普惠体 R" panose="00020600040101010101" charset="-122"/>
                <a:cs typeface="阿里巴巴普惠体 R" panose="00020600040101010101" charset="-122"/>
                <a:sym typeface="阿里巴巴普惠体 R" panose="00020600040101010101" charset="-122"/>
              </a:rPr>
              <a:t>点击此处添加文本内容，如关键词、部分简单介绍等。点击此处添加文本内容，如关键词、部分简单介绍等。</a:t>
            </a:r>
          </a:p>
        </p:txBody>
      </p:sp>
      <p:sp>
        <p:nvSpPr>
          <p:cNvPr id="12" name="矩形 11"/>
          <p:cNvSpPr>
            <a:spLocks noChangeArrowheads="1"/>
          </p:cNvSpPr>
          <p:nvPr/>
        </p:nvSpPr>
        <p:spPr bwMode="auto">
          <a:xfrm>
            <a:off x="8020094" y="3891799"/>
            <a:ext cx="3355387" cy="894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91414" tIns="45709" rIns="91414" bIns="45709">
            <a:spAutoFit/>
          </a:bodyPr>
          <a:lstStyle/>
          <a:p>
            <a:pPr>
              <a:lnSpc>
                <a:spcPct val="150000"/>
              </a:lnSpc>
            </a:pPr>
            <a:r>
              <a:rPr lang="zh-CN" altLang="en-US" sz="1200" dirty="0">
                <a:solidFill>
                  <a:schemeClr val="tx1">
                    <a:lumMod val="75000"/>
                    <a:lumOff val="25000"/>
                  </a:schemeClr>
                </a:solidFill>
                <a:latin typeface="阿里巴巴普惠体 R" panose="00020600040101010101" charset="-122"/>
                <a:ea typeface="阿里巴巴普惠体 R" panose="00020600040101010101" charset="-122"/>
                <a:cs typeface="阿里巴巴普惠体 R" panose="00020600040101010101" charset="-122"/>
                <a:sym typeface="阿里巴巴普惠体 R" panose="00020600040101010101" charset="-122"/>
              </a:rPr>
              <a:t>点击此处添加文本内容，如关键词、部分简单介绍等。点击此处添加文本内容，如关键词、部分简单介绍等。</a:t>
            </a:r>
          </a:p>
        </p:txBody>
      </p:sp>
      <p:sp>
        <p:nvSpPr>
          <p:cNvPr id="13" name="矩形 47"/>
          <p:cNvSpPr>
            <a:spLocks noChangeArrowheads="1"/>
          </p:cNvSpPr>
          <p:nvPr/>
        </p:nvSpPr>
        <p:spPr bwMode="auto">
          <a:xfrm>
            <a:off x="7134479" y="5244265"/>
            <a:ext cx="3228721" cy="894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91414" tIns="45709" rIns="91414" bIns="45709">
            <a:spAutoFit/>
          </a:bodyPr>
          <a:lstStyle/>
          <a:p>
            <a:pPr>
              <a:lnSpc>
                <a:spcPct val="150000"/>
              </a:lnSpc>
            </a:pPr>
            <a:r>
              <a:rPr lang="zh-CN" altLang="en-US" sz="1200" dirty="0">
                <a:solidFill>
                  <a:schemeClr val="tx1">
                    <a:lumMod val="75000"/>
                    <a:lumOff val="25000"/>
                  </a:schemeClr>
                </a:solidFill>
                <a:latin typeface="阿里巴巴普惠体 R" panose="00020600040101010101" charset="-122"/>
                <a:ea typeface="阿里巴巴普惠体 R" panose="00020600040101010101" charset="-122"/>
                <a:cs typeface="阿里巴巴普惠体 R" panose="00020600040101010101" charset="-122"/>
                <a:sym typeface="阿里巴巴普惠体 R" panose="00020600040101010101" charset="-122"/>
              </a:rPr>
              <a:t>点击此处添加文本内容，如关键词、部分简单介绍等。点击此处添加文本内容，如关键词、部分简单介绍等。</a:t>
            </a:r>
          </a:p>
        </p:txBody>
      </p:sp>
      <p:grpSp>
        <p:nvGrpSpPr>
          <p:cNvPr id="14" name="组合 13"/>
          <p:cNvGrpSpPr/>
          <p:nvPr/>
        </p:nvGrpSpPr>
        <p:grpSpPr>
          <a:xfrm>
            <a:off x="3741595" y="2014514"/>
            <a:ext cx="4232987" cy="3470340"/>
            <a:chOff x="3741595" y="2014514"/>
            <a:chExt cx="4232987" cy="3470340"/>
          </a:xfrm>
        </p:grpSpPr>
        <p:sp>
          <p:nvSpPr>
            <p:cNvPr id="15" name="直接连接符 16"/>
            <p:cNvSpPr>
              <a:spLocks noChangeShapeType="1"/>
            </p:cNvSpPr>
            <p:nvPr/>
          </p:nvSpPr>
          <p:spPr bwMode="auto">
            <a:xfrm flipH="1">
              <a:off x="7460767" y="4352913"/>
              <a:ext cx="513815" cy="0"/>
            </a:xfrm>
            <a:prstGeom prst="line">
              <a:avLst/>
            </a:prstGeom>
            <a:noFill/>
            <a:ln w="12700">
              <a:solidFill>
                <a:srgbClr val="A5A5A5"/>
              </a:solidFill>
              <a:bevel/>
            </a:ln>
            <a:extLst>
              <a:ext uri="{909E8E84-426E-40DD-AFC4-6F175D3DCCD1}">
                <a14:hiddenFill xmlns:a14="http://schemas.microsoft.com/office/drawing/2010/main">
                  <a:noFill/>
                </a14:hiddenFill>
              </a:ext>
            </a:extLst>
          </p:spPr>
          <p:txBody>
            <a:bodyPr lIns="91424" tIns="45713" rIns="91424" bIns="45713"/>
            <a:lstStyle/>
            <a:p>
              <a:endParaRPr lang="zh-CN" altLang="en-US" sz="1400" dirty="0">
                <a:ea typeface="思源黑体 CN Regular" panose="020B0500000000000000" pitchFamily="34" charset="-122"/>
                <a:cs typeface="阿里巴巴普惠体 R" panose="00020600040101010101" charset="-122"/>
              </a:endParaRPr>
            </a:p>
          </p:txBody>
        </p:sp>
        <p:sp>
          <p:nvSpPr>
            <p:cNvPr id="16" name="直接连接符 15"/>
            <p:cNvSpPr>
              <a:spLocks noChangeShapeType="1"/>
            </p:cNvSpPr>
            <p:nvPr/>
          </p:nvSpPr>
          <p:spPr bwMode="auto">
            <a:xfrm>
              <a:off x="6146943" y="5328104"/>
              <a:ext cx="200839" cy="156750"/>
            </a:xfrm>
            <a:prstGeom prst="line">
              <a:avLst/>
            </a:prstGeom>
            <a:noFill/>
            <a:ln w="12700">
              <a:solidFill>
                <a:srgbClr val="A5A5A5"/>
              </a:solidFill>
              <a:bevel/>
            </a:ln>
            <a:extLst>
              <a:ext uri="{909E8E84-426E-40DD-AFC4-6F175D3DCCD1}">
                <a14:hiddenFill xmlns:a14="http://schemas.microsoft.com/office/drawing/2010/main">
                  <a:noFill/>
                </a14:hiddenFill>
              </a:ext>
            </a:extLst>
          </p:spPr>
          <p:txBody>
            <a:bodyPr/>
            <a:lstStyle/>
            <a:p>
              <a:endParaRPr lang="zh-CN" altLang="en-US" sz="1400" dirty="0">
                <a:ea typeface="思源黑体 CN Regular" panose="020B0500000000000000" pitchFamily="34" charset="-122"/>
                <a:cs typeface="阿里巴巴普惠体 R" panose="00020600040101010101" charset="-122"/>
              </a:endParaRPr>
            </a:p>
          </p:txBody>
        </p:sp>
        <p:sp>
          <p:nvSpPr>
            <p:cNvPr id="17" name="直接连接符 16"/>
            <p:cNvSpPr>
              <a:spLocks noChangeShapeType="1"/>
            </p:cNvSpPr>
            <p:nvPr/>
          </p:nvSpPr>
          <p:spPr bwMode="auto">
            <a:xfrm flipV="1">
              <a:off x="6346418" y="5483434"/>
              <a:ext cx="663096" cy="1"/>
            </a:xfrm>
            <a:prstGeom prst="line">
              <a:avLst/>
            </a:prstGeom>
            <a:noFill/>
            <a:ln w="12700">
              <a:solidFill>
                <a:srgbClr val="A5A5A5"/>
              </a:solidFill>
              <a:bevel/>
            </a:ln>
            <a:extLst>
              <a:ext uri="{909E8E84-426E-40DD-AFC4-6F175D3DCCD1}">
                <a14:hiddenFill xmlns:a14="http://schemas.microsoft.com/office/drawing/2010/main">
                  <a:noFill/>
                </a14:hiddenFill>
              </a:ext>
            </a:extLst>
          </p:spPr>
          <p:txBody>
            <a:bodyPr/>
            <a:lstStyle/>
            <a:p>
              <a:endParaRPr lang="zh-CN" altLang="en-US" sz="1400" dirty="0">
                <a:ea typeface="思源黑体 CN Regular" panose="020B0500000000000000" pitchFamily="34" charset="-122"/>
                <a:cs typeface="阿里巴巴普惠体 R" panose="00020600040101010101" charset="-122"/>
              </a:endParaRPr>
            </a:p>
          </p:txBody>
        </p:sp>
        <p:sp>
          <p:nvSpPr>
            <p:cNvPr id="18" name="直接连接符 17"/>
            <p:cNvSpPr>
              <a:spLocks noChangeShapeType="1"/>
            </p:cNvSpPr>
            <p:nvPr/>
          </p:nvSpPr>
          <p:spPr bwMode="auto">
            <a:xfrm flipH="1" flipV="1">
              <a:off x="3741595" y="4352914"/>
              <a:ext cx="524465" cy="1285"/>
            </a:xfrm>
            <a:prstGeom prst="line">
              <a:avLst/>
            </a:prstGeom>
            <a:noFill/>
            <a:ln w="12700">
              <a:solidFill>
                <a:srgbClr val="A5A5A5"/>
              </a:solidFill>
              <a:bevel/>
            </a:ln>
            <a:extLst>
              <a:ext uri="{909E8E84-426E-40DD-AFC4-6F175D3DCCD1}">
                <a14:hiddenFill xmlns:a14="http://schemas.microsoft.com/office/drawing/2010/main">
                  <a:noFill/>
                </a14:hiddenFill>
              </a:ext>
            </a:extLst>
          </p:spPr>
          <p:txBody>
            <a:bodyPr lIns="91424" tIns="45713" rIns="91424" bIns="45713"/>
            <a:lstStyle/>
            <a:p>
              <a:endParaRPr lang="zh-CN" altLang="en-US" sz="1400" dirty="0">
                <a:ea typeface="思源黑体 CN Regular" panose="020B0500000000000000" pitchFamily="34" charset="-122"/>
                <a:cs typeface="阿里巴巴普惠体 R" panose="00020600040101010101" charset="-122"/>
              </a:endParaRPr>
            </a:p>
          </p:txBody>
        </p:sp>
        <p:sp>
          <p:nvSpPr>
            <p:cNvPr id="19" name="直接连接符 14"/>
            <p:cNvSpPr>
              <a:spLocks noChangeShapeType="1"/>
            </p:cNvSpPr>
            <p:nvPr/>
          </p:nvSpPr>
          <p:spPr bwMode="auto">
            <a:xfrm flipH="1">
              <a:off x="3741596" y="3256948"/>
              <a:ext cx="512485" cy="0"/>
            </a:xfrm>
            <a:prstGeom prst="line">
              <a:avLst/>
            </a:prstGeom>
            <a:noFill/>
            <a:ln w="12700">
              <a:solidFill>
                <a:srgbClr val="A5A5A5"/>
              </a:solidFill>
              <a:bevel/>
            </a:ln>
            <a:extLst>
              <a:ext uri="{909E8E84-426E-40DD-AFC4-6F175D3DCCD1}">
                <a14:hiddenFill xmlns:a14="http://schemas.microsoft.com/office/drawing/2010/main">
                  <a:noFill/>
                </a14:hiddenFill>
              </a:ext>
            </a:extLst>
          </p:spPr>
          <p:txBody>
            <a:bodyPr lIns="91424" tIns="45713" rIns="91424" bIns="45713"/>
            <a:lstStyle/>
            <a:p>
              <a:endParaRPr lang="zh-CN" altLang="en-US" sz="1400" dirty="0">
                <a:ea typeface="思源黑体 CN Regular" panose="020B0500000000000000" pitchFamily="34" charset="-122"/>
                <a:cs typeface="阿里巴巴普惠体 R" panose="00020600040101010101" charset="-122"/>
              </a:endParaRPr>
            </a:p>
          </p:txBody>
        </p:sp>
        <p:sp>
          <p:nvSpPr>
            <p:cNvPr id="20" name="直接连接符 19"/>
            <p:cNvSpPr>
              <a:spLocks noChangeShapeType="1"/>
            </p:cNvSpPr>
            <p:nvPr/>
          </p:nvSpPr>
          <p:spPr bwMode="auto">
            <a:xfrm flipH="1" flipV="1">
              <a:off x="5346464" y="2014514"/>
              <a:ext cx="237412" cy="211997"/>
            </a:xfrm>
            <a:prstGeom prst="line">
              <a:avLst/>
            </a:prstGeom>
            <a:noFill/>
            <a:ln w="12700">
              <a:solidFill>
                <a:srgbClr val="A5A5A5"/>
              </a:solidFill>
              <a:bevel/>
            </a:ln>
            <a:extLst>
              <a:ext uri="{909E8E84-426E-40DD-AFC4-6F175D3DCCD1}">
                <a14:hiddenFill xmlns:a14="http://schemas.microsoft.com/office/drawing/2010/main">
                  <a:noFill/>
                </a14:hiddenFill>
              </a:ext>
            </a:extLst>
          </p:spPr>
          <p:txBody>
            <a:bodyPr/>
            <a:lstStyle/>
            <a:p>
              <a:endParaRPr lang="zh-CN" altLang="en-US" sz="1400" dirty="0">
                <a:ea typeface="思源黑体 CN Regular" panose="020B0500000000000000" pitchFamily="34" charset="-122"/>
                <a:cs typeface="阿里巴巴普惠体 R" panose="00020600040101010101" charset="-122"/>
              </a:endParaRPr>
            </a:p>
          </p:txBody>
        </p:sp>
        <p:sp>
          <p:nvSpPr>
            <p:cNvPr id="21" name="直接连接符 12"/>
            <p:cNvSpPr>
              <a:spLocks noChangeShapeType="1"/>
            </p:cNvSpPr>
            <p:nvPr/>
          </p:nvSpPr>
          <p:spPr bwMode="auto">
            <a:xfrm flipH="1">
              <a:off x="4564232" y="2016434"/>
              <a:ext cx="783845" cy="1"/>
            </a:xfrm>
            <a:prstGeom prst="line">
              <a:avLst/>
            </a:prstGeom>
            <a:noFill/>
            <a:ln w="12700">
              <a:solidFill>
                <a:srgbClr val="A5A5A5"/>
              </a:solidFill>
              <a:bevel/>
            </a:ln>
            <a:extLst>
              <a:ext uri="{909E8E84-426E-40DD-AFC4-6F175D3DCCD1}">
                <a14:hiddenFill xmlns:a14="http://schemas.microsoft.com/office/drawing/2010/main">
                  <a:noFill/>
                </a14:hiddenFill>
              </a:ext>
            </a:extLst>
          </p:spPr>
          <p:txBody>
            <a:bodyPr/>
            <a:lstStyle/>
            <a:p>
              <a:endParaRPr lang="zh-CN" altLang="en-US" sz="1400" dirty="0">
                <a:ea typeface="思源黑体 CN Regular" panose="020B0500000000000000" pitchFamily="34" charset="-122"/>
                <a:cs typeface="阿里巴巴普惠体 R" panose="00020600040101010101" charset="-122"/>
              </a:endParaRPr>
            </a:p>
          </p:txBody>
        </p:sp>
        <p:sp>
          <p:nvSpPr>
            <p:cNvPr id="22" name="六边形 1"/>
            <p:cNvSpPr>
              <a:spLocks noChangeArrowheads="1"/>
            </p:cNvSpPr>
            <p:nvPr/>
          </p:nvSpPr>
          <p:spPr bwMode="auto">
            <a:xfrm>
              <a:off x="6465083" y="2830383"/>
              <a:ext cx="1008994" cy="850561"/>
            </a:xfrm>
            <a:prstGeom prst="hexagon">
              <a:avLst>
                <a:gd name="adj" fmla="val 24998"/>
                <a:gd name="vf" fmla="val 115470"/>
              </a:avLst>
            </a:prstGeom>
            <a:gradFill>
              <a:gsLst>
                <a:gs pos="0">
                  <a:srgbClr val="E3F0F9"/>
                </a:gs>
                <a:gs pos="70000">
                  <a:srgbClr val="008CDF"/>
                </a:gs>
              </a:gsLst>
              <a:lin ang="2700000" scaled="1"/>
            </a:gradFill>
            <a:ln>
              <a:noFill/>
            </a:ln>
            <a:effectLst>
              <a:outerShdw blurRad="50800" dist="38100" dir="2700000" algn="tl" rotWithShape="0">
                <a:prstClr val="black">
                  <a:alpha val="20000"/>
                </a:prstClr>
              </a:outerShdw>
            </a:effectLst>
          </p:spPr>
          <p:txBody>
            <a:bodyPr anchor="ctr"/>
            <a:lstStyle/>
            <a:p>
              <a:pPr algn="ctr"/>
              <a:endParaRPr lang="zh-CN" altLang="zh-CN" sz="1400" b="1">
                <a:solidFill>
                  <a:schemeClr val="bg1"/>
                </a:solidFill>
                <a:latin typeface="+mj-lt"/>
                <a:ea typeface="阿里巴巴普惠体 R" panose="00020600040101010101" charset="-122"/>
                <a:cs typeface="阿里巴巴普惠体 R" panose="00020600040101010101" charset="-122"/>
                <a:sym typeface="Arial" panose="020B0604020202020204" pitchFamily="34" charset="0"/>
              </a:endParaRPr>
            </a:p>
          </p:txBody>
        </p:sp>
        <p:sp>
          <p:nvSpPr>
            <p:cNvPr id="23" name="文本框 43"/>
            <p:cNvSpPr>
              <a:spLocks noChangeArrowheads="1"/>
            </p:cNvSpPr>
            <p:nvPr/>
          </p:nvSpPr>
          <p:spPr bwMode="auto">
            <a:xfrm>
              <a:off x="6553981" y="2949054"/>
              <a:ext cx="8201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zh-CN" sz="3200" dirty="0">
                  <a:solidFill>
                    <a:schemeClr val="bg1"/>
                  </a:solidFill>
                  <a:effectLst>
                    <a:outerShdw blurRad="38100" dist="38100" dir="2700000" algn="tl">
                      <a:srgbClr val="000000">
                        <a:alpha val="43137"/>
                      </a:srgbClr>
                    </a:outerShdw>
                  </a:effectLst>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02</a:t>
              </a:r>
              <a:endParaRPr lang="zh-CN" altLang="en-US" sz="3200" baseline="-3000" dirty="0">
                <a:solidFill>
                  <a:schemeClr val="bg1"/>
                </a:solidFill>
                <a:effectLst>
                  <a:outerShdw blurRad="38100" dist="38100" dir="2700000" algn="tl">
                    <a:srgbClr val="000000">
                      <a:alpha val="43137"/>
                    </a:srgbClr>
                  </a:outerShdw>
                </a:effectLst>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endParaRPr>
            </a:p>
          </p:txBody>
        </p:sp>
        <p:sp>
          <p:nvSpPr>
            <p:cNvPr id="24" name="六边形 7"/>
            <p:cNvSpPr>
              <a:spLocks noChangeArrowheads="1"/>
            </p:cNvSpPr>
            <p:nvPr/>
          </p:nvSpPr>
          <p:spPr bwMode="auto">
            <a:xfrm>
              <a:off x="5360246" y="2216233"/>
              <a:ext cx="1010327" cy="850561"/>
            </a:xfrm>
            <a:prstGeom prst="hexagon">
              <a:avLst>
                <a:gd name="adj" fmla="val 24998"/>
                <a:gd name="vf" fmla="val 115470"/>
              </a:avLst>
            </a:prstGeom>
            <a:solidFill>
              <a:srgbClr val="595959"/>
            </a:solidFill>
            <a:ln>
              <a:noFill/>
            </a:ln>
          </p:spPr>
          <p:txBody>
            <a:bodyPr anchor="ctr"/>
            <a:lstStyle/>
            <a:p>
              <a:pPr algn="ctr"/>
              <a:endParaRPr lang="zh-CN" altLang="zh-CN" sz="1400" b="1">
                <a:solidFill>
                  <a:schemeClr val="bg1"/>
                </a:solidFill>
                <a:latin typeface="+mj-lt"/>
                <a:ea typeface="阿里巴巴普惠体 R" panose="00020600040101010101" charset="-122"/>
                <a:cs typeface="阿里巴巴普惠体 R" panose="00020600040101010101" charset="-122"/>
                <a:sym typeface="Arial" panose="020B0604020202020204" pitchFamily="34" charset="0"/>
              </a:endParaRPr>
            </a:p>
          </p:txBody>
        </p:sp>
        <p:sp>
          <p:nvSpPr>
            <p:cNvPr id="25" name="文本框 44"/>
            <p:cNvSpPr>
              <a:spLocks noChangeArrowheads="1"/>
            </p:cNvSpPr>
            <p:nvPr/>
          </p:nvSpPr>
          <p:spPr bwMode="auto">
            <a:xfrm>
              <a:off x="5431986" y="2285115"/>
              <a:ext cx="882866" cy="64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ct val="120000"/>
                </a:lnSpc>
              </a:pPr>
              <a:r>
                <a:rPr lang="en-US" altLang="zh-CN" sz="3200" dirty="0">
                  <a:solidFill>
                    <a:schemeClr val="bg1"/>
                  </a:solidFill>
                  <a:effectLst>
                    <a:outerShdw blurRad="38100" dist="38100" dir="2700000" algn="tl">
                      <a:srgbClr val="000000">
                        <a:alpha val="43137"/>
                      </a:srgbClr>
                    </a:outerShdw>
                  </a:effectLst>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01</a:t>
              </a:r>
              <a:endParaRPr lang="zh-CN" altLang="en-US" sz="3200" baseline="-3000" dirty="0">
                <a:solidFill>
                  <a:schemeClr val="bg1"/>
                </a:solidFill>
                <a:effectLst>
                  <a:outerShdw blurRad="38100" dist="38100" dir="2700000" algn="tl">
                    <a:srgbClr val="000000">
                      <a:alpha val="43137"/>
                    </a:srgbClr>
                  </a:outerShdw>
                </a:effectLst>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endParaRPr>
            </a:p>
          </p:txBody>
        </p:sp>
        <p:sp>
          <p:nvSpPr>
            <p:cNvPr id="26" name="六边形 5"/>
            <p:cNvSpPr>
              <a:spLocks noChangeArrowheads="1"/>
            </p:cNvSpPr>
            <p:nvPr/>
          </p:nvSpPr>
          <p:spPr bwMode="auto">
            <a:xfrm>
              <a:off x="6451772" y="3927634"/>
              <a:ext cx="1008994" cy="850561"/>
            </a:xfrm>
            <a:prstGeom prst="hexagon">
              <a:avLst>
                <a:gd name="adj" fmla="val 24998"/>
                <a:gd name="vf" fmla="val 115470"/>
              </a:avLst>
            </a:prstGeom>
            <a:solidFill>
              <a:srgbClr val="595959"/>
            </a:solidFill>
            <a:ln>
              <a:noFill/>
            </a:ln>
          </p:spPr>
          <p:txBody>
            <a:bodyPr anchor="ctr"/>
            <a:lstStyle/>
            <a:p>
              <a:pPr algn="ctr"/>
              <a:endParaRPr lang="zh-CN" altLang="zh-CN" sz="1400" b="1">
                <a:solidFill>
                  <a:schemeClr val="bg1"/>
                </a:solidFill>
                <a:latin typeface="+mj-lt"/>
                <a:ea typeface="阿里巴巴普惠体 R" panose="00020600040101010101" charset="-122"/>
                <a:cs typeface="阿里巴巴普惠体 R" panose="00020600040101010101" charset="-122"/>
                <a:sym typeface="Arial" panose="020B0604020202020204" pitchFamily="34" charset="0"/>
              </a:endParaRPr>
            </a:p>
          </p:txBody>
        </p:sp>
        <p:sp>
          <p:nvSpPr>
            <p:cNvPr id="27" name="文本框 45"/>
            <p:cNvSpPr>
              <a:spLocks noChangeArrowheads="1"/>
            </p:cNvSpPr>
            <p:nvPr/>
          </p:nvSpPr>
          <p:spPr bwMode="auto">
            <a:xfrm>
              <a:off x="6504945" y="3996516"/>
              <a:ext cx="925555" cy="64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ct val="120000"/>
                </a:lnSpc>
              </a:pPr>
              <a:r>
                <a:rPr lang="en-US" altLang="zh-CN" sz="3200">
                  <a:solidFill>
                    <a:schemeClr val="bg1"/>
                  </a:solidFill>
                  <a:effectLst>
                    <a:outerShdw blurRad="38100" dist="38100" dir="2700000" algn="tl">
                      <a:srgbClr val="000000">
                        <a:alpha val="43137"/>
                      </a:srgbClr>
                    </a:outerShdw>
                  </a:effectLst>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03</a:t>
              </a:r>
              <a:endParaRPr lang="zh-CN" altLang="en-US" sz="3200" baseline="-3000">
                <a:solidFill>
                  <a:schemeClr val="bg1"/>
                </a:solidFill>
                <a:effectLst>
                  <a:outerShdw blurRad="38100" dist="38100" dir="2700000" algn="tl">
                    <a:srgbClr val="000000">
                      <a:alpha val="43137"/>
                    </a:srgbClr>
                  </a:outerShdw>
                </a:effectLst>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endParaRPr>
            </a:p>
          </p:txBody>
        </p:sp>
        <p:sp>
          <p:nvSpPr>
            <p:cNvPr id="28" name="六边形 4"/>
            <p:cNvSpPr>
              <a:spLocks noChangeArrowheads="1"/>
            </p:cNvSpPr>
            <p:nvPr/>
          </p:nvSpPr>
          <p:spPr bwMode="auto">
            <a:xfrm>
              <a:off x="4266059" y="3928918"/>
              <a:ext cx="1008994" cy="850561"/>
            </a:xfrm>
            <a:prstGeom prst="hexagon">
              <a:avLst>
                <a:gd name="adj" fmla="val 24998"/>
                <a:gd name="vf" fmla="val 115470"/>
              </a:avLst>
            </a:prstGeom>
            <a:solidFill>
              <a:srgbClr val="595959"/>
            </a:solidFill>
            <a:ln>
              <a:noFill/>
            </a:ln>
          </p:spPr>
          <p:txBody>
            <a:bodyPr anchor="ctr"/>
            <a:lstStyle/>
            <a:p>
              <a:pPr algn="ctr"/>
              <a:endParaRPr lang="zh-CN" altLang="zh-CN" sz="1400" b="1">
                <a:solidFill>
                  <a:schemeClr val="bg1"/>
                </a:solidFill>
                <a:latin typeface="+mj-lt"/>
                <a:ea typeface="阿里巴巴普惠体 R" panose="00020600040101010101" charset="-122"/>
                <a:cs typeface="阿里巴巴普惠体 R" panose="00020600040101010101" charset="-122"/>
                <a:sym typeface="Arial" panose="020B0604020202020204" pitchFamily="34" charset="0"/>
              </a:endParaRPr>
            </a:p>
          </p:txBody>
        </p:sp>
        <p:sp>
          <p:nvSpPr>
            <p:cNvPr id="29" name="文本框 46"/>
            <p:cNvSpPr>
              <a:spLocks noChangeArrowheads="1"/>
            </p:cNvSpPr>
            <p:nvPr/>
          </p:nvSpPr>
          <p:spPr bwMode="auto">
            <a:xfrm>
              <a:off x="4363431" y="3997800"/>
              <a:ext cx="820145" cy="628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ct val="120000"/>
                </a:lnSpc>
              </a:pPr>
              <a:r>
                <a:rPr lang="en-US" altLang="zh-CN" sz="3200" dirty="0">
                  <a:solidFill>
                    <a:schemeClr val="bg1"/>
                  </a:solidFill>
                  <a:effectLst>
                    <a:outerShdw blurRad="38100" dist="38100" dir="2700000" algn="tl">
                      <a:srgbClr val="000000">
                        <a:alpha val="43137"/>
                      </a:srgbClr>
                    </a:outerShdw>
                  </a:effectLst>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05</a:t>
              </a:r>
              <a:endParaRPr lang="zh-CN" altLang="en-US" sz="3200" baseline="-3000" dirty="0">
                <a:solidFill>
                  <a:schemeClr val="bg1"/>
                </a:solidFill>
                <a:effectLst>
                  <a:outerShdw blurRad="38100" dist="38100" dir="2700000" algn="tl">
                    <a:srgbClr val="000000">
                      <a:alpha val="43137"/>
                    </a:srgbClr>
                  </a:outerShdw>
                </a:effectLst>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endParaRPr>
            </a:p>
          </p:txBody>
        </p:sp>
        <p:sp>
          <p:nvSpPr>
            <p:cNvPr id="30" name="六边形 3"/>
            <p:cNvSpPr>
              <a:spLocks noChangeArrowheads="1"/>
            </p:cNvSpPr>
            <p:nvPr/>
          </p:nvSpPr>
          <p:spPr bwMode="auto">
            <a:xfrm>
              <a:off x="4254080" y="2830383"/>
              <a:ext cx="1010325" cy="850561"/>
            </a:xfrm>
            <a:prstGeom prst="hexagon">
              <a:avLst>
                <a:gd name="adj" fmla="val 24998"/>
                <a:gd name="vf" fmla="val 115470"/>
              </a:avLst>
            </a:prstGeom>
            <a:gradFill>
              <a:gsLst>
                <a:gs pos="0">
                  <a:srgbClr val="E3F0F9"/>
                </a:gs>
                <a:gs pos="70000">
                  <a:srgbClr val="008CDF"/>
                </a:gs>
              </a:gsLst>
              <a:lin ang="2700000" scaled="1"/>
            </a:gradFill>
            <a:ln>
              <a:noFill/>
            </a:ln>
            <a:effectLst>
              <a:outerShdw blurRad="50800" dist="38100" dir="2700000" algn="tl" rotWithShape="0">
                <a:prstClr val="black">
                  <a:alpha val="20000"/>
                </a:prstClr>
              </a:outerShdw>
            </a:effectLst>
          </p:spPr>
          <p:txBody>
            <a:bodyPr anchor="ctr"/>
            <a:lstStyle/>
            <a:p>
              <a:pPr algn="ctr"/>
              <a:endParaRPr lang="zh-CN" altLang="zh-CN" sz="1400" b="1">
                <a:solidFill>
                  <a:schemeClr val="bg1"/>
                </a:solidFill>
                <a:latin typeface="+mj-lt"/>
                <a:ea typeface="阿里巴巴普惠体 R" panose="00020600040101010101" charset="-122"/>
                <a:cs typeface="阿里巴巴普惠体 R" panose="00020600040101010101" charset="-122"/>
                <a:sym typeface="Arial" panose="020B0604020202020204" pitchFamily="34" charset="0"/>
              </a:endParaRPr>
            </a:p>
          </p:txBody>
        </p:sp>
        <p:sp>
          <p:nvSpPr>
            <p:cNvPr id="31" name="文本框 47"/>
            <p:cNvSpPr>
              <a:spLocks noChangeArrowheads="1"/>
            </p:cNvSpPr>
            <p:nvPr/>
          </p:nvSpPr>
          <p:spPr bwMode="auto">
            <a:xfrm>
              <a:off x="4343179" y="2949054"/>
              <a:ext cx="8212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zh-CN" sz="3200">
                  <a:solidFill>
                    <a:schemeClr val="bg1"/>
                  </a:solidFill>
                  <a:effectLst>
                    <a:outerShdw blurRad="38100" dist="38100" dir="2700000" algn="tl">
                      <a:srgbClr val="000000">
                        <a:alpha val="43137"/>
                      </a:srgbClr>
                    </a:outerShdw>
                  </a:effectLst>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06</a:t>
              </a:r>
              <a:endParaRPr lang="zh-CN" altLang="en-US" sz="3200" baseline="-3000">
                <a:solidFill>
                  <a:schemeClr val="bg1"/>
                </a:solidFill>
                <a:effectLst>
                  <a:outerShdw blurRad="38100" dist="38100" dir="2700000" algn="tl">
                    <a:srgbClr val="000000">
                      <a:alpha val="43137"/>
                    </a:srgbClr>
                  </a:outerShdw>
                </a:effectLst>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endParaRPr>
            </a:p>
          </p:txBody>
        </p:sp>
        <p:sp>
          <p:nvSpPr>
            <p:cNvPr id="32" name="六边形 8"/>
            <p:cNvSpPr>
              <a:spLocks noChangeArrowheads="1"/>
            </p:cNvSpPr>
            <p:nvPr/>
          </p:nvSpPr>
          <p:spPr bwMode="auto">
            <a:xfrm>
              <a:off x="5360246" y="4498100"/>
              <a:ext cx="1010327" cy="851846"/>
            </a:xfrm>
            <a:prstGeom prst="hexagon">
              <a:avLst>
                <a:gd name="adj" fmla="val 24998"/>
                <a:gd name="vf" fmla="val 115470"/>
              </a:avLst>
            </a:prstGeom>
            <a:gradFill>
              <a:gsLst>
                <a:gs pos="0">
                  <a:srgbClr val="E3F0F9"/>
                </a:gs>
                <a:gs pos="70000">
                  <a:srgbClr val="008CDF"/>
                </a:gs>
              </a:gsLst>
              <a:lin ang="2700000" scaled="1"/>
            </a:gradFill>
            <a:ln>
              <a:noFill/>
            </a:ln>
            <a:effectLst>
              <a:outerShdw blurRad="50800" dist="38100" dir="2700000" algn="tl" rotWithShape="0">
                <a:prstClr val="black">
                  <a:alpha val="20000"/>
                </a:prstClr>
              </a:outerShdw>
            </a:effectLst>
          </p:spPr>
          <p:txBody>
            <a:bodyPr anchor="ctr"/>
            <a:lstStyle/>
            <a:p>
              <a:pPr algn="ctr"/>
              <a:endParaRPr lang="zh-CN" altLang="zh-CN" sz="1400" b="1">
                <a:solidFill>
                  <a:schemeClr val="bg1"/>
                </a:solidFill>
                <a:latin typeface="+mj-lt"/>
                <a:ea typeface="阿里巴巴普惠体 R" panose="00020600040101010101" charset="-122"/>
                <a:cs typeface="阿里巴巴普惠体 R" panose="00020600040101010101" charset="-122"/>
                <a:sym typeface="Arial" panose="020B0604020202020204" pitchFamily="34" charset="0"/>
              </a:endParaRPr>
            </a:p>
          </p:txBody>
        </p:sp>
        <p:sp>
          <p:nvSpPr>
            <p:cNvPr id="33" name="文本框 48"/>
            <p:cNvSpPr>
              <a:spLocks noChangeArrowheads="1"/>
            </p:cNvSpPr>
            <p:nvPr/>
          </p:nvSpPr>
          <p:spPr bwMode="auto">
            <a:xfrm>
              <a:off x="5437533" y="4616981"/>
              <a:ext cx="8212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zh-CN" sz="3200">
                  <a:solidFill>
                    <a:schemeClr val="bg1"/>
                  </a:solidFill>
                  <a:effectLst>
                    <a:outerShdw blurRad="38100" dist="38100" dir="2700000" algn="tl">
                      <a:srgbClr val="000000">
                        <a:alpha val="43137"/>
                      </a:srgbClr>
                    </a:outerShdw>
                  </a:effectLst>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04</a:t>
              </a:r>
              <a:endParaRPr lang="zh-CN" altLang="en-US" sz="3200" baseline="-3000">
                <a:solidFill>
                  <a:schemeClr val="bg1"/>
                </a:solidFill>
                <a:effectLst>
                  <a:outerShdw blurRad="38100" dist="38100" dir="2700000" algn="tl">
                    <a:srgbClr val="000000">
                      <a:alpha val="43137"/>
                    </a:srgbClr>
                  </a:outerShdw>
                </a:effectLst>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endParaRPr>
            </a:p>
          </p:txBody>
        </p:sp>
        <p:sp>
          <p:nvSpPr>
            <p:cNvPr id="34" name="六边形 6"/>
            <p:cNvSpPr>
              <a:spLocks noChangeArrowheads="1"/>
            </p:cNvSpPr>
            <p:nvPr/>
          </p:nvSpPr>
          <p:spPr bwMode="auto">
            <a:xfrm>
              <a:off x="5074055" y="3143883"/>
              <a:ext cx="1582711" cy="1288690"/>
            </a:xfrm>
            <a:prstGeom prst="hexagon">
              <a:avLst>
                <a:gd name="adj" fmla="val 24998"/>
                <a:gd name="vf" fmla="val 115470"/>
              </a:avLst>
            </a:prstGeom>
            <a:gradFill>
              <a:gsLst>
                <a:gs pos="0">
                  <a:srgbClr val="E3F0F9"/>
                </a:gs>
                <a:gs pos="70000">
                  <a:srgbClr val="008CDF"/>
                </a:gs>
              </a:gsLst>
              <a:lin ang="2700000" scaled="1"/>
            </a:gradFill>
            <a:ln>
              <a:noFill/>
            </a:ln>
            <a:effectLst>
              <a:outerShdw blurRad="50800" dist="38100" dir="2700000" algn="tl" rotWithShape="0">
                <a:prstClr val="black">
                  <a:alpha val="20000"/>
                </a:prstClr>
              </a:outerShdw>
            </a:effectLst>
          </p:spPr>
          <p:txBody>
            <a:bodyPr anchor="ctr"/>
            <a:lstStyle/>
            <a:p>
              <a:pPr algn="ctr"/>
              <a:endParaRPr lang="zh-CN" altLang="zh-CN" sz="1400">
                <a:ea typeface="阿里巴巴普惠体 R" panose="00020600040101010101" charset="-122"/>
                <a:cs typeface="阿里巴巴普惠体 R" panose="00020600040101010101" charset="-122"/>
                <a:sym typeface="Arial" panose="020B0604020202020204" pitchFamily="34" charset="0"/>
              </a:endParaRPr>
            </a:p>
          </p:txBody>
        </p:sp>
        <p:grpSp>
          <p:nvGrpSpPr>
            <p:cNvPr id="35" name="组合 49"/>
            <p:cNvGrpSpPr/>
            <p:nvPr/>
          </p:nvGrpSpPr>
          <p:grpSpPr bwMode="auto">
            <a:xfrm>
              <a:off x="5448100" y="3502930"/>
              <a:ext cx="810275" cy="524351"/>
              <a:chOff x="0" y="0"/>
              <a:chExt cx="935038" cy="568325"/>
            </a:xfrm>
            <a:effectLst>
              <a:outerShdw blurRad="50800" dist="38100" dir="2700000" algn="tl" rotWithShape="0">
                <a:prstClr val="black">
                  <a:alpha val="20000"/>
                </a:prstClr>
              </a:outerShdw>
            </a:effectLst>
          </p:grpSpPr>
          <p:sp>
            <p:nvSpPr>
              <p:cNvPr id="40" name="Freeform 8"/>
              <p:cNvSpPr>
                <a:spLocks noChangeArrowheads="1"/>
              </p:cNvSpPr>
              <p:nvPr/>
            </p:nvSpPr>
            <p:spPr bwMode="auto">
              <a:xfrm>
                <a:off x="87313" y="485775"/>
                <a:ext cx="112713" cy="82550"/>
              </a:xfrm>
              <a:custGeom>
                <a:avLst/>
                <a:gdLst>
                  <a:gd name="T0" fmla="*/ 112713 w 30"/>
                  <a:gd name="T1" fmla="*/ 71293 h 22"/>
                  <a:gd name="T2" fmla="*/ 112713 w 30"/>
                  <a:gd name="T3" fmla="*/ 0 h 22"/>
                  <a:gd name="T4" fmla="*/ 3757 w 30"/>
                  <a:gd name="T5" fmla="*/ 82550 h 22"/>
                  <a:gd name="T6" fmla="*/ 101442 w 30"/>
                  <a:gd name="T7" fmla="*/ 82550 h 22"/>
                  <a:gd name="T8" fmla="*/ 112713 w 30"/>
                  <a:gd name="T9" fmla="*/ 71293 h 22"/>
                  <a:gd name="T10" fmla="*/ 0 60000 65536"/>
                  <a:gd name="T11" fmla="*/ 0 60000 65536"/>
                  <a:gd name="T12" fmla="*/ 0 60000 65536"/>
                  <a:gd name="T13" fmla="*/ 0 60000 65536"/>
                  <a:gd name="T14" fmla="*/ 0 60000 65536"/>
                  <a:gd name="T15" fmla="*/ 0 w 30"/>
                  <a:gd name="T16" fmla="*/ 0 h 22"/>
                  <a:gd name="T17" fmla="*/ 30 w 30"/>
                  <a:gd name="T18" fmla="*/ 22 h 22"/>
                </a:gdLst>
                <a:ahLst/>
                <a:cxnLst>
                  <a:cxn ang="T10">
                    <a:pos x="T0" y="T1"/>
                  </a:cxn>
                  <a:cxn ang="T11">
                    <a:pos x="T2" y="T3"/>
                  </a:cxn>
                  <a:cxn ang="T12">
                    <a:pos x="T4" y="T5"/>
                  </a:cxn>
                  <a:cxn ang="T13">
                    <a:pos x="T6" y="T7"/>
                  </a:cxn>
                  <a:cxn ang="T14">
                    <a:pos x="T8" y="T9"/>
                  </a:cxn>
                </a:cxnLst>
                <a:rect l="T15" t="T16" r="T17" b="T18"/>
                <a:pathLst>
                  <a:path w="30" h="22">
                    <a:moveTo>
                      <a:pt x="30" y="19"/>
                    </a:moveTo>
                    <a:cubicBezTo>
                      <a:pt x="30" y="0"/>
                      <a:pt x="30" y="0"/>
                      <a:pt x="30" y="0"/>
                    </a:cubicBezTo>
                    <a:cubicBezTo>
                      <a:pt x="30" y="0"/>
                      <a:pt x="0" y="22"/>
                      <a:pt x="1" y="22"/>
                    </a:cubicBezTo>
                    <a:cubicBezTo>
                      <a:pt x="27" y="22"/>
                      <a:pt x="27" y="22"/>
                      <a:pt x="27" y="22"/>
                    </a:cubicBezTo>
                    <a:cubicBezTo>
                      <a:pt x="29" y="22"/>
                      <a:pt x="30" y="21"/>
                      <a:pt x="30" y="19"/>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62510" tIns="81255" rIns="162510" bIns="81255"/>
              <a:lstStyle/>
              <a:p>
                <a:endParaRPr lang="zh-CN" altLang="en-US" sz="1400" dirty="0">
                  <a:ea typeface="思源黑体 CN Regular" panose="020B0500000000000000" pitchFamily="34" charset="-122"/>
                  <a:cs typeface="阿里巴巴普惠体 R" panose="00020600040101010101" charset="-122"/>
                </a:endParaRPr>
              </a:p>
            </p:txBody>
          </p:sp>
          <p:sp>
            <p:nvSpPr>
              <p:cNvPr id="41" name="Freeform 9"/>
              <p:cNvSpPr>
                <a:spLocks noChangeArrowheads="1"/>
              </p:cNvSpPr>
              <p:nvPr/>
            </p:nvSpPr>
            <p:spPr bwMode="auto">
              <a:xfrm>
                <a:off x="235744" y="368300"/>
                <a:ext cx="120650" cy="200025"/>
              </a:xfrm>
              <a:custGeom>
                <a:avLst/>
                <a:gdLst>
                  <a:gd name="T0" fmla="*/ 109339 w 32"/>
                  <a:gd name="T1" fmla="*/ 200025 h 53"/>
                  <a:gd name="T2" fmla="*/ 120650 w 32"/>
                  <a:gd name="T3" fmla="*/ 188703 h 53"/>
                  <a:gd name="T4" fmla="*/ 120650 w 32"/>
                  <a:gd name="T5" fmla="*/ 0 h 53"/>
                  <a:gd name="T6" fmla="*/ 0 w 32"/>
                  <a:gd name="T7" fmla="*/ 86803 h 53"/>
                  <a:gd name="T8" fmla="*/ 0 w 32"/>
                  <a:gd name="T9" fmla="*/ 90577 h 53"/>
                  <a:gd name="T10" fmla="*/ 0 w 32"/>
                  <a:gd name="T11" fmla="*/ 188703 h 53"/>
                  <a:gd name="T12" fmla="*/ 7541 w 32"/>
                  <a:gd name="T13" fmla="*/ 200025 h 53"/>
                  <a:gd name="T14" fmla="*/ 109339 w 32"/>
                  <a:gd name="T15" fmla="*/ 200025 h 53"/>
                  <a:gd name="T16" fmla="*/ 0 60000 65536"/>
                  <a:gd name="T17" fmla="*/ 0 60000 65536"/>
                  <a:gd name="T18" fmla="*/ 0 60000 65536"/>
                  <a:gd name="T19" fmla="*/ 0 60000 65536"/>
                  <a:gd name="T20" fmla="*/ 0 60000 65536"/>
                  <a:gd name="T21" fmla="*/ 0 60000 65536"/>
                  <a:gd name="T22" fmla="*/ 0 60000 65536"/>
                  <a:gd name="T23" fmla="*/ 0 60000 65536"/>
                  <a:gd name="T24" fmla="*/ 0 w 32"/>
                  <a:gd name="T25" fmla="*/ 0 h 53"/>
                  <a:gd name="T26" fmla="*/ 32 w 32"/>
                  <a:gd name="T27" fmla="*/ 53 h 5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 h="53">
                    <a:moveTo>
                      <a:pt x="29" y="53"/>
                    </a:moveTo>
                    <a:cubicBezTo>
                      <a:pt x="30" y="53"/>
                      <a:pt x="32" y="52"/>
                      <a:pt x="32" y="50"/>
                    </a:cubicBezTo>
                    <a:cubicBezTo>
                      <a:pt x="32" y="0"/>
                      <a:pt x="32" y="0"/>
                      <a:pt x="32" y="0"/>
                    </a:cubicBezTo>
                    <a:cubicBezTo>
                      <a:pt x="0" y="23"/>
                      <a:pt x="0" y="23"/>
                      <a:pt x="0" y="23"/>
                    </a:cubicBezTo>
                    <a:cubicBezTo>
                      <a:pt x="0" y="24"/>
                      <a:pt x="0" y="24"/>
                      <a:pt x="0" y="24"/>
                    </a:cubicBezTo>
                    <a:cubicBezTo>
                      <a:pt x="0" y="50"/>
                      <a:pt x="0" y="50"/>
                      <a:pt x="0" y="50"/>
                    </a:cubicBezTo>
                    <a:cubicBezTo>
                      <a:pt x="0" y="52"/>
                      <a:pt x="1" y="53"/>
                      <a:pt x="2" y="53"/>
                    </a:cubicBezTo>
                    <a:lnTo>
                      <a:pt x="29" y="53"/>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62510" tIns="81255" rIns="162510" bIns="81255"/>
              <a:lstStyle/>
              <a:p>
                <a:endParaRPr lang="zh-CN" altLang="en-US" sz="1400" dirty="0">
                  <a:ea typeface="思源黑体 CN Regular" panose="020B0500000000000000" pitchFamily="34" charset="-122"/>
                  <a:cs typeface="阿里巴巴普惠体 R" panose="00020600040101010101" charset="-122"/>
                </a:endParaRPr>
              </a:p>
            </p:txBody>
          </p:sp>
          <p:sp>
            <p:nvSpPr>
              <p:cNvPr id="42" name="Freeform 10"/>
              <p:cNvSpPr>
                <a:spLocks noChangeArrowheads="1"/>
              </p:cNvSpPr>
              <p:nvPr/>
            </p:nvSpPr>
            <p:spPr bwMode="auto">
              <a:xfrm>
                <a:off x="392112" y="274637"/>
                <a:ext cx="120650" cy="293688"/>
              </a:xfrm>
              <a:custGeom>
                <a:avLst/>
                <a:gdLst>
                  <a:gd name="T0" fmla="*/ 109339 w 32"/>
                  <a:gd name="T1" fmla="*/ 293688 h 78"/>
                  <a:gd name="T2" fmla="*/ 120650 w 32"/>
                  <a:gd name="T3" fmla="*/ 282392 h 78"/>
                  <a:gd name="T4" fmla="*/ 120650 w 32"/>
                  <a:gd name="T5" fmla="*/ 33887 h 78"/>
                  <a:gd name="T6" fmla="*/ 86717 w 32"/>
                  <a:gd name="T7" fmla="*/ 0 h 78"/>
                  <a:gd name="T8" fmla="*/ 37703 w 32"/>
                  <a:gd name="T9" fmla="*/ 37652 h 78"/>
                  <a:gd name="T10" fmla="*/ 0 w 32"/>
                  <a:gd name="T11" fmla="*/ 64009 h 78"/>
                  <a:gd name="T12" fmla="*/ 0 w 32"/>
                  <a:gd name="T13" fmla="*/ 282392 h 78"/>
                  <a:gd name="T14" fmla="*/ 11311 w 32"/>
                  <a:gd name="T15" fmla="*/ 293688 h 78"/>
                  <a:gd name="T16" fmla="*/ 109339 w 32"/>
                  <a:gd name="T17" fmla="*/ 293688 h 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
                  <a:gd name="T28" fmla="*/ 0 h 78"/>
                  <a:gd name="T29" fmla="*/ 32 w 32"/>
                  <a:gd name="T30" fmla="*/ 78 h 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 h="78">
                    <a:moveTo>
                      <a:pt x="29" y="78"/>
                    </a:moveTo>
                    <a:cubicBezTo>
                      <a:pt x="31" y="78"/>
                      <a:pt x="32" y="77"/>
                      <a:pt x="32" y="75"/>
                    </a:cubicBezTo>
                    <a:cubicBezTo>
                      <a:pt x="32" y="9"/>
                      <a:pt x="32" y="9"/>
                      <a:pt x="32" y="9"/>
                    </a:cubicBezTo>
                    <a:cubicBezTo>
                      <a:pt x="23" y="0"/>
                      <a:pt x="23" y="0"/>
                      <a:pt x="23" y="0"/>
                    </a:cubicBezTo>
                    <a:cubicBezTo>
                      <a:pt x="10" y="10"/>
                      <a:pt x="10" y="10"/>
                      <a:pt x="10" y="10"/>
                    </a:cubicBezTo>
                    <a:cubicBezTo>
                      <a:pt x="0" y="17"/>
                      <a:pt x="0" y="17"/>
                      <a:pt x="0" y="17"/>
                    </a:cubicBezTo>
                    <a:cubicBezTo>
                      <a:pt x="0" y="75"/>
                      <a:pt x="0" y="75"/>
                      <a:pt x="0" y="75"/>
                    </a:cubicBezTo>
                    <a:cubicBezTo>
                      <a:pt x="0" y="77"/>
                      <a:pt x="1" y="78"/>
                      <a:pt x="3" y="78"/>
                    </a:cubicBezTo>
                    <a:lnTo>
                      <a:pt x="29" y="78"/>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62510" tIns="81255" rIns="162510" bIns="81255"/>
              <a:lstStyle/>
              <a:p>
                <a:endParaRPr lang="zh-CN" altLang="en-US" sz="1400" dirty="0">
                  <a:ea typeface="思源黑体 CN Regular" panose="020B0500000000000000" pitchFamily="34" charset="-122"/>
                  <a:cs typeface="阿里巴巴普惠体 R" panose="00020600040101010101" charset="-122"/>
                </a:endParaRPr>
              </a:p>
            </p:txBody>
          </p:sp>
          <p:sp>
            <p:nvSpPr>
              <p:cNvPr id="43" name="Freeform 11"/>
              <p:cNvSpPr>
                <a:spLocks noChangeArrowheads="1"/>
              </p:cNvSpPr>
              <p:nvPr/>
            </p:nvSpPr>
            <p:spPr bwMode="auto">
              <a:xfrm>
                <a:off x="548481" y="315912"/>
                <a:ext cx="120650" cy="252413"/>
              </a:xfrm>
              <a:custGeom>
                <a:avLst/>
                <a:gdLst>
                  <a:gd name="T0" fmla="*/ 113109 w 32"/>
                  <a:gd name="T1" fmla="*/ 252413 h 67"/>
                  <a:gd name="T2" fmla="*/ 120650 w 32"/>
                  <a:gd name="T3" fmla="*/ 241111 h 67"/>
                  <a:gd name="T4" fmla="*/ 120650 w 32"/>
                  <a:gd name="T5" fmla="*/ 0 h 67"/>
                  <a:gd name="T6" fmla="*/ 75406 w 32"/>
                  <a:gd name="T7" fmla="*/ 37674 h 67"/>
                  <a:gd name="T8" fmla="*/ 60325 w 32"/>
                  <a:gd name="T9" fmla="*/ 48976 h 67"/>
                  <a:gd name="T10" fmla="*/ 18852 w 32"/>
                  <a:gd name="T11" fmla="*/ 45208 h 67"/>
                  <a:gd name="T12" fmla="*/ 15081 w 32"/>
                  <a:gd name="T13" fmla="*/ 41441 h 67"/>
                  <a:gd name="T14" fmla="*/ 0 w 32"/>
                  <a:gd name="T15" fmla="*/ 26372 h 67"/>
                  <a:gd name="T16" fmla="*/ 0 w 32"/>
                  <a:gd name="T17" fmla="*/ 241111 h 67"/>
                  <a:gd name="T18" fmla="*/ 11311 w 32"/>
                  <a:gd name="T19" fmla="*/ 252413 h 67"/>
                  <a:gd name="T20" fmla="*/ 113109 w 32"/>
                  <a:gd name="T21" fmla="*/ 252413 h 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2"/>
                  <a:gd name="T34" fmla="*/ 0 h 67"/>
                  <a:gd name="T35" fmla="*/ 32 w 32"/>
                  <a:gd name="T36" fmla="*/ 67 h 6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2" h="67">
                    <a:moveTo>
                      <a:pt x="30" y="67"/>
                    </a:moveTo>
                    <a:cubicBezTo>
                      <a:pt x="31" y="67"/>
                      <a:pt x="32" y="66"/>
                      <a:pt x="32" y="64"/>
                    </a:cubicBezTo>
                    <a:cubicBezTo>
                      <a:pt x="32" y="0"/>
                      <a:pt x="32" y="0"/>
                      <a:pt x="32" y="0"/>
                    </a:cubicBezTo>
                    <a:cubicBezTo>
                      <a:pt x="20" y="10"/>
                      <a:pt x="20" y="10"/>
                      <a:pt x="20" y="10"/>
                    </a:cubicBezTo>
                    <a:cubicBezTo>
                      <a:pt x="16" y="13"/>
                      <a:pt x="16" y="13"/>
                      <a:pt x="16" y="13"/>
                    </a:cubicBezTo>
                    <a:cubicBezTo>
                      <a:pt x="13" y="16"/>
                      <a:pt x="8" y="15"/>
                      <a:pt x="5" y="12"/>
                    </a:cubicBezTo>
                    <a:cubicBezTo>
                      <a:pt x="4" y="11"/>
                      <a:pt x="4" y="11"/>
                      <a:pt x="4" y="11"/>
                    </a:cubicBezTo>
                    <a:cubicBezTo>
                      <a:pt x="0" y="7"/>
                      <a:pt x="0" y="7"/>
                      <a:pt x="0" y="7"/>
                    </a:cubicBezTo>
                    <a:cubicBezTo>
                      <a:pt x="0" y="64"/>
                      <a:pt x="0" y="64"/>
                      <a:pt x="0" y="64"/>
                    </a:cubicBezTo>
                    <a:cubicBezTo>
                      <a:pt x="0" y="66"/>
                      <a:pt x="2" y="67"/>
                      <a:pt x="3" y="67"/>
                    </a:cubicBezTo>
                    <a:lnTo>
                      <a:pt x="30" y="67"/>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62510" tIns="81255" rIns="162510" bIns="81255"/>
              <a:lstStyle/>
              <a:p>
                <a:endParaRPr lang="zh-CN" altLang="en-US" sz="1400" dirty="0">
                  <a:ea typeface="思源黑体 CN Regular" panose="020B0500000000000000" pitchFamily="34" charset="-122"/>
                  <a:cs typeface="阿里巴巴普惠体 R" panose="00020600040101010101" charset="-122"/>
                </a:endParaRPr>
              </a:p>
            </p:txBody>
          </p:sp>
          <p:sp>
            <p:nvSpPr>
              <p:cNvPr id="44" name="Freeform 12"/>
              <p:cNvSpPr>
                <a:spLocks noChangeArrowheads="1"/>
              </p:cNvSpPr>
              <p:nvPr/>
            </p:nvSpPr>
            <p:spPr bwMode="auto">
              <a:xfrm>
                <a:off x="704850" y="195262"/>
                <a:ext cx="120650" cy="373063"/>
              </a:xfrm>
              <a:custGeom>
                <a:avLst/>
                <a:gdLst>
                  <a:gd name="T0" fmla="*/ 109339 w 32"/>
                  <a:gd name="T1" fmla="*/ 373063 h 99"/>
                  <a:gd name="T2" fmla="*/ 120650 w 32"/>
                  <a:gd name="T3" fmla="*/ 361758 h 99"/>
                  <a:gd name="T4" fmla="*/ 120650 w 32"/>
                  <a:gd name="T5" fmla="*/ 0 h 99"/>
                  <a:gd name="T6" fmla="*/ 49014 w 32"/>
                  <a:gd name="T7" fmla="*/ 56525 h 99"/>
                  <a:gd name="T8" fmla="*/ 0 w 32"/>
                  <a:gd name="T9" fmla="*/ 94208 h 99"/>
                  <a:gd name="T10" fmla="*/ 0 w 32"/>
                  <a:gd name="T11" fmla="*/ 361758 h 99"/>
                  <a:gd name="T12" fmla="*/ 11311 w 32"/>
                  <a:gd name="T13" fmla="*/ 373063 h 99"/>
                  <a:gd name="T14" fmla="*/ 109339 w 32"/>
                  <a:gd name="T15" fmla="*/ 373063 h 99"/>
                  <a:gd name="T16" fmla="*/ 0 60000 65536"/>
                  <a:gd name="T17" fmla="*/ 0 60000 65536"/>
                  <a:gd name="T18" fmla="*/ 0 60000 65536"/>
                  <a:gd name="T19" fmla="*/ 0 60000 65536"/>
                  <a:gd name="T20" fmla="*/ 0 60000 65536"/>
                  <a:gd name="T21" fmla="*/ 0 60000 65536"/>
                  <a:gd name="T22" fmla="*/ 0 60000 65536"/>
                  <a:gd name="T23" fmla="*/ 0 60000 65536"/>
                  <a:gd name="T24" fmla="*/ 0 w 32"/>
                  <a:gd name="T25" fmla="*/ 0 h 99"/>
                  <a:gd name="T26" fmla="*/ 32 w 32"/>
                  <a:gd name="T27" fmla="*/ 99 h 9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 h="99">
                    <a:moveTo>
                      <a:pt x="29" y="99"/>
                    </a:moveTo>
                    <a:cubicBezTo>
                      <a:pt x="31" y="99"/>
                      <a:pt x="32" y="98"/>
                      <a:pt x="32" y="96"/>
                    </a:cubicBezTo>
                    <a:cubicBezTo>
                      <a:pt x="32" y="0"/>
                      <a:pt x="32" y="0"/>
                      <a:pt x="32" y="0"/>
                    </a:cubicBezTo>
                    <a:cubicBezTo>
                      <a:pt x="13" y="15"/>
                      <a:pt x="13" y="15"/>
                      <a:pt x="13" y="15"/>
                    </a:cubicBezTo>
                    <a:cubicBezTo>
                      <a:pt x="0" y="25"/>
                      <a:pt x="0" y="25"/>
                      <a:pt x="0" y="25"/>
                    </a:cubicBezTo>
                    <a:cubicBezTo>
                      <a:pt x="0" y="96"/>
                      <a:pt x="0" y="96"/>
                      <a:pt x="0" y="96"/>
                    </a:cubicBezTo>
                    <a:cubicBezTo>
                      <a:pt x="0" y="98"/>
                      <a:pt x="1" y="99"/>
                      <a:pt x="3" y="99"/>
                    </a:cubicBezTo>
                    <a:lnTo>
                      <a:pt x="29" y="99"/>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62510" tIns="81255" rIns="162510" bIns="81255"/>
              <a:lstStyle/>
              <a:p>
                <a:endParaRPr lang="zh-CN" altLang="en-US" sz="1400" dirty="0">
                  <a:ea typeface="思源黑体 CN Regular" panose="020B0500000000000000" pitchFamily="34" charset="-122"/>
                  <a:cs typeface="阿里巴巴普惠体 R" panose="00020600040101010101" charset="-122"/>
                </a:endParaRPr>
              </a:p>
            </p:txBody>
          </p:sp>
          <p:sp>
            <p:nvSpPr>
              <p:cNvPr id="45" name="Freeform 13"/>
              <p:cNvSpPr>
                <a:spLocks noChangeArrowheads="1"/>
              </p:cNvSpPr>
              <p:nvPr/>
            </p:nvSpPr>
            <p:spPr bwMode="auto">
              <a:xfrm>
                <a:off x="0" y="0"/>
                <a:ext cx="935038" cy="541338"/>
              </a:xfrm>
              <a:custGeom>
                <a:avLst/>
                <a:gdLst>
                  <a:gd name="T0" fmla="*/ 935038 w 248"/>
                  <a:gd name="T1" fmla="*/ 30074 h 144"/>
                  <a:gd name="T2" fmla="*/ 923727 w 248"/>
                  <a:gd name="T3" fmla="*/ 7519 h 144"/>
                  <a:gd name="T4" fmla="*/ 901105 w 248"/>
                  <a:gd name="T5" fmla="*/ 0 h 144"/>
                  <a:gd name="T6" fmla="*/ 867172 w 248"/>
                  <a:gd name="T7" fmla="*/ 0 h 144"/>
                  <a:gd name="T8" fmla="*/ 754063 w 248"/>
                  <a:gd name="T9" fmla="*/ 0 h 144"/>
                  <a:gd name="T10" fmla="*/ 742752 w 248"/>
                  <a:gd name="T11" fmla="*/ 3759 h 144"/>
                  <a:gd name="T12" fmla="*/ 738982 w 248"/>
                  <a:gd name="T13" fmla="*/ 3759 h 144"/>
                  <a:gd name="T14" fmla="*/ 720130 w 248"/>
                  <a:gd name="T15" fmla="*/ 30074 h 144"/>
                  <a:gd name="T16" fmla="*/ 742752 w 248"/>
                  <a:gd name="T17" fmla="*/ 60149 h 144"/>
                  <a:gd name="T18" fmla="*/ 754063 w 248"/>
                  <a:gd name="T19" fmla="*/ 63908 h 144"/>
                  <a:gd name="T20" fmla="*/ 791766 w 248"/>
                  <a:gd name="T21" fmla="*/ 63908 h 144"/>
                  <a:gd name="T22" fmla="*/ 810618 w 248"/>
                  <a:gd name="T23" fmla="*/ 63908 h 144"/>
                  <a:gd name="T24" fmla="*/ 776685 w 248"/>
                  <a:gd name="T25" fmla="*/ 90223 h 144"/>
                  <a:gd name="T26" fmla="*/ 712589 w 248"/>
                  <a:gd name="T27" fmla="*/ 146612 h 144"/>
                  <a:gd name="T28" fmla="*/ 674886 w 248"/>
                  <a:gd name="T29" fmla="*/ 176687 h 144"/>
                  <a:gd name="T30" fmla="*/ 625872 w 248"/>
                  <a:gd name="T31" fmla="*/ 214280 h 144"/>
                  <a:gd name="T32" fmla="*/ 595710 w 248"/>
                  <a:gd name="T33" fmla="*/ 236835 h 144"/>
                  <a:gd name="T34" fmla="*/ 565547 w 248"/>
                  <a:gd name="T35" fmla="*/ 206761 h 144"/>
                  <a:gd name="T36" fmla="*/ 550466 w 248"/>
                  <a:gd name="T37" fmla="*/ 195483 h 144"/>
                  <a:gd name="T38" fmla="*/ 512763 w 248"/>
                  <a:gd name="T39" fmla="*/ 157890 h 144"/>
                  <a:gd name="T40" fmla="*/ 505222 w 248"/>
                  <a:gd name="T41" fmla="*/ 150372 h 144"/>
                  <a:gd name="T42" fmla="*/ 463749 w 248"/>
                  <a:gd name="T43" fmla="*/ 146612 h 144"/>
                  <a:gd name="T44" fmla="*/ 429816 w 248"/>
                  <a:gd name="T45" fmla="*/ 172927 h 144"/>
                  <a:gd name="T46" fmla="*/ 392113 w 248"/>
                  <a:gd name="T47" fmla="*/ 203002 h 144"/>
                  <a:gd name="T48" fmla="*/ 365721 w 248"/>
                  <a:gd name="T49" fmla="*/ 218039 h 144"/>
                  <a:gd name="T50" fmla="*/ 354410 w 248"/>
                  <a:gd name="T51" fmla="*/ 229317 h 144"/>
                  <a:gd name="T52" fmla="*/ 233760 w 248"/>
                  <a:gd name="T53" fmla="*/ 319540 h 144"/>
                  <a:gd name="T54" fmla="*/ 229989 w 248"/>
                  <a:gd name="T55" fmla="*/ 323299 h 144"/>
                  <a:gd name="T56" fmla="*/ 192286 w 248"/>
                  <a:gd name="T57" fmla="*/ 349614 h 144"/>
                  <a:gd name="T58" fmla="*/ 33933 w 248"/>
                  <a:gd name="T59" fmla="*/ 466152 h 144"/>
                  <a:gd name="T60" fmla="*/ 15081 w 248"/>
                  <a:gd name="T61" fmla="*/ 481189 h 144"/>
                  <a:gd name="T62" fmla="*/ 11311 w 248"/>
                  <a:gd name="T63" fmla="*/ 526301 h 144"/>
                  <a:gd name="T64" fmla="*/ 41473 w 248"/>
                  <a:gd name="T65" fmla="*/ 537579 h 144"/>
                  <a:gd name="T66" fmla="*/ 56555 w 248"/>
                  <a:gd name="T67" fmla="*/ 533819 h 144"/>
                  <a:gd name="T68" fmla="*/ 192286 w 248"/>
                  <a:gd name="T69" fmla="*/ 428559 h 144"/>
                  <a:gd name="T70" fmla="*/ 229989 w 248"/>
                  <a:gd name="T71" fmla="*/ 402244 h 144"/>
                  <a:gd name="T72" fmla="*/ 233760 w 248"/>
                  <a:gd name="T73" fmla="*/ 402244 h 144"/>
                  <a:gd name="T74" fmla="*/ 354410 w 248"/>
                  <a:gd name="T75" fmla="*/ 308262 h 144"/>
                  <a:gd name="T76" fmla="*/ 369491 w 248"/>
                  <a:gd name="T77" fmla="*/ 300743 h 144"/>
                  <a:gd name="T78" fmla="*/ 392113 w 248"/>
                  <a:gd name="T79" fmla="*/ 281947 h 144"/>
                  <a:gd name="T80" fmla="*/ 429816 w 248"/>
                  <a:gd name="T81" fmla="*/ 251873 h 144"/>
                  <a:gd name="T82" fmla="*/ 478830 w 248"/>
                  <a:gd name="T83" fmla="*/ 214280 h 144"/>
                  <a:gd name="T84" fmla="*/ 512763 w 248"/>
                  <a:gd name="T85" fmla="*/ 248113 h 144"/>
                  <a:gd name="T86" fmla="*/ 550466 w 248"/>
                  <a:gd name="T87" fmla="*/ 285706 h 144"/>
                  <a:gd name="T88" fmla="*/ 565547 w 248"/>
                  <a:gd name="T89" fmla="*/ 296984 h 144"/>
                  <a:gd name="T90" fmla="*/ 569317 w 248"/>
                  <a:gd name="T91" fmla="*/ 304503 h 144"/>
                  <a:gd name="T92" fmla="*/ 610791 w 248"/>
                  <a:gd name="T93" fmla="*/ 308262 h 144"/>
                  <a:gd name="T94" fmla="*/ 625872 w 248"/>
                  <a:gd name="T95" fmla="*/ 296984 h 144"/>
                  <a:gd name="T96" fmla="*/ 674886 w 248"/>
                  <a:gd name="T97" fmla="*/ 259391 h 144"/>
                  <a:gd name="T98" fmla="*/ 712589 w 248"/>
                  <a:gd name="T99" fmla="*/ 229317 h 144"/>
                  <a:gd name="T100" fmla="*/ 761604 w 248"/>
                  <a:gd name="T101" fmla="*/ 191724 h 144"/>
                  <a:gd name="T102" fmla="*/ 867172 w 248"/>
                  <a:gd name="T103" fmla="*/ 101501 h 144"/>
                  <a:gd name="T104" fmla="*/ 870943 w 248"/>
                  <a:gd name="T105" fmla="*/ 97742 h 144"/>
                  <a:gd name="T106" fmla="*/ 870943 w 248"/>
                  <a:gd name="T107" fmla="*/ 172927 h 144"/>
                  <a:gd name="T108" fmla="*/ 901105 w 248"/>
                  <a:gd name="T109" fmla="*/ 203002 h 144"/>
                  <a:gd name="T110" fmla="*/ 935038 w 248"/>
                  <a:gd name="T111" fmla="*/ 172927 h 144"/>
                  <a:gd name="T112" fmla="*/ 935038 w 248"/>
                  <a:gd name="T113" fmla="*/ 30074 h 14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48"/>
                  <a:gd name="T172" fmla="*/ 0 h 144"/>
                  <a:gd name="T173" fmla="*/ 248 w 248"/>
                  <a:gd name="T174" fmla="*/ 144 h 14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48" h="144">
                    <a:moveTo>
                      <a:pt x="248" y="8"/>
                    </a:moveTo>
                    <a:cubicBezTo>
                      <a:pt x="248" y="6"/>
                      <a:pt x="247" y="4"/>
                      <a:pt x="245" y="2"/>
                    </a:cubicBezTo>
                    <a:cubicBezTo>
                      <a:pt x="243" y="1"/>
                      <a:pt x="241" y="0"/>
                      <a:pt x="239" y="0"/>
                    </a:cubicBezTo>
                    <a:cubicBezTo>
                      <a:pt x="230" y="0"/>
                      <a:pt x="230" y="0"/>
                      <a:pt x="230" y="0"/>
                    </a:cubicBezTo>
                    <a:cubicBezTo>
                      <a:pt x="200" y="0"/>
                      <a:pt x="200" y="0"/>
                      <a:pt x="200" y="0"/>
                    </a:cubicBezTo>
                    <a:cubicBezTo>
                      <a:pt x="199" y="0"/>
                      <a:pt x="198" y="0"/>
                      <a:pt x="197" y="1"/>
                    </a:cubicBezTo>
                    <a:cubicBezTo>
                      <a:pt x="197" y="1"/>
                      <a:pt x="196" y="1"/>
                      <a:pt x="196" y="1"/>
                    </a:cubicBezTo>
                    <a:cubicBezTo>
                      <a:pt x="193" y="2"/>
                      <a:pt x="191" y="5"/>
                      <a:pt x="191" y="8"/>
                    </a:cubicBezTo>
                    <a:cubicBezTo>
                      <a:pt x="191" y="12"/>
                      <a:pt x="194" y="15"/>
                      <a:pt x="197" y="16"/>
                    </a:cubicBezTo>
                    <a:cubicBezTo>
                      <a:pt x="198" y="17"/>
                      <a:pt x="199" y="17"/>
                      <a:pt x="200" y="17"/>
                    </a:cubicBezTo>
                    <a:cubicBezTo>
                      <a:pt x="210" y="17"/>
                      <a:pt x="210" y="17"/>
                      <a:pt x="210" y="17"/>
                    </a:cubicBezTo>
                    <a:cubicBezTo>
                      <a:pt x="215" y="17"/>
                      <a:pt x="215" y="17"/>
                      <a:pt x="215" y="17"/>
                    </a:cubicBezTo>
                    <a:cubicBezTo>
                      <a:pt x="206" y="24"/>
                      <a:pt x="206" y="24"/>
                      <a:pt x="206" y="24"/>
                    </a:cubicBezTo>
                    <a:cubicBezTo>
                      <a:pt x="189" y="39"/>
                      <a:pt x="189" y="39"/>
                      <a:pt x="189" y="39"/>
                    </a:cubicBezTo>
                    <a:cubicBezTo>
                      <a:pt x="179" y="47"/>
                      <a:pt x="179" y="47"/>
                      <a:pt x="179" y="47"/>
                    </a:cubicBezTo>
                    <a:cubicBezTo>
                      <a:pt x="166" y="57"/>
                      <a:pt x="166" y="57"/>
                      <a:pt x="166" y="57"/>
                    </a:cubicBezTo>
                    <a:cubicBezTo>
                      <a:pt x="158" y="63"/>
                      <a:pt x="158" y="63"/>
                      <a:pt x="158" y="63"/>
                    </a:cubicBezTo>
                    <a:cubicBezTo>
                      <a:pt x="150" y="55"/>
                      <a:pt x="150" y="55"/>
                      <a:pt x="150" y="55"/>
                    </a:cubicBezTo>
                    <a:cubicBezTo>
                      <a:pt x="146" y="52"/>
                      <a:pt x="146" y="52"/>
                      <a:pt x="146" y="52"/>
                    </a:cubicBezTo>
                    <a:cubicBezTo>
                      <a:pt x="136" y="42"/>
                      <a:pt x="136" y="42"/>
                      <a:pt x="136" y="42"/>
                    </a:cubicBezTo>
                    <a:cubicBezTo>
                      <a:pt x="134" y="40"/>
                      <a:pt x="134" y="40"/>
                      <a:pt x="134" y="40"/>
                    </a:cubicBezTo>
                    <a:cubicBezTo>
                      <a:pt x="131" y="37"/>
                      <a:pt x="127" y="36"/>
                      <a:pt x="123" y="39"/>
                    </a:cubicBezTo>
                    <a:cubicBezTo>
                      <a:pt x="114" y="46"/>
                      <a:pt x="114" y="46"/>
                      <a:pt x="114" y="46"/>
                    </a:cubicBezTo>
                    <a:cubicBezTo>
                      <a:pt x="104" y="54"/>
                      <a:pt x="104" y="54"/>
                      <a:pt x="104" y="54"/>
                    </a:cubicBezTo>
                    <a:cubicBezTo>
                      <a:pt x="97" y="58"/>
                      <a:pt x="97" y="58"/>
                      <a:pt x="97" y="58"/>
                    </a:cubicBezTo>
                    <a:cubicBezTo>
                      <a:pt x="94" y="61"/>
                      <a:pt x="94" y="61"/>
                      <a:pt x="94" y="61"/>
                    </a:cubicBezTo>
                    <a:cubicBezTo>
                      <a:pt x="62" y="85"/>
                      <a:pt x="62" y="85"/>
                      <a:pt x="62" y="85"/>
                    </a:cubicBezTo>
                    <a:cubicBezTo>
                      <a:pt x="61" y="86"/>
                      <a:pt x="61" y="86"/>
                      <a:pt x="61" y="86"/>
                    </a:cubicBezTo>
                    <a:cubicBezTo>
                      <a:pt x="51" y="93"/>
                      <a:pt x="51" y="93"/>
                      <a:pt x="51" y="93"/>
                    </a:cubicBezTo>
                    <a:cubicBezTo>
                      <a:pt x="9" y="124"/>
                      <a:pt x="9" y="124"/>
                      <a:pt x="9" y="124"/>
                    </a:cubicBezTo>
                    <a:cubicBezTo>
                      <a:pt x="4" y="128"/>
                      <a:pt x="4" y="128"/>
                      <a:pt x="4" y="128"/>
                    </a:cubicBezTo>
                    <a:cubicBezTo>
                      <a:pt x="1" y="131"/>
                      <a:pt x="0" y="136"/>
                      <a:pt x="3" y="140"/>
                    </a:cubicBezTo>
                    <a:cubicBezTo>
                      <a:pt x="5" y="143"/>
                      <a:pt x="8" y="144"/>
                      <a:pt x="11" y="143"/>
                    </a:cubicBezTo>
                    <a:cubicBezTo>
                      <a:pt x="12" y="143"/>
                      <a:pt x="14" y="143"/>
                      <a:pt x="15" y="142"/>
                    </a:cubicBezTo>
                    <a:cubicBezTo>
                      <a:pt x="51" y="114"/>
                      <a:pt x="51" y="114"/>
                      <a:pt x="51" y="114"/>
                    </a:cubicBezTo>
                    <a:cubicBezTo>
                      <a:pt x="61" y="107"/>
                      <a:pt x="61" y="107"/>
                      <a:pt x="61" y="107"/>
                    </a:cubicBezTo>
                    <a:cubicBezTo>
                      <a:pt x="62" y="107"/>
                      <a:pt x="62" y="107"/>
                      <a:pt x="62" y="107"/>
                    </a:cubicBezTo>
                    <a:cubicBezTo>
                      <a:pt x="94" y="82"/>
                      <a:pt x="94" y="82"/>
                      <a:pt x="94" y="82"/>
                    </a:cubicBezTo>
                    <a:cubicBezTo>
                      <a:pt x="98" y="80"/>
                      <a:pt x="98" y="80"/>
                      <a:pt x="98" y="80"/>
                    </a:cubicBezTo>
                    <a:cubicBezTo>
                      <a:pt x="104" y="75"/>
                      <a:pt x="104" y="75"/>
                      <a:pt x="104" y="75"/>
                    </a:cubicBezTo>
                    <a:cubicBezTo>
                      <a:pt x="114" y="67"/>
                      <a:pt x="114" y="67"/>
                      <a:pt x="114" y="67"/>
                    </a:cubicBezTo>
                    <a:cubicBezTo>
                      <a:pt x="127" y="57"/>
                      <a:pt x="127" y="57"/>
                      <a:pt x="127" y="57"/>
                    </a:cubicBezTo>
                    <a:cubicBezTo>
                      <a:pt x="136" y="66"/>
                      <a:pt x="136" y="66"/>
                      <a:pt x="136" y="66"/>
                    </a:cubicBezTo>
                    <a:cubicBezTo>
                      <a:pt x="146" y="76"/>
                      <a:pt x="146" y="76"/>
                      <a:pt x="146" y="76"/>
                    </a:cubicBezTo>
                    <a:cubicBezTo>
                      <a:pt x="150" y="79"/>
                      <a:pt x="150" y="79"/>
                      <a:pt x="150" y="79"/>
                    </a:cubicBezTo>
                    <a:cubicBezTo>
                      <a:pt x="151" y="81"/>
                      <a:pt x="151" y="81"/>
                      <a:pt x="151" y="81"/>
                    </a:cubicBezTo>
                    <a:cubicBezTo>
                      <a:pt x="154" y="84"/>
                      <a:pt x="159" y="84"/>
                      <a:pt x="162" y="82"/>
                    </a:cubicBezTo>
                    <a:cubicBezTo>
                      <a:pt x="166" y="79"/>
                      <a:pt x="166" y="79"/>
                      <a:pt x="166" y="79"/>
                    </a:cubicBezTo>
                    <a:cubicBezTo>
                      <a:pt x="179" y="69"/>
                      <a:pt x="179" y="69"/>
                      <a:pt x="179" y="69"/>
                    </a:cubicBezTo>
                    <a:cubicBezTo>
                      <a:pt x="189" y="61"/>
                      <a:pt x="189" y="61"/>
                      <a:pt x="189" y="61"/>
                    </a:cubicBezTo>
                    <a:cubicBezTo>
                      <a:pt x="202" y="51"/>
                      <a:pt x="202" y="51"/>
                      <a:pt x="202" y="51"/>
                    </a:cubicBezTo>
                    <a:cubicBezTo>
                      <a:pt x="230" y="27"/>
                      <a:pt x="230" y="27"/>
                      <a:pt x="230" y="27"/>
                    </a:cubicBezTo>
                    <a:cubicBezTo>
                      <a:pt x="231" y="26"/>
                      <a:pt x="231" y="26"/>
                      <a:pt x="231" y="26"/>
                    </a:cubicBezTo>
                    <a:cubicBezTo>
                      <a:pt x="231" y="46"/>
                      <a:pt x="231" y="46"/>
                      <a:pt x="231" y="46"/>
                    </a:cubicBezTo>
                    <a:cubicBezTo>
                      <a:pt x="231" y="50"/>
                      <a:pt x="234" y="54"/>
                      <a:pt x="239" y="54"/>
                    </a:cubicBezTo>
                    <a:cubicBezTo>
                      <a:pt x="244" y="54"/>
                      <a:pt x="248" y="50"/>
                      <a:pt x="248" y="46"/>
                    </a:cubicBezTo>
                    <a:lnTo>
                      <a:pt x="248" y="8"/>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62510" tIns="81255" rIns="162510" bIns="81255"/>
              <a:lstStyle/>
              <a:p>
                <a:endParaRPr lang="zh-CN" altLang="en-US" sz="1400" dirty="0">
                  <a:ea typeface="思源黑体 CN Regular" panose="020B0500000000000000" pitchFamily="34" charset="-122"/>
                  <a:cs typeface="阿里巴巴普惠体 R" panose="00020600040101010101" charset="-122"/>
                </a:endParaRPr>
              </a:p>
            </p:txBody>
          </p:sp>
        </p:grpSp>
        <p:sp>
          <p:nvSpPr>
            <p:cNvPr id="38" name="直接连接符 62"/>
            <p:cNvSpPr>
              <a:spLocks noChangeShapeType="1"/>
            </p:cNvSpPr>
            <p:nvPr/>
          </p:nvSpPr>
          <p:spPr bwMode="auto">
            <a:xfrm flipV="1">
              <a:off x="7246457" y="2441416"/>
              <a:ext cx="169535" cy="399247"/>
            </a:xfrm>
            <a:prstGeom prst="line">
              <a:avLst/>
            </a:prstGeom>
            <a:noFill/>
            <a:ln w="12700">
              <a:solidFill>
                <a:srgbClr val="A5A5A5"/>
              </a:solidFill>
              <a:bevel/>
            </a:ln>
            <a:extLst>
              <a:ext uri="{909E8E84-426E-40DD-AFC4-6F175D3DCCD1}">
                <a14:hiddenFill xmlns:a14="http://schemas.microsoft.com/office/drawing/2010/main">
                  <a:noFill/>
                </a14:hiddenFill>
              </a:ext>
            </a:extLst>
          </p:spPr>
          <p:txBody>
            <a:bodyPr/>
            <a:lstStyle/>
            <a:p>
              <a:endParaRPr lang="zh-CN" altLang="en-US" sz="1400" dirty="0">
                <a:ea typeface="思源黑体 CN Regular" panose="020B0500000000000000" pitchFamily="34" charset="-122"/>
                <a:cs typeface="阿里巴巴普惠体 R" panose="00020600040101010101" charset="-122"/>
              </a:endParaRPr>
            </a:p>
          </p:txBody>
        </p:sp>
        <p:sp>
          <p:nvSpPr>
            <p:cNvPr id="39" name="直接连接符 63"/>
            <p:cNvSpPr>
              <a:spLocks noChangeShapeType="1"/>
            </p:cNvSpPr>
            <p:nvPr/>
          </p:nvSpPr>
          <p:spPr bwMode="auto">
            <a:xfrm flipV="1">
              <a:off x="7414840" y="2441416"/>
              <a:ext cx="547169" cy="3616"/>
            </a:xfrm>
            <a:prstGeom prst="line">
              <a:avLst/>
            </a:prstGeom>
            <a:noFill/>
            <a:ln w="12700">
              <a:solidFill>
                <a:srgbClr val="A5A5A5"/>
              </a:solidFill>
              <a:bevel/>
            </a:ln>
            <a:extLst>
              <a:ext uri="{909E8E84-426E-40DD-AFC4-6F175D3DCCD1}">
                <a14:hiddenFill xmlns:a14="http://schemas.microsoft.com/office/drawing/2010/main">
                  <a:noFill/>
                </a14:hiddenFill>
              </a:ext>
            </a:extLst>
          </p:spPr>
          <p:txBody>
            <a:bodyPr/>
            <a:lstStyle/>
            <a:p>
              <a:endParaRPr lang="zh-CN" altLang="en-US" sz="1400" dirty="0">
                <a:ea typeface="思源黑体 CN Regular" panose="020B0500000000000000" pitchFamily="34" charset="-122"/>
                <a:cs typeface="阿里巴巴普惠体 R" panose="00020600040101010101"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1000"/>
                                        <p:tgtEl>
                                          <p:spTgt spid="36"/>
                                        </p:tgtEl>
                                      </p:cBhvr>
                                    </p:animEffect>
                                    <p:anim calcmode="lin" valueType="num">
                                      <p:cBhvr>
                                        <p:cTn id="8" dur="1000" fill="hold"/>
                                        <p:tgtEl>
                                          <p:spTgt spid="36"/>
                                        </p:tgtEl>
                                        <p:attrNameLst>
                                          <p:attrName>ppt_x</p:attrName>
                                        </p:attrNameLst>
                                      </p:cBhvr>
                                      <p:tavLst>
                                        <p:tav tm="0">
                                          <p:val>
                                            <p:strVal val="#ppt_x"/>
                                          </p:val>
                                        </p:tav>
                                        <p:tav tm="100000">
                                          <p:val>
                                            <p:strVal val="#ppt_x"/>
                                          </p:val>
                                        </p:tav>
                                      </p:tavLst>
                                    </p:anim>
                                    <p:anim calcmode="lin" valueType="num">
                                      <p:cBhvr>
                                        <p:cTn id="9" dur="1000" fill="hold"/>
                                        <p:tgtEl>
                                          <p:spTgt spid="3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1000"/>
                                        <p:tgtEl>
                                          <p:spTgt spid="37"/>
                                        </p:tgtEl>
                                      </p:cBhvr>
                                    </p:animEffect>
                                    <p:anim calcmode="lin" valueType="num">
                                      <p:cBhvr>
                                        <p:cTn id="13" dur="1000" fill="hold"/>
                                        <p:tgtEl>
                                          <p:spTgt spid="37"/>
                                        </p:tgtEl>
                                        <p:attrNameLst>
                                          <p:attrName>ppt_x</p:attrName>
                                        </p:attrNameLst>
                                      </p:cBhvr>
                                      <p:tavLst>
                                        <p:tav tm="0">
                                          <p:val>
                                            <p:strVal val="#ppt_x"/>
                                          </p:val>
                                        </p:tav>
                                        <p:tav tm="100000">
                                          <p:val>
                                            <p:strVal val="#ppt_x"/>
                                          </p:val>
                                        </p:tav>
                                      </p:tavLst>
                                    </p:anim>
                                    <p:anim calcmode="lin" valueType="num">
                                      <p:cBhvr>
                                        <p:cTn id="14" dur="1000" fill="hold"/>
                                        <p:tgtEl>
                                          <p:spTgt spid="37"/>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anim calcmode="lin" valueType="num">
                                      <p:cBhvr>
                                        <p:cTn id="19" dur="500" fill="hold"/>
                                        <p:tgtEl>
                                          <p:spTgt spid="14"/>
                                        </p:tgtEl>
                                        <p:attrNameLst>
                                          <p:attrName>ppt_x</p:attrName>
                                        </p:attrNameLst>
                                      </p:cBhvr>
                                      <p:tavLst>
                                        <p:tav tm="0">
                                          <p:val>
                                            <p:strVal val="#ppt_x"/>
                                          </p:val>
                                        </p:tav>
                                        <p:tav tm="100000">
                                          <p:val>
                                            <p:strVal val="#ppt_x"/>
                                          </p:val>
                                        </p:tav>
                                      </p:tavLst>
                                    </p:anim>
                                    <p:anim calcmode="lin" valueType="num">
                                      <p:cBhvr>
                                        <p:cTn id="20" dur="500" fill="hold"/>
                                        <p:tgtEl>
                                          <p:spTgt spid="14"/>
                                        </p:tgtEl>
                                        <p:attrNameLst>
                                          <p:attrName>ppt_y</p:attrName>
                                        </p:attrNameLst>
                                      </p:cBhvr>
                                      <p:tavLst>
                                        <p:tav tm="0">
                                          <p:val>
                                            <p:strVal val="#ppt_y+.1"/>
                                          </p:val>
                                        </p:tav>
                                        <p:tav tm="100000">
                                          <p:val>
                                            <p:strVal val="#ppt_y"/>
                                          </p:val>
                                        </p:tav>
                                      </p:tavLst>
                                    </p:anim>
                                  </p:childTnLst>
                                </p:cTn>
                              </p:par>
                            </p:childTnLst>
                          </p:cTn>
                        </p:par>
                        <p:par>
                          <p:cTn id="21" fill="hold">
                            <p:stCondLst>
                              <p:cond delay="1500"/>
                            </p:stCondLst>
                            <p:childTnLst>
                              <p:par>
                                <p:cTn id="22" presetID="42" presetClass="entr" presetSubtype="0"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anim calcmode="lin" valueType="num">
                                      <p:cBhvr>
                                        <p:cTn id="25" dur="500" fill="hold"/>
                                        <p:tgtEl>
                                          <p:spTgt spid="7"/>
                                        </p:tgtEl>
                                        <p:attrNameLst>
                                          <p:attrName>ppt_x</p:attrName>
                                        </p:attrNameLst>
                                      </p:cBhvr>
                                      <p:tavLst>
                                        <p:tav tm="0">
                                          <p:val>
                                            <p:strVal val="#ppt_x"/>
                                          </p:val>
                                        </p:tav>
                                        <p:tav tm="100000">
                                          <p:val>
                                            <p:strVal val="#ppt_x"/>
                                          </p:val>
                                        </p:tav>
                                      </p:tavLst>
                                    </p:anim>
                                    <p:anim calcmode="lin" valueType="num">
                                      <p:cBhvr>
                                        <p:cTn id="26" dur="500" fill="hold"/>
                                        <p:tgtEl>
                                          <p:spTgt spid="7"/>
                                        </p:tgtEl>
                                        <p:attrNameLst>
                                          <p:attrName>ppt_y</p:attrName>
                                        </p:attrNameLst>
                                      </p:cBhvr>
                                      <p:tavLst>
                                        <p:tav tm="0">
                                          <p:val>
                                            <p:strVal val="#ppt_y+.1"/>
                                          </p:val>
                                        </p:tav>
                                        <p:tav tm="100000">
                                          <p:val>
                                            <p:strVal val="#ppt_y"/>
                                          </p:val>
                                        </p:tav>
                                      </p:tavLst>
                                    </p:anim>
                                  </p:childTnLst>
                                </p:cTn>
                              </p:par>
                            </p:childTnLst>
                          </p:cTn>
                        </p:par>
                        <p:par>
                          <p:cTn id="27" fill="hold">
                            <p:stCondLst>
                              <p:cond delay="2000"/>
                            </p:stCondLst>
                            <p:childTnLst>
                              <p:par>
                                <p:cTn id="28" presetID="42" presetClass="entr" presetSubtype="0"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anim calcmode="lin" valueType="num">
                                      <p:cBhvr>
                                        <p:cTn id="31" dur="500" fill="hold"/>
                                        <p:tgtEl>
                                          <p:spTgt spid="9"/>
                                        </p:tgtEl>
                                        <p:attrNameLst>
                                          <p:attrName>ppt_x</p:attrName>
                                        </p:attrNameLst>
                                      </p:cBhvr>
                                      <p:tavLst>
                                        <p:tav tm="0">
                                          <p:val>
                                            <p:strVal val="#ppt_x"/>
                                          </p:val>
                                        </p:tav>
                                        <p:tav tm="100000">
                                          <p:val>
                                            <p:strVal val="#ppt_x"/>
                                          </p:val>
                                        </p:tav>
                                      </p:tavLst>
                                    </p:anim>
                                    <p:anim calcmode="lin" valueType="num">
                                      <p:cBhvr>
                                        <p:cTn id="32" dur="500" fill="hold"/>
                                        <p:tgtEl>
                                          <p:spTgt spid="9"/>
                                        </p:tgtEl>
                                        <p:attrNameLst>
                                          <p:attrName>ppt_y</p:attrName>
                                        </p:attrNameLst>
                                      </p:cBhvr>
                                      <p:tavLst>
                                        <p:tav tm="0">
                                          <p:val>
                                            <p:strVal val="#ppt_y+.1"/>
                                          </p:val>
                                        </p:tav>
                                        <p:tav tm="100000">
                                          <p:val>
                                            <p:strVal val="#ppt_y"/>
                                          </p:val>
                                        </p:tav>
                                      </p:tavLst>
                                    </p:anim>
                                  </p:childTnLst>
                                </p:cTn>
                              </p:par>
                            </p:childTnLst>
                          </p:cTn>
                        </p:par>
                        <p:par>
                          <p:cTn id="33" fill="hold">
                            <p:stCondLst>
                              <p:cond delay="2500"/>
                            </p:stCondLst>
                            <p:childTnLst>
                              <p:par>
                                <p:cTn id="34" presetID="42" presetClass="entr" presetSubtype="0"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anim calcmode="lin" valueType="num">
                                      <p:cBhvr>
                                        <p:cTn id="37" dur="500" fill="hold"/>
                                        <p:tgtEl>
                                          <p:spTgt spid="10"/>
                                        </p:tgtEl>
                                        <p:attrNameLst>
                                          <p:attrName>ppt_x</p:attrName>
                                        </p:attrNameLst>
                                      </p:cBhvr>
                                      <p:tavLst>
                                        <p:tav tm="0">
                                          <p:val>
                                            <p:strVal val="#ppt_x"/>
                                          </p:val>
                                        </p:tav>
                                        <p:tav tm="100000">
                                          <p:val>
                                            <p:strVal val="#ppt_x"/>
                                          </p:val>
                                        </p:tav>
                                      </p:tavLst>
                                    </p:anim>
                                    <p:anim calcmode="lin" valueType="num">
                                      <p:cBhvr>
                                        <p:cTn id="38" dur="500" fill="hold"/>
                                        <p:tgtEl>
                                          <p:spTgt spid="10"/>
                                        </p:tgtEl>
                                        <p:attrNameLst>
                                          <p:attrName>ppt_y</p:attrName>
                                        </p:attrNameLst>
                                      </p:cBhvr>
                                      <p:tavLst>
                                        <p:tav tm="0">
                                          <p:val>
                                            <p:strVal val="#ppt_y+.1"/>
                                          </p:val>
                                        </p:tav>
                                        <p:tav tm="100000">
                                          <p:val>
                                            <p:strVal val="#ppt_y"/>
                                          </p:val>
                                        </p:tav>
                                      </p:tavLst>
                                    </p:anim>
                                  </p:childTnLst>
                                </p:cTn>
                              </p:par>
                            </p:childTnLst>
                          </p:cTn>
                        </p:par>
                        <p:par>
                          <p:cTn id="39" fill="hold">
                            <p:stCondLst>
                              <p:cond delay="3000"/>
                            </p:stCondLst>
                            <p:childTnLst>
                              <p:par>
                                <p:cTn id="40" presetID="42" presetClass="entr" presetSubtype="0" fill="hold" grpId="0" nodeType="after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anim calcmode="lin" valueType="num">
                                      <p:cBhvr>
                                        <p:cTn id="43" dur="500" fill="hold"/>
                                        <p:tgtEl>
                                          <p:spTgt spid="11"/>
                                        </p:tgtEl>
                                        <p:attrNameLst>
                                          <p:attrName>ppt_x</p:attrName>
                                        </p:attrNameLst>
                                      </p:cBhvr>
                                      <p:tavLst>
                                        <p:tav tm="0">
                                          <p:val>
                                            <p:strVal val="#ppt_x"/>
                                          </p:val>
                                        </p:tav>
                                        <p:tav tm="100000">
                                          <p:val>
                                            <p:strVal val="#ppt_x"/>
                                          </p:val>
                                        </p:tav>
                                      </p:tavLst>
                                    </p:anim>
                                    <p:anim calcmode="lin" valueType="num">
                                      <p:cBhvr>
                                        <p:cTn id="44" dur="500" fill="hold"/>
                                        <p:tgtEl>
                                          <p:spTgt spid="11"/>
                                        </p:tgtEl>
                                        <p:attrNameLst>
                                          <p:attrName>ppt_y</p:attrName>
                                        </p:attrNameLst>
                                      </p:cBhvr>
                                      <p:tavLst>
                                        <p:tav tm="0">
                                          <p:val>
                                            <p:strVal val="#ppt_y+.1"/>
                                          </p:val>
                                        </p:tav>
                                        <p:tav tm="100000">
                                          <p:val>
                                            <p:strVal val="#ppt_y"/>
                                          </p:val>
                                        </p:tav>
                                      </p:tavLst>
                                    </p:anim>
                                  </p:childTnLst>
                                </p:cTn>
                              </p:par>
                            </p:childTnLst>
                          </p:cTn>
                        </p:par>
                        <p:par>
                          <p:cTn id="45" fill="hold">
                            <p:stCondLst>
                              <p:cond delay="3500"/>
                            </p:stCondLst>
                            <p:childTnLst>
                              <p:par>
                                <p:cTn id="46" presetID="42" presetClass="entr" presetSubtype="0" fill="hold" grpId="0" nodeType="after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500"/>
                                        <p:tgtEl>
                                          <p:spTgt spid="12"/>
                                        </p:tgtEl>
                                      </p:cBhvr>
                                    </p:animEffect>
                                    <p:anim calcmode="lin" valueType="num">
                                      <p:cBhvr>
                                        <p:cTn id="49" dur="500" fill="hold"/>
                                        <p:tgtEl>
                                          <p:spTgt spid="12"/>
                                        </p:tgtEl>
                                        <p:attrNameLst>
                                          <p:attrName>ppt_x</p:attrName>
                                        </p:attrNameLst>
                                      </p:cBhvr>
                                      <p:tavLst>
                                        <p:tav tm="0">
                                          <p:val>
                                            <p:strVal val="#ppt_x"/>
                                          </p:val>
                                        </p:tav>
                                        <p:tav tm="100000">
                                          <p:val>
                                            <p:strVal val="#ppt_x"/>
                                          </p:val>
                                        </p:tav>
                                      </p:tavLst>
                                    </p:anim>
                                    <p:anim calcmode="lin" valueType="num">
                                      <p:cBhvr>
                                        <p:cTn id="50" dur="500" fill="hold"/>
                                        <p:tgtEl>
                                          <p:spTgt spid="12"/>
                                        </p:tgtEl>
                                        <p:attrNameLst>
                                          <p:attrName>ppt_y</p:attrName>
                                        </p:attrNameLst>
                                      </p:cBhvr>
                                      <p:tavLst>
                                        <p:tav tm="0">
                                          <p:val>
                                            <p:strVal val="#ppt_y+.1"/>
                                          </p:val>
                                        </p:tav>
                                        <p:tav tm="100000">
                                          <p:val>
                                            <p:strVal val="#ppt_y"/>
                                          </p:val>
                                        </p:tav>
                                      </p:tavLst>
                                    </p:anim>
                                  </p:childTnLst>
                                </p:cTn>
                              </p:par>
                            </p:childTnLst>
                          </p:cTn>
                        </p:par>
                        <p:par>
                          <p:cTn id="51" fill="hold">
                            <p:stCondLst>
                              <p:cond delay="4000"/>
                            </p:stCondLst>
                            <p:childTnLst>
                              <p:par>
                                <p:cTn id="52" presetID="42" presetClass="entr" presetSubtype="0" fill="hold" grpId="0"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500"/>
                                        <p:tgtEl>
                                          <p:spTgt spid="13"/>
                                        </p:tgtEl>
                                      </p:cBhvr>
                                    </p:animEffect>
                                    <p:anim calcmode="lin" valueType="num">
                                      <p:cBhvr>
                                        <p:cTn id="55" dur="500" fill="hold"/>
                                        <p:tgtEl>
                                          <p:spTgt spid="13"/>
                                        </p:tgtEl>
                                        <p:attrNameLst>
                                          <p:attrName>ppt_x</p:attrName>
                                        </p:attrNameLst>
                                      </p:cBhvr>
                                      <p:tavLst>
                                        <p:tav tm="0">
                                          <p:val>
                                            <p:strVal val="#ppt_x"/>
                                          </p:val>
                                        </p:tav>
                                        <p:tav tm="100000">
                                          <p:val>
                                            <p:strVal val="#ppt_x"/>
                                          </p:val>
                                        </p:tav>
                                      </p:tavLst>
                                    </p:anim>
                                    <p:anim calcmode="lin" valueType="num">
                                      <p:cBhvr>
                                        <p:cTn id="56" dur="5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7" grpId="0"/>
      <p:bldP spid="9" grpId="0"/>
      <p:bldP spid="10" grpId="0"/>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ChangeArrowheads="1"/>
          </p:cNvSpPr>
          <p:nvPr/>
        </p:nvSpPr>
        <p:spPr bwMode="auto">
          <a:xfrm>
            <a:off x="0" y="1"/>
            <a:ext cx="12192000" cy="3429000"/>
          </a:xfrm>
          <a:prstGeom prst="rect">
            <a:avLst/>
          </a:prstGeom>
          <a:gradFill>
            <a:gsLst>
              <a:gs pos="100000">
                <a:srgbClr val="0070C0"/>
              </a:gs>
              <a:gs pos="0">
                <a:srgbClr val="00B0F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阿里巴巴普惠体 R" panose="00020600040101010101" charset="-122"/>
              <a:ea typeface="阿里巴巴普惠体 R" panose="00020600040101010101" charset="-122"/>
              <a:cs typeface="阿里巴巴普惠体 R" panose="00020600040101010101" charset="-122"/>
            </a:endParaRPr>
          </a:p>
        </p:txBody>
      </p:sp>
      <p:sp>
        <p:nvSpPr>
          <p:cNvPr id="8" name="矩形 7"/>
          <p:cNvSpPr/>
          <p:nvPr/>
        </p:nvSpPr>
        <p:spPr>
          <a:xfrm>
            <a:off x="355600" y="281668"/>
            <a:ext cx="11480800" cy="6294664"/>
          </a:xfrm>
          <a:prstGeom prst="rect">
            <a:avLst/>
          </a:prstGeom>
          <a:solidFill>
            <a:srgbClr val="F7FBFE"/>
          </a:solidFill>
          <a:ln>
            <a:noFill/>
          </a:ln>
          <a:effectLst>
            <a:outerShdw blurRad="63500" sx="101000" sy="101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思源黑体 CN Regular" panose="020B0500000000000000" pitchFamily="34" charset="-122"/>
              <a:cs typeface="阿里巴巴普惠体 R" panose="00020600040101010101" charset="-122"/>
            </a:endParaRPr>
          </a:p>
        </p:txBody>
      </p:sp>
      <p:sp>
        <p:nvSpPr>
          <p:cNvPr id="21" name="文本框 20"/>
          <p:cNvSpPr txBox="1"/>
          <p:nvPr/>
        </p:nvSpPr>
        <p:spPr>
          <a:xfrm>
            <a:off x="2002971" y="2840017"/>
            <a:ext cx="8186058" cy="1323439"/>
          </a:xfrm>
          <a:prstGeom prst="rect">
            <a:avLst/>
          </a:prstGeom>
          <a:noFill/>
        </p:spPr>
        <p:txBody>
          <a:bodyPr wrap="square" rtlCol="0">
            <a:spAutoFit/>
          </a:bodyPr>
          <a:lstStyle/>
          <a:p>
            <a:pPr algn="ctr">
              <a:tabLst>
                <a:tab pos="261620" algn="l"/>
              </a:tabLst>
            </a:pPr>
            <a:r>
              <a:rPr lang="zh-CN" altLang="en-US" sz="8000" dirty="0">
                <a:ln w="19050">
                  <a:noFill/>
                </a:ln>
                <a:solidFill>
                  <a:srgbClr val="00A8E7"/>
                </a:solidFill>
                <a:latin typeface="站酷小薇LOGO体" panose="02010600010101010101" pitchFamily="2" charset="-122"/>
                <a:ea typeface="站酷小薇LOGO体" panose="02010600010101010101" pitchFamily="2" charset="-122"/>
                <a:cs typeface="阿里巴巴普惠体 R" panose="00020600040101010101" charset="-122"/>
              </a:rPr>
              <a:t>添加标题内容</a:t>
            </a:r>
          </a:p>
        </p:txBody>
      </p:sp>
      <p:sp>
        <p:nvSpPr>
          <p:cNvPr id="26" name="矩形 25"/>
          <p:cNvSpPr/>
          <p:nvPr/>
        </p:nvSpPr>
        <p:spPr>
          <a:xfrm>
            <a:off x="2605936" y="4093155"/>
            <a:ext cx="7058764" cy="573170"/>
          </a:xfrm>
          <a:prstGeom prst="rect">
            <a:avLst/>
          </a:prstGeom>
        </p:spPr>
        <p:txBody>
          <a:bodyPr wrap="square">
            <a:spAutoFit/>
          </a:bodyPr>
          <a:lstStyle/>
          <a:p>
            <a:pPr algn="ctr">
              <a:lnSpc>
                <a:spcPct val="150000"/>
              </a:lnSpc>
              <a:defRPr/>
            </a:pPr>
            <a:r>
              <a:rPr lang="en-US" altLang="zh-CN" sz="1100" kern="0" dirty="0">
                <a:ea typeface="阿里巴巴普惠体 R" panose="00020600040101010101" charset="-122"/>
                <a:cs typeface="阿里巴巴普惠体 R" panose="00020600040101010101" charset="-122"/>
              </a:rPr>
              <a:t>PLEASE ENTER YOUR DETAILED TEXT HERE, THE CONTENT SHOULD BE CONCISE AND CLEAR, CONCISE AND CONCISE DO NOT NEED TOO MUCH TEXT MODIFICATION AND EXPRESSION</a:t>
            </a:r>
            <a:r>
              <a:rPr lang="zh-CN" altLang="en-US" sz="1100" kern="0" dirty="0">
                <a:ea typeface="阿里巴巴普惠体 R" panose="00020600040101010101" charset="-122"/>
                <a:cs typeface="阿里巴巴普惠体 R" panose="00020600040101010101" charset="-122"/>
              </a:rPr>
              <a:t>。</a:t>
            </a:r>
          </a:p>
        </p:txBody>
      </p:sp>
      <p:sp>
        <p:nvSpPr>
          <p:cNvPr id="27" name="文本框 26"/>
          <p:cNvSpPr txBox="1"/>
          <p:nvPr/>
        </p:nvSpPr>
        <p:spPr>
          <a:xfrm>
            <a:off x="4164700" y="2152899"/>
            <a:ext cx="3862600" cy="769441"/>
          </a:xfrm>
          <a:prstGeom prst="rect">
            <a:avLst/>
          </a:prstGeom>
          <a:noFill/>
        </p:spPr>
        <p:txBody>
          <a:bodyPr wrap="square" rtlCol="0">
            <a:spAutoFit/>
          </a:bodyPr>
          <a:lstStyle/>
          <a:p>
            <a:pPr algn="ctr"/>
            <a:r>
              <a:rPr lang="en-US" altLang="zh-CN" sz="4400" dirty="0">
                <a:latin typeface="思源黑体 CN Regular" panose="020B0500000000000000" pitchFamily="34" charset="-122"/>
                <a:ea typeface="思源黑体 CN Regular" panose="020B0500000000000000" pitchFamily="34" charset="-122"/>
                <a:cs typeface="阿里巴巴普惠体 R" panose="00020600040101010101" charset="-122"/>
              </a:rPr>
              <a:t>PART 02</a:t>
            </a:r>
            <a:endParaRPr lang="zh-CN" altLang="en-US" sz="4400" dirty="0">
              <a:latin typeface="思源黑体 CN Regular" panose="020B0500000000000000" pitchFamily="34" charset="-122"/>
              <a:ea typeface="思源黑体 CN Regular" panose="020B0500000000000000" pitchFamily="34" charset="-122"/>
              <a:cs typeface="阿里巴巴普惠体 R" panose="0002060004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1000"/>
                                        <p:tgtEl>
                                          <p:spTgt spid="26"/>
                                        </p:tgtEl>
                                      </p:cBhvr>
                                    </p:animEffect>
                                    <p:anim calcmode="lin" valueType="num">
                                      <p:cBhvr>
                                        <p:cTn id="13" dur="1000" fill="hold"/>
                                        <p:tgtEl>
                                          <p:spTgt spid="26"/>
                                        </p:tgtEl>
                                        <p:attrNameLst>
                                          <p:attrName>ppt_x</p:attrName>
                                        </p:attrNameLst>
                                      </p:cBhvr>
                                      <p:tavLst>
                                        <p:tav tm="0">
                                          <p:val>
                                            <p:strVal val="#ppt_x"/>
                                          </p:val>
                                        </p:tav>
                                        <p:tav tm="100000">
                                          <p:val>
                                            <p:strVal val="#ppt_x"/>
                                          </p:val>
                                        </p:tav>
                                      </p:tavLst>
                                    </p:anim>
                                    <p:anim calcmode="lin" valueType="num">
                                      <p:cBhvr>
                                        <p:cTn id="14" dur="1000" fill="hold"/>
                                        <p:tgtEl>
                                          <p:spTgt spid="2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1000"/>
                                        <p:tgtEl>
                                          <p:spTgt spid="27"/>
                                        </p:tgtEl>
                                      </p:cBhvr>
                                    </p:animEffect>
                                    <p:anim calcmode="lin" valueType="num">
                                      <p:cBhvr>
                                        <p:cTn id="18" dur="1000" fill="hold"/>
                                        <p:tgtEl>
                                          <p:spTgt spid="27"/>
                                        </p:tgtEl>
                                        <p:attrNameLst>
                                          <p:attrName>ppt_x</p:attrName>
                                        </p:attrNameLst>
                                      </p:cBhvr>
                                      <p:tavLst>
                                        <p:tav tm="0">
                                          <p:val>
                                            <p:strVal val="#ppt_x"/>
                                          </p:val>
                                        </p:tav>
                                        <p:tav tm="100000">
                                          <p:val>
                                            <p:strVal val="#ppt_x"/>
                                          </p:val>
                                        </p:tav>
                                      </p:tavLst>
                                    </p:anim>
                                    <p:anim calcmode="lin" valueType="num">
                                      <p:cBhvr>
                                        <p:cTn id="19"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6" grpId="0"/>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ChangeArrowheads="1"/>
          </p:cNvSpPr>
          <p:nvPr/>
        </p:nvSpPr>
        <p:spPr bwMode="auto">
          <a:xfrm>
            <a:off x="0" y="1"/>
            <a:ext cx="12192000" cy="3429000"/>
          </a:xfrm>
          <a:prstGeom prst="rect">
            <a:avLst/>
          </a:prstGeom>
          <a:gradFill>
            <a:gsLst>
              <a:gs pos="100000">
                <a:srgbClr val="0070C0"/>
              </a:gs>
              <a:gs pos="0">
                <a:srgbClr val="00B0F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阿里巴巴普惠体 R" panose="00020600040101010101" charset="-122"/>
              <a:ea typeface="阿里巴巴普惠体 R" panose="00020600040101010101" charset="-122"/>
              <a:cs typeface="阿里巴巴普惠体 R" panose="00020600040101010101" charset="-122"/>
            </a:endParaRPr>
          </a:p>
        </p:txBody>
      </p:sp>
      <p:sp>
        <p:nvSpPr>
          <p:cNvPr id="8" name="矩形 7"/>
          <p:cNvSpPr/>
          <p:nvPr/>
        </p:nvSpPr>
        <p:spPr>
          <a:xfrm>
            <a:off x="355600" y="281668"/>
            <a:ext cx="11480800" cy="6294664"/>
          </a:xfrm>
          <a:prstGeom prst="rect">
            <a:avLst/>
          </a:prstGeom>
          <a:solidFill>
            <a:srgbClr val="F7FBFE"/>
          </a:solidFill>
          <a:ln>
            <a:noFill/>
          </a:ln>
          <a:effectLst>
            <a:outerShdw blurRad="63500" sx="101000" sy="101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思源黑体 CN Regular" panose="020B0500000000000000" pitchFamily="34" charset="-122"/>
              <a:cs typeface="阿里巴巴普惠体 R" panose="00020600040101010101" charset="-122"/>
            </a:endParaRPr>
          </a:p>
        </p:txBody>
      </p:sp>
      <p:sp>
        <p:nvSpPr>
          <p:cNvPr id="36" name="文本框 35"/>
          <p:cNvSpPr txBox="1"/>
          <p:nvPr/>
        </p:nvSpPr>
        <p:spPr>
          <a:xfrm>
            <a:off x="2002971" y="452493"/>
            <a:ext cx="8186058" cy="646331"/>
          </a:xfrm>
          <a:prstGeom prst="rect">
            <a:avLst/>
          </a:prstGeom>
          <a:noFill/>
        </p:spPr>
        <p:txBody>
          <a:bodyPr wrap="square" rtlCol="0">
            <a:spAutoFit/>
          </a:bodyPr>
          <a:lstStyle/>
          <a:p>
            <a:pPr algn="ctr">
              <a:tabLst>
                <a:tab pos="261620" algn="l"/>
              </a:tabLst>
            </a:pPr>
            <a:r>
              <a:rPr lang="zh-CN" altLang="en-US" sz="3600" dirty="0">
                <a:ln w="19050">
                  <a:noFill/>
                </a:ln>
                <a:solidFill>
                  <a:srgbClr val="00A8E7"/>
                </a:solidFill>
                <a:latin typeface="站酷小薇LOGO体" panose="02010600010101010101" pitchFamily="2" charset="-122"/>
                <a:ea typeface="站酷小薇LOGO体" panose="02010600010101010101" pitchFamily="2" charset="-122"/>
                <a:cs typeface="阿里巴巴普惠体 R" panose="00020600040101010101" charset="-122"/>
              </a:rPr>
              <a:t>添加标题内容</a:t>
            </a:r>
          </a:p>
        </p:txBody>
      </p:sp>
      <p:sp>
        <p:nvSpPr>
          <p:cNvPr id="37" name="矩形 36"/>
          <p:cNvSpPr/>
          <p:nvPr/>
        </p:nvSpPr>
        <p:spPr>
          <a:xfrm>
            <a:off x="4021986" y="1096670"/>
            <a:ext cx="4226664" cy="355034"/>
          </a:xfrm>
          <a:prstGeom prst="rect">
            <a:avLst/>
          </a:prstGeom>
        </p:spPr>
        <p:txBody>
          <a:bodyPr wrap="square">
            <a:spAutoFit/>
          </a:bodyPr>
          <a:lstStyle/>
          <a:p>
            <a:pPr algn="ctr">
              <a:lnSpc>
                <a:spcPct val="150000"/>
              </a:lnSpc>
              <a:defRPr/>
            </a:pPr>
            <a:r>
              <a:rPr lang="en-US" altLang="zh-CN" sz="600" kern="0" dirty="0">
                <a:ea typeface="阿里巴巴普惠体 R" panose="00020600040101010101" charset="-122"/>
                <a:cs typeface="阿里巴巴普惠体 R" panose="00020600040101010101" charset="-122"/>
              </a:rPr>
              <a:t>PLEASE ENTER YOUR DETAILED TEXT HERE, THE CONTENT SHOULD BE CONCISE AND CLEAR, CONCISE AND CONCISE DO NOT NEED TOO MUCH TEXT MODIFICATION AND EXPRESSION</a:t>
            </a:r>
            <a:r>
              <a:rPr lang="zh-CN" altLang="en-US" sz="600" kern="0" dirty="0">
                <a:ea typeface="阿里巴巴普惠体 R" panose="00020600040101010101" charset="-122"/>
                <a:cs typeface="阿里巴巴普惠体 R" panose="00020600040101010101" charset="-122"/>
              </a:rPr>
              <a:t>。</a:t>
            </a:r>
          </a:p>
        </p:txBody>
      </p:sp>
      <p:grpSp>
        <p:nvGrpSpPr>
          <p:cNvPr id="7" name="组合 6"/>
          <p:cNvGrpSpPr/>
          <p:nvPr/>
        </p:nvGrpSpPr>
        <p:grpSpPr>
          <a:xfrm>
            <a:off x="3908705" y="2035629"/>
            <a:ext cx="4389140" cy="3659868"/>
            <a:chOff x="857521" y="1675031"/>
            <a:chExt cx="4725413" cy="3940268"/>
          </a:xfrm>
        </p:grpSpPr>
        <p:pic>
          <p:nvPicPr>
            <p:cNvPr id="9"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7521" y="1675031"/>
              <a:ext cx="4725413" cy="3940268"/>
            </a:xfrm>
            <a:prstGeom prst="rect">
              <a:avLst/>
            </a:prstGeom>
          </p:spPr>
        </p:pic>
        <p:sp>
          <p:nvSpPr>
            <p:cNvPr id="10" name="Rectangle 2"/>
            <p:cNvSpPr/>
            <p:nvPr/>
          </p:nvSpPr>
          <p:spPr>
            <a:xfrm>
              <a:off x="1027738" y="1833163"/>
              <a:ext cx="4384978" cy="2519279"/>
            </a:xfrm>
            <a:prstGeom prst="rect">
              <a:avLst/>
            </a:prstGeom>
            <a:blipFill>
              <a:blip r:embed="rId4"/>
              <a:srcRect/>
              <a:stretch>
                <a:fillRect t="-8063" b="-7975"/>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85000"/>
                    <a:lumOff val="15000"/>
                  </a:schemeClr>
                </a:solidFill>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11" name="组合 10"/>
          <p:cNvGrpSpPr/>
          <p:nvPr/>
        </p:nvGrpSpPr>
        <p:grpSpPr>
          <a:xfrm>
            <a:off x="953408" y="2035629"/>
            <a:ext cx="2797192" cy="3214088"/>
            <a:chOff x="953408" y="2035629"/>
            <a:chExt cx="2797192" cy="3214088"/>
          </a:xfrm>
        </p:grpSpPr>
        <p:sp>
          <p:nvSpPr>
            <p:cNvPr id="12" name="圆角矩形 7"/>
            <p:cNvSpPr/>
            <p:nvPr/>
          </p:nvSpPr>
          <p:spPr>
            <a:xfrm>
              <a:off x="1636714" y="2035629"/>
              <a:ext cx="1440357" cy="1440354"/>
            </a:xfrm>
            <a:prstGeom prst="ellipse">
              <a:avLst/>
            </a:prstGeom>
            <a:gradFill flip="none" rotWithShape="1">
              <a:gsLst>
                <a:gs pos="0">
                  <a:srgbClr val="E3F0F9"/>
                </a:gs>
                <a:gs pos="70000">
                  <a:srgbClr val="008CDF"/>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242230"/>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3" name="椭圆 12"/>
            <p:cNvSpPr/>
            <p:nvPr/>
          </p:nvSpPr>
          <p:spPr>
            <a:xfrm>
              <a:off x="1770988" y="2169902"/>
              <a:ext cx="1171813" cy="1171812"/>
            </a:xfrm>
            <a:prstGeom prst="ellipse">
              <a:avLst/>
            </a:prstGeom>
            <a:solidFill>
              <a:srgbClr val="242230"/>
            </a:solidFill>
            <a:ln w="12700" cap="flat">
              <a:noFill/>
              <a:miter lim="400000"/>
            </a:ln>
            <a:effectLst/>
          </p:spPr>
          <p:txBody>
            <a:bodyPr wrap="none" lIns="0" tIns="0" rIns="0" bIns="0" anchor="ctr">
              <a:normAutofit/>
            </a:bodyPr>
            <a:lstStyle/>
            <a:p>
              <a:pPr algn="ctr"/>
              <a:endPar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4" name="椭圆 31"/>
            <p:cNvSpPr/>
            <p:nvPr/>
          </p:nvSpPr>
          <p:spPr>
            <a:xfrm>
              <a:off x="2090746" y="2517781"/>
              <a:ext cx="522516" cy="476050"/>
            </a:xfrm>
            <a:custGeom>
              <a:avLst/>
              <a:gdLst>
                <a:gd name="connsiteX0" fmla="*/ 138332 w 334963"/>
                <a:gd name="connsiteY0" fmla="*/ 262313 h 305176"/>
                <a:gd name="connsiteX1" fmla="*/ 143587 w 334963"/>
                <a:gd name="connsiteY1" fmla="*/ 267671 h 305176"/>
                <a:gd name="connsiteX2" fmla="*/ 143587 w 334963"/>
                <a:gd name="connsiteY2" fmla="*/ 279726 h 305176"/>
                <a:gd name="connsiteX3" fmla="*/ 169863 w 334963"/>
                <a:gd name="connsiteY3" fmla="*/ 291781 h 305176"/>
                <a:gd name="connsiteX4" fmla="*/ 196139 w 334963"/>
                <a:gd name="connsiteY4" fmla="*/ 279726 h 305176"/>
                <a:gd name="connsiteX5" fmla="*/ 196139 w 334963"/>
                <a:gd name="connsiteY5" fmla="*/ 267671 h 305176"/>
                <a:gd name="connsiteX6" fmla="*/ 201394 w 334963"/>
                <a:gd name="connsiteY6" fmla="*/ 262313 h 305176"/>
                <a:gd name="connsiteX7" fmla="*/ 207963 w 334963"/>
                <a:gd name="connsiteY7" fmla="*/ 267671 h 305176"/>
                <a:gd name="connsiteX8" fmla="*/ 207963 w 334963"/>
                <a:gd name="connsiteY8" fmla="*/ 283745 h 305176"/>
                <a:gd name="connsiteX9" fmla="*/ 204022 w 334963"/>
                <a:gd name="connsiteY9" fmla="*/ 289102 h 305176"/>
                <a:gd name="connsiteX10" fmla="*/ 172491 w 334963"/>
                <a:gd name="connsiteY10" fmla="*/ 303837 h 305176"/>
                <a:gd name="connsiteX11" fmla="*/ 169863 w 334963"/>
                <a:gd name="connsiteY11" fmla="*/ 305176 h 305176"/>
                <a:gd name="connsiteX12" fmla="*/ 167236 w 334963"/>
                <a:gd name="connsiteY12" fmla="*/ 303837 h 305176"/>
                <a:gd name="connsiteX13" fmla="*/ 135705 w 334963"/>
                <a:gd name="connsiteY13" fmla="*/ 289102 h 305176"/>
                <a:gd name="connsiteX14" fmla="*/ 131763 w 334963"/>
                <a:gd name="connsiteY14" fmla="*/ 283745 h 305176"/>
                <a:gd name="connsiteX15" fmla="*/ 131763 w 334963"/>
                <a:gd name="connsiteY15" fmla="*/ 267671 h 305176"/>
                <a:gd name="connsiteX16" fmla="*/ 138332 w 334963"/>
                <a:gd name="connsiteY16" fmla="*/ 262313 h 305176"/>
                <a:gd name="connsiteX17" fmla="*/ 128043 w 334963"/>
                <a:gd name="connsiteY17" fmla="*/ 230563 h 305176"/>
                <a:gd name="connsiteX18" fmla="*/ 125413 w 334963"/>
                <a:gd name="connsiteY18" fmla="*/ 233341 h 305176"/>
                <a:gd name="connsiteX19" fmla="*/ 125413 w 334963"/>
                <a:gd name="connsiteY19" fmla="*/ 238898 h 305176"/>
                <a:gd name="connsiteX20" fmla="*/ 128043 w 334963"/>
                <a:gd name="connsiteY20" fmla="*/ 241676 h 305176"/>
                <a:gd name="connsiteX21" fmla="*/ 206922 w 334963"/>
                <a:gd name="connsiteY21" fmla="*/ 241676 h 305176"/>
                <a:gd name="connsiteX22" fmla="*/ 209551 w 334963"/>
                <a:gd name="connsiteY22" fmla="*/ 238898 h 305176"/>
                <a:gd name="connsiteX23" fmla="*/ 209551 w 334963"/>
                <a:gd name="connsiteY23" fmla="*/ 233341 h 305176"/>
                <a:gd name="connsiteX24" fmla="*/ 206922 w 334963"/>
                <a:gd name="connsiteY24" fmla="*/ 230563 h 305176"/>
                <a:gd name="connsiteX25" fmla="*/ 128043 w 334963"/>
                <a:gd name="connsiteY25" fmla="*/ 230563 h 305176"/>
                <a:gd name="connsiteX26" fmla="*/ 128781 w 334963"/>
                <a:gd name="connsiteY26" fmla="*/ 219451 h 305176"/>
                <a:gd name="connsiteX27" fmla="*/ 207769 w 334963"/>
                <a:gd name="connsiteY27" fmla="*/ 219451 h 305176"/>
                <a:gd name="connsiteX28" fmla="*/ 222250 w 334963"/>
                <a:gd name="connsiteY28" fmla="*/ 233556 h 305176"/>
                <a:gd name="connsiteX29" fmla="*/ 222250 w 334963"/>
                <a:gd name="connsiteY29" fmla="*/ 238684 h 305176"/>
                <a:gd name="connsiteX30" fmla="*/ 207769 w 334963"/>
                <a:gd name="connsiteY30" fmla="*/ 252789 h 305176"/>
                <a:gd name="connsiteX31" fmla="*/ 128781 w 334963"/>
                <a:gd name="connsiteY31" fmla="*/ 252789 h 305176"/>
                <a:gd name="connsiteX32" fmla="*/ 114300 w 334963"/>
                <a:gd name="connsiteY32" fmla="*/ 238684 h 305176"/>
                <a:gd name="connsiteX33" fmla="*/ 114300 w 334963"/>
                <a:gd name="connsiteY33" fmla="*/ 233556 h 305176"/>
                <a:gd name="connsiteX34" fmla="*/ 128781 w 334963"/>
                <a:gd name="connsiteY34" fmla="*/ 219451 h 305176"/>
                <a:gd name="connsiteX35" fmla="*/ 266120 w 334963"/>
                <a:gd name="connsiteY35" fmla="*/ 168353 h 305176"/>
                <a:gd name="connsiteX36" fmla="*/ 305614 w 334963"/>
                <a:gd name="connsiteY36" fmla="*/ 198019 h 305176"/>
                <a:gd name="connsiteX37" fmla="*/ 306930 w 334963"/>
                <a:gd name="connsiteY37" fmla="*/ 205758 h 305176"/>
                <a:gd name="connsiteX38" fmla="*/ 301664 w 334963"/>
                <a:gd name="connsiteY38" fmla="*/ 208338 h 305176"/>
                <a:gd name="connsiteX39" fmla="*/ 299032 w 334963"/>
                <a:gd name="connsiteY39" fmla="*/ 207048 h 305176"/>
                <a:gd name="connsiteX40" fmla="*/ 259538 w 334963"/>
                <a:gd name="connsiteY40" fmla="*/ 178672 h 305176"/>
                <a:gd name="connsiteX41" fmla="*/ 258221 w 334963"/>
                <a:gd name="connsiteY41" fmla="*/ 169643 h 305176"/>
                <a:gd name="connsiteX42" fmla="*/ 266120 w 334963"/>
                <a:gd name="connsiteY42" fmla="*/ 168353 h 305176"/>
                <a:gd name="connsiteX43" fmla="*/ 75093 w 334963"/>
                <a:gd name="connsiteY43" fmla="*/ 166503 h 305176"/>
                <a:gd name="connsiteX44" fmla="*/ 83067 w 334963"/>
                <a:gd name="connsiteY44" fmla="*/ 167810 h 305176"/>
                <a:gd name="connsiteX45" fmla="*/ 81738 w 334963"/>
                <a:gd name="connsiteY45" fmla="*/ 175654 h 305176"/>
                <a:gd name="connsiteX46" fmla="*/ 39208 w 334963"/>
                <a:gd name="connsiteY46" fmla="*/ 207031 h 305176"/>
                <a:gd name="connsiteX47" fmla="*/ 35221 w 334963"/>
                <a:gd name="connsiteY47" fmla="*/ 208338 h 305176"/>
                <a:gd name="connsiteX48" fmla="*/ 31233 w 334963"/>
                <a:gd name="connsiteY48" fmla="*/ 205723 h 305176"/>
                <a:gd name="connsiteX49" fmla="*/ 32562 w 334963"/>
                <a:gd name="connsiteY49" fmla="*/ 197879 h 305176"/>
                <a:gd name="connsiteX50" fmla="*/ 75093 w 334963"/>
                <a:gd name="connsiteY50" fmla="*/ 166503 h 305176"/>
                <a:gd name="connsiteX51" fmla="*/ 284569 w 334963"/>
                <a:gd name="connsiteY51" fmla="*/ 98801 h 305176"/>
                <a:gd name="connsiteX52" fmla="*/ 329795 w 334963"/>
                <a:gd name="connsiteY52" fmla="*/ 98801 h 305176"/>
                <a:gd name="connsiteX53" fmla="*/ 334963 w 334963"/>
                <a:gd name="connsiteY53" fmla="*/ 104975 h 305176"/>
                <a:gd name="connsiteX54" fmla="*/ 329795 w 334963"/>
                <a:gd name="connsiteY54" fmla="*/ 109914 h 305176"/>
                <a:gd name="connsiteX55" fmla="*/ 284569 w 334963"/>
                <a:gd name="connsiteY55" fmla="*/ 109914 h 305176"/>
                <a:gd name="connsiteX56" fmla="*/ 279400 w 334963"/>
                <a:gd name="connsiteY56" fmla="*/ 104975 h 305176"/>
                <a:gd name="connsiteX57" fmla="*/ 284569 w 334963"/>
                <a:gd name="connsiteY57" fmla="*/ 98801 h 305176"/>
                <a:gd name="connsiteX58" fmla="*/ 5340 w 334963"/>
                <a:gd name="connsiteY58" fmla="*/ 98801 h 305176"/>
                <a:gd name="connsiteX59" fmla="*/ 53398 w 334963"/>
                <a:gd name="connsiteY59" fmla="*/ 98801 h 305176"/>
                <a:gd name="connsiteX60" fmla="*/ 58738 w 334963"/>
                <a:gd name="connsiteY60" fmla="*/ 104975 h 305176"/>
                <a:gd name="connsiteX61" fmla="*/ 53398 w 334963"/>
                <a:gd name="connsiteY61" fmla="*/ 109914 h 305176"/>
                <a:gd name="connsiteX62" fmla="*/ 5340 w 334963"/>
                <a:gd name="connsiteY62" fmla="*/ 109914 h 305176"/>
                <a:gd name="connsiteX63" fmla="*/ 0 w 334963"/>
                <a:gd name="connsiteY63" fmla="*/ 104975 h 305176"/>
                <a:gd name="connsiteX64" fmla="*/ 5340 w 334963"/>
                <a:gd name="connsiteY64" fmla="*/ 98801 h 305176"/>
                <a:gd name="connsiteX65" fmla="*/ 164887 w 334963"/>
                <a:gd name="connsiteY65" fmla="*/ 36888 h 305176"/>
                <a:gd name="connsiteX66" fmla="*/ 171451 w 334963"/>
                <a:gd name="connsiteY66" fmla="*/ 43604 h 305176"/>
                <a:gd name="connsiteX67" fmla="*/ 164887 w 334963"/>
                <a:gd name="connsiteY67" fmla="*/ 48977 h 305176"/>
                <a:gd name="connsiteX68" fmla="*/ 115003 w 334963"/>
                <a:gd name="connsiteY68" fmla="*/ 100022 h 305176"/>
                <a:gd name="connsiteX69" fmla="*/ 109752 w 334963"/>
                <a:gd name="connsiteY69" fmla="*/ 106738 h 305176"/>
                <a:gd name="connsiteX70" fmla="*/ 103188 w 334963"/>
                <a:gd name="connsiteY70" fmla="*/ 100022 h 305176"/>
                <a:gd name="connsiteX71" fmla="*/ 164887 w 334963"/>
                <a:gd name="connsiteY71" fmla="*/ 36888 h 305176"/>
                <a:gd name="connsiteX72" fmla="*/ 169069 w 334963"/>
                <a:gd name="connsiteY72" fmla="*/ 9901 h 305176"/>
                <a:gd name="connsiteX73" fmla="*/ 258763 w 334963"/>
                <a:gd name="connsiteY73" fmla="*/ 99286 h 305176"/>
                <a:gd name="connsiteX74" fmla="*/ 240297 w 334963"/>
                <a:gd name="connsiteY74" fmla="*/ 154495 h 305176"/>
                <a:gd name="connsiteX75" fmla="*/ 221830 w 334963"/>
                <a:gd name="connsiteY75" fmla="*/ 208389 h 305176"/>
                <a:gd name="connsiteX76" fmla="*/ 217873 w 334963"/>
                <a:gd name="connsiteY76" fmla="*/ 214962 h 305176"/>
                <a:gd name="connsiteX77" fmla="*/ 211278 w 334963"/>
                <a:gd name="connsiteY77" fmla="*/ 212333 h 305176"/>
                <a:gd name="connsiteX78" fmla="*/ 231064 w 334963"/>
                <a:gd name="connsiteY78" fmla="*/ 147923 h 305176"/>
                <a:gd name="connsiteX79" fmla="*/ 248211 w 334963"/>
                <a:gd name="connsiteY79" fmla="*/ 99286 h 305176"/>
                <a:gd name="connsiteX80" fmla="*/ 169069 w 334963"/>
                <a:gd name="connsiteY80" fmla="*/ 21731 h 305176"/>
                <a:gd name="connsiteX81" fmla="*/ 89927 w 334963"/>
                <a:gd name="connsiteY81" fmla="*/ 99286 h 305176"/>
                <a:gd name="connsiteX82" fmla="*/ 107075 w 334963"/>
                <a:gd name="connsiteY82" fmla="*/ 146608 h 305176"/>
                <a:gd name="connsiteX83" fmla="*/ 107075 w 334963"/>
                <a:gd name="connsiteY83" fmla="*/ 147923 h 305176"/>
                <a:gd name="connsiteX84" fmla="*/ 128179 w 334963"/>
                <a:gd name="connsiteY84" fmla="*/ 212333 h 305176"/>
                <a:gd name="connsiteX85" fmla="*/ 122903 w 334963"/>
                <a:gd name="connsiteY85" fmla="*/ 216276 h 305176"/>
                <a:gd name="connsiteX86" fmla="*/ 120265 w 334963"/>
                <a:gd name="connsiteY86" fmla="*/ 214962 h 305176"/>
                <a:gd name="connsiteX87" fmla="*/ 117627 w 334963"/>
                <a:gd name="connsiteY87" fmla="*/ 207075 h 305176"/>
                <a:gd name="connsiteX88" fmla="*/ 97842 w 334963"/>
                <a:gd name="connsiteY88" fmla="*/ 154495 h 305176"/>
                <a:gd name="connsiteX89" fmla="*/ 79375 w 334963"/>
                <a:gd name="connsiteY89" fmla="*/ 99286 h 305176"/>
                <a:gd name="connsiteX90" fmla="*/ 169069 w 334963"/>
                <a:gd name="connsiteY90" fmla="*/ 9901 h 305176"/>
                <a:gd name="connsiteX91" fmla="*/ 39107 w 334963"/>
                <a:gd name="connsiteY91" fmla="*/ 1482 h 305176"/>
                <a:gd name="connsiteX92" fmla="*/ 79917 w 334963"/>
                <a:gd name="connsiteY92" fmla="*/ 31115 h 305176"/>
                <a:gd name="connsiteX93" fmla="*/ 81234 w 334963"/>
                <a:gd name="connsiteY93" fmla="*/ 40544 h 305176"/>
                <a:gd name="connsiteX94" fmla="*/ 75968 w 334963"/>
                <a:gd name="connsiteY94" fmla="*/ 43238 h 305176"/>
                <a:gd name="connsiteX95" fmla="*/ 72019 w 334963"/>
                <a:gd name="connsiteY95" fmla="*/ 41891 h 305176"/>
                <a:gd name="connsiteX96" fmla="*/ 32525 w 334963"/>
                <a:gd name="connsiteY96" fmla="*/ 10911 h 305176"/>
                <a:gd name="connsiteX97" fmla="*/ 31208 w 334963"/>
                <a:gd name="connsiteY97" fmla="*/ 2829 h 305176"/>
                <a:gd name="connsiteX98" fmla="*/ 39107 w 334963"/>
                <a:gd name="connsiteY98" fmla="*/ 1482 h 305176"/>
                <a:gd name="connsiteX99" fmla="*/ 299086 w 334963"/>
                <a:gd name="connsiteY99" fmla="*/ 1451 h 305176"/>
                <a:gd name="connsiteX100" fmla="*/ 306944 w 334963"/>
                <a:gd name="connsiteY100" fmla="*/ 2782 h 305176"/>
                <a:gd name="connsiteX101" fmla="*/ 305634 w 334963"/>
                <a:gd name="connsiteY101" fmla="*/ 10771 h 305176"/>
                <a:gd name="connsiteX102" fmla="*/ 267653 w 334963"/>
                <a:gd name="connsiteY102" fmla="*/ 38732 h 305176"/>
                <a:gd name="connsiteX103" fmla="*/ 265033 w 334963"/>
                <a:gd name="connsiteY103" fmla="*/ 40063 h 305176"/>
                <a:gd name="connsiteX104" fmla="*/ 259795 w 334963"/>
                <a:gd name="connsiteY104" fmla="*/ 37400 h 305176"/>
                <a:gd name="connsiteX105" fmla="*/ 261104 w 334963"/>
                <a:gd name="connsiteY105" fmla="*/ 29411 h 305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334963" h="305176">
                  <a:moveTo>
                    <a:pt x="138332" y="262313"/>
                  </a:moveTo>
                  <a:cubicBezTo>
                    <a:pt x="140960" y="262313"/>
                    <a:pt x="143587" y="264992"/>
                    <a:pt x="143587" y="267671"/>
                  </a:cubicBezTo>
                  <a:cubicBezTo>
                    <a:pt x="143587" y="267671"/>
                    <a:pt x="143587" y="267671"/>
                    <a:pt x="143587" y="279726"/>
                  </a:cubicBezTo>
                  <a:cubicBezTo>
                    <a:pt x="143587" y="279726"/>
                    <a:pt x="143587" y="279726"/>
                    <a:pt x="169863" y="291781"/>
                  </a:cubicBezTo>
                  <a:cubicBezTo>
                    <a:pt x="169863" y="291781"/>
                    <a:pt x="169863" y="291781"/>
                    <a:pt x="196139" y="279726"/>
                  </a:cubicBezTo>
                  <a:cubicBezTo>
                    <a:pt x="196139" y="279726"/>
                    <a:pt x="196139" y="279726"/>
                    <a:pt x="196139" y="267671"/>
                  </a:cubicBezTo>
                  <a:cubicBezTo>
                    <a:pt x="196139" y="264992"/>
                    <a:pt x="198767" y="262313"/>
                    <a:pt x="201394" y="262313"/>
                  </a:cubicBezTo>
                  <a:cubicBezTo>
                    <a:pt x="205336" y="262313"/>
                    <a:pt x="207963" y="264992"/>
                    <a:pt x="207963" y="267671"/>
                  </a:cubicBezTo>
                  <a:cubicBezTo>
                    <a:pt x="207963" y="267671"/>
                    <a:pt x="207963" y="267671"/>
                    <a:pt x="207963" y="283745"/>
                  </a:cubicBezTo>
                  <a:cubicBezTo>
                    <a:pt x="207963" y="285084"/>
                    <a:pt x="206649" y="287763"/>
                    <a:pt x="204022" y="289102"/>
                  </a:cubicBezTo>
                  <a:cubicBezTo>
                    <a:pt x="204022" y="289102"/>
                    <a:pt x="204022" y="289102"/>
                    <a:pt x="172491" y="303837"/>
                  </a:cubicBezTo>
                  <a:cubicBezTo>
                    <a:pt x="171177" y="303837"/>
                    <a:pt x="171177" y="305176"/>
                    <a:pt x="169863" y="305176"/>
                  </a:cubicBezTo>
                  <a:cubicBezTo>
                    <a:pt x="168549" y="305176"/>
                    <a:pt x="168549" y="303837"/>
                    <a:pt x="167236" y="303837"/>
                  </a:cubicBezTo>
                  <a:cubicBezTo>
                    <a:pt x="167236" y="303837"/>
                    <a:pt x="167236" y="303837"/>
                    <a:pt x="135705" y="289102"/>
                  </a:cubicBezTo>
                  <a:cubicBezTo>
                    <a:pt x="133077" y="287763"/>
                    <a:pt x="131763" y="286423"/>
                    <a:pt x="131763" y="283745"/>
                  </a:cubicBezTo>
                  <a:cubicBezTo>
                    <a:pt x="131763" y="283745"/>
                    <a:pt x="131763" y="283745"/>
                    <a:pt x="131763" y="267671"/>
                  </a:cubicBezTo>
                  <a:cubicBezTo>
                    <a:pt x="131763" y="264992"/>
                    <a:pt x="134391" y="262313"/>
                    <a:pt x="138332" y="262313"/>
                  </a:cubicBezTo>
                  <a:close/>
                  <a:moveTo>
                    <a:pt x="128043" y="230563"/>
                  </a:moveTo>
                  <a:cubicBezTo>
                    <a:pt x="126728" y="230563"/>
                    <a:pt x="125413" y="231952"/>
                    <a:pt x="125413" y="233341"/>
                  </a:cubicBezTo>
                  <a:cubicBezTo>
                    <a:pt x="125413" y="233341"/>
                    <a:pt x="125413" y="233341"/>
                    <a:pt x="125413" y="238898"/>
                  </a:cubicBezTo>
                  <a:cubicBezTo>
                    <a:pt x="125413" y="240287"/>
                    <a:pt x="126728" y="241676"/>
                    <a:pt x="128043" y="241676"/>
                  </a:cubicBezTo>
                  <a:cubicBezTo>
                    <a:pt x="128043" y="241676"/>
                    <a:pt x="128043" y="241676"/>
                    <a:pt x="206922" y="241676"/>
                  </a:cubicBezTo>
                  <a:cubicBezTo>
                    <a:pt x="208237" y="241676"/>
                    <a:pt x="209551" y="240287"/>
                    <a:pt x="209551" y="238898"/>
                  </a:cubicBezTo>
                  <a:cubicBezTo>
                    <a:pt x="209551" y="238898"/>
                    <a:pt x="209551" y="238898"/>
                    <a:pt x="209551" y="233341"/>
                  </a:cubicBezTo>
                  <a:cubicBezTo>
                    <a:pt x="209551" y="231952"/>
                    <a:pt x="208237" y="230563"/>
                    <a:pt x="206922" y="230563"/>
                  </a:cubicBezTo>
                  <a:cubicBezTo>
                    <a:pt x="206922" y="230563"/>
                    <a:pt x="206922" y="230563"/>
                    <a:pt x="128043" y="230563"/>
                  </a:cubicBezTo>
                  <a:close/>
                  <a:moveTo>
                    <a:pt x="128781" y="219451"/>
                  </a:moveTo>
                  <a:cubicBezTo>
                    <a:pt x="128781" y="219451"/>
                    <a:pt x="128781" y="219451"/>
                    <a:pt x="207769" y="219451"/>
                  </a:cubicBezTo>
                  <a:cubicBezTo>
                    <a:pt x="215668" y="219451"/>
                    <a:pt x="222250" y="225862"/>
                    <a:pt x="222250" y="233556"/>
                  </a:cubicBezTo>
                  <a:cubicBezTo>
                    <a:pt x="222250" y="233556"/>
                    <a:pt x="222250" y="233556"/>
                    <a:pt x="222250" y="238684"/>
                  </a:cubicBezTo>
                  <a:cubicBezTo>
                    <a:pt x="222250" y="246378"/>
                    <a:pt x="215668" y="252789"/>
                    <a:pt x="207769" y="252789"/>
                  </a:cubicBezTo>
                  <a:cubicBezTo>
                    <a:pt x="207769" y="252789"/>
                    <a:pt x="207769" y="252789"/>
                    <a:pt x="128781" y="252789"/>
                  </a:cubicBezTo>
                  <a:cubicBezTo>
                    <a:pt x="120883" y="252789"/>
                    <a:pt x="114300" y="246378"/>
                    <a:pt x="114300" y="238684"/>
                  </a:cubicBezTo>
                  <a:cubicBezTo>
                    <a:pt x="114300" y="238684"/>
                    <a:pt x="114300" y="238684"/>
                    <a:pt x="114300" y="233556"/>
                  </a:cubicBezTo>
                  <a:cubicBezTo>
                    <a:pt x="114300" y="225862"/>
                    <a:pt x="120883" y="219451"/>
                    <a:pt x="128781" y="219451"/>
                  </a:cubicBezTo>
                  <a:close/>
                  <a:moveTo>
                    <a:pt x="266120" y="168353"/>
                  </a:moveTo>
                  <a:cubicBezTo>
                    <a:pt x="266120" y="168353"/>
                    <a:pt x="266120" y="168353"/>
                    <a:pt x="305614" y="198019"/>
                  </a:cubicBezTo>
                  <a:cubicBezTo>
                    <a:pt x="308247" y="199309"/>
                    <a:pt x="309563" y="203179"/>
                    <a:pt x="306930" y="205758"/>
                  </a:cubicBezTo>
                  <a:cubicBezTo>
                    <a:pt x="305614" y="207048"/>
                    <a:pt x="304297" y="208338"/>
                    <a:pt x="301664" y="208338"/>
                  </a:cubicBezTo>
                  <a:cubicBezTo>
                    <a:pt x="301664" y="208338"/>
                    <a:pt x="300348" y="208338"/>
                    <a:pt x="299032" y="207048"/>
                  </a:cubicBezTo>
                  <a:cubicBezTo>
                    <a:pt x="299032" y="207048"/>
                    <a:pt x="299032" y="207048"/>
                    <a:pt x="259538" y="178672"/>
                  </a:cubicBezTo>
                  <a:cubicBezTo>
                    <a:pt x="256905" y="176092"/>
                    <a:pt x="255588" y="172222"/>
                    <a:pt x="258221" y="169643"/>
                  </a:cubicBezTo>
                  <a:cubicBezTo>
                    <a:pt x="259538" y="167063"/>
                    <a:pt x="263487" y="167063"/>
                    <a:pt x="266120" y="168353"/>
                  </a:cubicBezTo>
                  <a:close/>
                  <a:moveTo>
                    <a:pt x="75093" y="166503"/>
                  </a:moveTo>
                  <a:cubicBezTo>
                    <a:pt x="77751" y="163888"/>
                    <a:pt x="81738" y="165195"/>
                    <a:pt x="83067" y="167810"/>
                  </a:cubicBezTo>
                  <a:cubicBezTo>
                    <a:pt x="85725" y="170425"/>
                    <a:pt x="84396" y="174347"/>
                    <a:pt x="81738" y="175654"/>
                  </a:cubicBezTo>
                  <a:cubicBezTo>
                    <a:pt x="81738" y="175654"/>
                    <a:pt x="81738" y="175654"/>
                    <a:pt x="39208" y="207031"/>
                  </a:cubicBezTo>
                  <a:cubicBezTo>
                    <a:pt x="37879" y="208338"/>
                    <a:pt x="36550" y="208338"/>
                    <a:pt x="35221" y="208338"/>
                  </a:cubicBezTo>
                  <a:cubicBezTo>
                    <a:pt x="33892" y="208338"/>
                    <a:pt x="31233" y="207031"/>
                    <a:pt x="31233" y="205723"/>
                  </a:cubicBezTo>
                  <a:cubicBezTo>
                    <a:pt x="28575" y="203109"/>
                    <a:pt x="29904" y="199187"/>
                    <a:pt x="32562" y="197879"/>
                  </a:cubicBezTo>
                  <a:cubicBezTo>
                    <a:pt x="32562" y="197879"/>
                    <a:pt x="32562" y="197879"/>
                    <a:pt x="75093" y="166503"/>
                  </a:cubicBezTo>
                  <a:close/>
                  <a:moveTo>
                    <a:pt x="284569" y="98801"/>
                  </a:moveTo>
                  <a:cubicBezTo>
                    <a:pt x="284569" y="98801"/>
                    <a:pt x="284569" y="98801"/>
                    <a:pt x="329795" y="98801"/>
                  </a:cubicBezTo>
                  <a:cubicBezTo>
                    <a:pt x="332379" y="98801"/>
                    <a:pt x="334963" y="101271"/>
                    <a:pt x="334963" y="104975"/>
                  </a:cubicBezTo>
                  <a:cubicBezTo>
                    <a:pt x="334963" y="107444"/>
                    <a:pt x="332379" y="109914"/>
                    <a:pt x="329795" y="109914"/>
                  </a:cubicBezTo>
                  <a:cubicBezTo>
                    <a:pt x="329795" y="109914"/>
                    <a:pt x="329795" y="109914"/>
                    <a:pt x="284569" y="109914"/>
                  </a:cubicBezTo>
                  <a:cubicBezTo>
                    <a:pt x="281985" y="109914"/>
                    <a:pt x="279400" y="107444"/>
                    <a:pt x="279400" y="104975"/>
                  </a:cubicBezTo>
                  <a:cubicBezTo>
                    <a:pt x="279400" y="101271"/>
                    <a:pt x="281985" y="98801"/>
                    <a:pt x="284569" y="98801"/>
                  </a:cubicBezTo>
                  <a:close/>
                  <a:moveTo>
                    <a:pt x="5340" y="98801"/>
                  </a:moveTo>
                  <a:cubicBezTo>
                    <a:pt x="5340" y="98801"/>
                    <a:pt x="5340" y="98801"/>
                    <a:pt x="53398" y="98801"/>
                  </a:cubicBezTo>
                  <a:cubicBezTo>
                    <a:pt x="56068" y="98801"/>
                    <a:pt x="58738" y="101271"/>
                    <a:pt x="58738" y="104975"/>
                  </a:cubicBezTo>
                  <a:cubicBezTo>
                    <a:pt x="58738" y="107444"/>
                    <a:pt x="56068" y="109914"/>
                    <a:pt x="53398" y="109914"/>
                  </a:cubicBezTo>
                  <a:cubicBezTo>
                    <a:pt x="53398" y="109914"/>
                    <a:pt x="53398" y="109914"/>
                    <a:pt x="5340" y="109914"/>
                  </a:cubicBezTo>
                  <a:cubicBezTo>
                    <a:pt x="2670" y="109914"/>
                    <a:pt x="0" y="107444"/>
                    <a:pt x="0" y="104975"/>
                  </a:cubicBezTo>
                  <a:cubicBezTo>
                    <a:pt x="0" y="101271"/>
                    <a:pt x="2670" y="98801"/>
                    <a:pt x="5340" y="98801"/>
                  </a:cubicBezTo>
                  <a:close/>
                  <a:moveTo>
                    <a:pt x="164887" y="36888"/>
                  </a:moveTo>
                  <a:cubicBezTo>
                    <a:pt x="168826" y="36888"/>
                    <a:pt x="171451" y="40918"/>
                    <a:pt x="171451" y="43604"/>
                  </a:cubicBezTo>
                  <a:cubicBezTo>
                    <a:pt x="171451" y="46291"/>
                    <a:pt x="168826" y="48977"/>
                    <a:pt x="164887" y="48977"/>
                  </a:cubicBezTo>
                  <a:cubicBezTo>
                    <a:pt x="137320" y="48977"/>
                    <a:pt x="115003" y="71813"/>
                    <a:pt x="115003" y="100022"/>
                  </a:cubicBezTo>
                  <a:cubicBezTo>
                    <a:pt x="115003" y="104051"/>
                    <a:pt x="112377" y="106738"/>
                    <a:pt x="109752" y="106738"/>
                  </a:cubicBezTo>
                  <a:cubicBezTo>
                    <a:pt x="105814" y="106738"/>
                    <a:pt x="103188" y="104051"/>
                    <a:pt x="103188" y="100022"/>
                  </a:cubicBezTo>
                  <a:cubicBezTo>
                    <a:pt x="103188" y="65097"/>
                    <a:pt x="130756" y="36888"/>
                    <a:pt x="164887" y="36888"/>
                  </a:cubicBezTo>
                  <a:close/>
                  <a:moveTo>
                    <a:pt x="169069" y="9901"/>
                  </a:moveTo>
                  <a:cubicBezTo>
                    <a:pt x="219192" y="9901"/>
                    <a:pt x="258763" y="50650"/>
                    <a:pt x="258763" y="99286"/>
                  </a:cubicBezTo>
                  <a:cubicBezTo>
                    <a:pt x="258763" y="120318"/>
                    <a:pt x="253487" y="138721"/>
                    <a:pt x="240297" y="154495"/>
                  </a:cubicBezTo>
                  <a:cubicBezTo>
                    <a:pt x="215235" y="189986"/>
                    <a:pt x="221830" y="207075"/>
                    <a:pt x="221830" y="208389"/>
                  </a:cubicBezTo>
                  <a:cubicBezTo>
                    <a:pt x="223149" y="211018"/>
                    <a:pt x="221830" y="213647"/>
                    <a:pt x="217873" y="214962"/>
                  </a:cubicBezTo>
                  <a:cubicBezTo>
                    <a:pt x="215235" y="216276"/>
                    <a:pt x="212597" y="214962"/>
                    <a:pt x="211278" y="212333"/>
                  </a:cubicBezTo>
                  <a:cubicBezTo>
                    <a:pt x="209959" y="211018"/>
                    <a:pt x="200726" y="188672"/>
                    <a:pt x="231064" y="147923"/>
                  </a:cubicBezTo>
                  <a:cubicBezTo>
                    <a:pt x="241616" y="133463"/>
                    <a:pt x="248211" y="117689"/>
                    <a:pt x="248211" y="99286"/>
                  </a:cubicBezTo>
                  <a:cubicBezTo>
                    <a:pt x="248211" y="55908"/>
                    <a:pt x="212597" y="21731"/>
                    <a:pt x="169069" y="21731"/>
                  </a:cubicBezTo>
                  <a:cubicBezTo>
                    <a:pt x="125541" y="21731"/>
                    <a:pt x="89927" y="55908"/>
                    <a:pt x="89927" y="99286"/>
                  </a:cubicBezTo>
                  <a:cubicBezTo>
                    <a:pt x="89927" y="116375"/>
                    <a:pt x="96523" y="133463"/>
                    <a:pt x="107075" y="146608"/>
                  </a:cubicBezTo>
                  <a:cubicBezTo>
                    <a:pt x="107075" y="147923"/>
                    <a:pt x="107075" y="147923"/>
                    <a:pt x="107075" y="147923"/>
                  </a:cubicBezTo>
                  <a:cubicBezTo>
                    <a:pt x="137413" y="189986"/>
                    <a:pt x="129498" y="211018"/>
                    <a:pt x="128179" y="212333"/>
                  </a:cubicBezTo>
                  <a:cubicBezTo>
                    <a:pt x="126860" y="214962"/>
                    <a:pt x="124222" y="216276"/>
                    <a:pt x="122903" y="216276"/>
                  </a:cubicBezTo>
                  <a:cubicBezTo>
                    <a:pt x="121584" y="216276"/>
                    <a:pt x="120265" y="216276"/>
                    <a:pt x="120265" y="214962"/>
                  </a:cubicBezTo>
                  <a:cubicBezTo>
                    <a:pt x="117627" y="213647"/>
                    <a:pt x="116308" y="211018"/>
                    <a:pt x="117627" y="207075"/>
                  </a:cubicBezTo>
                  <a:cubicBezTo>
                    <a:pt x="117627" y="207075"/>
                    <a:pt x="124222" y="191301"/>
                    <a:pt x="97842" y="154495"/>
                  </a:cubicBezTo>
                  <a:cubicBezTo>
                    <a:pt x="84651" y="138721"/>
                    <a:pt x="79375" y="120318"/>
                    <a:pt x="79375" y="99286"/>
                  </a:cubicBezTo>
                  <a:cubicBezTo>
                    <a:pt x="79375" y="50650"/>
                    <a:pt x="118946" y="9901"/>
                    <a:pt x="169069" y="9901"/>
                  </a:cubicBezTo>
                  <a:close/>
                  <a:moveTo>
                    <a:pt x="39107" y="1482"/>
                  </a:moveTo>
                  <a:cubicBezTo>
                    <a:pt x="39107" y="1482"/>
                    <a:pt x="39107" y="1482"/>
                    <a:pt x="79917" y="31115"/>
                  </a:cubicBezTo>
                  <a:cubicBezTo>
                    <a:pt x="82550" y="33809"/>
                    <a:pt x="82550" y="37850"/>
                    <a:pt x="81234" y="40544"/>
                  </a:cubicBezTo>
                  <a:cubicBezTo>
                    <a:pt x="79917" y="41891"/>
                    <a:pt x="78601" y="43238"/>
                    <a:pt x="75968" y="43238"/>
                  </a:cubicBezTo>
                  <a:cubicBezTo>
                    <a:pt x="74651" y="43238"/>
                    <a:pt x="73335" y="41891"/>
                    <a:pt x="72019" y="41891"/>
                  </a:cubicBezTo>
                  <a:lnTo>
                    <a:pt x="32525" y="10911"/>
                  </a:lnTo>
                  <a:cubicBezTo>
                    <a:pt x="29892" y="8217"/>
                    <a:pt x="28575" y="5523"/>
                    <a:pt x="31208" y="2829"/>
                  </a:cubicBezTo>
                  <a:cubicBezTo>
                    <a:pt x="32525" y="135"/>
                    <a:pt x="36474" y="-1212"/>
                    <a:pt x="39107" y="1482"/>
                  </a:cubicBezTo>
                  <a:close/>
                  <a:moveTo>
                    <a:pt x="299086" y="1451"/>
                  </a:moveTo>
                  <a:cubicBezTo>
                    <a:pt x="301705" y="-1212"/>
                    <a:pt x="305634" y="119"/>
                    <a:pt x="306944" y="2782"/>
                  </a:cubicBezTo>
                  <a:cubicBezTo>
                    <a:pt x="309563" y="5445"/>
                    <a:pt x="308254" y="8108"/>
                    <a:pt x="305634" y="10771"/>
                  </a:cubicBezTo>
                  <a:cubicBezTo>
                    <a:pt x="305634" y="10771"/>
                    <a:pt x="305634" y="10771"/>
                    <a:pt x="267653" y="38732"/>
                  </a:cubicBezTo>
                  <a:cubicBezTo>
                    <a:pt x="266343" y="40063"/>
                    <a:pt x="265033" y="40063"/>
                    <a:pt x="265033" y="40063"/>
                  </a:cubicBezTo>
                  <a:cubicBezTo>
                    <a:pt x="262414" y="40063"/>
                    <a:pt x="261104" y="38732"/>
                    <a:pt x="259795" y="37400"/>
                  </a:cubicBezTo>
                  <a:cubicBezTo>
                    <a:pt x="257175" y="34737"/>
                    <a:pt x="258485" y="30743"/>
                    <a:pt x="261104" y="2941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latin typeface="阿里巴巴普惠体 R" panose="00020600040101010101" charset="-122"/>
                <a:ea typeface="阿里巴巴普惠体 R" panose="00020600040101010101" charset="-122"/>
                <a:cs typeface="阿里巴巴普惠体 R" panose="00020600040101010101" charset="-122"/>
              </a:endParaRPr>
            </a:p>
          </p:txBody>
        </p:sp>
        <p:sp>
          <p:nvSpPr>
            <p:cNvPr id="15" name="矩形 14"/>
            <p:cNvSpPr/>
            <p:nvPr/>
          </p:nvSpPr>
          <p:spPr>
            <a:xfrm>
              <a:off x="1209690" y="3797673"/>
              <a:ext cx="2165978" cy="523220"/>
            </a:xfrm>
            <a:prstGeom prst="rect">
              <a:avLst/>
            </a:prstGeom>
          </p:spPr>
          <p:txBody>
            <a:bodyPr wrap="none">
              <a:spAutoFit/>
            </a:bodyPr>
            <a:lstStyle/>
            <a:p>
              <a:pPr algn="ctr"/>
              <a:r>
                <a:rPr lang="zh-CN" altLang="en-US" sz="2800" dirty="0">
                  <a:gradFill>
                    <a:gsLst>
                      <a:gs pos="70000">
                        <a:srgbClr val="008CDF"/>
                      </a:gs>
                      <a:gs pos="0">
                        <a:srgbClr val="E3F0F9"/>
                      </a:gs>
                    </a:gsLst>
                    <a:lin ang="2700000" scaled="1"/>
                  </a:gradFill>
                  <a:latin typeface="阿里巴巴普惠体 R" panose="00020600040101010101" charset="-122"/>
                  <a:ea typeface="阿里巴巴普惠体 R" panose="00020600040101010101" charset="-122"/>
                  <a:cs typeface="阿里巴巴普惠体 R" panose="00020600040101010101" charset="-122"/>
                </a:rPr>
                <a:t>标题文字添加</a:t>
              </a:r>
            </a:p>
          </p:txBody>
        </p:sp>
        <p:sp>
          <p:nvSpPr>
            <p:cNvPr id="16" name="文本框 15"/>
            <p:cNvSpPr txBox="1"/>
            <p:nvPr/>
          </p:nvSpPr>
          <p:spPr>
            <a:xfrm>
              <a:off x="953408" y="4355113"/>
              <a:ext cx="2797192" cy="894604"/>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14000"/>
                </a:lnSpc>
                <a:defRPr sz="800">
                  <a:gradFill flip="none" rotWithShape="1">
                    <a:gsLst>
                      <a:gs pos="48000">
                        <a:schemeClr val="bg1">
                          <a:lumMod val="95000"/>
                        </a:schemeClr>
                      </a:gs>
                      <a:gs pos="0">
                        <a:schemeClr val="bg1">
                          <a:lumMod val="75000"/>
                        </a:schemeClr>
                      </a:gs>
                      <a:gs pos="100000">
                        <a:srgbClr val="242230"/>
                      </a:gs>
                    </a:gsLst>
                    <a:lin ang="2700000" scaled="1"/>
                    <a:tileRect/>
                  </a:gradFill>
                  <a:latin typeface="Century Gothic" panose="020B0502020202020204" pitchFamily="34" charset="0"/>
                  <a:ea typeface="+mj-ea"/>
                </a:defRPr>
              </a:lvl1pPr>
            </a:lstStyle>
            <a:p>
              <a:pPr>
                <a:lnSpc>
                  <a:spcPct val="150000"/>
                </a:lnSpc>
              </a:pPr>
              <a:r>
                <a:rPr lang="zh-CN" altLang="en-US" sz="1200" dirty="0">
                  <a:solidFill>
                    <a:schemeClr val="tx1">
                      <a:lumMod val="75000"/>
                      <a:lumOff val="25000"/>
                    </a:schemeClr>
                  </a:solidFill>
                  <a:latin typeface="阿里巴巴普惠体 R" panose="00020600040101010101" charset="-122"/>
                  <a:ea typeface="阿里巴巴普惠体 R" panose="00020600040101010101" charset="-122"/>
                  <a:cs typeface="阿里巴巴普惠体 R" panose="00020600040101010101" charset="-122"/>
                </a:rPr>
                <a:t>单击此处键入文本单击此处键入文</a:t>
              </a:r>
              <a:endParaRPr lang="en-US" altLang="zh-CN" sz="1200" dirty="0">
                <a:solidFill>
                  <a:schemeClr val="tx1">
                    <a:lumMod val="75000"/>
                    <a:lumOff val="25000"/>
                  </a:schemeClr>
                </a:solidFill>
                <a:latin typeface="阿里巴巴普惠体 R" panose="00020600040101010101" charset="-122"/>
                <a:ea typeface="阿里巴巴普惠体 R" panose="00020600040101010101" charset="-122"/>
                <a:cs typeface="阿里巴巴普惠体 R" panose="00020600040101010101" charset="-122"/>
              </a:endParaRPr>
            </a:p>
            <a:p>
              <a:pPr>
                <a:lnSpc>
                  <a:spcPct val="150000"/>
                </a:lnSpc>
              </a:pPr>
              <a:r>
                <a:rPr lang="zh-CN" altLang="en-US" sz="1200" dirty="0">
                  <a:solidFill>
                    <a:schemeClr val="tx1">
                      <a:lumMod val="75000"/>
                      <a:lumOff val="25000"/>
                    </a:schemeClr>
                  </a:solidFill>
                  <a:latin typeface="阿里巴巴普惠体 R" panose="00020600040101010101" charset="-122"/>
                  <a:ea typeface="阿里巴巴普惠体 R" panose="00020600040101010101" charset="-122"/>
                  <a:cs typeface="阿里巴巴普惠体 R" panose="00020600040101010101" charset="-122"/>
                </a:rPr>
                <a:t>本单击此处键入文本单击此处键入</a:t>
              </a:r>
              <a:endParaRPr lang="en-US" altLang="zh-CN" sz="1200" dirty="0">
                <a:solidFill>
                  <a:schemeClr val="tx1">
                    <a:lumMod val="75000"/>
                    <a:lumOff val="25000"/>
                  </a:schemeClr>
                </a:solidFill>
                <a:latin typeface="阿里巴巴普惠体 R" panose="00020600040101010101" charset="-122"/>
                <a:ea typeface="阿里巴巴普惠体 R" panose="00020600040101010101" charset="-122"/>
                <a:cs typeface="阿里巴巴普惠体 R" panose="00020600040101010101" charset="-122"/>
              </a:endParaRPr>
            </a:p>
            <a:p>
              <a:pPr>
                <a:lnSpc>
                  <a:spcPct val="150000"/>
                </a:lnSpc>
              </a:pPr>
              <a:r>
                <a:rPr lang="zh-CN" altLang="en-US" sz="1200" dirty="0">
                  <a:solidFill>
                    <a:schemeClr val="tx1">
                      <a:lumMod val="75000"/>
                      <a:lumOff val="25000"/>
                    </a:schemeClr>
                  </a:solidFill>
                  <a:latin typeface="阿里巴巴普惠体 R" panose="00020600040101010101" charset="-122"/>
                  <a:ea typeface="阿里巴巴普惠体 R" panose="00020600040101010101" charset="-122"/>
                  <a:cs typeface="阿里巴巴普惠体 R" panose="00020600040101010101" charset="-122"/>
                </a:rPr>
                <a:t>文本单击单击此处键入文本单击</a:t>
              </a:r>
              <a:endParaRPr lang="en-US" altLang="zh-CN" sz="1200" dirty="0">
                <a:solidFill>
                  <a:schemeClr val="tx1">
                    <a:lumMod val="75000"/>
                    <a:lumOff val="25000"/>
                  </a:schemeClr>
                </a:solidFill>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17" name="组合 16"/>
          <p:cNvGrpSpPr/>
          <p:nvPr/>
        </p:nvGrpSpPr>
        <p:grpSpPr>
          <a:xfrm>
            <a:off x="8371464" y="2035629"/>
            <a:ext cx="2797192" cy="3214088"/>
            <a:chOff x="8371464" y="2035629"/>
            <a:chExt cx="2797192" cy="3214088"/>
          </a:xfrm>
        </p:grpSpPr>
        <p:sp>
          <p:nvSpPr>
            <p:cNvPr id="18" name="圆角矩形 7"/>
            <p:cNvSpPr/>
            <p:nvPr/>
          </p:nvSpPr>
          <p:spPr>
            <a:xfrm>
              <a:off x="9049884" y="2035629"/>
              <a:ext cx="1440357" cy="1440354"/>
            </a:xfrm>
            <a:prstGeom prst="ellipse">
              <a:avLst/>
            </a:prstGeom>
            <a:gradFill flip="none" rotWithShape="1">
              <a:gsLst>
                <a:gs pos="0">
                  <a:srgbClr val="E3F0F9"/>
                </a:gs>
                <a:gs pos="70000">
                  <a:srgbClr val="008CDF"/>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242230"/>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9" name="椭圆 18"/>
            <p:cNvSpPr/>
            <p:nvPr/>
          </p:nvSpPr>
          <p:spPr>
            <a:xfrm>
              <a:off x="9184158" y="2169902"/>
              <a:ext cx="1171813" cy="1171812"/>
            </a:xfrm>
            <a:prstGeom prst="ellipse">
              <a:avLst/>
            </a:prstGeom>
            <a:solidFill>
              <a:srgbClr val="242230"/>
            </a:solidFill>
            <a:ln w="12700" cap="flat">
              <a:noFill/>
              <a:miter lim="400000"/>
            </a:ln>
            <a:effectLst/>
          </p:spPr>
          <p:txBody>
            <a:bodyPr wrap="none" lIns="0" tIns="0" rIns="0" bIns="0" anchor="ctr">
              <a:normAutofit/>
            </a:bodyPr>
            <a:lstStyle/>
            <a:p>
              <a:pPr algn="ctr"/>
              <a:endPar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20" name="椭圆 32"/>
            <p:cNvSpPr/>
            <p:nvPr/>
          </p:nvSpPr>
          <p:spPr>
            <a:xfrm>
              <a:off x="9508803" y="2514538"/>
              <a:ext cx="522516" cy="482536"/>
            </a:xfrm>
            <a:custGeom>
              <a:avLst/>
              <a:gdLst>
                <a:gd name="connsiteX0" fmla="*/ 186302 w 608697"/>
                <a:gd name="connsiteY0" fmla="*/ 63862 h 562124"/>
                <a:gd name="connsiteX1" fmla="*/ 204357 w 608697"/>
                <a:gd name="connsiteY1" fmla="*/ 81889 h 562124"/>
                <a:gd name="connsiteX2" fmla="*/ 186302 w 608697"/>
                <a:gd name="connsiteY2" fmla="*/ 99991 h 562124"/>
                <a:gd name="connsiteX3" fmla="*/ 99759 w 608697"/>
                <a:gd name="connsiteY3" fmla="*/ 186326 h 562124"/>
                <a:gd name="connsiteX4" fmla="*/ 81705 w 608697"/>
                <a:gd name="connsiteY4" fmla="*/ 204428 h 562124"/>
                <a:gd name="connsiteX5" fmla="*/ 63650 w 608697"/>
                <a:gd name="connsiteY5" fmla="*/ 186326 h 562124"/>
                <a:gd name="connsiteX6" fmla="*/ 186302 w 608697"/>
                <a:gd name="connsiteY6" fmla="*/ 63862 h 562124"/>
                <a:gd name="connsiteX7" fmla="*/ 175448 w 608697"/>
                <a:gd name="connsiteY7" fmla="*/ 36129 h 562124"/>
                <a:gd name="connsiteX8" fmla="*/ 36179 w 608697"/>
                <a:gd name="connsiteY8" fmla="*/ 175282 h 562124"/>
                <a:gd name="connsiteX9" fmla="*/ 276226 w 608697"/>
                <a:gd name="connsiteY9" fmla="*/ 490611 h 562124"/>
                <a:gd name="connsiteX10" fmla="*/ 276972 w 608697"/>
                <a:gd name="connsiteY10" fmla="*/ 491356 h 562124"/>
                <a:gd name="connsiteX11" fmla="*/ 304349 w 608697"/>
                <a:gd name="connsiteY11" fmla="*/ 518546 h 562124"/>
                <a:gd name="connsiteX12" fmla="*/ 331725 w 608697"/>
                <a:gd name="connsiteY12" fmla="*/ 491356 h 562124"/>
                <a:gd name="connsiteX13" fmla="*/ 332471 w 608697"/>
                <a:gd name="connsiteY13" fmla="*/ 490611 h 562124"/>
                <a:gd name="connsiteX14" fmla="*/ 572518 w 608697"/>
                <a:gd name="connsiteY14" fmla="*/ 175282 h 562124"/>
                <a:gd name="connsiteX15" fmla="*/ 433249 w 608697"/>
                <a:gd name="connsiteY15" fmla="*/ 36129 h 562124"/>
                <a:gd name="connsiteX16" fmla="*/ 318149 w 608697"/>
                <a:gd name="connsiteY16" fmla="*/ 89764 h 562124"/>
                <a:gd name="connsiteX17" fmla="*/ 304349 w 608697"/>
                <a:gd name="connsiteY17" fmla="*/ 96170 h 562124"/>
                <a:gd name="connsiteX18" fmla="*/ 290548 w 608697"/>
                <a:gd name="connsiteY18" fmla="*/ 89764 h 562124"/>
                <a:gd name="connsiteX19" fmla="*/ 175448 w 608697"/>
                <a:gd name="connsiteY19" fmla="*/ 36129 h 562124"/>
                <a:gd name="connsiteX20" fmla="*/ 175448 w 608697"/>
                <a:gd name="connsiteY20" fmla="*/ 0 h 562124"/>
                <a:gd name="connsiteX21" fmla="*/ 304349 w 608697"/>
                <a:gd name="connsiteY21" fmla="*/ 51847 h 562124"/>
                <a:gd name="connsiteX22" fmla="*/ 433249 w 608697"/>
                <a:gd name="connsiteY22" fmla="*/ 0 h 562124"/>
                <a:gd name="connsiteX23" fmla="*/ 608697 w 608697"/>
                <a:gd name="connsiteY23" fmla="*/ 175282 h 562124"/>
                <a:gd name="connsiteX24" fmla="*/ 537309 w 608697"/>
                <a:gd name="connsiteY24" fmla="*/ 342593 h 562124"/>
                <a:gd name="connsiteX25" fmla="*/ 356864 w 608697"/>
                <a:gd name="connsiteY25" fmla="*/ 517354 h 562124"/>
                <a:gd name="connsiteX26" fmla="*/ 317104 w 608697"/>
                <a:gd name="connsiteY26" fmla="*/ 556835 h 562124"/>
                <a:gd name="connsiteX27" fmla="*/ 304349 w 608697"/>
                <a:gd name="connsiteY27" fmla="*/ 562124 h 562124"/>
                <a:gd name="connsiteX28" fmla="*/ 291593 w 608697"/>
                <a:gd name="connsiteY28" fmla="*/ 556835 h 562124"/>
                <a:gd name="connsiteX29" fmla="*/ 251834 w 608697"/>
                <a:gd name="connsiteY29" fmla="*/ 517354 h 562124"/>
                <a:gd name="connsiteX30" fmla="*/ 71388 w 608697"/>
                <a:gd name="connsiteY30" fmla="*/ 342593 h 562124"/>
                <a:gd name="connsiteX31" fmla="*/ 0 w 608697"/>
                <a:gd name="connsiteY31" fmla="*/ 175282 h 562124"/>
                <a:gd name="connsiteX32" fmla="*/ 175448 w 608697"/>
                <a:gd name="connsiteY32" fmla="*/ 0 h 562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8697" h="562124">
                  <a:moveTo>
                    <a:pt x="186302" y="63862"/>
                  </a:moveTo>
                  <a:cubicBezTo>
                    <a:pt x="196225" y="63862"/>
                    <a:pt x="204357" y="71907"/>
                    <a:pt x="204357" y="81889"/>
                  </a:cubicBezTo>
                  <a:cubicBezTo>
                    <a:pt x="204357" y="91871"/>
                    <a:pt x="196300" y="99991"/>
                    <a:pt x="186302" y="99991"/>
                  </a:cubicBezTo>
                  <a:cubicBezTo>
                    <a:pt x="137808" y="99991"/>
                    <a:pt x="99759" y="137907"/>
                    <a:pt x="99759" y="186326"/>
                  </a:cubicBezTo>
                  <a:cubicBezTo>
                    <a:pt x="99759" y="196308"/>
                    <a:pt x="91702" y="204428"/>
                    <a:pt x="81705" y="204428"/>
                  </a:cubicBezTo>
                  <a:cubicBezTo>
                    <a:pt x="71708" y="204428"/>
                    <a:pt x="63650" y="196308"/>
                    <a:pt x="63650" y="186326"/>
                  </a:cubicBezTo>
                  <a:cubicBezTo>
                    <a:pt x="63650" y="117645"/>
                    <a:pt x="117516" y="63862"/>
                    <a:pt x="186302" y="63862"/>
                  </a:cubicBezTo>
                  <a:close/>
                  <a:moveTo>
                    <a:pt x="175448" y="36129"/>
                  </a:moveTo>
                  <a:cubicBezTo>
                    <a:pt x="97347" y="36129"/>
                    <a:pt x="36179" y="97213"/>
                    <a:pt x="36179" y="175282"/>
                  </a:cubicBezTo>
                  <a:cubicBezTo>
                    <a:pt x="36179" y="273687"/>
                    <a:pt x="122933" y="355182"/>
                    <a:pt x="276226" y="490611"/>
                  </a:cubicBezTo>
                  <a:cubicBezTo>
                    <a:pt x="276450" y="490834"/>
                    <a:pt x="276748" y="491132"/>
                    <a:pt x="276972" y="491356"/>
                  </a:cubicBezTo>
                  <a:lnTo>
                    <a:pt x="304349" y="518546"/>
                  </a:lnTo>
                  <a:lnTo>
                    <a:pt x="331725" y="491356"/>
                  </a:lnTo>
                  <a:cubicBezTo>
                    <a:pt x="331949" y="491132"/>
                    <a:pt x="332247" y="490834"/>
                    <a:pt x="332471" y="490611"/>
                  </a:cubicBezTo>
                  <a:cubicBezTo>
                    <a:pt x="485764" y="355182"/>
                    <a:pt x="572518" y="273762"/>
                    <a:pt x="572518" y="175282"/>
                  </a:cubicBezTo>
                  <a:cubicBezTo>
                    <a:pt x="572518" y="97213"/>
                    <a:pt x="511350" y="36129"/>
                    <a:pt x="433249" y="36129"/>
                  </a:cubicBezTo>
                  <a:cubicBezTo>
                    <a:pt x="390282" y="36129"/>
                    <a:pt x="346196" y="56689"/>
                    <a:pt x="318149" y="89764"/>
                  </a:cubicBezTo>
                  <a:cubicBezTo>
                    <a:pt x="314717" y="93861"/>
                    <a:pt x="309645" y="96170"/>
                    <a:pt x="304349" y="96170"/>
                  </a:cubicBezTo>
                  <a:cubicBezTo>
                    <a:pt x="299052" y="96170"/>
                    <a:pt x="293980" y="93861"/>
                    <a:pt x="290548" y="89764"/>
                  </a:cubicBezTo>
                  <a:cubicBezTo>
                    <a:pt x="262501" y="56689"/>
                    <a:pt x="218415" y="36129"/>
                    <a:pt x="175448" y="36129"/>
                  </a:cubicBezTo>
                  <a:close/>
                  <a:moveTo>
                    <a:pt x="175448" y="0"/>
                  </a:moveTo>
                  <a:cubicBezTo>
                    <a:pt x="222891" y="0"/>
                    <a:pt x="269736" y="19145"/>
                    <a:pt x="304349" y="51847"/>
                  </a:cubicBezTo>
                  <a:cubicBezTo>
                    <a:pt x="338961" y="19145"/>
                    <a:pt x="385807" y="0"/>
                    <a:pt x="433249" y="0"/>
                  </a:cubicBezTo>
                  <a:cubicBezTo>
                    <a:pt x="531640" y="0"/>
                    <a:pt x="608697" y="77026"/>
                    <a:pt x="608697" y="175282"/>
                  </a:cubicBezTo>
                  <a:cubicBezTo>
                    <a:pt x="608697" y="230258"/>
                    <a:pt x="586020" y="283446"/>
                    <a:pt x="537309" y="342593"/>
                  </a:cubicBezTo>
                  <a:cubicBezTo>
                    <a:pt x="494865" y="394291"/>
                    <a:pt x="435711" y="447628"/>
                    <a:pt x="356864" y="517354"/>
                  </a:cubicBezTo>
                  <a:lnTo>
                    <a:pt x="317104" y="556835"/>
                  </a:lnTo>
                  <a:cubicBezTo>
                    <a:pt x="313598" y="560336"/>
                    <a:pt x="308973" y="562124"/>
                    <a:pt x="304349" y="562124"/>
                  </a:cubicBezTo>
                  <a:cubicBezTo>
                    <a:pt x="299724" y="562124"/>
                    <a:pt x="295099" y="560336"/>
                    <a:pt x="291593" y="556835"/>
                  </a:cubicBezTo>
                  <a:lnTo>
                    <a:pt x="251834" y="517354"/>
                  </a:lnTo>
                  <a:cubicBezTo>
                    <a:pt x="172986" y="447628"/>
                    <a:pt x="113832" y="394291"/>
                    <a:pt x="71388" y="342593"/>
                  </a:cubicBezTo>
                  <a:cubicBezTo>
                    <a:pt x="22677" y="283446"/>
                    <a:pt x="0" y="230258"/>
                    <a:pt x="0" y="175282"/>
                  </a:cubicBezTo>
                  <a:cubicBezTo>
                    <a:pt x="0" y="77026"/>
                    <a:pt x="77057" y="0"/>
                    <a:pt x="17544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dirty="0">
                <a:latin typeface="阿里巴巴普惠体 R" panose="00020600040101010101" charset="-122"/>
                <a:ea typeface="阿里巴巴普惠体 R" panose="00020600040101010101" charset="-122"/>
                <a:cs typeface="阿里巴巴普惠体 R" panose="00020600040101010101" charset="-122"/>
              </a:endParaRPr>
            </a:p>
          </p:txBody>
        </p:sp>
        <p:sp>
          <p:nvSpPr>
            <p:cNvPr id="21" name="矩形 20"/>
            <p:cNvSpPr/>
            <p:nvPr/>
          </p:nvSpPr>
          <p:spPr>
            <a:xfrm>
              <a:off x="8687070" y="3850939"/>
              <a:ext cx="2165978" cy="523220"/>
            </a:xfrm>
            <a:prstGeom prst="rect">
              <a:avLst/>
            </a:prstGeom>
          </p:spPr>
          <p:txBody>
            <a:bodyPr wrap="none">
              <a:spAutoFit/>
            </a:bodyPr>
            <a:lstStyle/>
            <a:p>
              <a:pPr algn="ctr"/>
              <a:r>
                <a:rPr lang="zh-CN" altLang="en-US" sz="2800" dirty="0">
                  <a:gradFill>
                    <a:gsLst>
                      <a:gs pos="70000">
                        <a:srgbClr val="008CDF"/>
                      </a:gs>
                      <a:gs pos="0">
                        <a:srgbClr val="E3F0F9"/>
                      </a:gs>
                    </a:gsLst>
                    <a:lin ang="2700000" scaled="1"/>
                  </a:gradFill>
                  <a:latin typeface="阿里巴巴普惠体 R" panose="00020600040101010101" charset="-122"/>
                  <a:ea typeface="阿里巴巴普惠体 R" panose="00020600040101010101" charset="-122"/>
                  <a:cs typeface="阿里巴巴普惠体 R" panose="00020600040101010101" charset="-122"/>
                </a:rPr>
                <a:t>标题文字添加</a:t>
              </a:r>
            </a:p>
          </p:txBody>
        </p:sp>
        <p:sp>
          <p:nvSpPr>
            <p:cNvPr id="22" name="文本框 21"/>
            <p:cNvSpPr txBox="1"/>
            <p:nvPr/>
          </p:nvSpPr>
          <p:spPr>
            <a:xfrm>
              <a:off x="8371464" y="4355113"/>
              <a:ext cx="2797192" cy="894604"/>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14000"/>
                </a:lnSpc>
                <a:defRPr sz="800">
                  <a:gradFill flip="none" rotWithShape="1">
                    <a:gsLst>
                      <a:gs pos="48000">
                        <a:schemeClr val="bg1">
                          <a:lumMod val="95000"/>
                        </a:schemeClr>
                      </a:gs>
                      <a:gs pos="0">
                        <a:schemeClr val="bg1">
                          <a:lumMod val="75000"/>
                        </a:schemeClr>
                      </a:gs>
                      <a:gs pos="100000">
                        <a:srgbClr val="242230"/>
                      </a:gs>
                    </a:gsLst>
                    <a:lin ang="2700000" scaled="1"/>
                    <a:tileRect/>
                  </a:gradFill>
                  <a:latin typeface="Century Gothic" panose="020B0502020202020204" pitchFamily="34" charset="0"/>
                  <a:ea typeface="+mj-ea"/>
                </a:defRPr>
              </a:lvl1pPr>
            </a:lstStyle>
            <a:p>
              <a:pPr lvl="0">
                <a:lnSpc>
                  <a:spcPct val="150000"/>
                </a:lnSpc>
              </a:pPr>
              <a:r>
                <a:rPr lang="zh-CN" altLang="en-US" sz="1200" dirty="0">
                  <a:solidFill>
                    <a:prstClr val="black">
                      <a:lumMod val="75000"/>
                      <a:lumOff val="25000"/>
                    </a:prstClr>
                  </a:solidFill>
                  <a:latin typeface="阿里巴巴普惠体 R" panose="00020600040101010101" charset="-122"/>
                  <a:ea typeface="阿里巴巴普惠体 R" panose="00020600040101010101" charset="-122"/>
                  <a:cs typeface="阿里巴巴普惠体 R" panose="00020600040101010101" charset="-122"/>
                </a:rPr>
                <a:t>单击此处键入文本单击此处键入文</a:t>
              </a:r>
              <a:endParaRPr lang="en-US" altLang="zh-CN" sz="1200" dirty="0">
                <a:solidFill>
                  <a:prstClr val="black">
                    <a:lumMod val="75000"/>
                    <a:lumOff val="25000"/>
                  </a:prstClr>
                </a:solidFill>
                <a:latin typeface="阿里巴巴普惠体 R" panose="00020600040101010101" charset="-122"/>
                <a:ea typeface="阿里巴巴普惠体 R" panose="00020600040101010101" charset="-122"/>
                <a:cs typeface="阿里巴巴普惠体 R" panose="00020600040101010101" charset="-122"/>
              </a:endParaRPr>
            </a:p>
            <a:p>
              <a:pPr lvl="0">
                <a:lnSpc>
                  <a:spcPct val="150000"/>
                </a:lnSpc>
              </a:pPr>
              <a:r>
                <a:rPr lang="zh-CN" altLang="en-US" sz="1200" dirty="0">
                  <a:solidFill>
                    <a:prstClr val="black">
                      <a:lumMod val="75000"/>
                      <a:lumOff val="25000"/>
                    </a:prstClr>
                  </a:solidFill>
                  <a:latin typeface="阿里巴巴普惠体 R" panose="00020600040101010101" charset="-122"/>
                  <a:ea typeface="阿里巴巴普惠体 R" panose="00020600040101010101" charset="-122"/>
                  <a:cs typeface="阿里巴巴普惠体 R" panose="00020600040101010101" charset="-122"/>
                </a:rPr>
                <a:t>本单击此处键入文本单击此处键入</a:t>
              </a:r>
              <a:endParaRPr lang="en-US" altLang="zh-CN" sz="1200" dirty="0">
                <a:solidFill>
                  <a:prstClr val="black">
                    <a:lumMod val="75000"/>
                    <a:lumOff val="25000"/>
                  </a:prstClr>
                </a:solidFill>
                <a:latin typeface="阿里巴巴普惠体 R" panose="00020600040101010101" charset="-122"/>
                <a:ea typeface="阿里巴巴普惠体 R" panose="00020600040101010101" charset="-122"/>
                <a:cs typeface="阿里巴巴普惠体 R" panose="00020600040101010101" charset="-122"/>
              </a:endParaRPr>
            </a:p>
            <a:p>
              <a:pPr lvl="0">
                <a:lnSpc>
                  <a:spcPct val="150000"/>
                </a:lnSpc>
              </a:pPr>
              <a:r>
                <a:rPr lang="zh-CN" altLang="en-US" sz="1200" dirty="0">
                  <a:solidFill>
                    <a:prstClr val="black">
                      <a:lumMod val="75000"/>
                      <a:lumOff val="25000"/>
                    </a:prstClr>
                  </a:solidFill>
                  <a:latin typeface="阿里巴巴普惠体 R" panose="00020600040101010101" charset="-122"/>
                  <a:ea typeface="阿里巴巴普惠体 R" panose="00020600040101010101" charset="-122"/>
                  <a:cs typeface="阿里巴巴普惠体 R" panose="00020600040101010101" charset="-122"/>
                </a:rPr>
                <a:t>文本单击单击此处键入文本单击</a:t>
              </a:r>
              <a:endParaRPr lang="en-US" altLang="zh-CN" sz="1200" dirty="0">
                <a:solidFill>
                  <a:prstClr val="black">
                    <a:lumMod val="75000"/>
                    <a:lumOff val="25000"/>
                  </a:prstClr>
                </a:solidFill>
                <a:latin typeface="阿里巴巴普惠体 R" panose="00020600040101010101" charset="-122"/>
                <a:ea typeface="阿里巴巴普惠体 R" panose="00020600040101010101" charset="-122"/>
                <a:cs typeface="阿里巴巴普惠体 R" panose="00020600040101010101"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1000"/>
                                        <p:tgtEl>
                                          <p:spTgt spid="36"/>
                                        </p:tgtEl>
                                      </p:cBhvr>
                                    </p:animEffect>
                                    <p:anim calcmode="lin" valueType="num">
                                      <p:cBhvr>
                                        <p:cTn id="8" dur="1000" fill="hold"/>
                                        <p:tgtEl>
                                          <p:spTgt spid="36"/>
                                        </p:tgtEl>
                                        <p:attrNameLst>
                                          <p:attrName>ppt_x</p:attrName>
                                        </p:attrNameLst>
                                      </p:cBhvr>
                                      <p:tavLst>
                                        <p:tav tm="0">
                                          <p:val>
                                            <p:strVal val="#ppt_x"/>
                                          </p:val>
                                        </p:tav>
                                        <p:tav tm="100000">
                                          <p:val>
                                            <p:strVal val="#ppt_x"/>
                                          </p:val>
                                        </p:tav>
                                      </p:tavLst>
                                    </p:anim>
                                    <p:anim calcmode="lin" valueType="num">
                                      <p:cBhvr>
                                        <p:cTn id="9" dur="1000" fill="hold"/>
                                        <p:tgtEl>
                                          <p:spTgt spid="3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1000"/>
                                        <p:tgtEl>
                                          <p:spTgt spid="37"/>
                                        </p:tgtEl>
                                      </p:cBhvr>
                                    </p:animEffect>
                                    <p:anim calcmode="lin" valueType="num">
                                      <p:cBhvr>
                                        <p:cTn id="13" dur="1000" fill="hold"/>
                                        <p:tgtEl>
                                          <p:spTgt spid="37"/>
                                        </p:tgtEl>
                                        <p:attrNameLst>
                                          <p:attrName>ppt_x</p:attrName>
                                        </p:attrNameLst>
                                      </p:cBhvr>
                                      <p:tavLst>
                                        <p:tav tm="0">
                                          <p:val>
                                            <p:strVal val="#ppt_x"/>
                                          </p:val>
                                        </p:tav>
                                        <p:tav tm="100000">
                                          <p:val>
                                            <p:strVal val="#ppt_x"/>
                                          </p:val>
                                        </p:tav>
                                      </p:tavLst>
                                    </p:anim>
                                    <p:anim calcmode="lin" valueType="num">
                                      <p:cBhvr>
                                        <p:cTn id="14" dur="1000" fill="hold"/>
                                        <p:tgtEl>
                                          <p:spTgt spid="37"/>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anim calcmode="lin" valueType="num">
                                      <p:cBhvr>
                                        <p:cTn id="19" dur="500" fill="hold"/>
                                        <p:tgtEl>
                                          <p:spTgt spid="11"/>
                                        </p:tgtEl>
                                        <p:attrNameLst>
                                          <p:attrName>ppt_x</p:attrName>
                                        </p:attrNameLst>
                                      </p:cBhvr>
                                      <p:tavLst>
                                        <p:tav tm="0">
                                          <p:val>
                                            <p:strVal val="#ppt_x"/>
                                          </p:val>
                                        </p:tav>
                                        <p:tav tm="100000">
                                          <p:val>
                                            <p:strVal val="#ppt_x"/>
                                          </p:val>
                                        </p:tav>
                                      </p:tavLst>
                                    </p:anim>
                                    <p:anim calcmode="lin" valueType="num">
                                      <p:cBhvr>
                                        <p:cTn id="20" dur="500" fill="hold"/>
                                        <p:tgtEl>
                                          <p:spTgt spid="11"/>
                                        </p:tgtEl>
                                        <p:attrNameLst>
                                          <p:attrName>ppt_y</p:attrName>
                                        </p:attrNameLst>
                                      </p:cBhvr>
                                      <p:tavLst>
                                        <p:tav tm="0">
                                          <p:val>
                                            <p:strVal val="#ppt_y+.1"/>
                                          </p:val>
                                        </p:tav>
                                        <p:tav tm="100000">
                                          <p:val>
                                            <p:strVal val="#ppt_y"/>
                                          </p:val>
                                        </p:tav>
                                      </p:tavLst>
                                    </p:anim>
                                  </p:childTnLst>
                                </p:cTn>
                              </p:par>
                            </p:childTnLst>
                          </p:cTn>
                        </p:par>
                        <p:par>
                          <p:cTn id="21" fill="hold">
                            <p:stCondLst>
                              <p:cond delay="1500"/>
                            </p:stCondLst>
                            <p:childTnLst>
                              <p:par>
                                <p:cTn id="22" presetID="42" presetClass="entr" presetSubtype="0" fill="hold"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anim calcmode="lin" valueType="num">
                                      <p:cBhvr>
                                        <p:cTn id="25" dur="500" fill="hold"/>
                                        <p:tgtEl>
                                          <p:spTgt spid="7"/>
                                        </p:tgtEl>
                                        <p:attrNameLst>
                                          <p:attrName>ppt_x</p:attrName>
                                        </p:attrNameLst>
                                      </p:cBhvr>
                                      <p:tavLst>
                                        <p:tav tm="0">
                                          <p:val>
                                            <p:strVal val="#ppt_x"/>
                                          </p:val>
                                        </p:tav>
                                        <p:tav tm="100000">
                                          <p:val>
                                            <p:strVal val="#ppt_x"/>
                                          </p:val>
                                        </p:tav>
                                      </p:tavLst>
                                    </p:anim>
                                    <p:anim calcmode="lin" valueType="num">
                                      <p:cBhvr>
                                        <p:cTn id="26" dur="500" fill="hold"/>
                                        <p:tgtEl>
                                          <p:spTgt spid="7"/>
                                        </p:tgtEl>
                                        <p:attrNameLst>
                                          <p:attrName>ppt_y</p:attrName>
                                        </p:attrNameLst>
                                      </p:cBhvr>
                                      <p:tavLst>
                                        <p:tav tm="0">
                                          <p:val>
                                            <p:strVal val="#ppt_y+.1"/>
                                          </p:val>
                                        </p:tav>
                                        <p:tav tm="100000">
                                          <p:val>
                                            <p:strVal val="#ppt_y"/>
                                          </p:val>
                                        </p:tav>
                                      </p:tavLst>
                                    </p:anim>
                                  </p:childTnLst>
                                </p:cTn>
                              </p:par>
                            </p:childTnLst>
                          </p:cTn>
                        </p:par>
                        <p:par>
                          <p:cTn id="27" fill="hold">
                            <p:stCondLst>
                              <p:cond delay="2000"/>
                            </p:stCondLst>
                            <p:childTnLst>
                              <p:par>
                                <p:cTn id="28" presetID="42" presetClass="entr" presetSubtype="0" fill="hold" nodeType="after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500"/>
                                        <p:tgtEl>
                                          <p:spTgt spid="17"/>
                                        </p:tgtEl>
                                      </p:cBhvr>
                                    </p:animEffect>
                                    <p:anim calcmode="lin" valueType="num">
                                      <p:cBhvr>
                                        <p:cTn id="31" dur="500" fill="hold"/>
                                        <p:tgtEl>
                                          <p:spTgt spid="17"/>
                                        </p:tgtEl>
                                        <p:attrNameLst>
                                          <p:attrName>ppt_x</p:attrName>
                                        </p:attrNameLst>
                                      </p:cBhvr>
                                      <p:tavLst>
                                        <p:tav tm="0">
                                          <p:val>
                                            <p:strVal val="#ppt_x"/>
                                          </p:val>
                                        </p:tav>
                                        <p:tav tm="100000">
                                          <p:val>
                                            <p:strVal val="#ppt_x"/>
                                          </p:val>
                                        </p:tav>
                                      </p:tavLst>
                                    </p:anim>
                                    <p:anim calcmode="lin" valueType="num">
                                      <p:cBhvr>
                                        <p:cTn id="32" dur="5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ChangeArrowheads="1"/>
          </p:cNvSpPr>
          <p:nvPr/>
        </p:nvSpPr>
        <p:spPr bwMode="auto">
          <a:xfrm>
            <a:off x="0" y="1"/>
            <a:ext cx="12192000" cy="3429000"/>
          </a:xfrm>
          <a:prstGeom prst="rect">
            <a:avLst/>
          </a:prstGeom>
          <a:gradFill>
            <a:gsLst>
              <a:gs pos="100000">
                <a:srgbClr val="0070C0"/>
              </a:gs>
              <a:gs pos="0">
                <a:srgbClr val="00B0F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阿里巴巴普惠体 R" panose="00020600040101010101" charset="-122"/>
              <a:ea typeface="阿里巴巴普惠体 R" panose="00020600040101010101" charset="-122"/>
              <a:cs typeface="阿里巴巴普惠体 R" panose="00020600040101010101" charset="-122"/>
            </a:endParaRPr>
          </a:p>
        </p:txBody>
      </p:sp>
      <p:sp>
        <p:nvSpPr>
          <p:cNvPr id="8" name="矩形 7"/>
          <p:cNvSpPr/>
          <p:nvPr/>
        </p:nvSpPr>
        <p:spPr>
          <a:xfrm>
            <a:off x="355600" y="281668"/>
            <a:ext cx="11480800" cy="6294664"/>
          </a:xfrm>
          <a:prstGeom prst="rect">
            <a:avLst/>
          </a:prstGeom>
          <a:solidFill>
            <a:srgbClr val="F7FBFE"/>
          </a:solidFill>
          <a:ln>
            <a:noFill/>
          </a:ln>
          <a:effectLst>
            <a:outerShdw blurRad="63500" sx="101000" sy="101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思源黑体 CN Regular" panose="020B0500000000000000" pitchFamily="34" charset="-122"/>
              <a:cs typeface="阿里巴巴普惠体 R" panose="00020600040101010101" charset="-122"/>
            </a:endParaRPr>
          </a:p>
        </p:txBody>
      </p:sp>
      <p:sp>
        <p:nvSpPr>
          <p:cNvPr id="36" name="文本框 35"/>
          <p:cNvSpPr txBox="1"/>
          <p:nvPr/>
        </p:nvSpPr>
        <p:spPr>
          <a:xfrm>
            <a:off x="2002971" y="452493"/>
            <a:ext cx="8186058" cy="646331"/>
          </a:xfrm>
          <a:prstGeom prst="rect">
            <a:avLst/>
          </a:prstGeom>
          <a:noFill/>
        </p:spPr>
        <p:txBody>
          <a:bodyPr wrap="square" rtlCol="0">
            <a:spAutoFit/>
          </a:bodyPr>
          <a:lstStyle/>
          <a:p>
            <a:pPr algn="ctr">
              <a:tabLst>
                <a:tab pos="261620" algn="l"/>
              </a:tabLst>
            </a:pPr>
            <a:r>
              <a:rPr lang="zh-CN" altLang="en-US" sz="3600" dirty="0">
                <a:ln w="19050">
                  <a:noFill/>
                </a:ln>
                <a:solidFill>
                  <a:srgbClr val="00A8E7"/>
                </a:solidFill>
                <a:latin typeface="站酷小薇LOGO体" panose="02010600010101010101" pitchFamily="2" charset="-122"/>
                <a:ea typeface="站酷小薇LOGO体" panose="02010600010101010101" pitchFamily="2" charset="-122"/>
                <a:cs typeface="阿里巴巴普惠体 R" panose="00020600040101010101" charset="-122"/>
              </a:rPr>
              <a:t>添加标题内容</a:t>
            </a:r>
          </a:p>
        </p:txBody>
      </p:sp>
      <p:sp>
        <p:nvSpPr>
          <p:cNvPr id="37" name="矩形 36"/>
          <p:cNvSpPr/>
          <p:nvPr/>
        </p:nvSpPr>
        <p:spPr>
          <a:xfrm>
            <a:off x="4021986" y="1096670"/>
            <a:ext cx="4226664" cy="355034"/>
          </a:xfrm>
          <a:prstGeom prst="rect">
            <a:avLst/>
          </a:prstGeom>
        </p:spPr>
        <p:txBody>
          <a:bodyPr wrap="square">
            <a:spAutoFit/>
          </a:bodyPr>
          <a:lstStyle/>
          <a:p>
            <a:pPr algn="ctr">
              <a:lnSpc>
                <a:spcPct val="150000"/>
              </a:lnSpc>
              <a:defRPr/>
            </a:pPr>
            <a:r>
              <a:rPr lang="en-US" altLang="zh-CN" sz="600" kern="0" dirty="0">
                <a:ea typeface="阿里巴巴普惠体 R" panose="00020600040101010101" charset="-122"/>
                <a:cs typeface="阿里巴巴普惠体 R" panose="00020600040101010101" charset="-122"/>
              </a:rPr>
              <a:t>PLEASE ENTER YOUR DETAILED TEXT HERE, THE CONTENT SHOULD BE CONCISE AND CLEAR, CONCISE AND CONCISE DO NOT NEED TOO MUCH TEXT MODIFICATION AND EXPRESSION</a:t>
            </a:r>
            <a:r>
              <a:rPr lang="zh-CN" altLang="en-US" sz="600" kern="0" dirty="0">
                <a:ea typeface="阿里巴巴普惠体 R" panose="00020600040101010101" charset="-122"/>
                <a:cs typeface="阿里巴巴普惠体 R" panose="00020600040101010101" charset="-122"/>
              </a:rPr>
              <a:t>。</a:t>
            </a:r>
          </a:p>
        </p:txBody>
      </p:sp>
      <p:sp>
        <p:nvSpPr>
          <p:cNvPr id="7" name="Freeform: Shape 1"/>
          <p:cNvSpPr/>
          <p:nvPr/>
        </p:nvSpPr>
        <p:spPr>
          <a:xfrm>
            <a:off x="3218380" y="2697851"/>
            <a:ext cx="383390" cy="384212"/>
          </a:xfrm>
          <a:custGeom>
            <a:avLst/>
            <a:gdLst/>
            <a:ahLst/>
            <a:cxnLst>
              <a:cxn ang="0">
                <a:pos x="wd2" y="hd2"/>
              </a:cxn>
              <a:cxn ang="5400000">
                <a:pos x="wd2" y="hd2"/>
              </a:cxn>
              <a:cxn ang="10800000">
                <a:pos x="wd2" y="hd2"/>
              </a:cxn>
              <a:cxn ang="16200000">
                <a:pos x="wd2" y="hd2"/>
              </a:cxn>
            </a:cxnLst>
            <a:rect l="0" t="0" r="r" b="b"/>
            <a:pathLst>
              <a:path w="21600" h="21600" extrusionOk="0">
                <a:moveTo>
                  <a:pt x="0" y="7344"/>
                </a:moveTo>
                <a:lnTo>
                  <a:pt x="7343" y="7344"/>
                </a:lnTo>
                <a:lnTo>
                  <a:pt x="7343" y="0"/>
                </a:lnTo>
                <a:lnTo>
                  <a:pt x="14255" y="0"/>
                </a:lnTo>
                <a:lnTo>
                  <a:pt x="14255" y="7344"/>
                </a:lnTo>
                <a:lnTo>
                  <a:pt x="21600" y="7344"/>
                </a:lnTo>
                <a:lnTo>
                  <a:pt x="21600" y="14256"/>
                </a:lnTo>
                <a:lnTo>
                  <a:pt x="14255" y="14256"/>
                </a:lnTo>
                <a:lnTo>
                  <a:pt x="14255" y="21600"/>
                </a:lnTo>
                <a:lnTo>
                  <a:pt x="7343" y="21600"/>
                </a:lnTo>
                <a:lnTo>
                  <a:pt x="7343" y="14256"/>
                </a:lnTo>
                <a:lnTo>
                  <a:pt x="0" y="14256"/>
                </a:lnTo>
                <a:cubicBezTo>
                  <a:pt x="0" y="14256"/>
                  <a:pt x="0" y="7344"/>
                  <a:pt x="0" y="7344"/>
                </a:cubicBezTo>
                <a:close/>
              </a:path>
            </a:pathLst>
          </a:custGeom>
          <a:solidFill>
            <a:schemeClr val="tx1">
              <a:lumMod val="50000"/>
              <a:lumOff val="50000"/>
            </a:schemeClr>
          </a:solidFill>
          <a:ln w="12700" cap="flat">
            <a:noFill/>
            <a:miter lim="400000"/>
          </a:ln>
          <a:effectLst/>
        </p:spPr>
        <p:txBody>
          <a:bodyPr wrap="none" lIns="0" tIns="0" rIns="0" bIns="0" anchor="ctr">
            <a:normAutofit/>
          </a:bodyPr>
          <a:lstStyle/>
          <a:p>
            <a:pPr algn="ctr"/>
            <a:endParaRPr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9" name="Freeform: Shape 2"/>
          <p:cNvSpPr/>
          <p:nvPr/>
        </p:nvSpPr>
        <p:spPr>
          <a:xfrm>
            <a:off x="5942655" y="2697851"/>
            <a:ext cx="383390" cy="384212"/>
          </a:xfrm>
          <a:custGeom>
            <a:avLst/>
            <a:gdLst/>
            <a:ahLst/>
            <a:cxnLst>
              <a:cxn ang="0">
                <a:pos x="wd2" y="hd2"/>
              </a:cxn>
              <a:cxn ang="5400000">
                <a:pos x="wd2" y="hd2"/>
              </a:cxn>
              <a:cxn ang="10800000">
                <a:pos x="wd2" y="hd2"/>
              </a:cxn>
              <a:cxn ang="16200000">
                <a:pos x="wd2" y="hd2"/>
              </a:cxn>
            </a:cxnLst>
            <a:rect l="0" t="0" r="r" b="b"/>
            <a:pathLst>
              <a:path w="21600" h="21600" extrusionOk="0">
                <a:moveTo>
                  <a:pt x="0" y="7344"/>
                </a:moveTo>
                <a:lnTo>
                  <a:pt x="7343" y="7344"/>
                </a:lnTo>
                <a:lnTo>
                  <a:pt x="7343" y="0"/>
                </a:lnTo>
                <a:lnTo>
                  <a:pt x="14255" y="0"/>
                </a:lnTo>
                <a:lnTo>
                  <a:pt x="14255" y="7344"/>
                </a:lnTo>
                <a:lnTo>
                  <a:pt x="21600" y="7344"/>
                </a:lnTo>
                <a:lnTo>
                  <a:pt x="21600" y="14256"/>
                </a:lnTo>
                <a:lnTo>
                  <a:pt x="14255" y="14256"/>
                </a:lnTo>
                <a:lnTo>
                  <a:pt x="14255" y="21600"/>
                </a:lnTo>
                <a:lnTo>
                  <a:pt x="7343" y="21600"/>
                </a:lnTo>
                <a:lnTo>
                  <a:pt x="7343" y="14256"/>
                </a:lnTo>
                <a:lnTo>
                  <a:pt x="0" y="14256"/>
                </a:lnTo>
                <a:cubicBezTo>
                  <a:pt x="0" y="14256"/>
                  <a:pt x="0" y="7344"/>
                  <a:pt x="0" y="7344"/>
                </a:cubicBezTo>
                <a:close/>
              </a:path>
            </a:pathLst>
          </a:custGeom>
          <a:solidFill>
            <a:schemeClr val="tx1">
              <a:lumMod val="50000"/>
              <a:lumOff val="50000"/>
            </a:schemeClr>
          </a:solidFill>
          <a:ln w="12700" cap="flat">
            <a:noFill/>
            <a:miter lim="400000"/>
          </a:ln>
          <a:effectLst/>
        </p:spPr>
        <p:txBody>
          <a:bodyPr wrap="none" lIns="0" tIns="0" rIns="0" bIns="0" anchor="ctr">
            <a:normAutofit/>
          </a:bodyPr>
          <a:lstStyle/>
          <a:p>
            <a:pPr algn="ctr"/>
            <a:endParaRPr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0" name="Freeform: Shape 3"/>
          <p:cNvSpPr/>
          <p:nvPr/>
        </p:nvSpPr>
        <p:spPr>
          <a:xfrm>
            <a:off x="8650462" y="2753798"/>
            <a:ext cx="339630" cy="2723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8640"/>
                </a:lnTo>
                <a:lnTo>
                  <a:pt x="0" y="8640"/>
                </a:lnTo>
                <a:cubicBezTo>
                  <a:pt x="0" y="8640"/>
                  <a:pt x="0" y="0"/>
                  <a:pt x="0" y="0"/>
                </a:cubicBezTo>
                <a:close/>
                <a:moveTo>
                  <a:pt x="0" y="12960"/>
                </a:moveTo>
                <a:lnTo>
                  <a:pt x="21600" y="12960"/>
                </a:lnTo>
                <a:lnTo>
                  <a:pt x="21600" y="21600"/>
                </a:lnTo>
                <a:lnTo>
                  <a:pt x="0" y="21600"/>
                </a:lnTo>
                <a:cubicBezTo>
                  <a:pt x="0" y="21600"/>
                  <a:pt x="0" y="12960"/>
                  <a:pt x="0" y="12960"/>
                </a:cubicBezTo>
                <a:close/>
              </a:path>
            </a:pathLst>
          </a:custGeom>
          <a:solidFill>
            <a:schemeClr val="tx1">
              <a:lumMod val="50000"/>
              <a:lumOff val="50000"/>
            </a:schemeClr>
          </a:solidFill>
          <a:ln w="12700" cap="flat">
            <a:noFill/>
            <a:miter lim="400000"/>
          </a:ln>
          <a:effectLst/>
        </p:spPr>
        <p:txBody>
          <a:bodyPr wrap="none" lIns="0" tIns="0" rIns="0" bIns="0" anchor="ctr">
            <a:normAutofit/>
          </a:bodyPr>
          <a:lstStyle/>
          <a:p>
            <a:pPr algn="ctr"/>
            <a:endParaRPr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p:txBody>
      </p:sp>
      <p:grpSp>
        <p:nvGrpSpPr>
          <p:cNvPr id="11" name="组合 10"/>
          <p:cNvGrpSpPr/>
          <p:nvPr/>
        </p:nvGrpSpPr>
        <p:grpSpPr>
          <a:xfrm>
            <a:off x="833099" y="2061690"/>
            <a:ext cx="2429670" cy="3403631"/>
            <a:chOff x="833099" y="2061690"/>
            <a:chExt cx="2429670" cy="3403631"/>
          </a:xfrm>
        </p:grpSpPr>
        <p:sp>
          <p:nvSpPr>
            <p:cNvPr id="12" name="Oval 7"/>
            <p:cNvSpPr/>
            <p:nvPr/>
          </p:nvSpPr>
          <p:spPr>
            <a:xfrm>
              <a:off x="1219668" y="2061690"/>
              <a:ext cx="1656536" cy="1656536"/>
            </a:xfrm>
            <a:prstGeom prst="ellipse">
              <a:avLst/>
            </a:prstGeom>
            <a:gradFill flip="none" rotWithShape="0">
              <a:gsLst>
                <a:gs pos="0">
                  <a:srgbClr val="E3F0F9"/>
                </a:gs>
                <a:gs pos="70000">
                  <a:srgbClr val="008CDF"/>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dirty="0">
                <a:solidFill>
                  <a:schemeClr val="lt1"/>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3" name="Oval 8"/>
            <p:cNvSpPr/>
            <p:nvPr/>
          </p:nvSpPr>
          <p:spPr>
            <a:xfrm>
              <a:off x="1359678" y="2201700"/>
              <a:ext cx="1376515" cy="1376516"/>
            </a:xfrm>
            <a:prstGeom prst="ellipse">
              <a:avLst/>
            </a:prstGeom>
            <a:solidFill>
              <a:srgbClr val="242230"/>
            </a:solidFill>
            <a:ln w="12700" cap="flat">
              <a:noFill/>
              <a:miter lim="400000"/>
            </a:ln>
            <a:effectLst/>
          </p:spPr>
          <p:txBody>
            <a:bodyPr wrap="none" lIns="0" tIns="0" rIns="0" bIns="0" anchor="ctr">
              <a:normAutofit/>
            </a:bodyPr>
            <a:lstStyle/>
            <a:p>
              <a:pPr algn="ctr"/>
              <a:endPar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4" name="椭圆 1"/>
            <p:cNvSpPr/>
            <p:nvPr/>
          </p:nvSpPr>
          <p:spPr>
            <a:xfrm>
              <a:off x="1705650" y="2544027"/>
              <a:ext cx="684570" cy="683453"/>
            </a:xfrm>
            <a:custGeom>
              <a:avLst/>
              <a:gdLst>
                <a:gd name="connsiteX0" fmla="*/ 140017 w 606581"/>
                <a:gd name="connsiteY0" fmla="*/ 411043 h 605592"/>
                <a:gd name="connsiteX1" fmla="*/ 178821 w 606581"/>
                <a:gd name="connsiteY1" fmla="*/ 427078 h 605592"/>
                <a:gd name="connsiteX2" fmla="*/ 178821 w 606581"/>
                <a:gd name="connsiteY2" fmla="*/ 504564 h 605592"/>
                <a:gd name="connsiteX3" fmla="*/ 93692 w 606581"/>
                <a:gd name="connsiteY3" fmla="*/ 589557 h 605592"/>
                <a:gd name="connsiteX4" fmla="*/ 54887 w 606581"/>
                <a:gd name="connsiteY4" fmla="*/ 605592 h 605592"/>
                <a:gd name="connsiteX5" fmla="*/ 16083 w 606581"/>
                <a:gd name="connsiteY5" fmla="*/ 589557 h 605592"/>
                <a:gd name="connsiteX6" fmla="*/ 16083 w 606581"/>
                <a:gd name="connsiteY6" fmla="*/ 511979 h 605592"/>
                <a:gd name="connsiteX7" fmla="*/ 101212 w 606581"/>
                <a:gd name="connsiteY7" fmla="*/ 427078 h 605592"/>
                <a:gd name="connsiteX8" fmla="*/ 140017 w 606581"/>
                <a:gd name="connsiteY8" fmla="*/ 411043 h 605592"/>
                <a:gd name="connsiteX9" fmla="*/ 382501 w 606581"/>
                <a:gd name="connsiteY9" fmla="*/ 49537 h 605592"/>
                <a:gd name="connsiteX10" fmla="*/ 557044 w 606581"/>
                <a:gd name="connsiteY10" fmla="*/ 223798 h 605592"/>
                <a:gd name="connsiteX11" fmla="*/ 382501 w 606581"/>
                <a:gd name="connsiteY11" fmla="*/ 398059 h 605592"/>
                <a:gd name="connsiteX12" fmla="*/ 207957 w 606581"/>
                <a:gd name="connsiteY12" fmla="*/ 223798 h 605592"/>
                <a:gd name="connsiteX13" fmla="*/ 382501 w 606581"/>
                <a:gd name="connsiteY13" fmla="*/ 49537 h 605592"/>
                <a:gd name="connsiteX14" fmla="*/ 382536 w 606581"/>
                <a:gd name="connsiteY14" fmla="*/ 24750 h 605592"/>
                <a:gd name="connsiteX15" fmla="*/ 304914 w 606581"/>
                <a:gd name="connsiteY15" fmla="*/ 40417 h 605592"/>
                <a:gd name="connsiteX16" fmla="*/ 241591 w 606581"/>
                <a:gd name="connsiteY16" fmla="*/ 83058 h 605592"/>
                <a:gd name="connsiteX17" fmla="*/ 198880 w 606581"/>
                <a:gd name="connsiteY17" fmla="*/ 146278 h 605592"/>
                <a:gd name="connsiteX18" fmla="*/ 183189 w 606581"/>
                <a:gd name="connsiteY18" fmla="*/ 223774 h 605592"/>
                <a:gd name="connsiteX19" fmla="*/ 198880 w 606581"/>
                <a:gd name="connsiteY19" fmla="*/ 301177 h 605592"/>
                <a:gd name="connsiteX20" fmla="*/ 241591 w 606581"/>
                <a:gd name="connsiteY20" fmla="*/ 364490 h 605592"/>
                <a:gd name="connsiteX21" fmla="*/ 304914 w 606581"/>
                <a:gd name="connsiteY21" fmla="*/ 407131 h 605592"/>
                <a:gd name="connsiteX22" fmla="*/ 382536 w 606581"/>
                <a:gd name="connsiteY22" fmla="*/ 422705 h 605592"/>
                <a:gd name="connsiteX23" fmla="*/ 460158 w 606581"/>
                <a:gd name="connsiteY23" fmla="*/ 407131 h 605592"/>
                <a:gd name="connsiteX24" fmla="*/ 523481 w 606581"/>
                <a:gd name="connsiteY24" fmla="*/ 364490 h 605592"/>
                <a:gd name="connsiteX25" fmla="*/ 566192 w 606581"/>
                <a:gd name="connsiteY25" fmla="*/ 301177 h 605592"/>
                <a:gd name="connsiteX26" fmla="*/ 581883 w 606581"/>
                <a:gd name="connsiteY26" fmla="*/ 223774 h 605592"/>
                <a:gd name="connsiteX27" fmla="*/ 566192 w 606581"/>
                <a:gd name="connsiteY27" fmla="*/ 146278 h 605592"/>
                <a:gd name="connsiteX28" fmla="*/ 523481 w 606581"/>
                <a:gd name="connsiteY28" fmla="*/ 83058 h 605592"/>
                <a:gd name="connsiteX29" fmla="*/ 460158 w 606581"/>
                <a:gd name="connsiteY29" fmla="*/ 40417 h 605592"/>
                <a:gd name="connsiteX30" fmla="*/ 382536 w 606581"/>
                <a:gd name="connsiteY30" fmla="*/ 24750 h 605592"/>
                <a:gd name="connsiteX31" fmla="*/ 382536 w 606581"/>
                <a:gd name="connsiteY31" fmla="*/ 0 h 605592"/>
                <a:gd name="connsiteX32" fmla="*/ 469721 w 606581"/>
                <a:gd name="connsiteY32" fmla="*/ 17613 h 605592"/>
                <a:gd name="connsiteX33" fmla="*/ 540937 w 606581"/>
                <a:gd name="connsiteY33" fmla="*/ 65538 h 605592"/>
                <a:gd name="connsiteX34" fmla="*/ 588940 w 606581"/>
                <a:gd name="connsiteY34" fmla="*/ 136637 h 605592"/>
                <a:gd name="connsiteX35" fmla="*/ 606581 w 606581"/>
                <a:gd name="connsiteY35" fmla="*/ 223774 h 605592"/>
                <a:gd name="connsiteX36" fmla="*/ 588940 w 606581"/>
                <a:gd name="connsiteY36" fmla="*/ 310818 h 605592"/>
                <a:gd name="connsiteX37" fmla="*/ 540937 w 606581"/>
                <a:gd name="connsiteY37" fmla="*/ 381917 h 605592"/>
                <a:gd name="connsiteX38" fmla="*/ 469721 w 606581"/>
                <a:gd name="connsiteY38" fmla="*/ 429842 h 605592"/>
                <a:gd name="connsiteX39" fmla="*/ 382536 w 606581"/>
                <a:gd name="connsiteY39" fmla="*/ 447455 h 605592"/>
                <a:gd name="connsiteX40" fmla="*/ 295258 w 606581"/>
                <a:gd name="connsiteY40" fmla="*/ 429842 h 605592"/>
                <a:gd name="connsiteX41" fmla="*/ 240105 w 606581"/>
                <a:gd name="connsiteY41" fmla="*/ 396471 h 605592"/>
                <a:gd name="connsiteX42" fmla="*/ 209558 w 606581"/>
                <a:gd name="connsiteY42" fmla="*/ 427061 h 605592"/>
                <a:gd name="connsiteX43" fmla="*/ 196373 w 606581"/>
                <a:gd name="connsiteY43" fmla="*/ 409541 h 605592"/>
                <a:gd name="connsiteX44" fmla="*/ 178918 w 606581"/>
                <a:gd name="connsiteY44" fmla="*/ 396378 h 605592"/>
                <a:gd name="connsiteX45" fmla="*/ 209465 w 606581"/>
                <a:gd name="connsiteY45" fmla="*/ 365880 h 605592"/>
                <a:gd name="connsiteX46" fmla="*/ 176040 w 606581"/>
                <a:gd name="connsiteY46" fmla="*/ 310818 h 605592"/>
                <a:gd name="connsiteX47" fmla="*/ 158491 w 606581"/>
                <a:gd name="connsiteY47" fmla="*/ 223774 h 605592"/>
                <a:gd name="connsiteX48" fmla="*/ 176040 w 606581"/>
                <a:gd name="connsiteY48" fmla="*/ 136637 h 605592"/>
                <a:gd name="connsiteX49" fmla="*/ 224043 w 606581"/>
                <a:gd name="connsiteY49" fmla="*/ 65538 h 605592"/>
                <a:gd name="connsiteX50" fmla="*/ 295258 w 606581"/>
                <a:gd name="connsiteY50" fmla="*/ 17613 h 605592"/>
                <a:gd name="connsiteX51" fmla="*/ 382536 w 606581"/>
                <a:gd name="connsiteY51" fmla="*/ 0 h 605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6581" h="605592">
                  <a:moveTo>
                    <a:pt x="140017" y="411043"/>
                  </a:moveTo>
                  <a:cubicBezTo>
                    <a:pt x="154035" y="411043"/>
                    <a:pt x="168053" y="416326"/>
                    <a:pt x="178821" y="427078"/>
                  </a:cubicBezTo>
                  <a:cubicBezTo>
                    <a:pt x="200266" y="448488"/>
                    <a:pt x="200266" y="483153"/>
                    <a:pt x="178821" y="504564"/>
                  </a:cubicBezTo>
                  <a:lnTo>
                    <a:pt x="93692" y="589557"/>
                  </a:lnTo>
                  <a:cubicBezTo>
                    <a:pt x="83016" y="600216"/>
                    <a:pt x="68905" y="605592"/>
                    <a:pt x="54887" y="605592"/>
                  </a:cubicBezTo>
                  <a:cubicBezTo>
                    <a:pt x="40870" y="605592"/>
                    <a:pt x="26759" y="600216"/>
                    <a:pt x="16083" y="589557"/>
                  </a:cubicBezTo>
                  <a:cubicBezTo>
                    <a:pt x="-5362" y="568147"/>
                    <a:pt x="-5362" y="533389"/>
                    <a:pt x="16083" y="511979"/>
                  </a:cubicBezTo>
                  <a:lnTo>
                    <a:pt x="101212" y="427078"/>
                  </a:lnTo>
                  <a:cubicBezTo>
                    <a:pt x="111888" y="416326"/>
                    <a:pt x="125999" y="411043"/>
                    <a:pt x="140017" y="411043"/>
                  </a:cubicBezTo>
                  <a:close/>
                  <a:moveTo>
                    <a:pt x="382501" y="49537"/>
                  </a:moveTo>
                  <a:cubicBezTo>
                    <a:pt x="478871" y="49537"/>
                    <a:pt x="557044" y="127491"/>
                    <a:pt x="557044" y="223798"/>
                  </a:cubicBezTo>
                  <a:cubicBezTo>
                    <a:pt x="557044" y="320012"/>
                    <a:pt x="478871" y="398059"/>
                    <a:pt x="382501" y="398059"/>
                  </a:cubicBezTo>
                  <a:cubicBezTo>
                    <a:pt x="286130" y="398059"/>
                    <a:pt x="207957" y="320012"/>
                    <a:pt x="207957" y="223798"/>
                  </a:cubicBezTo>
                  <a:cubicBezTo>
                    <a:pt x="207957" y="127491"/>
                    <a:pt x="286130" y="49537"/>
                    <a:pt x="382501" y="49537"/>
                  </a:cubicBezTo>
                  <a:close/>
                  <a:moveTo>
                    <a:pt x="382536" y="24750"/>
                  </a:moveTo>
                  <a:cubicBezTo>
                    <a:pt x="355610" y="24750"/>
                    <a:pt x="329519" y="30034"/>
                    <a:pt x="304914" y="40417"/>
                  </a:cubicBezTo>
                  <a:cubicBezTo>
                    <a:pt x="281238" y="50428"/>
                    <a:pt x="259882" y="64796"/>
                    <a:pt x="241591" y="83058"/>
                  </a:cubicBezTo>
                  <a:cubicBezTo>
                    <a:pt x="223300" y="101319"/>
                    <a:pt x="208908" y="122547"/>
                    <a:pt x="198880" y="146278"/>
                  </a:cubicBezTo>
                  <a:cubicBezTo>
                    <a:pt x="188481" y="170843"/>
                    <a:pt x="183189" y="196891"/>
                    <a:pt x="183189" y="223774"/>
                  </a:cubicBezTo>
                  <a:cubicBezTo>
                    <a:pt x="183189" y="250564"/>
                    <a:pt x="188481" y="276705"/>
                    <a:pt x="198880" y="301177"/>
                  </a:cubicBezTo>
                  <a:cubicBezTo>
                    <a:pt x="208908" y="324908"/>
                    <a:pt x="223300" y="346228"/>
                    <a:pt x="241591" y="364490"/>
                  </a:cubicBezTo>
                  <a:cubicBezTo>
                    <a:pt x="259882" y="382752"/>
                    <a:pt x="281238" y="397027"/>
                    <a:pt x="304914" y="407131"/>
                  </a:cubicBezTo>
                  <a:cubicBezTo>
                    <a:pt x="329519" y="417513"/>
                    <a:pt x="355610" y="422705"/>
                    <a:pt x="382536" y="422705"/>
                  </a:cubicBezTo>
                  <a:cubicBezTo>
                    <a:pt x="409462" y="422705"/>
                    <a:pt x="435553" y="417513"/>
                    <a:pt x="460158" y="407131"/>
                  </a:cubicBezTo>
                  <a:cubicBezTo>
                    <a:pt x="483834" y="397027"/>
                    <a:pt x="505190" y="382752"/>
                    <a:pt x="523481" y="364490"/>
                  </a:cubicBezTo>
                  <a:cubicBezTo>
                    <a:pt x="541772" y="346228"/>
                    <a:pt x="556164" y="324908"/>
                    <a:pt x="566192" y="301177"/>
                  </a:cubicBezTo>
                  <a:cubicBezTo>
                    <a:pt x="576591" y="276705"/>
                    <a:pt x="581883" y="250564"/>
                    <a:pt x="581883" y="223774"/>
                  </a:cubicBezTo>
                  <a:cubicBezTo>
                    <a:pt x="581883" y="196891"/>
                    <a:pt x="576591" y="170843"/>
                    <a:pt x="566192" y="146278"/>
                  </a:cubicBezTo>
                  <a:cubicBezTo>
                    <a:pt x="556164" y="122547"/>
                    <a:pt x="541772" y="101319"/>
                    <a:pt x="523481" y="83058"/>
                  </a:cubicBezTo>
                  <a:cubicBezTo>
                    <a:pt x="505190" y="64796"/>
                    <a:pt x="483834" y="50428"/>
                    <a:pt x="460158" y="40417"/>
                  </a:cubicBezTo>
                  <a:cubicBezTo>
                    <a:pt x="435553" y="30034"/>
                    <a:pt x="409462" y="24750"/>
                    <a:pt x="382536" y="24750"/>
                  </a:cubicBezTo>
                  <a:close/>
                  <a:moveTo>
                    <a:pt x="382536" y="0"/>
                  </a:moveTo>
                  <a:cubicBezTo>
                    <a:pt x="412712" y="0"/>
                    <a:pt x="442145" y="5933"/>
                    <a:pt x="469721" y="17613"/>
                  </a:cubicBezTo>
                  <a:cubicBezTo>
                    <a:pt x="496462" y="28922"/>
                    <a:pt x="520417" y="45051"/>
                    <a:pt x="540937" y="65538"/>
                  </a:cubicBezTo>
                  <a:cubicBezTo>
                    <a:pt x="561549" y="86117"/>
                    <a:pt x="577705" y="110033"/>
                    <a:pt x="588940" y="136637"/>
                  </a:cubicBezTo>
                  <a:cubicBezTo>
                    <a:pt x="600639" y="164262"/>
                    <a:pt x="606581" y="193554"/>
                    <a:pt x="606581" y="223774"/>
                  </a:cubicBezTo>
                  <a:cubicBezTo>
                    <a:pt x="606581" y="253901"/>
                    <a:pt x="600639" y="283194"/>
                    <a:pt x="588940" y="310818"/>
                  </a:cubicBezTo>
                  <a:cubicBezTo>
                    <a:pt x="577705" y="337515"/>
                    <a:pt x="561549" y="361431"/>
                    <a:pt x="540937" y="381917"/>
                  </a:cubicBezTo>
                  <a:cubicBezTo>
                    <a:pt x="520417" y="402496"/>
                    <a:pt x="496462" y="418626"/>
                    <a:pt x="469721" y="429842"/>
                  </a:cubicBezTo>
                  <a:cubicBezTo>
                    <a:pt x="442145" y="441522"/>
                    <a:pt x="412805" y="447455"/>
                    <a:pt x="382536" y="447455"/>
                  </a:cubicBezTo>
                  <a:cubicBezTo>
                    <a:pt x="352267" y="447455"/>
                    <a:pt x="322927" y="441522"/>
                    <a:pt x="295258" y="429842"/>
                  </a:cubicBezTo>
                  <a:cubicBezTo>
                    <a:pt x="275295" y="421407"/>
                    <a:pt x="256818" y="410190"/>
                    <a:pt x="240105" y="396471"/>
                  </a:cubicBezTo>
                  <a:lnTo>
                    <a:pt x="209558" y="427061"/>
                  </a:lnTo>
                  <a:cubicBezTo>
                    <a:pt x="206030" y="420758"/>
                    <a:pt x="201666" y="414918"/>
                    <a:pt x="196373" y="409541"/>
                  </a:cubicBezTo>
                  <a:cubicBezTo>
                    <a:pt x="191081" y="404350"/>
                    <a:pt x="185232" y="399901"/>
                    <a:pt x="178918" y="396378"/>
                  </a:cubicBezTo>
                  <a:lnTo>
                    <a:pt x="209465" y="365880"/>
                  </a:lnTo>
                  <a:cubicBezTo>
                    <a:pt x="195724" y="349287"/>
                    <a:pt x="184582" y="330840"/>
                    <a:pt x="176040" y="310818"/>
                  </a:cubicBezTo>
                  <a:cubicBezTo>
                    <a:pt x="164341" y="283194"/>
                    <a:pt x="158491" y="253901"/>
                    <a:pt x="158491" y="223774"/>
                  </a:cubicBezTo>
                  <a:cubicBezTo>
                    <a:pt x="158491" y="193554"/>
                    <a:pt x="164341" y="164262"/>
                    <a:pt x="176040" y="136637"/>
                  </a:cubicBezTo>
                  <a:cubicBezTo>
                    <a:pt x="187367" y="110033"/>
                    <a:pt x="203523" y="86117"/>
                    <a:pt x="224043" y="65538"/>
                  </a:cubicBezTo>
                  <a:cubicBezTo>
                    <a:pt x="244655" y="45051"/>
                    <a:pt x="268610" y="28922"/>
                    <a:pt x="295258" y="17613"/>
                  </a:cubicBezTo>
                  <a:cubicBezTo>
                    <a:pt x="322927" y="5933"/>
                    <a:pt x="352267" y="0"/>
                    <a:pt x="38253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dirty="0">
                <a:latin typeface="阿里巴巴普惠体 R" panose="00020600040101010101" charset="-122"/>
                <a:ea typeface="阿里巴巴普惠体 R" panose="00020600040101010101" charset="-122"/>
                <a:cs typeface="阿里巴巴普惠体 R" panose="00020600040101010101" charset="-122"/>
              </a:endParaRPr>
            </a:p>
          </p:txBody>
        </p:sp>
        <p:sp>
          <p:nvSpPr>
            <p:cNvPr id="15" name="矩形 14"/>
            <p:cNvSpPr/>
            <p:nvPr/>
          </p:nvSpPr>
          <p:spPr>
            <a:xfrm>
              <a:off x="1104407" y="3934447"/>
              <a:ext cx="1887055" cy="461665"/>
            </a:xfrm>
            <a:prstGeom prst="rect">
              <a:avLst/>
            </a:prstGeom>
          </p:spPr>
          <p:txBody>
            <a:bodyPr wrap="none">
              <a:spAutoFit/>
            </a:bodyPr>
            <a:lstStyle/>
            <a:p>
              <a:pPr algn="ctr"/>
              <a:r>
                <a:rPr lang="zh-CN" altLang="en-US" sz="2400" dirty="0">
                  <a:gradFill>
                    <a:gsLst>
                      <a:gs pos="70000">
                        <a:srgbClr val="008CDF"/>
                      </a:gs>
                      <a:gs pos="0">
                        <a:srgbClr val="E3F0F9"/>
                      </a:gs>
                    </a:gsLst>
                    <a:lin ang="2700000" scaled="1"/>
                  </a:gradFill>
                  <a:latin typeface="阿里巴巴普惠体 R" panose="00020600040101010101" charset="-122"/>
                  <a:ea typeface="阿里巴巴普惠体 R" panose="00020600040101010101" charset="-122"/>
                  <a:cs typeface="阿里巴巴普惠体 R" panose="00020600040101010101" charset="-122"/>
                </a:rPr>
                <a:t>标题文字添加</a:t>
              </a:r>
            </a:p>
          </p:txBody>
        </p:sp>
        <p:sp>
          <p:nvSpPr>
            <p:cNvPr id="16" name="文本框 15"/>
            <p:cNvSpPr txBox="1"/>
            <p:nvPr/>
          </p:nvSpPr>
          <p:spPr>
            <a:xfrm>
              <a:off x="833099" y="4570717"/>
              <a:ext cx="2429670" cy="894604"/>
            </a:xfrm>
            <a:prstGeom prst="rect">
              <a:avLst/>
            </a:prstGeom>
            <a:noFill/>
          </p:spPr>
          <p:txBody>
            <a:bodyPr wrap="square" rtlCol="0">
              <a:spAutoFit/>
              <a:scene3d>
                <a:camera prst="orthographicFront"/>
                <a:lightRig rig="threePt" dir="t"/>
              </a:scene3d>
              <a:sp3d contourW="12700"/>
            </a:bodyPr>
            <a:lstStyle/>
            <a:p>
              <a:pPr lvl="0" algn="ctr">
                <a:lnSpc>
                  <a:spcPct val="150000"/>
                </a:lnSpc>
              </a:pPr>
              <a:r>
                <a:rPr lang="zh-CN" altLang="en-US" sz="1200" dirty="0">
                  <a:solidFill>
                    <a:prstClr val="black">
                      <a:lumMod val="75000"/>
                      <a:lumOff val="25000"/>
                    </a:prstClr>
                  </a:solidFill>
                  <a:latin typeface="阿里巴巴普惠体 R" panose="00020600040101010101" charset="-122"/>
                  <a:ea typeface="阿里巴巴普惠体 R" panose="00020600040101010101" charset="-122"/>
                  <a:cs typeface="阿里巴巴普惠体 R" panose="00020600040101010101" charset="-122"/>
                </a:rPr>
                <a:t>单击此处键入文本单击此处键入文单击此处键入文本</a:t>
              </a:r>
              <a:endParaRPr lang="en-US" altLang="zh-CN" sz="1200" dirty="0">
                <a:solidFill>
                  <a:prstClr val="black">
                    <a:lumMod val="75000"/>
                    <a:lumOff val="25000"/>
                  </a:prstClr>
                </a:solidFill>
                <a:latin typeface="阿里巴巴普惠体 R" panose="00020600040101010101" charset="-122"/>
                <a:ea typeface="阿里巴巴普惠体 R" panose="00020600040101010101" charset="-122"/>
                <a:cs typeface="阿里巴巴普惠体 R" panose="00020600040101010101" charset="-122"/>
              </a:endParaRPr>
            </a:p>
            <a:p>
              <a:pPr lvl="0" algn="ctr">
                <a:lnSpc>
                  <a:spcPct val="150000"/>
                </a:lnSpc>
              </a:pPr>
              <a:r>
                <a:rPr lang="zh-CN" altLang="en-US" sz="1200" dirty="0">
                  <a:solidFill>
                    <a:prstClr val="black">
                      <a:lumMod val="75000"/>
                      <a:lumOff val="25000"/>
                    </a:prstClr>
                  </a:solidFill>
                  <a:latin typeface="阿里巴巴普惠体 R" panose="00020600040101010101" charset="-122"/>
                  <a:ea typeface="阿里巴巴普惠体 R" panose="00020600040101010101" charset="-122"/>
                  <a:cs typeface="阿里巴巴普惠体 R" panose="00020600040101010101" charset="-122"/>
                </a:rPr>
                <a:t>击此处键入文本单击单击</a:t>
              </a:r>
              <a:endParaRPr lang="en-US" altLang="zh-CN" sz="1200" dirty="0">
                <a:solidFill>
                  <a:prstClr val="black">
                    <a:lumMod val="75000"/>
                    <a:lumOff val="25000"/>
                  </a:prstClr>
                </a:solidFill>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17" name="组合 16"/>
          <p:cNvGrpSpPr/>
          <p:nvPr/>
        </p:nvGrpSpPr>
        <p:grpSpPr>
          <a:xfrm>
            <a:off x="3557374" y="2061691"/>
            <a:ext cx="2429670" cy="3403630"/>
            <a:chOff x="3557374" y="2061691"/>
            <a:chExt cx="2429670" cy="3403630"/>
          </a:xfrm>
        </p:grpSpPr>
        <p:sp>
          <p:nvSpPr>
            <p:cNvPr id="18" name="Oval 12"/>
            <p:cNvSpPr/>
            <p:nvPr/>
          </p:nvSpPr>
          <p:spPr>
            <a:xfrm>
              <a:off x="3943943" y="2061691"/>
              <a:ext cx="1656536" cy="1656537"/>
            </a:xfrm>
            <a:prstGeom prst="ellipse">
              <a:avLst/>
            </a:prstGeom>
            <a:gradFill flip="none" rotWithShape="0">
              <a:gsLst>
                <a:gs pos="0">
                  <a:srgbClr val="E3F0F9"/>
                </a:gs>
                <a:gs pos="70000">
                  <a:srgbClr val="008CDF"/>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dirty="0">
                <a:solidFill>
                  <a:schemeClr val="lt1"/>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9" name="Oval 13"/>
            <p:cNvSpPr/>
            <p:nvPr/>
          </p:nvSpPr>
          <p:spPr>
            <a:xfrm>
              <a:off x="4083953" y="2201701"/>
              <a:ext cx="1376515" cy="1376517"/>
            </a:xfrm>
            <a:prstGeom prst="ellipse">
              <a:avLst/>
            </a:prstGeom>
            <a:solidFill>
              <a:srgbClr val="242230"/>
            </a:solidFill>
            <a:ln w="12700" cap="flat">
              <a:noFill/>
              <a:miter lim="400000"/>
            </a:ln>
            <a:effectLst/>
          </p:spPr>
          <p:txBody>
            <a:bodyPr wrap="none" lIns="0" tIns="0" rIns="0" bIns="0" anchor="ctr">
              <a:normAutofit/>
            </a:bodyPr>
            <a:lstStyle/>
            <a:p>
              <a:pPr algn="ctr"/>
              <a:endPar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20" name="椭圆 34"/>
            <p:cNvSpPr/>
            <p:nvPr/>
          </p:nvSpPr>
          <p:spPr>
            <a:xfrm>
              <a:off x="4430086" y="2565345"/>
              <a:ext cx="684570" cy="640818"/>
            </a:xfrm>
            <a:custGeom>
              <a:avLst/>
              <a:gdLst>
                <a:gd name="connsiteX0" fmla="*/ 243883 w 600653"/>
                <a:gd name="connsiteY0" fmla="*/ 476473 h 562265"/>
                <a:gd name="connsiteX1" fmla="*/ 243883 w 600653"/>
                <a:gd name="connsiteY1" fmla="*/ 521100 h 562265"/>
                <a:gd name="connsiteX2" fmla="*/ 356770 w 600653"/>
                <a:gd name="connsiteY2" fmla="*/ 521100 h 562265"/>
                <a:gd name="connsiteX3" fmla="*/ 356770 w 600653"/>
                <a:gd name="connsiteY3" fmla="*/ 476473 h 562265"/>
                <a:gd name="connsiteX4" fmla="*/ 38528 w 600653"/>
                <a:gd name="connsiteY4" fmla="*/ 381063 h 562265"/>
                <a:gd name="connsiteX5" fmla="*/ 38528 w 600653"/>
                <a:gd name="connsiteY5" fmla="*/ 418766 h 562265"/>
                <a:gd name="connsiteX6" fmla="*/ 57792 w 600653"/>
                <a:gd name="connsiteY6" fmla="*/ 438001 h 562265"/>
                <a:gd name="connsiteX7" fmla="*/ 542861 w 600653"/>
                <a:gd name="connsiteY7" fmla="*/ 438001 h 562265"/>
                <a:gd name="connsiteX8" fmla="*/ 562125 w 600653"/>
                <a:gd name="connsiteY8" fmla="*/ 418766 h 562265"/>
                <a:gd name="connsiteX9" fmla="*/ 562125 w 600653"/>
                <a:gd name="connsiteY9" fmla="*/ 381063 h 562265"/>
                <a:gd name="connsiteX10" fmla="*/ 300326 w 600653"/>
                <a:gd name="connsiteY10" fmla="*/ 210426 h 562265"/>
                <a:gd name="connsiteX11" fmla="*/ 315710 w 600653"/>
                <a:gd name="connsiteY11" fmla="*/ 225826 h 562265"/>
                <a:gd name="connsiteX12" fmla="*/ 315710 w 600653"/>
                <a:gd name="connsiteY12" fmla="*/ 251620 h 562265"/>
                <a:gd name="connsiteX13" fmla="*/ 300326 w 600653"/>
                <a:gd name="connsiteY13" fmla="*/ 267019 h 562265"/>
                <a:gd name="connsiteX14" fmla="*/ 284943 w 600653"/>
                <a:gd name="connsiteY14" fmla="*/ 251620 h 562265"/>
                <a:gd name="connsiteX15" fmla="*/ 284943 w 600653"/>
                <a:gd name="connsiteY15" fmla="*/ 225826 h 562265"/>
                <a:gd name="connsiteX16" fmla="*/ 300326 w 600653"/>
                <a:gd name="connsiteY16" fmla="*/ 210426 h 562265"/>
                <a:gd name="connsiteX17" fmla="*/ 253291 w 600653"/>
                <a:gd name="connsiteY17" fmla="*/ 184466 h 562265"/>
                <a:gd name="connsiteX18" fmla="*/ 243081 w 600653"/>
                <a:gd name="connsiteY18" fmla="*/ 194851 h 562265"/>
                <a:gd name="connsiteX19" fmla="*/ 243081 w 600653"/>
                <a:gd name="connsiteY19" fmla="*/ 281397 h 562265"/>
                <a:gd name="connsiteX20" fmla="*/ 253291 w 600653"/>
                <a:gd name="connsiteY20" fmla="*/ 291782 h 562265"/>
                <a:gd name="connsiteX21" fmla="*/ 347292 w 600653"/>
                <a:gd name="connsiteY21" fmla="*/ 291782 h 562265"/>
                <a:gd name="connsiteX22" fmla="*/ 357502 w 600653"/>
                <a:gd name="connsiteY22" fmla="*/ 281397 h 562265"/>
                <a:gd name="connsiteX23" fmla="*/ 357502 w 600653"/>
                <a:gd name="connsiteY23" fmla="*/ 194851 h 562265"/>
                <a:gd name="connsiteX24" fmla="*/ 347292 w 600653"/>
                <a:gd name="connsiteY24" fmla="*/ 184466 h 562265"/>
                <a:gd name="connsiteX25" fmla="*/ 300292 w 600653"/>
                <a:gd name="connsiteY25" fmla="*/ 100420 h 562265"/>
                <a:gd name="connsiteX26" fmla="*/ 258299 w 600653"/>
                <a:gd name="connsiteY26" fmla="*/ 142347 h 562265"/>
                <a:gd name="connsiteX27" fmla="*/ 258299 w 600653"/>
                <a:gd name="connsiteY27" fmla="*/ 153694 h 562265"/>
                <a:gd name="connsiteX28" fmla="*/ 342477 w 600653"/>
                <a:gd name="connsiteY28" fmla="*/ 153694 h 562265"/>
                <a:gd name="connsiteX29" fmla="*/ 342477 w 600653"/>
                <a:gd name="connsiteY29" fmla="*/ 142347 h 562265"/>
                <a:gd name="connsiteX30" fmla="*/ 300292 w 600653"/>
                <a:gd name="connsiteY30" fmla="*/ 100420 h 562265"/>
                <a:gd name="connsiteX31" fmla="*/ 300292 w 600653"/>
                <a:gd name="connsiteY31" fmla="*/ 69648 h 562265"/>
                <a:gd name="connsiteX32" fmla="*/ 373297 w 600653"/>
                <a:gd name="connsiteY32" fmla="*/ 142347 h 562265"/>
                <a:gd name="connsiteX33" fmla="*/ 373297 w 600653"/>
                <a:gd name="connsiteY33" fmla="*/ 161964 h 562265"/>
                <a:gd name="connsiteX34" fmla="*/ 373104 w 600653"/>
                <a:gd name="connsiteY34" fmla="*/ 162925 h 562265"/>
                <a:gd name="connsiteX35" fmla="*/ 388322 w 600653"/>
                <a:gd name="connsiteY35" fmla="*/ 194851 h 562265"/>
                <a:gd name="connsiteX36" fmla="*/ 388322 w 600653"/>
                <a:gd name="connsiteY36" fmla="*/ 281397 h 562265"/>
                <a:gd name="connsiteX37" fmla="*/ 347292 w 600653"/>
                <a:gd name="connsiteY37" fmla="*/ 322554 h 562265"/>
                <a:gd name="connsiteX38" fmla="*/ 253291 w 600653"/>
                <a:gd name="connsiteY38" fmla="*/ 322554 h 562265"/>
                <a:gd name="connsiteX39" fmla="*/ 212261 w 600653"/>
                <a:gd name="connsiteY39" fmla="*/ 281397 h 562265"/>
                <a:gd name="connsiteX40" fmla="*/ 212261 w 600653"/>
                <a:gd name="connsiteY40" fmla="*/ 194851 h 562265"/>
                <a:gd name="connsiteX41" fmla="*/ 227479 w 600653"/>
                <a:gd name="connsiteY41" fmla="*/ 162925 h 562265"/>
                <a:gd name="connsiteX42" fmla="*/ 227479 w 600653"/>
                <a:gd name="connsiteY42" fmla="*/ 161964 h 562265"/>
                <a:gd name="connsiteX43" fmla="*/ 227479 w 600653"/>
                <a:gd name="connsiteY43" fmla="*/ 142347 h 562265"/>
                <a:gd name="connsiteX44" fmla="*/ 300292 w 600653"/>
                <a:gd name="connsiteY44" fmla="*/ 69648 h 562265"/>
                <a:gd name="connsiteX45" fmla="*/ 57792 w 600653"/>
                <a:gd name="connsiteY45" fmla="*/ 38472 h 562265"/>
                <a:gd name="connsiteX46" fmla="*/ 38528 w 600653"/>
                <a:gd name="connsiteY46" fmla="*/ 57708 h 562265"/>
                <a:gd name="connsiteX47" fmla="*/ 38528 w 600653"/>
                <a:gd name="connsiteY47" fmla="*/ 342591 h 562265"/>
                <a:gd name="connsiteX48" fmla="*/ 562125 w 600653"/>
                <a:gd name="connsiteY48" fmla="*/ 342591 h 562265"/>
                <a:gd name="connsiteX49" fmla="*/ 562125 w 600653"/>
                <a:gd name="connsiteY49" fmla="*/ 57708 h 562265"/>
                <a:gd name="connsiteX50" fmla="*/ 542861 w 600653"/>
                <a:gd name="connsiteY50" fmla="*/ 38472 h 562265"/>
                <a:gd name="connsiteX51" fmla="*/ 57792 w 600653"/>
                <a:gd name="connsiteY51" fmla="*/ 0 h 562265"/>
                <a:gd name="connsiteX52" fmla="*/ 542861 w 600653"/>
                <a:gd name="connsiteY52" fmla="*/ 0 h 562265"/>
                <a:gd name="connsiteX53" fmla="*/ 600653 w 600653"/>
                <a:gd name="connsiteY53" fmla="*/ 57708 h 562265"/>
                <a:gd name="connsiteX54" fmla="*/ 600653 w 600653"/>
                <a:gd name="connsiteY54" fmla="*/ 418766 h 562265"/>
                <a:gd name="connsiteX55" fmla="*/ 542861 w 600653"/>
                <a:gd name="connsiteY55" fmla="*/ 476473 h 562265"/>
                <a:gd name="connsiteX56" fmla="*/ 395298 w 600653"/>
                <a:gd name="connsiteY56" fmla="*/ 476473 h 562265"/>
                <a:gd name="connsiteX57" fmla="*/ 395298 w 600653"/>
                <a:gd name="connsiteY57" fmla="*/ 523793 h 562265"/>
                <a:gd name="connsiteX58" fmla="*/ 460411 w 600653"/>
                <a:gd name="connsiteY58" fmla="*/ 523793 h 562265"/>
                <a:gd name="connsiteX59" fmla="*/ 479675 w 600653"/>
                <a:gd name="connsiteY59" fmla="*/ 543029 h 562265"/>
                <a:gd name="connsiteX60" fmla="*/ 460411 w 600653"/>
                <a:gd name="connsiteY60" fmla="*/ 562265 h 562265"/>
                <a:gd name="connsiteX61" fmla="*/ 140435 w 600653"/>
                <a:gd name="connsiteY61" fmla="*/ 562265 h 562265"/>
                <a:gd name="connsiteX62" fmla="*/ 121171 w 600653"/>
                <a:gd name="connsiteY62" fmla="*/ 543029 h 562265"/>
                <a:gd name="connsiteX63" fmla="*/ 140435 w 600653"/>
                <a:gd name="connsiteY63" fmla="*/ 523793 h 562265"/>
                <a:gd name="connsiteX64" fmla="*/ 205355 w 600653"/>
                <a:gd name="connsiteY64" fmla="*/ 523793 h 562265"/>
                <a:gd name="connsiteX65" fmla="*/ 205355 w 600653"/>
                <a:gd name="connsiteY65" fmla="*/ 476473 h 562265"/>
                <a:gd name="connsiteX66" fmla="*/ 57792 w 600653"/>
                <a:gd name="connsiteY66" fmla="*/ 476473 h 562265"/>
                <a:gd name="connsiteX67" fmla="*/ 0 w 600653"/>
                <a:gd name="connsiteY67" fmla="*/ 418766 h 562265"/>
                <a:gd name="connsiteX68" fmla="*/ 0 w 600653"/>
                <a:gd name="connsiteY68" fmla="*/ 57708 h 562265"/>
                <a:gd name="connsiteX69" fmla="*/ 57792 w 600653"/>
                <a:gd name="connsiteY69" fmla="*/ 0 h 562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600653" h="562265">
                  <a:moveTo>
                    <a:pt x="243883" y="476473"/>
                  </a:moveTo>
                  <a:lnTo>
                    <a:pt x="243883" y="521100"/>
                  </a:lnTo>
                  <a:lnTo>
                    <a:pt x="356770" y="521100"/>
                  </a:lnTo>
                  <a:lnTo>
                    <a:pt x="356770" y="476473"/>
                  </a:lnTo>
                  <a:close/>
                  <a:moveTo>
                    <a:pt x="38528" y="381063"/>
                  </a:moveTo>
                  <a:lnTo>
                    <a:pt x="38528" y="418766"/>
                  </a:lnTo>
                  <a:cubicBezTo>
                    <a:pt x="38528" y="429345"/>
                    <a:pt x="47197" y="438001"/>
                    <a:pt x="57792" y="438001"/>
                  </a:cubicBezTo>
                  <a:lnTo>
                    <a:pt x="542861" y="438001"/>
                  </a:lnTo>
                  <a:cubicBezTo>
                    <a:pt x="553649" y="438001"/>
                    <a:pt x="562125" y="429345"/>
                    <a:pt x="562125" y="418766"/>
                  </a:cubicBezTo>
                  <a:lnTo>
                    <a:pt x="562125" y="381063"/>
                  </a:lnTo>
                  <a:close/>
                  <a:moveTo>
                    <a:pt x="300326" y="210426"/>
                  </a:moveTo>
                  <a:cubicBezTo>
                    <a:pt x="308787" y="210426"/>
                    <a:pt x="315710" y="217356"/>
                    <a:pt x="315710" y="225826"/>
                  </a:cubicBezTo>
                  <a:lnTo>
                    <a:pt x="315710" y="251620"/>
                  </a:lnTo>
                  <a:cubicBezTo>
                    <a:pt x="315710" y="260089"/>
                    <a:pt x="308787" y="267019"/>
                    <a:pt x="300326" y="267019"/>
                  </a:cubicBezTo>
                  <a:cubicBezTo>
                    <a:pt x="291866" y="267019"/>
                    <a:pt x="284943" y="260089"/>
                    <a:pt x="284943" y="251620"/>
                  </a:cubicBezTo>
                  <a:lnTo>
                    <a:pt x="284943" y="225826"/>
                  </a:lnTo>
                  <a:cubicBezTo>
                    <a:pt x="284943" y="217356"/>
                    <a:pt x="291866" y="210426"/>
                    <a:pt x="300326" y="210426"/>
                  </a:cubicBezTo>
                  <a:close/>
                  <a:moveTo>
                    <a:pt x="253291" y="184466"/>
                  </a:moveTo>
                  <a:cubicBezTo>
                    <a:pt x="247897" y="184466"/>
                    <a:pt x="243081" y="189274"/>
                    <a:pt x="243081" y="194851"/>
                  </a:cubicBezTo>
                  <a:lnTo>
                    <a:pt x="243081" y="281397"/>
                  </a:lnTo>
                  <a:cubicBezTo>
                    <a:pt x="243081" y="286974"/>
                    <a:pt x="247897" y="291782"/>
                    <a:pt x="253291" y="291782"/>
                  </a:cubicBezTo>
                  <a:lnTo>
                    <a:pt x="347292" y="291782"/>
                  </a:lnTo>
                  <a:cubicBezTo>
                    <a:pt x="352879" y="291782"/>
                    <a:pt x="357502" y="286974"/>
                    <a:pt x="357502" y="281397"/>
                  </a:cubicBezTo>
                  <a:lnTo>
                    <a:pt x="357502" y="194851"/>
                  </a:lnTo>
                  <a:cubicBezTo>
                    <a:pt x="357502" y="189274"/>
                    <a:pt x="352879" y="184466"/>
                    <a:pt x="347292" y="184466"/>
                  </a:cubicBezTo>
                  <a:close/>
                  <a:moveTo>
                    <a:pt x="300292" y="100420"/>
                  </a:moveTo>
                  <a:cubicBezTo>
                    <a:pt x="277176" y="100420"/>
                    <a:pt x="258299" y="119268"/>
                    <a:pt x="258299" y="142347"/>
                  </a:cubicBezTo>
                  <a:lnTo>
                    <a:pt x="258299" y="153694"/>
                  </a:lnTo>
                  <a:lnTo>
                    <a:pt x="342477" y="153694"/>
                  </a:lnTo>
                  <a:lnTo>
                    <a:pt x="342477" y="142347"/>
                  </a:lnTo>
                  <a:cubicBezTo>
                    <a:pt x="342477" y="119268"/>
                    <a:pt x="323599" y="100420"/>
                    <a:pt x="300292" y="100420"/>
                  </a:cubicBezTo>
                  <a:close/>
                  <a:moveTo>
                    <a:pt x="300292" y="69648"/>
                  </a:moveTo>
                  <a:cubicBezTo>
                    <a:pt x="340551" y="69648"/>
                    <a:pt x="373297" y="102343"/>
                    <a:pt x="373297" y="142347"/>
                  </a:cubicBezTo>
                  <a:lnTo>
                    <a:pt x="373297" y="161964"/>
                  </a:lnTo>
                  <a:cubicBezTo>
                    <a:pt x="373297" y="162348"/>
                    <a:pt x="373104" y="162541"/>
                    <a:pt x="373104" y="162925"/>
                  </a:cubicBezTo>
                  <a:cubicBezTo>
                    <a:pt x="382351" y="170426"/>
                    <a:pt x="388322" y="181965"/>
                    <a:pt x="388322" y="194851"/>
                  </a:cubicBezTo>
                  <a:lnTo>
                    <a:pt x="388322" y="281397"/>
                  </a:lnTo>
                  <a:cubicBezTo>
                    <a:pt x="388322" y="304091"/>
                    <a:pt x="370022" y="322554"/>
                    <a:pt x="347292" y="322554"/>
                  </a:cubicBezTo>
                  <a:lnTo>
                    <a:pt x="253291" y="322554"/>
                  </a:lnTo>
                  <a:cubicBezTo>
                    <a:pt x="230753" y="322554"/>
                    <a:pt x="212261" y="304091"/>
                    <a:pt x="212261" y="281397"/>
                  </a:cubicBezTo>
                  <a:lnTo>
                    <a:pt x="212261" y="194851"/>
                  </a:lnTo>
                  <a:cubicBezTo>
                    <a:pt x="212261" y="181965"/>
                    <a:pt x="218232" y="170426"/>
                    <a:pt x="227479" y="162925"/>
                  </a:cubicBezTo>
                  <a:cubicBezTo>
                    <a:pt x="227479" y="162541"/>
                    <a:pt x="227479" y="162348"/>
                    <a:pt x="227479" y="161964"/>
                  </a:cubicBezTo>
                  <a:lnTo>
                    <a:pt x="227479" y="142347"/>
                  </a:lnTo>
                  <a:cubicBezTo>
                    <a:pt x="227479" y="102343"/>
                    <a:pt x="260225" y="69648"/>
                    <a:pt x="300292" y="69648"/>
                  </a:cubicBezTo>
                  <a:close/>
                  <a:moveTo>
                    <a:pt x="57792" y="38472"/>
                  </a:moveTo>
                  <a:cubicBezTo>
                    <a:pt x="47197" y="38472"/>
                    <a:pt x="38528" y="47128"/>
                    <a:pt x="38528" y="57708"/>
                  </a:cubicBezTo>
                  <a:lnTo>
                    <a:pt x="38528" y="342591"/>
                  </a:lnTo>
                  <a:lnTo>
                    <a:pt x="562125" y="342591"/>
                  </a:lnTo>
                  <a:lnTo>
                    <a:pt x="562125" y="57708"/>
                  </a:lnTo>
                  <a:cubicBezTo>
                    <a:pt x="562125" y="47128"/>
                    <a:pt x="553649" y="38472"/>
                    <a:pt x="542861" y="38472"/>
                  </a:cubicBezTo>
                  <a:close/>
                  <a:moveTo>
                    <a:pt x="57792" y="0"/>
                  </a:moveTo>
                  <a:lnTo>
                    <a:pt x="542861" y="0"/>
                  </a:lnTo>
                  <a:cubicBezTo>
                    <a:pt x="574839" y="0"/>
                    <a:pt x="600653" y="25776"/>
                    <a:pt x="600653" y="57708"/>
                  </a:cubicBezTo>
                  <a:lnTo>
                    <a:pt x="600653" y="418766"/>
                  </a:lnTo>
                  <a:cubicBezTo>
                    <a:pt x="600653" y="450505"/>
                    <a:pt x="574839" y="476473"/>
                    <a:pt x="542861" y="476473"/>
                  </a:cubicBezTo>
                  <a:lnTo>
                    <a:pt x="395298" y="476473"/>
                  </a:lnTo>
                  <a:lnTo>
                    <a:pt x="395298" y="523793"/>
                  </a:lnTo>
                  <a:lnTo>
                    <a:pt x="460411" y="523793"/>
                  </a:lnTo>
                  <a:cubicBezTo>
                    <a:pt x="471006" y="523793"/>
                    <a:pt x="479675" y="532257"/>
                    <a:pt x="479675" y="543029"/>
                  </a:cubicBezTo>
                  <a:cubicBezTo>
                    <a:pt x="479675" y="553609"/>
                    <a:pt x="471006" y="562265"/>
                    <a:pt x="460411" y="562265"/>
                  </a:cubicBezTo>
                  <a:lnTo>
                    <a:pt x="140435" y="562265"/>
                  </a:lnTo>
                  <a:cubicBezTo>
                    <a:pt x="129840" y="562265"/>
                    <a:pt x="121171" y="553609"/>
                    <a:pt x="121171" y="543029"/>
                  </a:cubicBezTo>
                  <a:cubicBezTo>
                    <a:pt x="121171" y="532257"/>
                    <a:pt x="129840" y="523793"/>
                    <a:pt x="140435" y="523793"/>
                  </a:cubicBezTo>
                  <a:lnTo>
                    <a:pt x="205355" y="523793"/>
                  </a:lnTo>
                  <a:lnTo>
                    <a:pt x="205355" y="476473"/>
                  </a:lnTo>
                  <a:lnTo>
                    <a:pt x="57792" y="476473"/>
                  </a:lnTo>
                  <a:cubicBezTo>
                    <a:pt x="26006" y="476473"/>
                    <a:pt x="0" y="450505"/>
                    <a:pt x="0" y="418766"/>
                  </a:cubicBezTo>
                  <a:lnTo>
                    <a:pt x="0" y="57708"/>
                  </a:lnTo>
                  <a:cubicBezTo>
                    <a:pt x="0" y="25776"/>
                    <a:pt x="26006" y="0"/>
                    <a:pt x="5779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dirty="0">
                <a:latin typeface="阿里巴巴普惠体 R" panose="00020600040101010101" charset="-122"/>
                <a:ea typeface="阿里巴巴普惠体 R" panose="00020600040101010101" charset="-122"/>
                <a:cs typeface="阿里巴巴普惠体 R" panose="00020600040101010101" charset="-122"/>
              </a:endParaRPr>
            </a:p>
          </p:txBody>
        </p:sp>
        <p:sp>
          <p:nvSpPr>
            <p:cNvPr id="21" name="矩形 20"/>
            <p:cNvSpPr/>
            <p:nvPr/>
          </p:nvSpPr>
          <p:spPr>
            <a:xfrm>
              <a:off x="3828682" y="3934447"/>
              <a:ext cx="1887055" cy="461665"/>
            </a:xfrm>
            <a:prstGeom prst="rect">
              <a:avLst/>
            </a:prstGeom>
          </p:spPr>
          <p:txBody>
            <a:bodyPr wrap="none">
              <a:spAutoFit/>
            </a:bodyPr>
            <a:lstStyle/>
            <a:p>
              <a:pPr algn="ctr"/>
              <a:r>
                <a:rPr lang="zh-CN" altLang="en-US" sz="2400" dirty="0">
                  <a:gradFill>
                    <a:gsLst>
                      <a:gs pos="70000">
                        <a:srgbClr val="008CDF"/>
                      </a:gs>
                      <a:gs pos="0">
                        <a:srgbClr val="E3F0F9"/>
                      </a:gs>
                    </a:gsLst>
                    <a:lin ang="2700000" scaled="1"/>
                  </a:gradFill>
                  <a:latin typeface="阿里巴巴普惠体 R" panose="00020600040101010101" charset="-122"/>
                  <a:ea typeface="阿里巴巴普惠体 R" panose="00020600040101010101" charset="-122"/>
                  <a:cs typeface="阿里巴巴普惠体 R" panose="00020600040101010101" charset="-122"/>
                </a:rPr>
                <a:t>标题文字添加</a:t>
              </a:r>
            </a:p>
          </p:txBody>
        </p:sp>
        <p:sp>
          <p:nvSpPr>
            <p:cNvPr id="22" name="文本框 21"/>
            <p:cNvSpPr txBox="1"/>
            <p:nvPr/>
          </p:nvSpPr>
          <p:spPr>
            <a:xfrm>
              <a:off x="3557374" y="4570717"/>
              <a:ext cx="2429670" cy="894604"/>
            </a:xfrm>
            <a:prstGeom prst="rect">
              <a:avLst/>
            </a:prstGeom>
            <a:noFill/>
          </p:spPr>
          <p:txBody>
            <a:bodyPr wrap="square" rtlCol="0">
              <a:spAutoFit/>
              <a:scene3d>
                <a:camera prst="orthographicFront"/>
                <a:lightRig rig="threePt" dir="t"/>
              </a:scene3d>
              <a:sp3d contourW="12700"/>
            </a:bodyPr>
            <a:lstStyle/>
            <a:p>
              <a:pPr lvl="0" algn="ctr">
                <a:lnSpc>
                  <a:spcPct val="150000"/>
                </a:lnSpc>
              </a:pPr>
              <a:r>
                <a:rPr lang="zh-CN" altLang="en-US" sz="1200" dirty="0">
                  <a:solidFill>
                    <a:prstClr val="black">
                      <a:lumMod val="75000"/>
                      <a:lumOff val="25000"/>
                    </a:prstClr>
                  </a:solidFill>
                  <a:latin typeface="阿里巴巴普惠体 R" panose="00020600040101010101" charset="-122"/>
                  <a:ea typeface="阿里巴巴普惠体 R" panose="00020600040101010101" charset="-122"/>
                  <a:cs typeface="阿里巴巴普惠体 R" panose="00020600040101010101" charset="-122"/>
                </a:rPr>
                <a:t>单击此处键入文本单击此处键入文单击此处键入文本</a:t>
              </a:r>
              <a:endParaRPr lang="en-US" altLang="zh-CN" sz="1200" dirty="0">
                <a:solidFill>
                  <a:prstClr val="black">
                    <a:lumMod val="75000"/>
                    <a:lumOff val="25000"/>
                  </a:prstClr>
                </a:solidFill>
                <a:latin typeface="阿里巴巴普惠体 R" panose="00020600040101010101" charset="-122"/>
                <a:ea typeface="阿里巴巴普惠体 R" panose="00020600040101010101" charset="-122"/>
                <a:cs typeface="阿里巴巴普惠体 R" panose="00020600040101010101" charset="-122"/>
              </a:endParaRPr>
            </a:p>
            <a:p>
              <a:pPr lvl="0" algn="ctr">
                <a:lnSpc>
                  <a:spcPct val="150000"/>
                </a:lnSpc>
              </a:pPr>
              <a:r>
                <a:rPr lang="zh-CN" altLang="en-US" sz="1200" dirty="0">
                  <a:solidFill>
                    <a:prstClr val="black">
                      <a:lumMod val="75000"/>
                      <a:lumOff val="25000"/>
                    </a:prstClr>
                  </a:solidFill>
                  <a:latin typeface="阿里巴巴普惠体 R" panose="00020600040101010101" charset="-122"/>
                  <a:ea typeface="阿里巴巴普惠体 R" panose="00020600040101010101" charset="-122"/>
                  <a:cs typeface="阿里巴巴普惠体 R" panose="00020600040101010101" charset="-122"/>
                </a:rPr>
                <a:t>击此处键入文本单击单击</a:t>
              </a:r>
              <a:endParaRPr lang="en-US" altLang="zh-CN" sz="1200" dirty="0">
                <a:solidFill>
                  <a:prstClr val="black">
                    <a:lumMod val="75000"/>
                    <a:lumOff val="25000"/>
                  </a:prstClr>
                </a:solidFill>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23" name="组合 22"/>
          <p:cNvGrpSpPr/>
          <p:nvPr/>
        </p:nvGrpSpPr>
        <p:grpSpPr>
          <a:xfrm>
            <a:off x="6281648" y="2061692"/>
            <a:ext cx="2429670" cy="3403629"/>
            <a:chOff x="6281648" y="2061692"/>
            <a:chExt cx="2429670" cy="3403629"/>
          </a:xfrm>
        </p:grpSpPr>
        <p:sp>
          <p:nvSpPr>
            <p:cNvPr id="24" name="Oval 17"/>
            <p:cNvSpPr/>
            <p:nvPr/>
          </p:nvSpPr>
          <p:spPr>
            <a:xfrm>
              <a:off x="6668217" y="2061692"/>
              <a:ext cx="1656536" cy="1656537"/>
            </a:xfrm>
            <a:prstGeom prst="ellipse">
              <a:avLst/>
            </a:prstGeom>
            <a:gradFill flip="none" rotWithShape="0">
              <a:gsLst>
                <a:gs pos="0">
                  <a:srgbClr val="E3F0F9"/>
                </a:gs>
                <a:gs pos="70000">
                  <a:srgbClr val="008CDF"/>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dirty="0">
                <a:solidFill>
                  <a:schemeClr val="lt1"/>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25" name="Oval 18"/>
            <p:cNvSpPr/>
            <p:nvPr/>
          </p:nvSpPr>
          <p:spPr>
            <a:xfrm>
              <a:off x="6808227" y="2201702"/>
              <a:ext cx="1376515" cy="1376517"/>
            </a:xfrm>
            <a:prstGeom prst="ellipse">
              <a:avLst/>
            </a:prstGeom>
            <a:solidFill>
              <a:srgbClr val="242230"/>
            </a:solidFill>
            <a:ln w="12700" cap="flat">
              <a:noFill/>
              <a:miter lim="400000"/>
            </a:ln>
            <a:effectLst/>
          </p:spPr>
          <p:txBody>
            <a:bodyPr wrap="none" lIns="0" tIns="0" rIns="0" bIns="0" anchor="ctr">
              <a:normAutofit/>
            </a:bodyPr>
            <a:lstStyle/>
            <a:p>
              <a:pPr algn="ctr"/>
              <a:endParaRPr lang="zh-CN" altLang="en-US"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26" name="椭圆 35"/>
            <p:cNvSpPr/>
            <p:nvPr/>
          </p:nvSpPr>
          <p:spPr>
            <a:xfrm>
              <a:off x="7154360" y="2543987"/>
              <a:ext cx="684570" cy="683534"/>
            </a:xfrm>
            <a:custGeom>
              <a:avLst/>
              <a:gdLst>
                <a:gd name="connsiteX0" fmla="*/ 288111 w 575551"/>
                <a:gd name="connsiteY0" fmla="*/ 195956 h 574680"/>
                <a:gd name="connsiteX1" fmla="*/ 250987 w 575551"/>
                <a:gd name="connsiteY1" fmla="*/ 204012 h 574680"/>
                <a:gd name="connsiteX2" fmla="*/ 204180 w 575551"/>
                <a:gd name="connsiteY2" fmla="*/ 324853 h 574680"/>
                <a:gd name="connsiteX3" fmla="*/ 288111 w 575551"/>
                <a:gd name="connsiteY3" fmla="*/ 378828 h 574680"/>
                <a:gd name="connsiteX4" fmla="*/ 325234 w 575551"/>
                <a:gd name="connsiteY4" fmla="*/ 370772 h 574680"/>
                <a:gd name="connsiteX5" fmla="*/ 371234 w 575551"/>
                <a:gd name="connsiteY5" fmla="*/ 250737 h 574680"/>
                <a:gd name="connsiteX6" fmla="*/ 288111 w 575551"/>
                <a:gd name="connsiteY6" fmla="*/ 195956 h 574680"/>
                <a:gd name="connsiteX7" fmla="*/ 288111 w 575551"/>
                <a:gd name="connsiteY7" fmla="*/ 163732 h 574680"/>
                <a:gd name="connsiteX8" fmla="*/ 401094 w 575551"/>
                <a:gd name="connsiteY8" fmla="*/ 237042 h 574680"/>
                <a:gd name="connsiteX9" fmla="*/ 338146 w 575551"/>
                <a:gd name="connsiteY9" fmla="*/ 400579 h 574680"/>
                <a:gd name="connsiteX10" fmla="*/ 288111 w 575551"/>
                <a:gd name="connsiteY10" fmla="*/ 411052 h 574680"/>
                <a:gd name="connsiteX11" fmla="*/ 175127 w 575551"/>
                <a:gd name="connsiteY11" fmla="*/ 337742 h 574680"/>
                <a:gd name="connsiteX12" fmla="*/ 237268 w 575551"/>
                <a:gd name="connsiteY12" fmla="*/ 175011 h 574680"/>
                <a:gd name="connsiteX13" fmla="*/ 288111 w 575551"/>
                <a:gd name="connsiteY13" fmla="*/ 163732 h 574680"/>
                <a:gd name="connsiteX14" fmla="*/ 307478 w 575551"/>
                <a:gd name="connsiteY14" fmla="*/ 33198 h 574680"/>
                <a:gd name="connsiteX15" fmla="*/ 260674 w 575551"/>
                <a:gd name="connsiteY15" fmla="*/ 34004 h 574680"/>
                <a:gd name="connsiteX16" fmla="*/ 255025 w 575551"/>
                <a:gd name="connsiteY16" fmla="*/ 64624 h 574680"/>
                <a:gd name="connsiteX17" fmla="*/ 179171 w 575551"/>
                <a:gd name="connsiteY17" fmla="*/ 116999 h 574680"/>
                <a:gd name="connsiteX18" fmla="*/ 150120 w 575551"/>
                <a:gd name="connsiteY18" fmla="*/ 111359 h 574680"/>
                <a:gd name="connsiteX19" fmla="*/ 121876 w 575551"/>
                <a:gd name="connsiteY19" fmla="*/ 93631 h 574680"/>
                <a:gd name="connsiteX20" fmla="*/ 88791 w 575551"/>
                <a:gd name="connsiteY20" fmla="*/ 127474 h 574680"/>
                <a:gd name="connsiteX21" fmla="*/ 107351 w 575551"/>
                <a:gd name="connsiteY21" fmla="*/ 153259 h 574680"/>
                <a:gd name="connsiteX22" fmla="*/ 108965 w 575551"/>
                <a:gd name="connsiteY22" fmla="*/ 215304 h 574680"/>
                <a:gd name="connsiteX23" fmla="*/ 66196 w 575551"/>
                <a:gd name="connsiteY23" fmla="*/ 260427 h 574680"/>
                <a:gd name="connsiteX24" fmla="*/ 33110 w 575551"/>
                <a:gd name="connsiteY24" fmla="*/ 267679 h 574680"/>
                <a:gd name="connsiteX25" fmla="*/ 33917 w 575551"/>
                <a:gd name="connsiteY25" fmla="*/ 314414 h 574680"/>
                <a:gd name="connsiteX26" fmla="*/ 65389 w 575551"/>
                <a:gd name="connsiteY26" fmla="*/ 320055 h 574680"/>
                <a:gd name="connsiteX27" fmla="*/ 110579 w 575551"/>
                <a:gd name="connsiteY27" fmla="*/ 362761 h 574680"/>
                <a:gd name="connsiteX28" fmla="*/ 112193 w 575551"/>
                <a:gd name="connsiteY28" fmla="*/ 424806 h 574680"/>
                <a:gd name="connsiteX29" fmla="*/ 93633 w 575551"/>
                <a:gd name="connsiteY29" fmla="*/ 453008 h 574680"/>
                <a:gd name="connsiteX30" fmla="*/ 127525 w 575551"/>
                <a:gd name="connsiteY30" fmla="*/ 486045 h 574680"/>
                <a:gd name="connsiteX31" fmla="*/ 154155 w 575551"/>
                <a:gd name="connsiteY31" fmla="*/ 467512 h 574680"/>
                <a:gd name="connsiteX32" fmla="*/ 187240 w 575551"/>
                <a:gd name="connsiteY32" fmla="*/ 460260 h 574680"/>
                <a:gd name="connsiteX33" fmla="*/ 261481 w 575551"/>
                <a:gd name="connsiteY33" fmla="*/ 508606 h 574680"/>
                <a:gd name="connsiteX34" fmla="*/ 268743 w 575551"/>
                <a:gd name="connsiteY34" fmla="*/ 541643 h 574680"/>
                <a:gd name="connsiteX35" fmla="*/ 315547 w 575551"/>
                <a:gd name="connsiteY35" fmla="*/ 541643 h 574680"/>
                <a:gd name="connsiteX36" fmla="*/ 321196 w 575551"/>
                <a:gd name="connsiteY36" fmla="*/ 508606 h 574680"/>
                <a:gd name="connsiteX37" fmla="*/ 397050 w 575551"/>
                <a:gd name="connsiteY37" fmla="*/ 457037 h 574680"/>
                <a:gd name="connsiteX38" fmla="*/ 426101 w 575551"/>
                <a:gd name="connsiteY38" fmla="*/ 461871 h 574680"/>
                <a:gd name="connsiteX39" fmla="*/ 454345 w 575551"/>
                <a:gd name="connsiteY39" fmla="*/ 481210 h 574680"/>
                <a:gd name="connsiteX40" fmla="*/ 487430 w 575551"/>
                <a:gd name="connsiteY40" fmla="*/ 446562 h 574680"/>
                <a:gd name="connsiteX41" fmla="*/ 468870 w 575551"/>
                <a:gd name="connsiteY41" fmla="*/ 420777 h 574680"/>
                <a:gd name="connsiteX42" fmla="*/ 510025 w 575551"/>
                <a:gd name="connsiteY42" fmla="*/ 313609 h 574680"/>
                <a:gd name="connsiteX43" fmla="*/ 543111 w 575551"/>
                <a:gd name="connsiteY43" fmla="*/ 306357 h 574680"/>
                <a:gd name="connsiteX44" fmla="*/ 541497 w 575551"/>
                <a:gd name="connsiteY44" fmla="*/ 258816 h 574680"/>
                <a:gd name="connsiteX45" fmla="*/ 510832 w 575551"/>
                <a:gd name="connsiteY45" fmla="*/ 253981 h 574680"/>
                <a:gd name="connsiteX46" fmla="*/ 464028 w 575551"/>
                <a:gd name="connsiteY46" fmla="*/ 149230 h 574680"/>
                <a:gd name="connsiteX47" fmla="*/ 481781 w 575551"/>
                <a:gd name="connsiteY47" fmla="*/ 121028 h 574680"/>
                <a:gd name="connsiteX48" fmla="*/ 447889 w 575551"/>
                <a:gd name="connsiteY48" fmla="*/ 88797 h 574680"/>
                <a:gd name="connsiteX49" fmla="*/ 422066 w 575551"/>
                <a:gd name="connsiteY49" fmla="*/ 106524 h 574680"/>
                <a:gd name="connsiteX50" fmla="*/ 388981 w 575551"/>
                <a:gd name="connsiteY50" fmla="*/ 113776 h 574680"/>
                <a:gd name="connsiteX51" fmla="*/ 314740 w 575551"/>
                <a:gd name="connsiteY51" fmla="*/ 65429 h 574680"/>
                <a:gd name="connsiteX52" fmla="*/ 307478 w 575551"/>
                <a:gd name="connsiteY52" fmla="*/ 33198 h 574680"/>
                <a:gd name="connsiteX53" fmla="*/ 327652 w 575551"/>
                <a:gd name="connsiteY53" fmla="*/ 2579 h 574680"/>
                <a:gd name="connsiteX54" fmla="*/ 338142 w 575551"/>
                <a:gd name="connsiteY54" fmla="*/ 9831 h 574680"/>
                <a:gd name="connsiteX55" fmla="*/ 340563 w 575551"/>
                <a:gd name="connsiteY55" fmla="*/ 21917 h 574680"/>
                <a:gd name="connsiteX56" fmla="*/ 343791 w 575551"/>
                <a:gd name="connsiteY56" fmla="*/ 52537 h 574680"/>
                <a:gd name="connsiteX57" fmla="*/ 388981 w 575551"/>
                <a:gd name="connsiteY57" fmla="*/ 81545 h 574680"/>
                <a:gd name="connsiteX58" fmla="*/ 409155 w 575551"/>
                <a:gd name="connsiteY58" fmla="*/ 76710 h 574680"/>
                <a:gd name="connsiteX59" fmla="*/ 430943 w 575551"/>
                <a:gd name="connsiteY59" fmla="*/ 57372 h 574680"/>
                <a:gd name="connsiteX60" fmla="*/ 441433 w 575551"/>
                <a:gd name="connsiteY60" fmla="*/ 50120 h 574680"/>
                <a:gd name="connsiteX61" fmla="*/ 454345 w 575551"/>
                <a:gd name="connsiteY61" fmla="*/ 52537 h 574680"/>
                <a:gd name="connsiteX62" fmla="*/ 517288 w 575551"/>
                <a:gd name="connsiteY62" fmla="*/ 113776 h 574680"/>
                <a:gd name="connsiteX63" fmla="*/ 519709 w 575551"/>
                <a:gd name="connsiteY63" fmla="*/ 125863 h 574680"/>
                <a:gd name="connsiteX64" fmla="*/ 513253 w 575551"/>
                <a:gd name="connsiteY64" fmla="*/ 137143 h 574680"/>
                <a:gd name="connsiteX65" fmla="*/ 493886 w 575551"/>
                <a:gd name="connsiteY65" fmla="*/ 160511 h 574680"/>
                <a:gd name="connsiteX66" fmla="*/ 522130 w 575551"/>
                <a:gd name="connsiteY66" fmla="*/ 224167 h 574680"/>
                <a:gd name="connsiteX67" fmla="*/ 551987 w 575551"/>
                <a:gd name="connsiteY67" fmla="*/ 225779 h 574680"/>
                <a:gd name="connsiteX68" fmla="*/ 564092 w 575551"/>
                <a:gd name="connsiteY68" fmla="*/ 227391 h 574680"/>
                <a:gd name="connsiteX69" fmla="*/ 571354 w 575551"/>
                <a:gd name="connsiteY69" fmla="*/ 238671 h 574680"/>
                <a:gd name="connsiteX70" fmla="*/ 572968 w 575551"/>
                <a:gd name="connsiteY70" fmla="*/ 326501 h 574680"/>
                <a:gd name="connsiteX71" fmla="*/ 566513 w 575551"/>
                <a:gd name="connsiteY71" fmla="*/ 336976 h 574680"/>
                <a:gd name="connsiteX72" fmla="*/ 553601 w 575551"/>
                <a:gd name="connsiteY72" fmla="*/ 339393 h 574680"/>
                <a:gd name="connsiteX73" fmla="*/ 522937 w 575551"/>
                <a:gd name="connsiteY73" fmla="*/ 342617 h 574680"/>
                <a:gd name="connsiteX74" fmla="*/ 497921 w 575551"/>
                <a:gd name="connsiteY74" fmla="*/ 407884 h 574680"/>
                <a:gd name="connsiteX75" fmla="*/ 518095 w 575551"/>
                <a:gd name="connsiteY75" fmla="*/ 429640 h 574680"/>
                <a:gd name="connsiteX76" fmla="*/ 526164 w 575551"/>
                <a:gd name="connsiteY76" fmla="*/ 440116 h 574680"/>
                <a:gd name="connsiteX77" fmla="*/ 522937 w 575551"/>
                <a:gd name="connsiteY77" fmla="*/ 453008 h 574680"/>
                <a:gd name="connsiteX78" fmla="*/ 461607 w 575551"/>
                <a:gd name="connsiteY78" fmla="*/ 516664 h 574680"/>
                <a:gd name="connsiteX79" fmla="*/ 449503 w 575551"/>
                <a:gd name="connsiteY79" fmla="*/ 519082 h 574680"/>
                <a:gd name="connsiteX80" fmla="*/ 438205 w 575551"/>
                <a:gd name="connsiteY80" fmla="*/ 511830 h 574680"/>
                <a:gd name="connsiteX81" fmla="*/ 414804 w 575551"/>
                <a:gd name="connsiteY81" fmla="*/ 492491 h 574680"/>
                <a:gd name="connsiteX82" fmla="*/ 397050 w 575551"/>
                <a:gd name="connsiteY82" fmla="*/ 489268 h 574680"/>
                <a:gd name="connsiteX83" fmla="*/ 351054 w 575551"/>
                <a:gd name="connsiteY83" fmla="*/ 520693 h 574680"/>
                <a:gd name="connsiteX84" fmla="*/ 349440 w 575551"/>
                <a:gd name="connsiteY84" fmla="*/ 550507 h 574680"/>
                <a:gd name="connsiteX85" fmla="*/ 347826 w 575551"/>
                <a:gd name="connsiteY85" fmla="*/ 563399 h 574680"/>
                <a:gd name="connsiteX86" fmla="*/ 336528 w 575551"/>
                <a:gd name="connsiteY86" fmla="*/ 570651 h 574680"/>
                <a:gd name="connsiteX87" fmla="*/ 288110 w 575551"/>
                <a:gd name="connsiteY87" fmla="*/ 574680 h 574680"/>
                <a:gd name="connsiteX88" fmla="*/ 248569 w 575551"/>
                <a:gd name="connsiteY88" fmla="*/ 572263 h 574680"/>
                <a:gd name="connsiteX89" fmla="*/ 237272 w 575551"/>
                <a:gd name="connsiteY89" fmla="*/ 565011 h 574680"/>
                <a:gd name="connsiteX90" fmla="*/ 234851 w 575551"/>
                <a:gd name="connsiteY90" fmla="*/ 552924 h 574680"/>
                <a:gd name="connsiteX91" fmla="*/ 232430 w 575551"/>
                <a:gd name="connsiteY91" fmla="*/ 521499 h 574680"/>
                <a:gd name="connsiteX92" fmla="*/ 187240 w 575551"/>
                <a:gd name="connsiteY92" fmla="*/ 492491 h 574680"/>
                <a:gd name="connsiteX93" fmla="*/ 167066 w 575551"/>
                <a:gd name="connsiteY93" fmla="*/ 496520 h 574680"/>
                <a:gd name="connsiteX94" fmla="*/ 144471 w 575551"/>
                <a:gd name="connsiteY94" fmla="*/ 516664 h 574680"/>
                <a:gd name="connsiteX95" fmla="*/ 133981 w 575551"/>
                <a:gd name="connsiteY95" fmla="*/ 524722 h 574680"/>
                <a:gd name="connsiteX96" fmla="*/ 121069 w 575551"/>
                <a:gd name="connsiteY96" fmla="*/ 522305 h 574680"/>
                <a:gd name="connsiteX97" fmla="*/ 58126 w 575551"/>
                <a:gd name="connsiteY97" fmla="*/ 460260 h 574680"/>
                <a:gd name="connsiteX98" fmla="*/ 54898 w 575551"/>
                <a:gd name="connsiteY98" fmla="*/ 448173 h 574680"/>
                <a:gd name="connsiteX99" fmla="*/ 62161 w 575551"/>
                <a:gd name="connsiteY99" fmla="*/ 436892 h 574680"/>
                <a:gd name="connsiteX100" fmla="*/ 82335 w 575551"/>
                <a:gd name="connsiteY100" fmla="*/ 413525 h 574680"/>
                <a:gd name="connsiteX101" fmla="*/ 81528 w 575551"/>
                <a:gd name="connsiteY101" fmla="*/ 375653 h 574680"/>
                <a:gd name="connsiteX102" fmla="*/ 54091 w 575551"/>
                <a:gd name="connsiteY102" fmla="*/ 349869 h 574680"/>
                <a:gd name="connsiteX103" fmla="*/ 24234 w 575551"/>
                <a:gd name="connsiteY103" fmla="*/ 348257 h 574680"/>
                <a:gd name="connsiteX104" fmla="*/ 11322 w 575551"/>
                <a:gd name="connsiteY104" fmla="*/ 346645 h 574680"/>
                <a:gd name="connsiteX105" fmla="*/ 4060 w 575551"/>
                <a:gd name="connsiteY105" fmla="*/ 335365 h 574680"/>
                <a:gd name="connsiteX106" fmla="*/ 3253 w 575551"/>
                <a:gd name="connsiteY106" fmla="*/ 247535 h 574680"/>
                <a:gd name="connsiteX107" fmla="*/ 9708 w 575551"/>
                <a:gd name="connsiteY107" fmla="*/ 236254 h 574680"/>
                <a:gd name="connsiteX108" fmla="*/ 22620 w 575551"/>
                <a:gd name="connsiteY108" fmla="*/ 233837 h 574680"/>
                <a:gd name="connsiteX109" fmla="*/ 53284 w 575551"/>
                <a:gd name="connsiteY109" fmla="*/ 230614 h 574680"/>
                <a:gd name="connsiteX110" fmla="*/ 79107 w 575551"/>
                <a:gd name="connsiteY110" fmla="*/ 204023 h 574680"/>
                <a:gd name="connsiteX111" fmla="*/ 78300 w 575551"/>
                <a:gd name="connsiteY111" fmla="*/ 166152 h 574680"/>
                <a:gd name="connsiteX112" fmla="*/ 58126 w 575551"/>
                <a:gd name="connsiteY112" fmla="*/ 144395 h 574680"/>
                <a:gd name="connsiteX113" fmla="*/ 50864 w 575551"/>
                <a:gd name="connsiteY113" fmla="*/ 133920 h 574680"/>
                <a:gd name="connsiteX114" fmla="*/ 53284 w 575551"/>
                <a:gd name="connsiteY114" fmla="*/ 121028 h 574680"/>
                <a:gd name="connsiteX115" fmla="*/ 114614 w 575551"/>
                <a:gd name="connsiteY115" fmla="*/ 58177 h 574680"/>
                <a:gd name="connsiteX116" fmla="*/ 127525 w 575551"/>
                <a:gd name="connsiteY116" fmla="*/ 54954 h 574680"/>
                <a:gd name="connsiteX117" fmla="*/ 138015 w 575551"/>
                <a:gd name="connsiteY117" fmla="*/ 62206 h 574680"/>
                <a:gd name="connsiteX118" fmla="*/ 161417 w 575551"/>
                <a:gd name="connsiteY118" fmla="*/ 81545 h 574680"/>
                <a:gd name="connsiteX119" fmla="*/ 179171 w 575551"/>
                <a:gd name="connsiteY119" fmla="*/ 84768 h 574680"/>
                <a:gd name="connsiteX120" fmla="*/ 225167 w 575551"/>
                <a:gd name="connsiteY120" fmla="*/ 53343 h 574680"/>
                <a:gd name="connsiteX121" fmla="*/ 226781 w 575551"/>
                <a:gd name="connsiteY121" fmla="*/ 24335 h 574680"/>
                <a:gd name="connsiteX122" fmla="*/ 229202 w 575551"/>
                <a:gd name="connsiteY122" fmla="*/ 11442 h 574680"/>
                <a:gd name="connsiteX123" fmla="*/ 239693 w 575551"/>
                <a:gd name="connsiteY123" fmla="*/ 4190 h 574680"/>
                <a:gd name="connsiteX124" fmla="*/ 327652 w 575551"/>
                <a:gd name="connsiteY124" fmla="*/ 2579 h 57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Lst>
              <a:rect l="l" t="t" r="r" b="b"/>
              <a:pathLst>
                <a:path w="575551" h="574680">
                  <a:moveTo>
                    <a:pt x="288111" y="195956"/>
                  </a:moveTo>
                  <a:cubicBezTo>
                    <a:pt x="275198" y="195956"/>
                    <a:pt x="262286" y="199179"/>
                    <a:pt x="250987" y="204012"/>
                  </a:cubicBezTo>
                  <a:cubicBezTo>
                    <a:pt x="204987" y="224958"/>
                    <a:pt x="184004" y="278933"/>
                    <a:pt x="204180" y="324853"/>
                  </a:cubicBezTo>
                  <a:cubicBezTo>
                    <a:pt x="218706" y="357882"/>
                    <a:pt x="251794" y="378828"/>
                    <a:pt x="288111" y="378828"/>
                  </a:cubicBezTo>
                  <a:cubicBezTo>
                    <a:pt x="301023" y="378828"/>
                    <a:pt x="313128" y="376411"/>
                    <a:pt x="325234" y="370772"/>
                  </a:cubicBezTo>
                  <a:cubicBezTo>
                    <a:pt x="371234" y="350632"/>
                    <a:pt x="392217" y="296657"/>
                    <a:pt x="371234" y="250737"/>
                  </a:cubicBezTo>
                  <a:cubicBezTo>
                    <a:pt x="356708" y="217708"/>
                    <a:pt x="323620" y="195956"/>
                    <a:pt x="288111" y="195956"/>
                  </a:cubicBezTo>
                  <a:close/>
                  <a:moveTo>
                    <a:pt x="288111" y="163732"/>
                  </a:moveTo>
                  <a:cubicBezTo>
                    <a:pt x="336532" y="163732"/>
                    <a:pt x="380919" y="192734"/>
                    <a:pt x="401094" y="237042"/>
                  </a:cubicBezTo>
                  <a:cubicBezTo>
                    <a:pt x="428533" y="299879"/>
                    <a:pt x="400287" y="372383"/>
                    <a:pt x="338146" y="400579"/>
                  </a:cubicBezTo>
                  <a:cubicBezTo>
                    <a:pt x="322006" y="407830"/>
                    <a:pt x="305058" y="411052"/>
                    <a:pt x="288111" y="411052"/>
                  </a:cubicBezTo>
                  <a:cubicBezTo>
                    <a:pt x="238882" y="411052"/>
                    <a:pt x="194496" y="382050"/>
                    <a:pt x="175127" y="337742"/>
                  </a:cubicBezTo>
                  <a:cubicBezTo>
                    <a:pt x="146881" y="275711"/>
                    <a:pt x="175127" y="202401"/>
                    <a:pt x="237268" y="175011"/>
                  </a:cubicBezTo>
                  <a:cubicBezTo>
                    <a:pt x="253408" y="167760"/>
                    <a:pt x="270356" y="163732"/>
                    <a:pt x="288111" y="163732"/>
                  </a:cubicBezTo>
                  <a:close/>
                  <a:moveTo>
                    <a:pt x="307478" y="33198"/>
                  </a:moveTo>
                  <a:cubicBezTo>
                    <a:pt x="292145" y="31587"/>
                    <a:pt x="276006" y="32392"/>
                    <a:pt x="260674" y="34004"/>
                  </a:cubicBezTo>
                  <a:cubicBezTo>
                    <a:pt x="260674" y="44479"/>
                    <a:pt x="259060" y="54954"/>
                    <a:pt x="255025" y="64624"/>
                  </a:cubicBezTo>
                  <a:cubicBezTo>
                    <a:pt x="242921" y="96049"/>
                    <a:pt x="212256" y="116999"/>
                    <a:pt x="179171" y="116999"/>
                  </a:cubicBezTo>
                  <a:cubicBezTo>
                    <a:pt x="168680" y="116999"/>
                    <a:pt x="158997" y="115387"/>
                    <a:pt x="150120" y="111359"/>
                  </a:cubicBezTo>
                  <a:cubicBezTo>
                    <a:pt x="139629" y="107330"/>
                    <a:pt x="129946" y="101689"/>
                    <a:pt x="121876" y="93631"/>
                  </a:cubicBezTo>
                  <a:cubicBezTo>
                    <a:pt x="109772" y="103301"/>
                    <a:pt x="99281" y="114582"/>
                    <a:pt x="88791" y="127474"/>
                  </a:cubicBezTo>
                  <a:cubicBezTo>
                    <a:pt x="96860" y="134726"/>
                    <a:pt x="103316" y="143590"/>
                    <a:pt x="107351" y="153259"/>
                  </a:cubicBezTo>
                  <a:cubicBezTo>
                    <a:pt x="116228" y="172598"/>
                    <a:pt x="117034" y="195160"/>
                    <a:pt x="108965" y="215304"/>
                  </a:cubicBezTo>
                  <a:cubicBezTo>
                    <a:pt x="100895" y="235448"/>
                    <a:pt x="86370" y="251564"/>
                    <a:pt x="66196" y="260427"/>
                  </a:cubicBezTo>
                  <a:cubicBezTo>
                    <a:pt x="55705" y="265262"/>
                    <a:pt x="44408" y="267679"/>
                    <a:pt x="33110" y="267679"/>
                  </a:cubicBezTo>
                  <a:cubicBezTo>
                    <a:pt x="31496" y="282989"/>
                    <a:pt x="32303" y="299105"/>
                    <a:pt x="33917" y="314414"/>
                  </a:cubicBezTo>
                  <a:cubicBezTo>
                    <a:pt x="44408" y="313609"/>
                    <a:pt x="55705" y="316026"/>
                    <a:pt x="65389" y="320055"/>
                  </a:cubicBezTo>
                  <a:cubicBezTo>
                    <a:pt x="85563" y="327307"/>
                    <a:pt x="101702" y="342617"/>
                    <a:pt x="110579" y="362761"/>
                  </a:cubicBezTo>
                  <a:cubicBezTo>
                    <a:pt x="119455" y="382100"/>
                    <a:pt x="120262" y="404661"/>
                    <a:pt x="112193" y="424806"/>
                  </a:cubicBezTo>
                  <a:cubicBezTo>
                    <a:pt x="108158" y="435281"/>
                    <a:pt x="101702" y="444950"/>
                    <a:pt x="93633" y="453008"/>
                  </a:cubicBezTo>
                  <a:cubicBezTo>
                    <a:pt x="104123" y="465095"/>
                    <a:pt x="115421" y="476375"/>
                    <a:pt x="127525" y="486045"/>
                  </a:cubicBezTo>
                  <a:cubicBezTo>
                    <a:pt x="134788" y="477987"/>
                    <a:pt x="143664" y="471541"/>
                    <a:pt x="154155" y="467512"/>
                  </a:cubicBezTo>
                  <a:cubicBezTo>
                    <a:pt x="164645" y="462677"/>
                    <a:pt x="175943" y="460260"/>
                    <a:pt x="187240" y="460260"/>
                  </a:cubicBezTo>
                  <a:cubicBezTo>
                    <a:pt x="219519" y="460260"/>
                    <a:pt x="248569" y="478793"/>
                    <a:pt x="261481" y="508606"/>
                  </a:cubicBezTo>
                  <a:cubicBezTo>
                    <a:pt x="266323" y="519082"/>
                    <a:pt x="268743" y="530362"/>
                    <a:pt x="268743" y="541643"/>
                  </a:cubicBezTo>
                  <a:cubicBezTo>
                    <a:pt x="284076" y="543255"/>
                    <a:pt x="300215" y="543255"/>
                    <a:pt x="315547" y="541643"/>
                  </a:cubicBezTo>
                  <a:cubicBezTo>
                    <a:pt x="315547" y="530362"/>
                    <a:pt x="317161" y="519082"/>
                    <a:pt x="321196" y="508606"/>
                  </a:cubicBezTo>
                  <a:cubicBezTo>
                    <a:pt x="333300" y="477987"/>
                    <a:pt x="363965" y="457037"/>
                    <a:pt x="397050" y="457037"/>
                  </a:cubicBezTo>
                  <a:cubicBezTo>
                    <a:pt x="406734" y="457037"/>
                    <a:pt x="417224" y="458648"/>
                    <a:pt x="426101" y="461871"/>
                  </a:cubicBezTo>
                  <a:cubicBezTo>
                    <a:pt x="437399" y="466706"/>
                    <a:pt x="446275" y="472347"/>
                    <a:pt x="454345" y="481210"/>
                  </a:cubicBezTo>
                  <a:cubicBezTo>
                    <a:pt x="466449" y="470735"/>
                    <a:pt x="477747" y="459454"/>
                    <a:pt x="487430" y="446562"/>
                  </a:cubicBezTo>
                  <a:cubicBezTo>
                    <a:pt x="479361" y="439310"/>
                    <a:pt x="472905" y="430446"/>
                    <a:pt x="468870" y="420777"/>
                  </a:cubicBezTo>
                  <a:cubicBezTo>
                    <a:pt x="450310" y="379682"/>
                    <a:pt x="468870" y="331336"/>
                    <a:pt x="510025" y="313609"/>
                  </a:cubicBezTo>
                  <a:cubicBezTo>
                    <a:pt x="520516" y="308774"/>
                    <a:pt x="531006" y="306357"/>
                    <a:pt x="543111" y="306357"/>
                  </a:cubicBezTo>
                  <a:cubicBezTo>
                    <a:pt x="543918" y="290241"/>
                    <a:pt x="543918" y="274931"/>
                    <a:pt x="541497" y="258816"/>
                  </a:cubicBezTo>
                  <a:cubicBezTo>
                    <a:pt x="531006" y="259622"/>
                    <a:pt x="520516" y="258010"/>
                    <a:pt x="510832" y="253981"/>
                  </a:cubicBezTo>
                  <a:cubicBezTo>
                    <a:pt x="468870" y="237866"/>
                    <a:pt x="447889" y="190325"/>
                    <a:pt x="464028" y="149230"/>
                  </a:cubicBezTo>
                  <a:cubicBezTo>
                    <a:pt x="468063" y="138755"/>
                    <a:pt x="473712" y="129086"/>
                    <a:pt x="481781" y="121028"/>
                  </a:cubicBezTo>
                  <a:cubicBezTo>
                    <a:pt x="471291" y="108941"/>
                    <a:pt x="459993" y="98466"/>
                    <a:pt x="447889" y="88797"/>
                  </a:cubicBezTo>
                  <a:cubicBezTo>
                    <a:pt x="440626" y="96049"/>
                    <a:pt x="431750" y="102495"/>
                    <a:pt x="422066" y="106524"/>
                  </a:cubicBezTo>
                  <a:cubicBezTo>
                    <a:pt x="411576" y="111359"/>
                    <a:pt x="400278" y="113776"/>
                    <a:pt x="388981" y="113776"/>
                  </a:cubicBezTo>
                  <a:cubicBezTo>
                    <a:pt x="356702" y="113776"/>
                    <a:pt x="327652" y="94437"/>
                    <a:pt x="314740" y="65429"/>
                  </a:cubicBezTo>
                  <a:cubicBezTo>
                    <a:pt x="309898" y="54954"/>
                    <a:pt x="307478" y="44479"/>
                    <a:pt x="307478" y="33198"/>
                  </a:cubicBezTo>
                  <a:close/>
                  <a:moveTo>
                    <a:pt x="327652" y="2579"/>
                  </a:moveTo>
                  <a:cubicBezTo>
                    <a:pt x="331686" y="3385"/>
                    <a:pt x="335721" y="5802"/>
                    <a:pt x="338142" y="9831"/>
                  </a:cubicBezTo>
                  <a:cubicBezTo>
                    <a:pt x="340563" y="13054"/>
                    <a:pt x="341370" y="17889"/>
                    <a:pt x="340563" y="21917"/>
                  </a:cubicBezTo>
                  <a:cubicBezTo>
                    <a:pt x="338949" y="32392"/>
                    <a:pt x="339756" y="42868"/>
                    <a:pt x="343791" y="52537"/>
                  </a:cubicBezTo>
                  <a:cubicBezTo>
                    <a:pt x="351861" y="70264"/>
                    <a:pt x="369614" y="81545"/>
                    <a:pt x="388981" y="81545"/>
                  </a:cubicBezTo>
                  <a:cubicBezTo>
                    <a:pt x="395436" y="81545"/>
                    <a:pt x="402699" y="79933"/>
                    <a:pt x="409155" y="76710"/>
                  </a:cubicBezTo>
                  <a:cubicBezTo>
                    <a:pt x="418031" y="72681"/>
                    <a:pt x="425294" y="66235"/>
                    <a:pt x="430943" y="57372"/>
                  </a:cubicBezTo>
                  <a:cubicBezTo>
                    <a:pt x="433364" y="54148"/>
                    <a:pt x="437399" y="50925"/>
                    <a:pt x="441433" y="50120"/>
                  </a:cubicBezTo>
                  <a:cubicBezTo>
                    <a:pt x="445468" y="49314"/>
                    <a:pt x="450310" y="50120"/>
                    <a:pt x="454345" y="52537"/>
                  </a:cubicBezTo>
                  <a:cubicBezTo>
                    <a:pt x="477747" y="69458"/>
                    <a:pt x="499535" y="90408"/>
                    <a:pt x="517288" y="113776"/>
                  </a:cubicBezTo>
                  <a:cubicBezTo>
                    <a:pt x="519709" y="116999"/>
                    <a:pt x="520516" y="121834"/>
                    <a:pt x="519709" y="125863"/>
                  </a:cubicBezTo>
                  <a:cubicBezTo>
                    <a:pt x="519709" y="130697"/>
                    <a:pt x="516481" y="134726"/>
                    <a:pt x="513253" y="137143"/>
                  </a:cubicBezTo>
                  <a:cubicBezTo>
                    <a:pt x="504376" y="142784"/>
                    <a:pt x="497114" y="150842"/>
                    <a:pt x="493886" y="160511"/>
                  </a:cubicBezTo>
                  <a:cubicBezTo>
                    <a:pt x="484202" y="185490"/>
                    <a:pt x="497114" y="214498"/>
                    <a:pt x="522130" y="224167"/>
                  </a:cubicBezTo>
                  <a:cubicBezTo>
                    <a:pt x="531813" y="227391"/>
                    <a:pt x="541497" y="228196"/>
                    <a:pt x="551987" y="225779"/>
                  </a:cubicBezTo>
                  <a:cubicBezTo>
                    <a:pt x="556022" y="224167"/>
                    <a:pt x="560864" y="224973"/>
                    <a:pt x="564092" y="227391"/>
                  </a:cubicBezTo>
                  <a:cubicBezTo>
                    <a:pt x="568126" y="229808"/>
                    <a:pt x="570547" y="233837"/>
                    <a:pt x="571354" y="238671"/>
                  </a:cubicBezTo>
                  <a:cubicBezTo>
                    <a:pt x="576196" y="267679"/>
                    <a:pt x="577003" y="296687"/>
                    <a:pt x="572968" y="326501"/>
                  </a:cubicBezTo>
                  <a:cubicBezTo>
                    <a:pt x="572161" y="330530"/>
                    <a:pt x="569740" y="334559"/>
                    <a:pt x="566513" y="336976"/>
                  </a:cubicBezTo>
                  <a:cubicBezTo>
                    <a:pt x="562478" y="339393"/>
                    <a:pt x="558443" y="341005"/>
                    <a:pt x="553601" y="339393"/>
                  </a:cubicBezTo>
                  <a:cubicBezTo>
                    <a:pt x="543111" y="337782"/>
                    <a:pt x="532620" y="338588"/>
                    <a:pt x="522937" y="342617"/>
                  </a:cubicBezTo>
                  <a:cubicBezTo>
                    <a:pt x="498728" y="353897"/>
                    <a:pt x="487430" y="382905"/>
                    <a:pt x="497921" y="407884"/>
                  </a:cubicBezTo>
                  <a:cubicBezTo>
                    <a:pt x="501956" y="416748"/>
                    <a:pt x="509218" y="424806"/>
                    <a:pt x="518095" y="429640"/>
                  </a:cubicBezTo>
                  <a:cubicBezTo>
                    <a:pt x="522130" y="432058"/>
                    <a:pt x="524550" y="436087"/>
                    <a:pt x="526164" y="440116"/>
                  </a:cubicBezTo>
                  <a:cubicBezTo>
                    <a:pt x="526971" y="444950"/>
                    <a:pt x="526164" y="448979"/>
                    <a:pt x="522937" y="453008"/>
                  </a:cubicBezTo>
                  <a:cubicBezTo>
                    <a:pt x="505990" y="477181"/>
                    <a:pt x="485816" y="498937"/>
                    <a:pt x="461607" y="516664"/>
                  </a:cubicBezTo>
                  <a:cubicBezTo>
                    <a:pt x="458380" y="519082"/>
                    <a:pt x="453538" y="520693"/>
                    <a:pt x="449503" y="519082"/>
                  </a:cubicBezTo>
                  <a:cubicBezTo>
                    <a:pt x="444661" y="518276"/>
                    <a:pt x="440626" y="515858"/>
                    <a:pt x="438205" y="511830"/>
                  </a:cubicBezTo>
                  <a:cubicBezTo>
                    <a:pt x="432557" y="502966"/>
                    <a:pt x="424487" y="495714"/>
                    <a:pt x="414804" y="492491"/>
                  </a:cubicBezTo>
                  <a:cubicBezTo>
                    <a:pt x="409155" y="490074"/>
                    <a:pt x="403506" y="489268"/>
                    <a:pt x="397050" y="489268"/>
                  </a:cubicBezTo>
                  <a:cubicBezTo>
                    <a:pt x="376876" y="489268"/>
                    <a:pt x="358316" y="501355"/>
                    <a:pt x="351054" y="520693"/>
                  </a:cubicBezTo>
                  <a:cubicBezTo>
                    <a:pt x="347826" y="530362"/>
                    <a:pt x="347019" y="540838"/>
                    <a:pt x="349440" y="550507"/>
                  </a:cubicBezTo>
                  <a:cubicBezTo>
                    <a:pt x="351054" y="555342"/>
                    <a:pt x="350247" y="559370"/>
                    <a:pt x="347826" y="563399"/>
                  </a:cubicBezTo>
                  <a:cubicBezTo>
                    <a:pt x="345405" y="567428"/>
                    <a:pt x="341370" y="569845"/>
                    <a:pt x="336528" y="570651"/>
                  </a:cubicBezTo>
                  <a:cubicBezTo>
                    <a:pt x="321196" y="573874"/>
                    <a:pt x="304250" y="574680"/>
                    <a:pt x="288110" y="574680"/>
                  </a:cubicBezTo>
                  <a:cubicBezTo>
                    <a:pt x="275199" y="574680"/>
                    <a:pt x="261481" y="573874"/>
                    <a:pt x="248569" y="572263"/>
                  </a:cubicBezTo>
                  <a:cubicBezTo>
                    <a:pt x="243728" y="571457"/>
                    <a:pt x="239693" y="569040"/>
                    <a:pt x="237272" y="565011"/>
                  </a:cubicBezTo>
                  <a:cubicBezTo>
                    <a:pt x="234851" y="561788"/>
                    <a:pt x="234044" y="556953"/>
                    <a:pt x="234851" y="552924"/>
                  </a:cubicBezTo>
                  <a:cubicBezTo>
                    <a:pt x="237272" y="542449"/>
                    <a:pt x="236465" y="531168"/>
                    <a:pt x="232430" y="521499"/>
                  </a:cubicBezTo>
                  <a:cubicBezTo>
                    <a:pt x="224360" y="503772"/>
                    <a:pt x="206607" y="492491"/>
                    <a:pt x="187240" y="492491"/>
                  </a:cubicBezTo>
                  <a:cubicBezTo>
                    <a:pt x="179978" y="492491"/>
                    <a:pt x="173522" y="494103"/>
                    <a:pt x="167066" y="496520"/>
                  </a:cubicBezTo>
                  <a:cubicBezTo>
                    <a:pt x="157383" y="500549"/>
                    <a:pt x="150120" y="507801"/>
                    <a:pt x="144471" y="516664"/>
                  </a:cubicBezTo>
                  <a:cubicBezTo>
                    <a:pt x="142050" y="520693"/>
                    <a:pt x="138822" y="523916"/>
                    <a:pt x="133981" y="524722"/>
                  </a:cubicBezTo>
                  <a:cubicBezTo>
                    <a:pt x="129946" y="525528"/>
                    <a:pt x="125104" y="524722"/>
                    <a:pt x="121069" y="522305"/>
                  </a:cubicBezTo>
                  <a:cubicBezTo>
                    <a:pt x="96860" y="504578"/>
                    <a:pt x="75879" y="484433"/>
                    <a:pt x="58126" y="460260"/>
                  </a:cubicBezTo>
                  <a:cubicBezTo>
                    <a:pt x="54898" y="457037"/>
                    <a:pt x="54091" y="452202"/>
                    <a:pt x="54898" y="448173"/>
                  </a:cubicBezTo>
                  <a:cubicBezTo>
                    <a:pt x="55705" y="443339"/>
                    <a:pt x="58126" y="439310"/>
                    <a:pt x="62161" y="436892"/>
                  </a:cubicBezTo>
                  <a:cubicBezTo>
                    <a:pt x="71845" y="431252"/>
                    <a:pt x="78300" y="423194"/>
                    <a:pt x="82335" y="413525"/>
                  </a:cubicBezTo>
                  <a:cubicBezTo>
                    <a:pt x="87177" y="400632"/>
                    <a:pt x="86370" y="387740"/>
                    <a:pt x="81528" y="375653"/>
                  </a:cubicBezTo>
                  <a:cubicBezTo>
                    <a:pt x="75879" y="363567"/>
                    <a:pt x="66196" y="354703"/>
                    <a:pt x="54091" y="349869"/>
                  </a:cubicBezTo>
                  <a:cubicBezTo>
                    <a:pt x="44408" y="345840"/>
                    <a:pt x="33917" y="345840"/>
                    <a:pt x="24234" y="348257"/>
                  </a:cubicBezTo>
                  <a:cubicBezTo>
                    <a:pt x="19392" y="349063"/>
                    <a:pt x="15357" y="349063"/>
                    <a:pt x="11322" y="346645"/>
                  </a:cubicBezTo>
                  <a:cubicBezTo>
                    <a:pt x="7288" y="343422"/>
                    <a:pt x="4867" y="340199"/>
                    <a:pt x="4060" y="335365"/>
                  </a:cubicBezTo>
                  <a:cubicBezTo>
                    <a:pt x="-782" y="306357"/>
                    <a:pt x="-1589" y="276543"/>
                    <a:pt x="3253" y="247535"/>
                  </a:cubicBezTo>
                  <a:cubicBezTo>
                    <a:pt x="3253" y="242700"/>
                    <a:pt x="5674" y="238671"/>
                    <a:pt x="9708" y="236254"/>
                  </a:cubicBezTo>
                  <a:cubicBezTo>
                    <a:pt x="13743" y="233837"/>
                    <a:pt x="17778" y="233031"/>
                    <a:pt x="22620" y="233837"/>
                  </a:cubicBezTo>
                  <a:cubicBezTo>
                    <a:pt x="33110" y="236254"/>
                    <a:pt x="43601" y="235448"/>
                    <a:pt x="53284" y="230614"/>
                  </a:cubicBezTo>
                  <a:cubicBezTo>
                    <a:pt x="65389" y="225779"/>
                    <a:pt x="74265" y="216110"/>
                    <a:pt x="79107" y="204023"/>
                  </a:cubicBezTo>
                  <a:cubicBezTo>
                    <a:pt x="83949" y="191131"/>
                    <a:pt x="83142" y="178238"/>
                    <a:pt x="78300" y="166152"/>
                  </a:cubicBezTo>
                  <a:cubicBezTo>
                    <a:pt x="73459" y="157288"/>
                    <a:pt x="67003" y="149230"/>
                    <a:pt x="58126" y="144395"/>
                  </a:cubicBezTo>
                  <a:cubicBezTo>
                    <a:pt x="54091" y="141978"/>
                    <a:pt x="51671" y="137949"/>
                    <a:pt x="50864" y="133920"/>
                  </a:cubicBezTo>
                  <a:cubicBezTo>
                    <a:pt x="50057" y="129086"/>
                    <a:pt x="50864" y="124251"/>
                    <a:pt x="53284" y="121028"/>
                  </a:cubicBezTo>
                  <a:cubicBezTo>
                    <a:pt x="70231" y="96855"/>
                    <a:pt x="91212" y="75904"/>
                    <a:pt x="114614" y="58177"/>
                  </a:cubicBezTo>
                  <a:cubicBezTo>
                    <a:pt x="118648" y="55760"/>
                    <a:pt x="122683" y="54148"/>
                    <a:pt x="127525" y="54954"/>
                  </a:cubicBezTo>
                  <a:cubicBezTo>
                    <a:pt x="131560" y="55760"/>
                    <a:pt x="135595" y="58177"/>
                    <a:pt x="138015" y="62206"/>
                  </a:cubicBezTo>
                  <a:cubicBezTo>
                    <a:pt x="143664" y="71070"/>
                    <a:pt x="151734" y="77516"/>
                    <a:pt x="161417" y="81545"/>
                  </a:cubicBezTo>
                  <a:cubicBezTo>
                    <a:pt x="167066" y="83962"/>
                    <a:pt x="172715" y="84768"/>
                    <a:pt x="179171" y="84768"/>
                  </a:cubicBezTo>
                  <a:cubicBezTo>
                    <a:pt x="199345" y="84768"/>
                    <a:pt x="217905" y="71876"/>
                    <a:pt x="225167" y="53343"/>
                  </a:cubicBezTo>
                  <a:cubicBezTo>
                    <a:pt x="228395" y="43673"/>
                    <a:pt x="229202" y="34004"/>
                    <a:pt x="226781" y="24335"/>
                  </a:cubicBezTo>
                  <a:cubicBezTo>
                    <a:pt x="225974" y="19500"/>
                    <a:pt x="226781" y="14665"/>
                    <a:pt x="229202" y="11442"/>
                  </a:cubicBezTo>
                  <a:cubicBezTo>
                    <a:pt x="231623" y="7413"/>
                    <a:pt x="235658" y="4996"/>
                    <a:pt x="239693" y="4190"/>
                  </a:cubicBezTo>
                  <a:cubicBezTo>
                    <a:pt x="268743" y="-644"/>
                    <a:pt x="297794" y="-1450"/>
                    <a:pt x="327652" y="257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dirty="0">
                <a:latin typeface="阿里巴巴普惠体 R" panose="00020600040101010101" charset="-122"/>
                <a:ea typeface="阿里巴巴普惠体 R" panose="00020600040101010101" charset="-122"/>
                <a:cs typeface="阿里巴巴普惠体 R" panose="00020600040101010101" charset="-122"/>
              </a:endParaRPr>
            </a:p>
          </p:txBody>
        </p:sp>
        <p:sp>
          <p:nvSpPr>
            <p:cNvPr id="27" name="矩形 26"/>
            <p:cNvSpPr/>
            <p:nvPr/>
          </p:nvSpPr>
          <p:spPr>
            <a:xfrm>
              <a:off x="6552956" y="3934447"/>
              <a:ext cx="1887055" cy="461665"/>
            </a:xfrm>
            <a:prstGeom prst="rect">
              <a:avLst/>
            </a:prstGeom>
          </p:spPr>
          <p:txBody>
            <a:bodyPr wrap="none">
              <a:spAutoFit/>
            </a:bodyPr>
            <a:lstStyle/>
            <a:p>
              <a:pPr algn="ctr"/>
              <a:r>
                <a:rPr lang="zh-CN" altLang="en-US" sz="2400" dirty="0">
                  <a:gradFill>
                    <a:gsLst>
                      <a:gs pos="70000">
                        <a:srgbClr val="008CDF"/>
                      </a:gs>
                      <a:gs pos="0">
                        <a:srgbClr val="E3F0F9"/>
                      </a:gs>
                    </a:gsLst>
                    <a:lin ang="2700000" scaled="1"/>
                  </a:gradFill>
                  <a:latin typeface="阿里巴巴普惠体 R" panose="00020600040101010101" charset="-122"/>
                  <a:ea typeface="阿里巴巴普惠体 R" panose="00020600040101010101" charset="-122"/>
                  <a:cs typeface="阿里巴巴普惠体 R" panose="00020600040101010101" charset="-122"/>
                </a:rPr>
                <a:t>标题文字添加</a:t>
              </a:r>
            </a:p>
          </p:txBody>
        </p:sp>
        <p:sp>
          <p:nvSpPr>
            <p:cNvPr id="28" name="文本框 27"/>
            <p:cNvSpPr txBox="1"/>
            <p:nvPr/>
          </p:nvSpPr>
          <p:spPr>
            <a:xfrm>
              <a:off x="6281648" y="4570717"/>
              <a:ext cx="2429670" cy="894604"/>
            </a:xfrm>
            <a:prstGeom prst="rect">
              <a:avLst/>
            </a:prstGeom>
            <a:noFill/>
          </p:spPr>
          <p:txBody>
            <a:bodyPr wrap="square" rtlCol="0">
              <a:spAutoFit/>
              <a:scene3d>
                <a:camera prst="orthographicFront"/>
                <a:lightRig rig="threePt" dir="t"/>
              </a:scene3d>
              <a:sp3d contourW="12700"/>
            </a:bodyPr>
            <a:lstStyle/>
            <a:p>
              <a:pPr lvl="0" algn="ctr">
                <a:lnSpc>
                  <a:spcPct val="150000"/>
                </a:lnSpc>
              </a:pPr>
              <a:r>
                <a:rPr lang="zh-CN" altLang="en-US" sz="1200" dirty="0">
                  <a:solidFill>
                    <a:prstClr val="black">
                      <a:lumMod val="75000"/>
                      <a:lumOff val="25000"/>
                    </a:prstClr>
                  </a:solidFill>
                  <a:latin typeface="阿里巴巴普惠体 R" panose="00020600040101010101" charset="-122"/>
                  <a:ea typeface="阿里巴巴普惠体 R" panose="00020600040101010101" charset="-122"/>
                  <a:cs typeface="阿里巴巴普惠体 R" panose="00020600040101010101" charset="-122"/>
                </a:rPr>
                <a:t>单击此处键入文本单击此处键入文单击此处键入文本</a:t>
              </a:r>
              <a:endParaRPr lang="en-US" altLang="zh-CN" sz="1200" dirty="0">
                <a:solidFill>
                  <a:prstClr val="black">
                    <a:lumMod val="75000"/>
                    <a:lumOff val="25000"/>
                  </a:prstClr>
                </a:solidFill>
                <a:latin typeface="阿里巴巴普惠体 R" panose="00020600040101010101" charset="-122"/>
                <a:ea typeface="阿里巴巴普惠体 R" panose="00020600040101010101" charset="-122"/>
                <a:cs typeface="阿里巴巴普惠体 R" panose="00020600040101010101" charset="-122"/>
              </a:endParaRPr>
            </a:p>
            <a:p>
              <a:pPr lvl="0" algn="ctr">
                <a:lnSpc>
                  <a:spcPct val="150000"/>
                </a:lnSpc>
              </a:pPr>
              <a:r>
                <a:rPr lang="zh-CN" altLang="en-US" sz="1200" dirty="0">
                  <a:solidFill>
                    <a:prstClr val="black">
                      <a:lumMod val="75000"/>
                      <a:lumOff val="25000"/>
                    </a:prstClr>
                  </a:solidFill>
                  <a:latin typeface="阿里巴巴普惠体 R" panose="00020600040101010101" charset="-122"/>
                  <a:ea typeface="阿里巴巴普惠体 R" panose="00020600040101010101" charset="-122"/>
                  <a:cs typeface="阿里巴巴普惠体 R" panose="00020600040101010101" charset="-122"/>
                </a:rPr>
                <a:t>击此处键入文本单击单击</a:t>
              </a:r>
              <a:endParaRPr lang="en-US" altLang="zh-CN" sz="1200" dirty="0">
                <a:solidFill>
                  <a:prstClr val="black">
                    <a:lumMod val="75000"/>
                    <a:lumOff val="25000"/>
                  </a:prstClr>
                </a:solidFill>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29" name="组合 28"/>
          <p:cNvGrpSpPr/>
          <p:nvPr/>
        </p:nvGrpSpPr>
        <p:grpSpPr>
          <a:xfrm>
            <a:off x="8924075" y="2061693"/>
            <a:ext cx="2429670" cy="3403628"/>
            <a:chOff x="8924075" y="2061693"/>
            <a:chExt cx="2429670" cy="3403628"/>
          </a:xfrm>
        </p:grpSpPr>
        <p:sp>
          <p:nvSpPr>
            <p:cNvPr id="30" name="Oval 20"/>
            <p:cNvSpPr/>
            <p:nvPr/>
          </p:nvSpPr>
          <p:spPr>
            <a:xfrm>
              <a:off x="9315798" y="2061693"/>
              <a:ext cx="1656535" cy="1656535"/>
            </a:xfrm>
            <a:prstGeom prst="ellipse">
              <a:avLst/>
            </a:prstGeom>
            <a:gradFill flip="none" rotWithShape="0">
              <a:gsLst>
                <a:gs pos="0">
                  <a:srgbClr val="E3F0F9"/>
                </a:gs>
                <a:gs pos="70000">
                  <a:srgbClr val="008CDF"/>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dirty="0">
                <a:solidFill>
                  <a:schemeClr val="lt1"/>
                </a:solidFill>
                <a:latin typeface="阿里巴巴普惠体 R" panose="00020600040101010101" charset="-122"/>
                <a:ea typeface="阿里巴巴普惠体 R" panose="00020600040101010101" charset="-122"/>
                <a:cs typeface="阿里巴巴普惠体 R" panose="00020600040101010101" charset="-122"/>
              </a:endParaRPr>
            </a:p>
          </p:txBody>
        </p:sp>
        <p:grpSp>
          <p:nvGrpSpPr>
            <p:cNvPr id="31" name="Group 21"/>
            <p:cNvGrpSpPr/>
            <p:nvPr/>
          </p:nvGrpSpPr>
          <p:grpSpPr>
            <a:xfrm>
              <a:off x="9890810" y="2201700"/>
              <a:ext cx="506508" cy="1403806"/>
              <a:chOff x="-3" y="643305"/>
              <a:chExt cx="1278368" cy="3543038"/>
            </a:xfrm>
            <a:solidFill>
              <a:schemeClr val="bg1"/>
            </a:solidFill>
          </p:grpSpPr>
          <p:sp>
            <p:nvSpPr>
              <p:cNvPr id="34" name="Oval 22"/>
              <p:cNvSpPr/>
              <p:nvPr/>
            </p:nvSpPr>
            <p:spPr>
              <a:xfrm>
                <a:off x="413178" y="1694556"/>
                <a:ext cx="431393" cy="431422"/>
              </a:xfrm>
              <a:prstGeom prst="ellipse">
                <a:avLst/>
              </a:prstGeom>
              <a:grpFill/>
              <a:ln w="12700" cap="flat">
                <a:noFill/>
                <a:miter lim="400000"/>
              </a:ln>
              <a:effectLst/>
            </p:spPr>
            <p:txBody>
              <a:bodyPr anchor="ctr"/>
              <a:lstStyle/>
              <a:p>
                <a:pPr algn="ctr"/>
                <a:endParaRPr dirty="0">
                  <a:latin typeface="阿里巴巴普惠体 R" panose="00020600040101010101" charset="-122"/>
                  <a:ea typeface="阿里巴巴普惠体 R" panose="00020600040101010101" charset="-122"/>
                  <a:cs typeface="阿里巴巴普惠体 R" panose="00020600040101010101" charset="-122"/>
                </a:endParaRPr>
              </a:p>
            </p:txBody>
          </p:sp>
          <p:grpSp>
            <p:nvGrpSpPr>
              <p:cNvPr id="35" name="Group 23"/>
              <p:cNvGrpSpPr/>
              <p:nvPr/>
            </p:nvGrpSpPr>
            <p:grpSpPr>
              <a:xfrm>
                <a:off x="-3" y="643305"/>
                <a:ext cx="1278368" cy="3543038"/>
                <a:chOff x="-2" y="643305"/>
                <a:chExt cx="1278366" cy="3543038"/>
              </a:xfrm>
              <a:grpFill/>
            </p:grpSpPr>
            <p:grpSp>
              <p:nvGrpSpPr>
                <p:cNvPr id="38" name="Group 24"/>
                <p:cNvGrpSpPr/>
                <p:nvPr/>
              </p:nvGrpSpPr>
              <p:grpSpPr>
                <a:xfrm>
                  <a:off x="323830" y="643305"/>
                  <a:ext cx="610092" cy="768562"/>
                  <a:chOff x="0" y="542857"/>
                  <a:chExt cx="610090" cy="768561"/>
                </a:xfrm>
                <a:grpFill/>
              </p:grpSpPr>
              <p:sp>
                <p:nvSpPr>
                  <p:cNvPr id="40" name="Freeform: Shape 26"/>
                  <p:cNvSpPr/>
                  <p:nvPr/>
                </p:nvSpPr>
                <p:spPr>
                  <a:xfrm>
                    <a:off x="0" y="542857"/>
                    <a:ext cx="610090" cy="546466"/>
                  </a:xfrm>
                  <a:custGeom>
                    <a:avLst/>
                    <a:gdLst/>
                    <a:ahLst/>
                    <a:cxnLst>
                      <a:cxn ang="0">
                        <a:pos x="wd2" y="hd2"/>
                      </a:cxn>
                      <a:cxn ang="5400000">
                        <a:pos x="wd2" y="hd2"/>
                      </a:cxn>
                      <a:cxn ang="10800000">
                        <a:pos x="wd2" y="hd2"/>
                      </a:cxn>
                      <a:cxn ang="16200000">
                        <a:pos x="wd2" y="hd2"/>
                      </a:cxn>
                    </a:cxnLst>
                    <a:rect l="0" t="0" r="r" b="b"/>
                    <a:pathLst>
                      <a:path w="21600" h="21600" extrusionOk="0">
                        <a:moveTo>
                          <a:pt x="16461" y="11410"/>
                        </a:moveTo>
                        <a:cubicBezTo>
                          <a:pt x="17259" y="9212"/>
                          <a:pt x="17731" y="6520"/>
                          <a:pt x="17733" y="3609"/>
                        </a:cubicBezTo>
                        <a:lnTo>
                          <a:pt x="20164" y="3609"/>
                        </a:lnTo>
                        <a:cubicBezTo>
                          <a:pt x="19986" y="5254"/>
                          <a:pt x="19260" y="9534"/>
                          <a:pt x="16461" y="11410"/>
                        </a:cubicBezTo>
                        <a:close/>
                        <a:moveTo>
                          <a:pt x="1435" y="3609"/>
                        </a:moveTo>
                        <a:lnTo>
                          <a:pt x="4145" y="3609"/>
                        </a:lnTo>
                        <a:cubicBezTo>
                          <a:pt x="4146" y="6617"/>
                          <a:pt x="4649" y="9393"/>
                          <a:pt x="5495" y="11629"/>
                        </a:cubicBezTo>
                        <a:cubicBezTo>
                          <a:pt x="2400" y="9892"/>
                          <a:pt x="1620" y="5323"/>
                          <a:pt x="1435" y="3609"/>
                        </a:cubicBezTo>
                        <a:close/>
                        <a:moveTo>
                          <a:pt x="17702" y="2332"/>
                        </a:moveTo>
                        <a:cubicBezTo>
                          <a:pt x="17682" y="1917"/>
                          <a:pt x="17652" y="1508"/>
                          <a:pt x="17615" y="1105"/>
                        </a:cubicBezTo>
                        <a:lnTo>
                          <a:pt x="18363" y="1105"/>
                        </a:lnTo>
                        <a:lnTo>
                          <a:pt x="18363" y="0"/>
                        </a:lnTo>
                        <a:lnTo>
                          <a:pt x="3496" y="0"/>
                        </a:lnTo>
                        <a:lnTo>
                          <a:pt x="3496" y="1105"/>
                        </a:lnTo>
                        <a:lnTo>
                          <a:pt x="4263" y="1105"/>
                        </a:lnTo>
                        <a:cubicBezTo>
                          <a:pt x="4224" y="1508"/>
                          <a:pt x="4195" y="1917"/>
                          <a:pt x="4176" y="2332"/>
                        </a:cubicBezTo>
                        <a:lnTo>
                          <a:pt x="0" y="2332"/>
                        </a:lnTo>
                        <a:lnTo>
                          <a:pt x="23" y="2992"/>
                        </a:lnTo>
                        <a:cubicBezTo>
                          <a:pt x="37" y="3374"/>
                          <a:pt x="407" y="11767"/>
                          <a:pt x="6269" y="13341"/>
                        </a:cubicBezTo>
                        <a:cubicBezTo>
                          <a:pt x="7089" y="14875"/>
                          <a:pt x="8100" y="16012"/>
                          <a:pt x="9227" y="16590"/>
                        </a:cubicBezTo>
                        <a:cubicBezTo>
                          <a:pt x="9129" y="16683"/>
                          <a:pt x="9069" y="16811"/>
                          <a:pt x="9069" y="16952"/>
                        </a:cubicBezTo>
                        <a:cubicBezTo>
                          <a:pt x="9069" y="17237"/>
                          <a:pt x="9314" y="17468"/>
                          <a:pt x="9617" y="17468"/>
                        </a:cubicBezTo>
                        <a:lnTo>
                          <a:pt x="9930" y="17468"/>
                        </a:lnTo>
                        <a:cubicBezTo>
                          <a:pt x="9898" y="18127"/>
                          <a:pt x="9793" y="19051"/>
                          <a:pt x="9473" y="19647"/>
                        </a:cubicBezTo>
                        <a:cubicBezTo>
                          <a:pt x="9026" y="20478"/>
                          <a:pt x="8315" y="20593"/>
                          <a:pt x="8315" y="20593"/>
                        </a:cubicBezTo>
                        <a:lnTo>
                          <a:pt x="8449" y="20593"/>
                        </a:lnTo>
                        <a:cubicBezTo>
                          <a:pt x="8222" y="20656"/>
                          <a:pt x="8056" y="20851"/>
                          <a:pt x="8056" y="21085"/>
                        </a:cubicBezTo>
                        <a:cubicBezTo>
                          <a:pt x="8056" y="21370"/>
                          <a:pt x="8301" y="21600"/>
                          <a:pt x="8605" y="21600"/>
                        </a:cubicBezTo>
                        <a:lnTo>
                          <a:pt x="13642" y="21600"/>
                        </a:lnTo>
                        <a:cubicBezTo>
                          <a:pt x="13945" y="21600"/>
                          <a:pt x="14190" y="21370"/>
                          <a:pt x="14190" y="21085"/>
                        </a:cubicBezTo>
                        <a:cubicBezTo>
                          <a:pt x="14190" y="20822"/>
                          <a:pt x="13981" y="20608"/>
                          <a:pt x="13711" y="20576"/>
                        </a:cubicBezTo>
                        <a:cubicBezTo>
                          <a:pt x="13518" y="20522"/>
                          <a:pt x="12985" y="20317"/>
                          <a:pt x="12626" y="19647"/>
                        </a:cubicBezTo>
                        <a:cubicBezTo>
                          <a:pt x="12305" y="19051"/>
                          <a:pt x="12200" y="18127"/>
                          <a:pt x="12168" y="17468"/>
                        </a:cubicBezTo>
                        <a:lnTo>
                          <a:pt x="12609" y="17468"/>
                        </a:lnTo>
                        <a:cubicBezTo>
                          <a:pt x="12912" y="17468"/>
                          <a:pt x="13157" y="17237"/>
                          <a:pt x="13157" y="16952"/>
                        </a:cubicBezTo>
                        <a:cubicBezTo>
                          <a:pt x="13157" y="16744"/>
                          <a:pt x="13026" y="16566"/>
                          <a:pt x="12837" y="16485"/>
                        </a:cubicBezTo>
                        <a:cubicBezTo>
                          <a:pt x="13913" y="15867"/>
                          <a:pt x="14877" y="14740"/>
                          <a:pt x="15660" y="13243"/>
                        </a:cubicBezTo>
                        <a:cubicBezTo>
                          <a:pt x="21206" y="11449"/>
                          <a:pt x="21562" y="3367"/>
                          <a:pt x="21576" y="2992"/>
                        </a:cubicBezTo>
                        <a:lnTo>
                          <a:pt x="21600" y="2332"/>
                        </a:lnTo>
                        <a:cubicBezTo>
                          <a:pt x="21600" y="2332"/>
                          <a:pt x="17702" y="2332"/>
                          <a:pt x="17702" y="2332"/>
                        </a:cubicBezTo>
                        <a:close/>
                      </a:path>
                    </a:pathLst>
                  </a:custGeom>
                  <a:grpFill/>
                  <a:ln w="12700" cap="flat">
                    <a:noFill/>
                    <a:miter lim="400000"/>
                  </a:ln>
                  <a:effectLst/>
                </p:spPr>
                <p:txBody>
                  <a:bodyPr anchor="ctr"/>
                  <a:lstStyle/>
                  <a:p>
                    <a:pPr algn="ctr"/>
                    <a:endParaRPr dirty="0">
                      <a:latin typeface="阿里巴巴普惠体 R" panose="00020600040101010101" charset="-122"/>
                      <a:ea typeface="阿里巴巴普惠体 R" panose="00020600040101010101" charset="-122"/>
                      <a:cs typeface="阿里巴巴普惠体 R" panose="00020600040101010101" charset="-122"/>
                    </a:endParaRPr>
                  </a:p>
                </p:txBody>
              </p:sp>
              <p:sp>
                <p:nvSpPr>
                  <p:cNvPr id="41" name="Freeform: Shape 27"/>
                  <p:cNvSpPr/>
                  <p:nvPr/>
                </p:nvSpPr>
                <p:spPr>
                  <a:xfrm>
                    <a:off x="158769" y="1088573"/>
                    <a:ext cx="300278" cy="22284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grpFill/>
                  <a:ln w="12700" cap="flat">
                    <a:noFill/>
                    <a:miter lim="400000"/>
                  </a:ln>
                  <a:effectLst/>
                </p:spPr>
                <p:txBody>
                  <a:bodyPr anchor="ctr"/>
                  <a:lstStyle/>
                  <a:p>
                    <a:pPr algn="ctr"/>
                    <a:endParaRPr dirty="0">
                      <a:latin typeface="阿里巴巴普惠体 R" panose="00020600040101010101" charset="-122"/>
                      <a:ea typeface="阿里巴巴普惠体 R" panose="00020600040101010101" charset="-122"/>
                      <a:cs typeface="阿里巴巴普惠体 R" panose="00020600040101010101" charset="-122"/>
                    </a:endParaRPr>
                  </a:p>
                </p:txBody>
              </p:sp>
            </p:grpSp>
            <p:sp>
              <p:nvSpPr>
                <p:cNvPr id="39" name="Freeform: Shape 25"/>
                <p:cNvSpPr/>
                <p:nvPr/>
              </p:nvSpPr>
              <p:spPr>
                <a:xfrm>
                  <a:off x="-2" y="1384672"/>
                  <a:ext cx="1278366" cy="2801671"/>
                </a:xfrm>
                <a:custGeom>
                  <a:avLst/>
                  <a:gdLst/>
                  <a:ahLst/>
                  <a:cxnLst>
                    <a:cxn ang="0">
                      <a:pos x="wd2" y="hd2"/>
                    </a:cxn>
                    <a:cxn ang="5400000">
                      <a:pos x="wd2" y="hd2"/>
                    </a:cxn>
                    <a:cxn ang="10800000">
                      <a:pos x="wd2" y="hd2"/>
                    </a:cxn>
                    <a:cxn ang="16200000">
                      <a:pos x="wd2" y="hd2"/>
                    </a:cxn>
                  </a:cxnLst>
                  <a:rect l="0" t="0" r="r" b="b"/>
                  <a:pathLst>
                    <a:path w="21462" h="21501" extrusionOk="0">
                      <a:moveTo>
                        <a:pt x="21256" y="3150"/>
                      </a:moveTo>
                      <a:lnTo>
                        <a:pt x="16498" y="303"/>
                      </a:lnTo>
                      <a:cubicBezTo>
                        <a:pt x="15946" y="-32"/>
                        <a:pt x="14904" y="-99"/>
                        <a:pt x="14171" y="153"/>
                      </a:cubicBezTo>
                      <a:cubicBezTo>
                        <a:pt x="13438" y="406"/>
                        <a:pt x="13291" y="882"/>
                        <a:pt x="13843" y="1217"/>
                      </a:cubicBezTo>
                      <a:lnTo>
                        <a:pt x="17003" y="3093"/>
                      </a:lnTo>
                      <a:cubicBezTo>
                        <a:pt x="17279" y="3261"/>
                        <a:pt x="17261" y="3526"/>
                        <a:pt x="16964" y="3686"/>
                      </a:cubicBezTo>
                      <a:lnTo>
                        <a:pt x="13550" y="6057"/>
                      </a:lnTo>
                      <a:cubicBezTo>
                        <a:pt x="13506" y="6056"/>
                        <a:pt x="7866" y="6058"/>
                        <a:pt x="7779" y="6061"/>
                      </a:cubicBezTo>
                      <a:lnTo>
                        <a:pt x="4499" y="3725"/>
                      </a:lnTo>
                      <a:cubicBezTo>
                        <a:pt x="4201" y="3564"/>
                        <a:pt x="4183" y="3299"/>
                        <a:pt x="4460" y="3131"/>
                      </a:cubicBezTo>
                      <a:lnTo>
                        <a:pt x="7454" y="1217"/>
                      </a:lnTo>
                      <a:cubicBezTo>
                        <a:pt x="8007" y="882"/>
                        <a:pt x="7859" y="406"/>
                        <a:pt x="7126" y="153"/>
                      </a:cubicBezTo>
                      <a:cubicBezTo>
                        <a:pt x="6393" y="-99"/>
                        <a:pt x="5351" y="-32"/>
                        <a:pt x="4800" y="303"/>
                      </a:cubicBezTo>
                      <a:lnTo>
                        <a:pt x="206" y="3188"/>
                      </a:lnTo>
                      <a:cubicBezTo>
                        <a:pt x="-69" y="3356"/>
                        <a:pt x="-69" y="3627"/>
                        <a:pt x="209" y="3794"/>
                      </a:cubicBezTo>
                      <a:cubicBezTo>
                        <a:pt x="209" y="3794"/>
                        <a:pt x="4946" y="7362"/>
                        <a:pt x="4983" y="7452"/>
                      </a:cubicBezTo>
                      <a:cubicBezTo>
                        <a:pt x="4983" y="7453"/>
                        <a:pt x="4983" y="7453"/>
                        <a:pt x="4983" y="7453"/>
                      </a:cubicBezTo>
                      <a:lnTo>
                        <a:pt x="6751" y="20747"/>
                      </a:lnTo>
                      <a:cubicBezTo>
                        <a:pt x="6859" y="21163"/>
                        <a:pt x="7673" y="21501"/>
                        <a:pt x="8568" y="21501"/>
                      </a:cubicBezTo>
                      <a:cubicBezTo>
                        <a:pt x="9464" y="21501"/>
                        <a:pt x="10189" y="21161"/>
                        <a:pt x="10189" y="20741"/>
                      </a:cubicBezTo>
                      <a:lnTo>
                        <a:pt x="10189" y="13143"/>
                      </a:lnTo>
                      <a:lnTo>
                        <a:pt x="11051" y="13143"/>
                      </a:lnTo>
                      <a:lnTo>
                        <a:pt x="11051" y="20741"/>
                      </a:lnTo>
                      <a:cubicBezTo>
                        <a:pt x="11051" y="21161"/>
                        <a:pt x="11778" y="21501"/>
                        <a:pt x="12673" y="21501"/>
                      </a:cubicBezTo>
                      <a:cubicBezTo>
                        <a:pt x="13568" y="21501"/>
                        <a:pt x="14381" y="21163"/>
                        <a:pt x="14490" y="20747"/>
                      </a:cubicBezTo>
                      <a:lnTo>
                        <a:pt x="16434" y="7453"/>
                      </a:lnTo>
                      <a:cubicBezTo>
                        <a:pt x="16434" y="7449"/>
                        <a:pt x="16450" y="7436"/>
                        <a:pt x="16479" y="7414"/>
                      </a:cubicBezTo>
                      <a:lnTo>
                        <a:pt x="16480" y="7414"/>
                      </a:lnTo>
                      <a:cubicBezTo>
                        <a:pt x="16516" y="7324"/>
                        <a:pt x="21253" y="3756"/>
                        <a:pt x="21253" y="3756"/>
                      </a:cubicBezTo>
                      <a:cubicBezTo>
                        <a:pt x="21531" y="3589"/>
                        <a:pt x="21531" y="3318"/>
                        <a:pt x="21256" y="3150"/>
                      </a:cubicBezTo>
                      <a:close/>
                    </a:path>
                  </a:pathLst>
                </a:custGeom>
                <a:grpFill/>
                <a:ln w="12700" cap="flat">
                  <a:noFill/>
                  <a:miter lim="400000"/>
                </a:ln>
                <a:effectLst/>
              </p:spPr>
              <p:txBody>
                <a:bodyPr anchor="ctr"/>
                <a:lstStyle/>
                <a:p>
                  <a:pPr algn="ctr"/>
                  <a:endParaRPr dirty="0">
                    <a:latin typeface="阿里巴巴普惠体 R" panose="00020600040101010101" charset="-122"/>
                    <a:ea typeface="阿里巴巴普惠体 R" panose="00020600040101010101" charset="-122"/>
                    <a:cs typeface="阿里巴巴普惠体 R" panose="00020600040101010101" charset="-122"/>
                  </a:endParaRPr>
                </a:p>
              </p:txBody>
            </p:sp>
          </p:grpSp>
        </p:grpSp>
        <p:sp>
          <p:nvSpPr>
            <p:cNvPr id="32" name="矩形 31"/>
            <p:cNvSpPr/>
            <p:nvPr/>
          </p:nvSpPr>
          <p:spPr>
            <a:xfrm>
              <a:off x="9195383" y="3934447"/>
              <a:ext cx="1887055" cy="461665"/>
            </a:xfrm>
            <a:prstGeom prst="rect">
              <a:avLst/>
            </a:prstGeom>
          </p:spPr>
          <p:txBody>
            <a:bodyPr wrap="none">
              <a:spAutoFit/>
            </a:bodyPr>
            <a:lstStyle/>
            <a:p>
              <a:pPr algn="ctr"/>
              <a:r>
                <a:rPr lang="zh-CN" altLang="en-US" sz="2400" dirty="0">
                  <a:gradFill>
                    <a:gsLst>
                      <a:gs pos="70000">
                        <a:srgbClr val="008CDF"/>
                      </a:gs>
                      <a:gs pos="0">
                        <a:srgbClr val="E3F0F9"/>
                      </a:gs>
                    </a:gsLst>
                    <a:lin ang="2700000" scaled="1"/>
                  </a:gradFill>
                  <a:latin typeface="阿里巴巴普惠体 R" panose="00020600040101010101" charset="-122"/>
                  <a:ea typeface="阿里巴巴普惠体 R" panose="00020600040101010101" charset="-122"/>
                  <a:cs typeface="阿里巴巴普惠体 R" panose="00020600040101010101" charset="-122"/>
                </a:rPr>
                <a:t>标题文字添加</a:t>
              </a:r>
            </a:p>
          </p:txBody>
        </p:sp>
        <p:sp>
          <p:nvSpPr>
            <p:cNvPr id="33" name="文本框 32"/>
            <p:cNvSpPr txBox="1"/>
            <p:nvPr/>
          </p:nvSpPr>
          <p:spPr>
            <a:xfrm>
              <a:off x="8924075" y="4570717"/>
              <a:ext cx="2429670" cy="894604"/>
            </a:xfrm>
            <a:prstGeom prst="rect">
              <a:avLst/>
            </a:prstGeom>
            <a:noFill/>
          </p:spPr>
          <p:txBody>
            <a:bodyPr wrap="square" rtlCol="0">
              <a:spAutoFit/>
              <a:scene3d>
                <a:camera prst="orthographicFront"/>
                <a:lightRig rig="threePt" dir="t"/>
              </a:scene3d>
              <a:sp3d contourW="12700"/>
            </a:bodyPr>
            <a:lstStyle/>
            <a:p>
              <a:pPr lvl="0" algn="ctr">
                <a:lnSpc>
                  <a:spcPct val="150000"/>
                </a:lnSpc>
              </a:pPr>
              <a:r>
                <a:rPr lang="zh-CN" altLang="en-US" sz="1200" dirty="0">
                  <a:solidFill>
                    <a:prstClr val="black">
                      <a:lumMod val="75000"/>
                      <a:lumOff val="25000"/>
                    </a:prstClr>
                  </a:solidFill>
                  <a:latin typeface="阿里巴巴普惠体 R" panose="00020600040101010101" charset="-122"/>
                  <a:ea typeface="阿里巴巴普惠体 R" panose="00020600040101010101" charset="-122"/>
                  <a:cs typeface="阿里巴巴普惠体 R" panose="00020600040101010101" charset="-122"/>
                </a:rPr>
                <a:t>单击此处键入文本单击此处键入文单击此处键入文本</a:t>
              </a:r>
              <a:endParaRPr lang="en-US" altLang="zh-CN" sz="1200" dirty="0">
                <a:solidFill>
                  <a:prstClr val="black">
                    <a:lumMod val="75000"/>
                    <a:lumOff val="25000"/>
                  </a:prstClr>
                </a:solidFill>
                <a:latin typeface="阿里巴巴普惠体 R" panose="00020600040101010101" charset="-122"/>
                <a:ea typeface="阿里巴巴普惠体 R" panose="00020600040101010101" charset="-122"/>
                <a:cs typeface="阿里巴巴普惠体 R" panose="00020600040101010101" charset="-122"/>
              </a:endParaRPr>
            </a:p>
            <a:p>
              <a:pPr lvl="0" algn="ctr">
                <a:lnSpc>
                  <a:spcPct val="150000"/>
                </a:lnSpc>
              </a:pPr>
              <a:r>
                <a:rPr lang="zh-CN" altLang="en-US" sz="1200" dirty="0">
                  <a:solidFill>
                    <a:prstClr val="black">
                      <a:lumMod val="75000"/>
                      <a:lumOff val="25000"/>
                    </a:prstClr>
                  </a:solidFill>
                  <a:latin typeface="阿里巴巴普惠体 R" panose="00020600040101010101" charset="-122"/>
                  <a:ea typeface="阿里巴巴普惠体 R" panose="00020600040101010101" charset="-122"/>
                  <a:cs typeface="阿里巴巴普惠体 R" panose="00020600040101010101" charset="-122"/>
                </a:rPr>
                <a:t>击此处键入文本单击单击</a:t>
              </a:r>
              <a:endParaRPr lang="en-US" altLang="zh-CN" sz="1200" dirty="0">
                <a:solidFill>
                  <a:prstClr val="black">
                    <a:lumMod val="75000"/>
                    <a:lumOff val="25000"/>
                  </a:prstClr>
                </a:solidFill>
                <a:latin typeface="阿里巴巴普惠体 R" panose="00020600040101010101" charset="-122"/>
                <a:ea typeface="阿里巴巴普惠体 R" panose="00020600040101010101" charset="-122"/>
                <a:cs typeface="阿里巴巴普惠体 R" panose="00020600040101010101"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1000"/>
                                        <p:tgtEl>
                                          <p:spTgt spid="36"/>
                                        </p:tgtEl>
                                      </p:cBhvr>
                                    </p:animEffect>
                                    <p:anim calcmode="lin" valueType="num">
                                      <p:cBhvr>
                                        <p:cTn id="8" dur="1000" fill="hold"/>
                                        <p:tgtEl>
                                          <p:spTgt spid="36"/>
                                        </p:tgtEl>
                                        <p:attrNameLst>
                                          <p:attrName>ppt_x</p:attrName>
                                        </p:attrNameLst>
                                      </p:cBhvr>
                                      <p:tavLst>
                                        <p:tav tm="0">
                                          <p:val>
                                            <p:strVal val="#ppt_x"/>
                                          </p:val>
                                        </p:tav>
                                        <p:tav tm="100000">
                                          <p:val>
                                            <p:strVal val="#ppt_x"/>
                                          </p:val>
                                        </p:tav>
                                      </p:tavLst>
                                    </p:anim>
                                    <p:anim calcmode="lin" valueType="num">
                                      <p:cBhvr>
                                        <p:cTn id="9" dur="1000" fill="hold"/>
                                        <p:tgtEl>
                                          <p:spTgt spid="3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1000"/>
                                        <p:tgtEl>
                                          <p:spTgt spid="37"/>
                                        </p:tgtEl>
                                      </p:cBhvr>
                                    </p:animEffect>
                                    <p:anim calcmode="lin" valueType="num">
                                      <p:cBhvr>
                                        <p:cTn id="13" dur="1000" fill="hold"/>
                                        <p:tgtEl>
                                          <p:spTgt spid="37"/>
                                        </p:tgtEl>
                                        <p:attrNameLst>
                                          <p:attrName>ppt_x</p:attrName>
                                        </p:attrNameLst>
                                      </p:cBhvr>
                                      <p:tavLst>
                                        <p:tav tm="0">
                                          <p:val>
                                            <p:strVal val="#ppt_x"/>
                                          </p:val>
                                        </p:tav>
                                        <p:tav tm="100000">
                                          <p:val>
                                            <p:strVal val="#ppt_x"/>
                                          </p:val>
                                        </p:tav>
                                      </p:tavLst>
                                    </p:anim>
                                    <p:anim calcmode="lin" valueType="num">
                                      <p:cBhvr>
                                        <p:cTn id="14" dur="1000" fill="hold"/>
                                        <p:tgtEl>
                                          <p:spTgt spid="37"/>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anim calcmode="lin" valueType="num">
                                      <p:cBhvr>
                                        <p:cTn id="19" dur="500" fill="hold"/>
                                        <p:tgtEl>
                                          <p:spTgt spid="11"/>
                                        </p:tgtEl>
                                        <p:attrNameLst>
                                          <p:attrName>ppt_x</p:attrName>
                                        </p:attrNameLst>
                                      </p:cBhvr>
                                      <p:tavLst>
                                        <p:tav tm="0">
                                          <p:val>
                                            <p:strVal val="#ppt_x"/>
                                          </p:val>
                                        </p:tav>
                                        <p:tav tm="100000">
                                          <p:val>
                                            <p:strVal val="#ppt_x"/>
                                          </p:val>
                                        </p:tav>
                                      </p:tavLst>
                                    </p:anim>
                                    <p:anim calcmode="lin" valueType="num">
                                      <p:cBhvr>
                                        <p:cTn id="20" dur="500" fill="hold"/>
                                        <p:tgtEl>
                                          <p:spTgt spid="11"/>
                                        </p:tgtEl>
                                        <p:attrNameLst>
                                          <p:attrName>ppt_y</p:attrName>
                                        </p:attrNameLst>
                                      </p:cBhvr>
                                      <p:tavLst>
                                        <p:tav tm="0">
                                          <p:val>
                                            <p:strVal val="#ppt_y+.1"/>
                                          </p:val>
                                        </p:tav>
                                        <p:tav tm="100000">
                                          <p:val>
                                            <p:strVal val="#ppt_y"/>
                                          </p:val>
                                        </p:tav>
                                      </p:tavLst>
                                    </p:anim>
                                  </p:childTnLst>
                                </p:cTn>
                              </p:par>
                            </p:childTnLst>
                          </p:cTn>
                        </p:par>
                        <p:par>
                          <p:cTn id="21" fill="hold">
                            <p:stCondLst>
                              <p:cond delay="1500"/>
                            </p:stCondLst>
                            <p:childTnLst>
                              <p:par>
                                <p:cTn id="22" presetID="42" presetClass="entr" presetSubtype="0"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anim calcmode="lin" valueType="num">
                                      <p:cBhvr>
                                        <p:cTn id="25" dur="500" fill="hold"/>
                                        <p:tgtEl>
                                          <p:spTgt spid="7"/>
                                        </p:tgtEl>
                                        <p:attrNameLst>
                                          <p:attrName>ppt_x</p:attrName>
                                        </p:attrNameLst>
                                      </p:cBhvr>
                                      <p:tavLst>
                                        <p:tav tm="0">
                                          <p:val>
                                            <p:strVal val="#ppt_x"/>
                                          </p:val>
                                        </p:tav>
                                        <p:tav tm="100000">
                                          <p:val>
                                            <p:strVal val="#ppt_x"/>
                                          </p:val>
                                        </p:tav>
                                      </p:tavLst>
                                    </p:anim>
                                    <p:anim calcmode="lin" valueType="num">
                                      <p:cBhvr>
                                        <p:cTn id="26" dur="500" fill="hold"/>
                                        <p:tgtEl>
                                          <p:spTgt spid="7"/>
                                        </p:tgtEl>
                                        <p:attrNameLst>
                                          <p:attrName>ppt_y</p:attrName>
                                        </p:attrNameLst>
                                      </p:cBhvr>
                                      <p:tavLst>
                                        <p:tav tm="0">
                                          <p:val>
                                            <p:strVal val="#ppt_y+.1"/>
                                          </p:val>
                                        </p:tav>
                                        <p:tav tm="100000">
                                          <p:val>
                                            <p:strVal val="#ppt_y"/>
                                          </p:val>
                                        </p:tav>
                                      </p:tavLst>
                                    </p:anim>
                                  </p:childTnLst>
                                </p:cTn>
                              </p:par>
                            </p:childTnLst>
                          </p:cTn>
                        </p:par>
                        <p:par>
                          <p:cTn id="27" fill="hold">
                            <p:stCondLst>
                              <p:cond delay="2000"/>
                            </p:stCondLst>
                            <p:childTnLst>
                              <p:par>
                                <p:cTn id="28" presetID="42" presetClass="entr" presetSubtype="0" fill="hold" nodeType="after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500"/>
                                        <p:tgtEl>
                                          <p:spTgt spid="17"/>
                                        </p:tgtEl>
                                      </p:cBhvr>
                                    </p:animEffect>
                                    <p:anim calcmode="lin" valueType="num">
                                      <p:cBhvr>
                                        <p:cTn id="31" dur="500" fill="hold"/>
                                        <p:tgtEl>
                                          <p:spTgt spid="17"/>
                                        </p:tgtEl>
                                        <p:attrNameLst>
                                          <p:attrName>ppt_x</p:attrName>
                                        </p:attrNameLst>
                                      </p:cBhvr>
                                      <p:tavLst>
                                        <p:tav tm="0">
                                          <p:val>
                                            <p:strVal val="#ppt_x"/>
                                          </p:val>
                                        </p:tav>
                                        <p:tav tm="100000">
                                          <p:val>
                                            <p:strVal val="#ppt_x"/>
                                          </p:val>
                                        </p:tav>
                                      </p:tavLst>
                                    </p:anim>
                                    <p:anim calcmode="lin" valueType="num">
                                      <p:cBhvr>
                                        <p:cTn id="32" dur="500" fill="hold"/>
                                        <p:tgtEl>
                                          <p:spTgt spid="17"/>
                                        </p:tgtEl>
                                        <p:attrNameLst>
                                          <p:attrName>ppt_y</p:attrName>
                                        </p:attrNameLst>
                                      </p:cBhvr>
                                      <p:tavLst>
                                        <p:tav tm="0">
                                          <p:val>
                                            <p:strVal val="#ppt_y+.1"/>
                                          </p:val>
                                        </p:tav>
                                        <p:tav tm="100000">
                                          <p:val>
                                            <p:strVal val="#ppt_y"/>
                                          </p:val>
                                        </p:tav>
                                      </p:tavLst>
                                    </p:anim>
                                  </p:childTnLst>
                                </p:cTn>
                              </p:par>
                            </p:childTnLst>
                          </p:cTn>
                        </p:par>
                        <p:par>
                          <p:cTn id="33" fill="hold">
                            <p:stCondLst>
                              <p:cond delay="2500"/>
                            </p:stCondLst>
                            <p:childTnLst>
                              <p:par>
                                <p:cTn id="34" presetID="42" presetClass="entr" presetSubtype="0" fill="hold" grpId="0"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500"/>
                                        <p:tgtEl>
                                          <p:spTgt spid="9"/>
                                        </p:tgtEl>
                                      </p:cBhvr>
                                    </p:animEffect>
                                    <p:anim calcmode="lin" valueType="num">
                                      <p:cBhvr>
                                        <p:cTn id="37" dur="500" fill="hold"/>
                                        <p:tgtEl>
                                          <p:spTgt spid="9"/>
                                        </p:tgtEl>
                                        <p:attrNameLst>
                                          <p:attrName>ppt_x</p:attrName>
                                        </p:attrNameLst>
                                      </p:cBhvr>
                                      <p:tavLst>
                                        <p:tav tm="0">
                                          <p:val>
                                            <p:strVal val="#ppt_x"/>
                                          </p:val>
                                        </p:tav>
                                        <p:tav tm="100000">
                                          <p:val>
                                            <p:strVal val="#ppt_x"/>
                                          </p:val>
                                        </p:tav>
                                      </p:tavLst>
                                    </p:anim>
                                    <p:anim calcmode="lin" valueType="num">
                                      <p:cBhvr>
                                        <p:cTn id="38" dur="500" fill="hold"/>
                                        <p:tgtEl>
                                          <p:spTgt spid="9"/>
                                        </p:tgtEl>
                                        <p:attrNameLst>
                                          <p:attrName>ppt_y</p:attrName>
                                        </p:attrNameLst>
                                      </p:cBhvr>
                                      <p:tavLst>
                                        <p:tav tm="0">
                                          <p:val>
                                            <p:strVal val="#ppt_y+.1"/>
                                          </p:val>
                                        </p:tav>
                                        <p:tav tm="100000">
                                          <p:val>
                                            <p:strVal val="#ppt_y"/>
                                          </p:val>
                                        </p:tav>
                                      </p:tavLst>
                                    </p:anim>
                                  </p:childTnLst>
                                </p:cTn>
                              </p:par>
                            </p:childTnLst>
                          </p:cTn>
                        </p:par>
                        <p:par>
                          <p:cTn id="39" fill="hold">
                            <p:stCondLst>
                              <p:cond delay="3000"/>
                            </p:stCondLst>
                            <p:childTnLst>
                              <p:par>
                                <p:cTn id="40" presetID="42" presetClass="entr" presetSubtype="0" fill="hold" nodeType="after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500"/>
                                        <p:tgtEl>
                                          <p:spTgt spid="23"/>
                                        </p:tgtEl>
                                      </p:cBhvr>
                                    </p:animEffect>
                                    <p:anim calcmode="lin" valueType="num">
                                      <p:cBhvr>
                                        <p:cTn id="43" dur="500" fill="hold"/>
                                        <p:tgtEl>
                                          <p:spTgt spid="23"/>
                                        </p:tgtEl>
                                        <p:attrNameLst>
                                          <p:attrName>ppt_x</p:attrName>
                                        </p:attrNameLst>
                                      </p:cBhvr>
                                      <p:tavLst>
                                        <p:tav tm="0">
                                          <p:val>
                                            <p:strVal val="#ppt_x"/>
                                          </p:val>
                                        </p:tav>
                                        <p:tav tm="100000">
                                          <p:val>
                                            <p:strVal val="#ppt_x"/>
                                          </p:val>
                                        </p:tav>
                                      </p:tavLst>
                                    </p:anim>
                                    <p:anim calcmode="lin" valueType="num">
                                      <p:cBhvr>
                                        <p:cTn id="44" dur="500" fill="hold"/>
                                        <p:tgtEl>
                                          <p:spTgt spid="23"/>
                                        </p:tgtEl>
                                        <p:attrNameLst>
                                          <p:attrName>ppt_y</p:attrName>
                                        </p:attrNameLst>
                                      </p:cBhvr>
                                      <p:tavLst>
                                        <p:tav tm="0">
                                          <p:val>
                                            <p:strVal val="#ppt_y+.1"/>
                                          </p:val>
                                        </p:tav>
                                        <p:tav tm="100000">
                                          <p:val>
                                            <p:strVal val="#ppt_y"/>
                                          </p:val>
                                        </p:tav>
                                      </p:tavLst>
                                    </p:anim>
                                  </p:childTnLst>
                                </p:cTn>
                              </p:par>
                            </p:childTnLst>
                          </p:cTn>
                        </p:par>
                        <p:par>
                          <p:cTn id="45" fill="hold">
                            <p:stCondLst>
                              <p:cond delay="3500"/>
                            </p:stCondLst>
                            <p:childTnLst>
                              <p:par>
                                <p:cTn id="46" presetID="42" presetClass="entr" presetSubtype="0" fill="hold" grpId="0" nodeType="after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500"/>
                                        <p:tgtEl>
                                          <p:spTgt spid="10"/>
                                        </p:tgtEl>
                                      </p:cBhvr>
                                    </p:animEffect>
                                    <p:anim calcmode="lin" valueType="num">
                                      <p:cBhvr>
                                        <p:cTn id="49" dur="500" fill="hold"/>
                                        <p:tgtEl>
                                          <p:spTgt spid="10"/>
                                        </p:tgtEl>
                                        <p:attrNameLst>
                                          <p:attrName>ppt_x</p:attrName>
                                        </p:attrNameLst>
                                      </p:cBhvr>
                                      <p:tavLst>
                                        <p:tav tm="0">
                                          <p:val>
                                            <p:strVal val="#ppt_x"/>
                                          </p:val>
                                        </p:tav>
                                        <p:tav tm="100000">
                                          <p:val>
                                            <p:strVal val="#ppt_x"/>
                                          </p:val>
                                        </p:tav>
                                      </p:tavLst>
                                    </p:anim>
                                    <p:anim calcmode="lin" valueType="num">
                                      <p:cBhvr>
                                        <p:cTn id="50" dur="500" fill="hold"/>
                                        <p:tgtEl>
                                          <p:spTgt spid="10"/>
                                        </p:tgtEl>
                                        <p:attrNameLst>
                                          <p:attrName>ppt_y</p:attrName>
                                        </p:attrNameLst>
                                      </p:cBhvr>
                                      <p:tavLst>
                                        <p:tav tm="0">
                                          <p:val>
                                            <p:strVal val="#ppt_y+.1"/>
                                          </p:val>
                                        </p:tav>
                                        <p:tav tm="100000">
                                          <p:val>
                                            <p:strVal val="#ppt_y"/>
                                          </p:val>
                                        </p:tav>
                                      </p:tavLst>
                                    </p:anim>
                                  </p:childTnLst>
                                </p:cTn>
                              </p:par>
                            </p:childTnLst>
                          </p:cTn>
                        </p:par>
                        <p:par>
                          <p:cTn id="51" fill="hold">
                            <p:stCondLst>
                              <p:cond delay="4000"/>
                            </p:stCondLst>
                            <p:childTnLst>
                              <p:par>
                                <p:cTn id="52" presetID="42" presetClass="entr" presetSubtype="0" fill="hold" nodeType="after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fade">
                                      <p:cBhvr>
                                        <p:cTn id="54" dur="500"/>
                                        <p:tgtEl>
                                          <p:spTgt spid="29"/>
                                        </p:tgtEl>
                                      </p:cBhvr>
                                    </p:animEffect>
                                    <p:anim calcmode="lin" valueType="num">
                                      <p:cBhvr>
                                        <p:cTn id="55" dur="500" fill="hold"/>
                                        <p:tgtEl>
                                          <p:spTgt spid="29"/>
                                        </p:tgtEl>
                                        <p:attrNameLst>
                                          <p:attrName>ppt_x</p:attrName>
                                        </p:attrNameLst>
                                      </p:cBhvr>
                                      <p:tavLst>
                                        <p:tav tm="0">
                                          <p:val>
                                            <p:strVal val="#ppt_x"/>
                                          </p:val>
                                        </p:tav>
                                        <p:tav tm="100000">
                                          <p:val>
                                            <p:strVal val="#ppt_x"/>
                                          </p:val>
                                        </p:tav>
                                      </p:tavLst>
                                    </p:anim>
                                    <p:anim calcmode="lin" valueType="num">
                                      <p:cBhvr>
                                        <p:cTn id="56" dur="5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7" grpId="0" animBg="1"/>
      <p:bldP spid="9" grpId="0" animBg="1"/>
      <p:bldP spid="10"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PA" val="v5.2.9"/>
</p:tagLst>
</file>

<file path=ppt/tags/tag10.xml><?xml version="1.0" encoding="utf-8"?>
<p:tagLst xmlns:a="http://schemas.openxmlformats.org/drawingml/2006/main" xmlns:r="http://schemas.openxmlformats.org/officeDocument/2006/relationships" xmlns:p="http://schemas.openxmlformats.org/presentationml/2006/main">
  <p:tag name="PA" val="v5.2.9"/>
</p:tagLst>
</file>

<file path=ppt/tags/tag11.xml><?xml version="1.0" encoding="utf-8"?>
<p:tagLst xmlns:a="http://schemas.openxmlformats.org/drawingml/2006/main" xmlns:r="http://schemas.openxmlformats.org/officeDocument/2006/relationships" xmlns:p="http://schemas.openxmlformats.org/presentationml/2006/main">
  <p:tag name="PA" val="v5.2.9"/>
</p:tagLst>
</file>

<file path=ppt/tags/tag2.xml><?xml version="1.0" encoding="utf-8"?>
<p:tagLst xmlns:a="http://schemas.openxmlformats.org/drawingml/2006/main" xmlns:r="http://schemas.openxmlformats.org/officeDocument/2006/relationships" xmlns:p="http://schemas.openxmlformats.org/presentationml/2006/main">
  <p:tag name="PA" val="v5.2.9"/>
</p:tagLst>
</file>

<file path=ppt/tags/tag3.xml><?xml version="1.0" encoding="utf-8"?>
<p:tagLst xmlns:a="http://schemas.openxmlformats.org/drawingml/2006/main" xmlns:r="http://schemas.openxmlformats.org/officeDocument/2006/relationships" xmlns:p="http://schemas.openxmlformats.org/presentationml/2006/main">
  <p:tag name="PA" val="v5.2.9"/>
</p:tagLst>
</file>

<file path=ppt/tags/tag4.xml><?xml version="1.0" encoding="utf-8"?>
<p:tagLst xmlns:a="http://schemas.openxmlformats.org/drawingml/2006/main" xmlns:r="http://schemas.openxmlformats.org/officeDocument/2006/relationships" xmlns:p="http://schemas.openxmlformats.org/presentationml/2006/main">
  <p:tag name="PA" val="v5.2.9"/>
</p:tagLst>
</file>

<file path=ppt/tags/tag5.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PA" val="v5.2.9"/>
</p:tagLst>
</file>

<file path=ppt/tags/tag9.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办公资源网：www.bangongziyuan.com">
  <a:themeElements>
    <a:clrScheme name="Custom 38">
      <a:dk1>
        <a:sysClr val="windowText" lastClr="000000"/>
      </a:dk1>
      <a:lt1>
        <a:sysClr val="window" lastClr="FFFFFF"/>
      </a:lt1>
      <a:dk2>
        <a:srgbClr val="44546A"/>
      </a:dk2>
      <a:lt2>
        <a:srgbClr val="E7E6E6"/>
      </a:lt2>
      <a:accent1>
        <a:srgbClr val="FF8029"/>
      </a:accent1>
      <a:accent2>
        <a:srgbClr val="FF5050"/>
      </a:accent2>
      <a:accent3>
        <a:srgbClr val="FF3399"/>
      </a:accent3>
      <a:accent4>
        <a:srgbClr val="D60093"/>
      </a:accent4>
      <a:accent5>
        <a:srgbClr val="990099"/>
      </a:accent5>
      <a:accent6>
        <a:srgbClr val="D60093"/>
      </a:accent6>
      <a:hlink>
        <a:srgbClr val="0563C1"/>
      </a:hlink>
      <a:folHlink>
        <a:srgbClr val="954F72"/>
      </a:folHlink>
    </a:clrScheme>
    <a:fontScheme name="Office">
      <a:majorFont>
        <a:latin typeface="阿里巴巴普惠体 R"/>
        <a:ea typeface=""/>
        <a:cs typeface=""/>
        <a:font script="Jpan" typeface="游ゴシック Light"/>
        <a:font script="Hang" typeface="맑은 고딕"/>
        <a:font script="Hans" typeface="阿里巴巴普惠体 R"/>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阿里巴巴普惠体 R"/>
        <a:ea typeface=""/>
        <a:cs typeface=""/>
        <a:font script="Jpan" typeface="游ゴシック"/>
        <a:font script="Hang" typeface="맑은 고딕"/>
        <a:font script="Hans" typeface="阿里巴巴普惠体 R"/>
        <a:font script="Hant" typeface="新細明體"/>
        <a:font script="Arab" typeface="阿里巴巴普惠体 R"/>
        <a:font script="Hebr" typeface="阿里巴巴普惠体 R"/>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阿里巴巴普惠体 R"/>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阿里巴巴普惠体 R"/>
        <a:ea typeface=""/>
        <a:cs typeface=""/>
        <a:font script="Jpan" typeface="游ゴシック Light"/>
        <a:font script="Hang" typeface="맑은 고딕"/>
        <a:font script="Hans" typeface="阿里巴巴普惠体 R"/>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阿里巴巴普惠体 R"/>
        <a:ea typeface=""/>
        <a:cs typeface=""/>
        <a:font script="Jpan" typeface="游ゴシック"/>
        <a:font script="Hang" typeface="맑은 고딕"/>
        <a:font script="Hans" typeface="阿里巴巴普惠体 R"/>
        <a:font script="Hant" typeface="新細明體"/>
        <a:font script="Arab" typeface="阿里巴巴普惠体 R"/>
        <a:font script="Hebr" typeface="阿里巴巴普惠体 R"/>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阿里巴巴普惠体 R"/>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阿里巴巴普惠体 R"/>
        <a:ea typeface=""/>
        <a:cs typeface=""/>
        <a:font script="Jpan" typeface="ＭＳ Ｐゴシック"/>
        <a:font script="Hang" typeface="맑은 고딕"/>
        <a:font script="Hans" typeface="阿里巴巴普惠体 R"/>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阿里巴巴普惠体 R"/>
        <a:ea typeface=""/>
        <a:cs typeface=""/>
        <a:font script="Jpan" typeface="ＭＳ Ｐゴシック"/>
        <a:font script="Hang" typeface="맑은 고딕"/>
        <a:font script="Hans" typeface="阿里巴巴普惠体 R"/>
        <a:font script="Hant" typeface="新細明體"/>
        <a:font script="Arab" typeface="阿里巴巴普惠体 R"/>
        <a:font script="Hebr" typeface="阿里巴巴普惠体 R"/>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阿里巴巴普惠体 R"/>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1216</Words>
  <Application>Microsoft Office PowerPoint</Application>
  <PresentationFormat>宽屏</PresentationFormat>
  <Paragraphs>148</Paragraphs>
  <Slides>16</Slides>
  <Notes>16</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16</vt:i4>
      </vt:variant>
    </vt:vector>
  </HeadingPairs>
  <TitlesOfParts>
    <vt:vector size="22" baseType="lpstr">
      <vt:lpstr>阿里巴巴普惠体 R</vt:lpstr>
      <vt:lpstr>思源黑体 CN Regular</vt:lpstr>
      <vt:lpstr>站酷小薇LOGO体</vt:lpstr>
      <vt:lpstr>Arial</vt:lpstr>
      <vt:lpstr>Calibri</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www.bangongziyuan.com</cp:keywords>
  <cp:lastModifiedBy>天 下</cp:lastModifiedBy>
  <cp:revision>25</cp:revision>
  <dcterms:created xsi:type="dcterms:W3CDTF">2020-04-01T18:52:00Z</dcterms:created>
  <dcterms:modified xsi:type="dcterms:W3CDTF">2021-01-05T00:02:29Z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