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65" r:id="rId2"/>
    <p:sldId id="257" r:id="rId3"/>
    <p:sldId id="259" r:id="rId4"/>
    <p:sldId id="263" r:id="rId5"/>
    <p:sldId id="264" r:id="rId6"/>
    <p:sldId id="267" r:id="rId7"/>
    <p:sldId id="260" r:id="rId8"/>
    <p:sldId id="268" r:id="rId9"/>
    <p:sldId id="269" r:id="rId10"/>
    <p:sldId id="261" r:id="rId11"/>
    <p:sldId id="270" r:id="rId12"/>
    <p:sldId id="271" r:id="rId13"/>
    <p:sldId id="262" r:id="rId14"/>
    <p:sldId id="272" r:id="rId15"/>
    <p:sldId id="273" r:id="rId16"/>
    <p:sldId id="266"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FFC000"/>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1-8B91-4BB4-8EC9-86A314DD9E7B}"/>
              </c:ext>
            </c:extLst>
          </c:dPt>
          <c:dPt>
            <c:idx val="1"/>
            <c:invertIfNegative val="0"/>
            <c:bubble3D val="0"/>
            <c:spPr>
              <a:solidFill>
                <a:srgbClr val="FFC000"/>
              </a:solidFill>
              <a:ln>
                <a:noFill/>
              </a:ln>
              <a:effectLst/>
            </c:spPr>
            <c:extLst>
              <c:ext xmlns:c16="http://schemas.microsoft.com/office/drawing/2014/chart" uri="{C3380CC4-5D6E-409C-BE32-E72D297353CC}">
                <c16:uniqueId val="{00000003-8B91-4BB4-8EC9-86A314DD9E7B}"/>
              </c:ext>
            </c:extLst>
          </c:dPt>
          <c:dPt>
            <c:idx val="2"/>
            <c:invertIfNegative val="0"/>
            <c:bubble3D val="0"/>
            <c:spPr>
              <a:solidFill>
                <a:srgbClr val="FFC000"/>
              </a:solidFill>
              <a:ln>
                <a:noFill/>
              </a:ln>
              <a:effectLst/>
            </c:spPr>
            <c:extLst>
              <c:ext xmlns:c16="http://schemas.microsoft.com/office/drawing/2014/chart" uri="{C3380CC4-5D6E-409C-BE32-E72D297353CC}">
                <c16:uniqueId val="{00000005-8B91-4BB4-8EC9-86A314DD9E7B}"/>
              </c:ext>
            </c:extLst>
          </c:dPt>
          <c:dPt>
            <c:idx val="3"/>
            <c:invertIfNegative val="0"/>
            <c:bubble3D val="0"/>
            <c:spPr>
              <a:solidFill>
                <a:srgbClr val="FFC000"/>
              </a:solidFill>
              <a:ln>
                <a:noFill/>
              </a:ln>
              <a:effectLst/>
            </c:spPr>
            <c:extLst>
              <c:ext xmlns:c16="http://schemas.microsoft.com/office/drawing/2014/chart" uri="{C3380CC4-5D6E-409C-BE32-E72D297353CC}">
                <c16:uniqueId val="{00000007-8B91-4BB4-8EC9-86A314DD9E7B}"/>
              </c:ext>
            </c:extLst>
          </c:dPt>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bg1"/>
                    </a:solidFill>
                    <a:latin typeface="+mn-lt"/>
                    <a:ea typeface="+mn-ea"/>
                    <a:cs typeface="阿里巴巴普惠体 R" panose="00020600040101010101"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8-8B91-4BB4-8EC9-86A314DD9E7B}"/>
            </c:ext>
          </c:extLst>
        </c:ser>
        <c:ser>
          <c:idx val="1"/>
          <c:order val="1"/>
          <c:tx>
            <c:strRef>
              <c:f>Sheet1!$C$1</c:f>
              <c:strCache>
                <c:ptCount val="1"/>
                <c:pt idx="0">
                  <c:v>系列 2</c:v>
                </c:pt>
              </c:strCache>
            </c:strRef>
          </c:tx>
          <c:spPr>
            <a:solidFill>
              <a:schemeClr val="bg1">
                <a:lumMod val="9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bg1"/>
                    </a:solidFill>
                    <a:latin typeface="+mn-lt"/>
                    <a:ea typeface="+mn-ea"/>
                    <a:cs typeface="阿里巴巴普惠体 R" panose="00020600040101010101"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9-8B91-4BB4-8EC9-86A314DD9E7B}"/>
            </c:ext>
          </c:extLst>
        </c:ser>
        <c:ser>
          <c:idx val="2"/>
          <c:order val="2"/>
          <c:tx>
            <c:strRef>
              <c:f>Sheet1!$D$1</c:f>
              <c:strCache>
                <c:ptCount val="1"/>
                <c:pt idx="0">
                  <c:v>系列 3</c:v>
                </c:pt>
              </c:strCache>
            </c:strRef>
          </c:tx>
          <c:spPr>
            <a:solidFill>
              <a:schemeClr val="tx1">
                <a:lumMod val="85000"/>
                <a:lumOff val="1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阿里巴巴普惠体 R" panose="00020600040101010101"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A-8B91-4BB4-8EC9-86A314DD9E7B}"/>
            </c:ext>
          </c:extLst>
        </c:ser>
        <c:dLbls>
          <c:showLegendKey val="0"/>
          <c:showVal val="1"/>
          <c:showCatName val="0"/>
          <c:showSerName val="0"/>
          <c:showPercent val="0"/>
          <c:showBubbleSize val="0"/>
        </c:dLbls>
        <c:gapWidth val="219"/>
        <c:overlap val="-27"/>
        <c:axId val="622721040"/>
        <c:axId val="622718744"/>
      </c:barChart>
      <c:catAx>
        <c:axId val="622721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阿里巴巴普惠体 R" panose="00020600040101010101" charset="-122"/>
              </a:defRPr>
            </a:pPr>
            <a:endParaRPr lang="zh-CN"/>
          </a:p>
        </c:txPr>
        <c:crossAx val="622718744"/>
        <c:crosses val="autoZero"/>
        <c:auto val="1"/>
        <c:lblAlgn val="ctr"/>
        <c:lblOffset val="100"/>
        <c:noMultiLvlLbl val="0"/>
      </c:catAx>
      <c:valAx>
        <c:axId val="622718744"/>
        <c:scaling>
          <c:orientation val="minMax"/>
        </c:scaling>
        <c:delete val="1"/>
        <c:axPos val="l"/>
        <c:numFmt formatCode="General" sourceLinked="1"/>
        <c:majorTickMark val="none"/>
        <c:minorTickMark val="none"/>
        <c:tickLblPos val="nextTo"/>
        <c:crossAx val="622721040"/>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lstStyle/>
              <a:p>
                <a:pPr>
                  <a:defRPr lang="zh-CN" sz="1195" b="0" i="0" u="none" strike="noStrike" kern="1200" baseline="0">
                    <a:solidFill>
                      <a:schemeClr val="bg1"/>
                    </a:solidFill>
                    <a:latin typeface="思源黑体 CN Light" panose="020B0300000000000000" pitchFamily="34" charset="-122"/>
                    <a:ea typeface="思源黑体 CN Light" panose="020B0300000000000000" pitchFamily="34" charset="-122"/>
                    <a:cs typeface="阿里巴巴普惠体 R" panose="00020600040101010101"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三月</c:v>
                </c:pt>
                <c:pt idx="1">
                  <c:v>四月</c:v>
                </c:pt>
                <c:pt idx="2">
                  <c:v>五月</c:v>
                </c:pt>
                <c:pt idx="3">
                  <c:v>六月</c:v>
                </c:pt>
                <c:pt idx="4">
                  <c:v>七月</c:v>
                </c:pt>
                <c:pt idx="5">
                  <c:v>八月</c:v>
                </c:pt>
              </c:strCache>
            </c:strRef>
          </c:cat>
          <c:val>
            <c:numRef>
              <c:f>Sheet1!$B$2:$B$7</c:f>
              <c:numCache>
                <c:formatCode>General</c:formatCode>
                <c:ptCount val="6"/>
                <c:pt idx="0">
                  <c:v>160</c:v>
                </c:pt>
                <c:pt idx="1">
                  <c:v>333</c:v>
                </c:pt>
                <c:pt idx="2">
                  <c:v>1180</c:v>
                </c:pt>
                <c:pt idx="3">
                  <c:v>2383</c:v>
                </c:pt>
                <c:pt idx="4">
                  <c:v>1982</c:v>
                </c:pt>
                <c:pt idx="5">
                  <c:v>1688</c:v>
                </c:pt>
              </c:numCache>
            </c:numRef>
          </c:val>
          <c:extLst>
            <c:ext xmlns:c16="http://schemas.microsoft.com/office/drawing/2014/chart" uri="{C3380CC4-5D6E-409C-BE32-E72D297353CC}">
              <c16:uniqueId val="{00000000-6004-458C-A3C1-CAE810455C03}"/>
            </c:ext>
          </c:extLst>
        </c:ser>
        <c:dLbls>
          <c:showLegendKey val="0"/>
          <c:showVal val="0"/>
          <c:showCatName val="0"/>
          <c:showSerName val="0"/>
          <c:showPercent val="0"/>
          <c:showBubbleSize val="0"/>
        </c:dLbls>
        <c:gapWidth val="164"/>
        <c:axId val="768139952"/>
        <c:axId val="768134048"/>
      </c:barChart>
      <c:catAx>
        <c:axId val="76813995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lang="zh-CN" sz="1195" b="0" i="0" u="none" strike="noStrike" kern="1200" baseline="0">
                <a:solidFill>
                  <a:schemeClr val="tx1">
                    <a:lumMod val="85000"/>
                    <a:lumOff val="15000"/>
                  </a:schemeClr>
                </a:solidFill>
                <a:latin typeface="思源黑体 CN Light" panose="020B0300000000000000" pitchFamily="34" charset="-122"/>
                <a:ea typeface="思源黑体 CN Light" panose="020B0300000000000000" pitchFamily="34" charset="-122"/>
                <a:cs typeface="阿里巴巴普惠体 R" panose="00020600040101010101" charset="-122"/>
              </a:defRPr>
            </a:pPr>
            <a:endParaRPr lang="zh-CN"/>
          </a:p>
        </c:txPr>
        <c:crossAx val="768134048"/>
        <c:crosses val="autoZero"/>
        <c:auto val="1"/>
        <c:lblAlgn val="ctr"/>
        <c:lblOffset val="100"/>
        <c:noMultiLvlLbl val="0"/>
      </c:catAx>
      <c:valAx>
        <c:axId val="768134048"/>
        <c:scaling>
          <c:orientation val="minMax"/>
        </c:scaling>
        <c:delete val="1"/>
        <c:axPos val="l"/>
        <c:numFmt formatCode="General" sourceLinked="1"/>
        <c:majorTickMark val="none"/>
        <c:minorTickMark val="none"/>
        <c:tickLblPos val="nextTo"/>
        <c:crossAx val="768139952"/>
        <c:crosses val="autoZero"/>
        <c:crossBetween val="between"/>
      </c:valAx>
      <c:spPr>
        <a:noFill/>
        <a:ln w="25400">
          <a:noFill/>
        </a:ln>
        <a:effectLst/>
      </c:spPr>
    </c:plotArea>
    <c:plotVisOnly val="1"/>
    <c:dispBlanksAs val="gap"/>
    <c:showDLblsOverMax val="0"/>
  </c:chart>
  <c:spPr>
    <a:noFill/>
    <a:ln w="6350">
      <a:noFill/>
    </a:ln>
    <a:effectLst/>
  </c:spPr>
  <c:txPr>
    <a:bodyPr/>
    <a:lstStyle/>
    <a:p>
      <a:pPr>
        <a:defRPr lang="zh-CN">
          <a:solidFill>
            <a:schemeClr val="tx1">
              <a:lumMod val="85000"/>
              <a:lumOff val="15000"/>
            </a:schemeClr>
          </a:solidFill>
          <a:latin typeface="思源黑体 CN Light" panose="020B0300000000000000" pitchFamily="34" charset="-122"/>
          <a:ea typeface="思源黑体 CN Light" panose="020B0300000000000000" pitchFamily="34" charset="-122"/>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804888158611794E-2"/>
          <c:y val="0.101901184965208"/>
          <c:w val="0.90601433942646004"/>
          <c:h val="0.76176254818831501"/>
        </c:manualLayout>
      </c:layout>
      <c:barChart>
        <c:barDir val="col"/>
        <c:grouping val="clustered"/>
        <c:varyColors val="0"/>
        <c:ser>
          <c:idx val="0"/>
          <c:order val="0"/>
          <c:tx>
            <c:strRef>
              <c:f>Sheet1!$B$1</c:f>
              <c:strCache>
                <c:ptCount val="1"/>
                <c:pt idx="0">
                  <c:v>系列 1</c:v>
                </c:pt>
              </c:strCache>
            </c:strRef>
          </c:tx>
          <c:spPr>
            <a:solidFill>
              <a:srgbClr val="FFC000"/>
            </a:solidFill>
            <a:ln>
              <a:noFill/>
            </a:ln>
            <a:effectLst/>
          </c:spPr>
          <c:invertIfNegative val="0"/>
          <c:dLbls>
            <c:dLbl>
              <c:idx val="2"/>
              <c:layout>
                <c:manualLayout>
                  <c:x val="-5.48075026724052E-3"/>
                  <c:y val="-8.57505736775491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912-4895-A14A-8B4660400190}"/>
                </c:ext>
              </c:extLst>
            </c:dLbl>
            <c:spPr>
              <a:noFill/>
              <a:ln>
                <a:noFill/>
              </a:ln>
              <a:effectLst/>
            </c:spPr>
            <c:txPr>
              <a:bodyPr rot="0" spcFirstLastPara="1" vertOverflow="ellipsis" vert="horz" wrap="square" lIns="38100" tIns="19050" rIns="38100" bIns="19050" anchor="ctr" anchorCtr="1">
                <a:spAutoFit/>
              </a:bodyPr>
              <a:lstStyle/>
              <a:p>
                <a:pPr>
                  <a:defRPr lang="zh-CN" sz="1100" b="0" i="0" u="none" strike="noStrike" kern="1200" baseline="0">
                    <a:solidFill>
                      <a:schemeClr val="bg1"/>
                    </a:solidFill>
                    <a:latin typeface="思源黑体 CN Light" panose="020B0300000000000000" pitchFamily="34" charset="-122"/>
                    <a:ea typeface="思源黑体 CN Light" panose="020B0300000000000000" pitchFamily="34" charset="-122"/>
                    <a:cs typeface="阿里巴巴普惠体 R" panose="00020600040101010101"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c:v>
                </c:pt>
                <c:pt idx="1">
                  <c:v>2</c:v>
                </c:pt>
                <c:pt idx="2">
                  <c:v>3</c:v>
                </c:pt>
                <c:pt idx="3">
                  <c:v>4</c:v>
                </c:pt>
                <c:pt idx="4">
                  <c:v>5</c:v>
                </c:pt>
              </c:numCache>
            </c:numRef>
          </c:cat>
          <c:val>
            <c:numRef>
              <c:f>Sheet1!$B$2:$B$6</c:f>
              <c:numCache>
                <c:formatCode>General</c:formatCode>
                <c:ptCount val="5"/>
                <c:pt idx="0">
                  <c:v>77</c:v>
                </c:pt>
                <c:pt idx="1">
                  <c:v>272</c:v>
                </c:pt>
                <c:pt idx="2">
                  <c:v>1196</c:v>
                </c:pt>
                <c:pt idx="3">
                  <c:v>360</c:v>
                </c:pt>
                <c:pt idx="4">
                  <c:v>332</c:v>
                </c:pt>
              </c:numCache>
            </c:numRef>
          </c:val>
          <c:extLst>
            <c:ext xmlns:c16="http://schemas.microsoft.com/office/drawing/2014/chart" uri="{C3380CC4-5D6E-409C-BE32-E72D297353CC}">
              <c16:uniqueId val="{00000001-F912-4895-A14A-8B4660400190}"/>
            </c:ext>
          </c:extLst>
        </c:ser>
        <c:dLbls>
          <c:showLegendKey val="0"/>
          <c:showVal val="1"/>
          <c:showCatName val="0"/>
          <c:showSerName val="0"/>
          <c:showPercent val="0"/>
          <c:showBubbleSize val="0"/>
        </c:dLbls>
        <c:gapWidth val="163"/>
        <c:axId val="-1868226336"/>
        <c:axId val="-1868244208"/>
      </c:barChart>
      <c:catAx>
        <c:axId val="-1868226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200" b="0" i="0" u="none" strike="noStrike" kern="1200" baseline="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defRPr>
            </a:pPr>
            <a:endParaRPr lang="zh-CN"/>
          </a:p>
        </c:txPr>
        <c:crossAx val="-1868244208"/>
        <c:crosses val="autoZero"/>
        <c:auto val="1"/>
        <c:lblAlgn val="ctr"/>
        <c:lblOffset val="100"/>
        <c:noMultiLvlLbl val="0"/>
      </c:catAx>
      <c:valAx>
        <c:axId val="-1868244208"/>
        <c:scaling>
          <c:orientation val="minMax"/>
        </c:scaling>
        <c:delete val="1"/>
        <c:axPos val="l"/>
        <c:numFmt formatCode="General" sourceLinked="1"/>
        <c:majorTickMark val="none"/>
        <c:minorTickMark val="none"/>
        <c:tickLblPos val="nextTo"/>
        <c:crossAx val="-1868226336"/>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c:f>
              <c:strCache>
                <c:ptCount val="1"/>
                <c:pt idx="0">
                  <c:v>蓝色</c:v>
                </c:pt>
              </c:strCache>
            </c:strRef>
          </c:tx>
          <c:spPr>
            <a:ln w="31750" cap="rnd">
              <a:solidFill>
                <a:schemeClr val="bg1"/>
              </a:solidFill>
              <a:round/>
            </a:ln>
            <a:effectLst/>
          </c:spPr>
          <c:marker>
            <c:symbol val="circle"/>
            <c:size val="6"/>
            <c:spPr>
              <a:solidFill>
                <a:srgbClr val="E20000"/>
              </a:solidFill>
              <a:ln>
                <a:solidFill>
                  <a:schemeClr val="bg1"/>
                </a:solidFill>
              </a:ln>
              <a:effectLst/>
            </c:spPr>
          </c:marker>
          <c:dPt>
            <c:idx val="4"/>
            <c:marker>
              <c:symbol val="circle"/>
              <c:size val="6"/>
              <c:spPr>
                <a:solidFill>
                  <a:srgbClr val="E20000"/>
                </a:solidFill>
                <a:ln>
                  <a:solidFill>
                    <a:schemeClr val="bg1"/>
                  </a:solidFill>
                </a:ln>
                <a:effectLst/>
              </c:spPr>
            </c:marker>
            <c:bubble3D val="0"/>
            <c:spPr>
              <a:ln w="31750" cap="rnd">
                <a:solidFill>
                  <a:schemeClr val="bg1"/>
                </a:solidFill>
                <a:round/>
              </a:ln>
              <a:effectLst/>
            </c:spPr>
            <c:extLst>
              <c:ext xmlns:c16="http://schemas.microsoft.com/office/drawing/2014/chart" uri="{C3380CC4-5D6E-409C-BE32-E72D297353CC}">
                <c16:uniqueId val="{00000001-E860-4160-98B0-2BC0D5E5C79A}"/>
              </c:ext>
            </c:extLst>
          </c:dPt>
          <c:xVal>
            <c:numRef>
              <c:f>Sheet1!$A$2:$A$8</c:f>
              <c:numCache>
                <c:formatCode>0_);[Red]\(0\)</c:formatCode>
                <c:ptCount val="7"/>
                <c:pt idx="0">
                  <c:v>2010</c:v>
                </c:pt>
                <c:pt idx="1">
                  <c:v>2011</c:v>
                </c:pt>
                <c:pt idx="2">
                  <c:v>2012</c:v>
                </c:pt>
                <c:pt idx="3">
                  <c:v>2013</c:v>
                </c:pt>
                <c:pt idx="4">
                  <c:v>2014</c:v>
                </c:pt>
                <c:pt idx="5">
                  <c:v>2015</c:v>
                </c:pt>
                <c:pt idx="6">
                  <c:v>2016</c:v>
                </c:pt>
              </c:numCache>
            </c:numRef>
          </c:xVal>
          <c:yVal>
            <c:numRef>
              <c:f>Sheet1!$B$2:$B$8</c:f>
              <c:numCache>
                <c:formatCode>General</c:formatCode>
                <c:ptCount val="7"/>
                <c:pt idx="0">
                  <c:v>18</c:v>
                </c:pt>
                <c:pt idx="1">
                  <c:v>22</c:v>
                </c:pt>
                <c:pt idx="2">
                  <c:v>42</c:v>
                </c:pt>
                <c:pt idx="3">
                  <c:v>80</c:v>
                </c:pt>
                <c:pt idx="4">
                  <c:v>40</c:v>
                </c:pt>
                <c:pt idx="5">
                  <c:v>37</c:v>
                </c:pt>
                <c:pt idx="6">
                  <c:v>23</c:v>
                </c:pt>
              </c:numCache>
            </c:numRef>
          </c:yVal>
          <c:smooth val="1"/>
          <c:extLst>
            <c:ext xmlns:c16="http://schemas.microsoft.com/office/drawing/2014/chart" uri="{C3380CC4-5D6E-409C-BE32-E72D297353CC}">
              <c16:uniqueId val="{00000002-E860-4160-98B0-2BC0D5E5C79A}"/>
            </c:ext>
          </c:extLst>
        </c:ser>
        <c:ser>
          <c:idx val="1"/>
          <c:order val="1"/>
          <c:tx>
            <c:strRef>
              <c:f>Sheet1!$C$1</c:f>
              <c:strCache>
                <c:ptCount val="1"/>
                <c:pt idx="0">
                  <c:v>青色</c:v>
                </c:pt>
              </c:strCache>
            </c:strRef>
          </c:tx>
          <c:spPr>
            <a:ln w="31750" cap="rnd">
              <a:solidFill>
                <a:srgbClr val="FFC000"/>
              </a:solidFill>
              <a:round/>
            </a:ln>
            <a:effectLst/>
          </c:spPr>
          <c:marker>
            <c:symbol val="circle"/>
            <c:size val="6"/>
            <c:spPr>
              <a:solidFill>
                <a:schemeClr val="tx1">
                  <a:lumMod val="95000"/>
                  <a:lumOff val="5000"/>
                </a:schemeClr>
              </a:solidFill>
              <a:ln>
                <a:solidFill>
                  <a:srgbClr val="FFC000"/>
                </a:solidFill>
              </a:ln>
              <a:effectLst/>
            </c:spPr>
          </c:marker>
          <c:xVal>
            <c:numRef>
              <c:f>Sheet1!$A$2:$A$8</c:f>
              <c:numCache>
                <c:formatCode>0_);[Red]\(0\)</c:formatCode>
                <c:ptCount val="7"/>
                <c:pt idx="0">
                  <c:v>2010</c:v>
                </c:pt>
                <c:pt idx="1">
                  <c:v>2011</c:v>
                </c:pt>
                <c:pt idx="2">
                  <c:v>2012</c:v>
                </c:pt>
                <c:pt idx="3">
                  <c:v>2013</c:v>
                </c:pt>
                <c:pt idx="4">
                  <c:v>2014</c:v>
                </c:pt>
                <c:pt idx="5">
                  <c:v>2015</c:v>
                </c:pt>
                <c:pt idx="6">
                  <c:v>2016</c:v>
                </c:pt>
              </c:numCache>
            </c:numRef>
          </c:xVal>
          <c:yVal>
            <c:numRef>
              <c:f>Sheet1!$C$2:$C$8</c:f>
              <c:numCache>
                <c:formatCode>General</c:formatCode>
                <c:ptCount val="7"/>
                <c:pt idx="0">
                  <c:v>59</c:v>
                </c:pt>
                <c:pt idx="1">
                  <c:v>42</c:v>
                </c:pt>
                <c:pt idx="2">
                  <c:v>56</c:v>
                </c:pt>
                <c:pt idx="3">
                  <c:v>50</c:v>
                </c:pt>
                <c:pt idx="4">
                  <c:v>20</c:v>
                </c:pt>
                <c:pt idx="5">
                  <c:v>38</c:v>
                </c:pt>
                <c:pt idx="6">
                  <c:v>44</c:v>
                </c:pt>
              </c:numCache>
            </c:numRef>
          </c:yVal>
          <c:smooth val="1"/>
          <c:extLst>
            <c:ext xmlns:c16="http://schemas.microsoft.com/office/drawing/2014/chart" uri="{C3380CC4-5D6E-409C-BE32-E72D297353CC}">
              <c16:uniqueId val="{00000003-E860-4160-98B0-2BC0D5E5C79A}"/>
            </c:ext>
          </c:extLst>
        </c:ser>
        <c:dLbls>
          <c:showLegendKey val="0"/>
          <c:showVal val="0"/>
          <c:showCatName val="0"/>
          <c:showSerName val="0"/>
          <c:showPercent val="0"/>
          <c:showBubbleSize val="0"/>
        </c:dLbls>
        <c:axId val="1981768544"/>
        <c:axId val="1682056608"/>
      </c:scatterChart>
      <c:valAx>
        <c:axId val="1981768544"/>
        <c:scaling>
          <c:orientation val="minMax"/>
          <c:max val="2016"/>
          <c:min val="2010"/>
        </c:scaling>
        <c:delete val="0"/>
        <c:axPos val="b"/>
        <c:numFmt formatCode="0_);[Red]\(0\)" sourceLinked="1"/>
        <c:majorTickMark val="none"/>
        <c:minorTickMark val="none"/>
        <c:tickLblPos val="nextTo"/>
        <c:spPr>
          <a:noFill/>
          <a:ln w="0" cap="flat" cmpd="sng" algn="ctr">
            <a:solidFill>
              <a:srgbClr val="FFC000"/>
            </a:solidFill>
            <a:round/>
          </a:ln>
          <a:effectLst/>
        </c:spPr>
        <c:txPr>
          <a:bodyPr rot="-2700000" spcFirstLastPara="1" vertOverflow="ellipsis" wrap="square" anchor="ctr" anchorCtr="1"/>
          <a:lstStyle/>
          <a:p>
            <a:pPr>
              <a:defRPr lang="zh-CN" sz="1195" b="0" i="0" u="none" strike="noStrike" kern="1200" baseline="0">
                <a:solidFill>
                  <a:schemeClr val="bg1"/>
                </a:solidFill>
                <a:latin typeface="阿里巴巴普惠体 R" panose="00020600040101010101" charset="-122"/>
                <a:ea typeface="阿里巴巴普惠体 R" panose="00020600040101010101" charset="-122"/>
                <a:cs typeface="阿里巴巴普惠体 R" panose="00020600040101010101" charset="-122"/>
                <a:sym typeface="字魂58号-创中黑" panose="00000500000000000000" pitchFamily="2" charset="-122"/>
              </a:defRPr>
            </a:pPr>
            <a:endParaRPr lang="zh-CN"/>
          </a:p>
        </c:txPr>
        <c:crossAx val="1682056608"/>
        <c:crosses val="autoZero"/>
        <c:crossBetween val="midCat"/>
      </c:valAx>
      <c:valAx>
        <c:axId val="1682056608"/>
        <c:scaling>
          <c:orientation val="minMax"/>
          <c:max val="80"/>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dk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sym typeface="字魂58号-创中黑" panose="00000500000000000000" pitchFamily="2" charset="-122"/>
              </a:defRPr>
            </a:pPr>
            <a:endParaRPr lang="zh-CN"/>
          </a:p>
        </c:txPr>
        <c:crossAx val="1981768544"/>
        <c:crosses val="autoZero"/>
        <c:crossBetween val="midCat"/>
        <c:majorUnit val="20"/>
      </c:valAx>
      <c:spPr>
        <a:noFill/>
        <a:ln>
          <a:noFill/>
        </a:ln>
        <a:effectLst/>
      </c:spPr>
    </c:plotArea>
    <c:plotVisOnly val="1"/>
    <c:dispBlanksAs val="zero"/>
    <c:showDLblsOverMax val="0"/>
  </c:chart>
  <c:spPr>
    <a:noFill/>
    <a:ln w="9525" cap="flat" cmpd="sng" algn="ctr">
      <a:noFill/>
      <a:round/>
    </a:ln>
    <a:effectLst/>
  </c:spPr>
  <c:txPr>
    <a:bodyPr/>
    <a:lstStyle/>
    <a:p>
      <a:pPr>
        <a:defRPr lang="zh-CN">
          <a:latin typeface="字魂58号-创中黑" panose="00000500000000000000" pitchFamily="2" charset="-122"/>
          <a:ea typeface="字魂58号-创中黑" panose="00000500000000000000" pitchFamily="2" charset="-122"/>
          <a:sym typeface="字魂58号-创中黑" panose="00000500000000000000" pitchFamily="2"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79">
  <cs:axisTitle>
    <cs:lnRef idx="0"/>
    <cs:fillRef idx="0"/>
    <cs:effectRef idx="0"/>
    <cs:fontRef idx="minor">
      <a:schemeClr val="dk1">
        <a:lumMod val="75000"/>
        <a:lumOff val="25000"/>
      </a:schemeClr>
    </cs:fontRef>
    <cs:defRPr sz="1195"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5"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5" kern="1200"/>
  </cs:chartArea>
  <cs:dataLabel>
    <cs:lnRef idx="0"/>
    <cs:fillRef idx="0"/>
    <cs:effectRef idx="0"/>
    <cs:fontRef idx="minor">
      <a:schemeClr val="dk1">
        <a:lumMod val="65000"/>
        <a:lumOff val="35000"/>
      </a:schemeClr>
    </cs:fontRef>
    <cs:defRPr sz="1195"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5"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effectLst>
        <a:innerShdw dist="12700" dir="16200000">
          <a:schemeClr val="lt1"/>
        </a:innerShdw>
      </a:effectLst>
    </cs:spPr>
  </cs:dataPoint>
  <cs:dataPoint3D>
    <cs:lnRef idx="0"/>
    <cs:fillRef idx="0">
      <cs:styleClr val="auto"/>
    </cs:fillRef>
    <cs:effectRef idx="0"/>
    <cs:fontRef idx="minor">
      <a:schemeClr val="dk1"/>
    </cs:fontRef>
    <cs:spPr>
      <a:solidFill>
        <a:schemeClr val="phClr">
          <a:alpha val="85000"/>
        </a:schemeClr>
      </a:solidFill>
      <a:effectLst>
        <a:innerShdw dist="12700" dir="16200000">
          <a:schemeClr val="lt1"/>
        </a:inn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5"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5"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5"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5"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5"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阿里巴巴普惠体 R" panose="00020600040101010101" charset="-122"/>
              </a:rPr>
              <a:t>2021/1/5</a:t>
            </a:fld>
            <a:endParaRPr lang="zh-CN" altLang="en-US">
              <a:latin typeface="阿里巴巴普惠体 R" panose="00020600040101010101"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阿里巴巴普惠体 R" panose="00020600040101010101" charset="-122"/>
              </a:rPr>
              <a:t>‹#›</a:t>
            </a:fld>
            <a:endParaRPr lang="zh-CN" altLang="en-US">
              <a:latin typeface="阿里巴巴普惠体 R" panose="00020600040101010101"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charset="-122"/>
                <a:ea typeface="阿里巴巴普惠体 R" panose="00020600040101010101" charset="-122"/>
                <a:cs typeface="阿里巴巴普惠体 R" panose="00020600040101010101"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charset="-122"/>
                <a:ea typeface="阿里巴巴普惠体 R" panose="00020600040101010101" charset="-122"/>
                <a:cs typeface="阿里巴巴普惠体 R" panose="00020600040101010101" charset="-122"/>
              </a:defRPr>
            </a:lvl1pPr>
          </a:lstStyle>
          <a:p>
            <a:fld id="{37D6D871-676F-4BC1-B1FF-6C7095DE8905}"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charset="-122"/>
                <a:ea typeface="阿里巴巴普惠体 R" panose="00020600040101010101" charset="-122"/>
                <a:cs typeface="阿里巴巴普惠体 R" panose="00020600040101010101"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charset="-122"/>
                <a:ea typeface="阿里巴巴普惠体 R" panose="00020600040101010101" charset="-122"/>
                <a:cs typeface="阿里巴巴普惠体 R" panose="00020600040101010101" charset="-122"/>
              </a:defRPr>
            </a:lvl1pPr>
          </a:lstStyle>
          <a:p>
            <a:fld id="{0F2FB379-2748-4E6C-A79E-8273AD289C9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1pPr>
    <a:lvl2pPr marL="4572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2pPr>
    <a:lvl3pPr marL="9144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3pPr>
    <a:lvl4pPr marL="13716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4pPr>
    <a:lvl5pPr marL="18288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阿里巴巴普惠体 R" panose="00020600040101010101" charset="-122"/>
                <a:ea typeface="阿里巴巴普惠体 R" panose="00020600040101010101" charset="-122"/>
                <a:cs typeface="阿里巴巴普惠体 R" panose="00020600040101010101" charset="-122"/>
              </a:defRPr>
            </a:lvl1p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阿里巴巴普惠体 R" panose="00020600040101010101" charset="-122"/>
                <a:ea typeface="阿里巴巴普惠体 R" panose="00020600040101010101" charset="-122"/>
                <a:cs typeface="阿里巴巴普惠体 R" panose="00020600040101010101"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阿里巴巴普惠体 R" panose="00020600040101010101" charset="-122"/>
                <a:ea typeface="阿里巴巴普惠体 R" panose="00020600040101010101" charset="-122"/>
                <a:cs typeface="阿里巴巴普惠体 R" panose="00020600040101010101" charset="-122"/>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794000"/>
            <a:ext cx="6095999" cy="4064000"/>
          </a:xfrm>
          <a:prstGeom prst="rect">
            <a:avLst/>
          </a:prstGeom>
        </p:spPr>
      </p:pic>
      <p:sp>
        <p:nvSpPr>
          <p:cNvPr id="9" name="文本框 8"/>
          <p:cNvSpPr txBox="1"/>
          <p:nvPr/>
        </p:nvSpPr>
        <p:spPr>
          <a:xfrm>
            <a:off x="1610179" y="1536085"/>
            <a:ext cx="3818164" cy="1091565"/>
          </a:xfrm>
          <a:prstGeom prst="rect">
            <a:avLst/>
          </a:prstGeom>
          <a:noFill/>
        </p:spPr>
        <p:txBody>
          <a:bodyPr wrap="square" rtlCol="0">
            <a:spAutoFit/>
          </a:bodyPr>
          <a:lstStyle/>
          <a:p>
            <a:pPr algn="dist"/>
            <a:r>
              <a:rPr lang="en-US" altLang="zh-CN" sz="6500" dirty="0">
                <a:solidFill>
                  <a:schemeClr val="bg1"/>
                </a:solidFill>
                <a:latin typeface="胡晓波真帅体" panose="02010600030101010101" pitchFamily="2" charset="-122"/>
                <a:ea typeface="胡晓波真帅体" panose="02010600030101010101" pitchFamily="2" charset="-122"/>
                <a:cs typeface="+mn-ea"/>
                <a:sym typeface="+mn-lt"/>
              </a:rPr>
              <a:t>Project</a:t>
            </a:r>
          </a:p>
        </p:txBody>
      </p:sp>
      <p:sp>
        <p:nvSpPr>
          <p:cNvPr id="10" name="文本框 9"/>
          <p:cNvSpPr txBox="1"/>
          <p:nvPr/>
        </p:nvSpPr>
        <p:spPr>
          <a:xfrm>
            <a:off x="1507490" y="2911475"/>
            <a:ext cx="7086600" cy="1106805"/>
          </a:xfrm>
          <a:prstGeom prst="rect">
            <a:avLst/>
          </a:prstGeom>
          <a:noFill/>
        </p:spPr>
        <p:txBody>
          <a:bodyPr wrap="square" rtlCol="0">
            <a:spAutoFit/>
          </a:bodyPr>
          <a:lstStyle/>
          <a:p>
            <a:pPr algn="dist"/>
            <a:r>
              <a:rPr lang="zh-CN" altLang="en-US" sz="6600" dirty="0">
                <a:solidFill>
                  <a:srgbClr val="FFC000"/>
                </a:solidFill>
                <a:latin typeface="阿里巴巴普惠体 R" panose="00020600040101010101" charset="-122"/>
                <a:ea typeface="阿里巴巴普惠体 R" panose="00020600040101010101" charset="-122"/>
                <a:cs typeface="阿里巴巴普惠体 R" panose="00020600040101010101" charset="-122"/>
                <a:sym typeface="+mn-lt"/>
              </a:rPr>
              <a:t>宠物主题项目介绍</a:t>
            </a:r>
          </a:p>
        </p:txBody>
      </p:sp>
      <p:sp>
        <p:nvSpPr>
          <p:cNvPr id="11" name="文本框 10"/>
          <p:cNvSpPr txBox="1"/>
          <p:nvPr/>
        </p:nvSpPr>
        <p:spPr>
          <a:xfrm>
            <a:off x="1610179" y="4086860"/>
            <a:ext cx="4930140" cy="631711"/>
          </a:xfrm>
          <a:prstGeom prst="rect">
            <a:avLst/>
          </a:prstGeom>
          <a:noFill/>
        </p:spPr>
        <p:txBody>
          <a:bodyPr wrap="square" rtlCol="0">
            <a:spAutoFit/>
          </a:bodyPr>
          <a:lstStyle/>
          <a:p>
            <a:pPr>
              <a:lnSpc>
                <a:spcPct val="210000"/>
              </a:lnSpc>
            </a:pPr>
            <a:r>
              <a:rPr lang="en-US" altLang="zh-CN" sz="9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Please enter your detailed text here, the content should be concise and clear, concise and concise do not need too much text modification and expression</a:t>
            </a:r>
            <a:r>
              <a:rPr lang="zh-CN" altLang="en-US" sz="9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a:t>
            </a:r>
          </a:p>
        </p:txBody>
      </p:sp>
      <p:cxnSp>
        <p:nvCxnSpPr>
          <p:cNvPr id="12" name="直线连接符 17"/>
          <p:cNvCxnSpPr/>
          <p:nvPr/>
        </p:nvCxnSpPr>
        <p:spPr>
          <a:xfrm>
            <a:off x="4416934" y="1251103"/>
            <a:ext cx="766090" cy="0"/>
          </a:xfrm>
          <a:prstGeom prst="line">
            <a:avLst/>
          </a:prstGeom>
          <a:ln w="25400">
            <a:gradFill flip="none" rotWithShape="1">
              <a:gsLst>
                <a:gs pos="0">
                  <a:srgbClr val="FFC000"/>
                </a:gs>
                <a:gs pos="100000">
                  <a:srgbClr val="FFC000">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3" name="直线连接符 20"/>
          <p:cNvCxnSpPr/>
          <p:nvPr/>
        </p:nvCxnSpPr>
        <p:spPr>
          <a:xfrm>
            <a:off x="5072374" y="5243829"/>
            <a:ext cx="1350170" cy="0"/>
          </a:xfrm>
          <a:prstGeom prst="line">
            <a:avLst/>
          </a:prstGeom>
          <a:ln w="25400">
            <a:gradFill flip="none" rotWithShape="1">
              <a:gsLst>
                <a:gs pos="0">
                  <a:srgbClr val="FFC000"/>
                </a:gs>
                <a:gs pos="100000">
                  <a:srgbClr val="FFC000">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4" name="直线连接符 15"/>
          <p:cNvCxnSpPr/>
          <p:nvPr/>
        </p:nvCxnSpPr>
        <p:spPr>
          <a:xfrm>
            <a:off x="1052875" y="4054635"/>
            <a:ext cx="1880819" cy="0"/>
          </a:xfrm>
          <a:prstGeom prst="line">
            <a:avLst/>
          </a:prstGeom>
          <a:ln w="25400">
            <a:gradFill flip="none" rotWithShape="1">
              <a:gsLst>
                <a:gs pos="0">
                  <a:srgbClr val="FFC000"/>
                </a:gs>
                <a:gs pos="100000">
                  <a:srgbClr val="FFC000">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7" name="直线连接符 17"/>
          <p:cNvCxnSpPr/>
          <p:nvPr/>
        </p:nvCxnSpPr>
        <p:spPr>
          <a:xfrm>
            <a:off x="1377044" y="1047903"/>
            <a:ext cx="1412712" cy="0"/>
          </a:xfrm>
          <a:prstGeom prst="line">
            <a:avLst/>
          </a:prstGeom>
          <a:ln w="25400">
            <a:gradFill flip="none" rotWithShape="1">
              <a:gsLst>
                <a:gs pos="0">
                  <a:srgbClr val="FFC000"/>
                </a:gs>
                <a:gs pos="100000">
                  <a:srgbClr val="FFC000">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9" name="直线连接符 17"/>
          <p:cNvCxnSpPr/>
          <p:nvPr/>
        </p:nvCxnSpPr>
        <p:spPr>
          <a:xfrm>
            <a:off x="3139006" y="1536085"/>
            <a:ext cx="501044" cy="0"/>
          </a:xfrm>
          <a:prstGeom prst="line">
            <a:avLst/>
          </a:prstGeom>
          <a:ln w="25400">
            <a:gradFill flip="none" rotWithShape="1">
              <a:gsLst>
                <a:gs pos="0">
                  <a:srgbClr val="FFC000"/>
                </a:gs>
                <a:gs pos="100000">
                  <a:srgbClr val="FFC000">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2" name="直线连接符 17"/>
          <p:cNvCxnSpPr/>
          <p:nvPr/>
        </p:nvCxnSpPr>
        <p:spPr>
          <a:xfrm>
            <a:off x="864189" y="2494028"/>
            <a:ext cx="330793" cy="0"/>
          </a:xfrm>
          <a:prstGeom prst="line">
            <a:avLst/>
          </a:prstGeom>
          <a:ln w="25400">
            <a:gradFill flip="none" rotWithShape="1">
              <a:gsLst>
                <a:gs pos="0">
                  <a:srgbClr val="FFC000"/>
                </a:gs>
                <a:gs pos="100000">
                  <a:srgbClr val="FFC000">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par>
                                <p:cTn id="15" presetID="53" presetClass="entr" presetSubtype="16"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par>
                                <p:cTn id="30" presetID="53" presetClass="entr" presetSubtype="16"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par>
                                <p:cTn id="35" presetID="53" presetClass="entr" presetSubtype="16"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ppt_w</p:attrName>
                                        </p:attrNameLst>
                                      </p:cBhvr>
                                      <p:tavLst>
                                        <p:tav tm="0">
                                          <p:val>
                                            <p:fltVal val="0"/>
                                          </p:val>
                                        </p:tav>
                                        <p:tav tm="100000">
                                          <p:val>
                                            <p:strVal val="#ppt_w"/>
                                          </p:val>
                                        </p:tav>
                                      </p:tavLst>
                                    </p:anim>
                                    <p:anim calcmode="lin" valueType="num">
                                      <p:cBhvr>
                                        <p:cTn id="38" dur="500" fill="hold"/>
                                        <p:tgtEl>
                                          <p:spTgt spid="19"/>
                                        </p:tgtEl>
                                        <p:attrNameLst>
                                          <p:attrName>ppt_h</p:attrName>
                                        </p:attrNameLst>
                                      </p:cBhvr>
                                      <p:tavLst>
                                        <p:tav tm="0">
                                          <p:val>
                                            <p:fltVal val="0"/>
                                          </p:val>
                                        </p:tav>
                                        <p:tav tm="100000">
                                          <p:val>
                                            <p:strVal val="#ppt_h"/>
                                          </p:val>
                                        </p:tav>
                                      </p:tavLst>
                                    </p:anim>
                                    <p:animEffect transition="in" filter="fade">
                                      <p:cBhvr>
                                        <p:cTn id="39" dur="500"/>
                                        <p:tgtEl>
                                          <p:spTgt spid="19"/>
                                        </p:tgtEl>
                                      </p:cBhvr>
                                    </p:animEffect>
                                  </p:childTnLst>
                                </p:cTn>
                              </p:par>
                              <p:par>
                                <p:cTn id="40" presetID="53" presetClass="entr" presetSubtype="16" fill="hold"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Effect transition="in" filter="fade">
                                      <p:cBhvr>
                                        <p:cTn id="44" dur="500"/>
                                        <p:tgtEl>
                                          <p:spTgt spid="22"/>
                                        </p:tgtEl>
                                      </p:cBhvr>
                                    </p:animEffect>
                                  </p:childTnLst>
                                </p:cTn>
                              </p:par>
                              <p:par>
                                <p:cTn id="45" presetID="53" presetClass="entr" presetSubtype="16" fill="hold" nodeType="with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p:cTn id="47" dur="500" fill="hold"/>
                                        <p:tgtEl>
                                          <p:spTgt spid="5"/>
                                        </p:tgtEl>
                                        <p:attrNameLst>
                                          <p:attrName>ppt_w</p:attrName>
                                        </p:attrNameLst>
                                      </p:cBhvr>
                                      <p:tavLst>
                                        <p:tav tm="0">
                                          <p:val>
                                            <p:fltVal val="0"/>
                                          </p:val>
                                        </p:tav>
                                        <p:tav tm="100000">
                                          <p:val>
                                            <p:strVal val="#ppt_w"/>
                                          </p:val>
                                        </p:tav>
                                      </p:tavLst>
                                    </p:anim>
                                    <p:anim calcmode="lin" valueType="num">
                                      <p:cBhvr>
                                        <p:cTn id="48" dur="500" fill="hold"/>
                                        <p:tgtEl>
                                          <p:spTgt spid="5"/>
                                        </p:tgtEl>
                                        <p:attrNameLst>
                                          <p:attrName>ppt_h</p:attrName>
                                        </p:attrNameLst>
                                      </p:cBhvr>
                                      <p:tavLst>
                                        <p:tav tm="0">
                                          <p:val>
                                            <p:fltVal val="0"/>
                                          </p:val>
                                        </p:tav>
                                        <p:tav tm="100000">
                                          <p:val>
                                            <p:strVal val="#ppt_h"/>
                                          </p:val>
                                        </p:tav>
                                      </p:tavLst>
                                    </p:anim>
                                    <p:animEffect transition="in" filter="fade">
                                      <p:cBhvr>
                                        <p:cTn id="49" dur="500"/>
                                        <p:tgtEl>
                                          <p:spTgt spid="5"/>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animEffect transition="in" filter="fade">
                                      <p:cBhvr>
                                        <p:cTn id="54" dur="500"/>
                                        <p:tgtEl>
                                          <p:spTgt spid="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500" fill="hold"/>
                                        <p:tgtEl>
                                          <p:spTgt spid="24"/>
                                        </p:tgtEl>
                                        <p:attrNameLst>
                                          <p:attrName>ppt_w</p:attrName>
                                        </p:attrNameLst>
                                      </p:cBhvr>
                                      <p:tavLst>
                                        <p:tav tm="0">
                                          <p:val>
                                            <p:fltVal val="0"/>
                                          </p:val>
                                        </p:tav>
                                        <p:tav tm="100000">
                                          <p:val>
                                            <p:strVal val="#ppt_w"/>
                                          </p:val>
                                        </p:tav>
                                      </p:tavLst>
                                    </p:anim>
                                    <p:anim calcmode="lin" valueType="num">
                                      <p:cBhvr>
                                        <p:cTn id="58" dur="500" fill="hold"/>
                                        <p:tgtEl>
                                          <p:spTgt spid="24"/>
                                        </p:tgtEl>
                                        <p:attrNameLst>
                                          <p:attrName>ppt_h</p:attrName>
                                        </p:attrNameLst>
                                      </p:cBhvr>
                                      <p:tavLst>
                                        <p:tav tm="0">
                                          <p:val>
                                            <p:fltVal val="0"/>
                                          </p:val>
                                        </p:tav>
                                        <p:tav tm="100000">
                                          <p:val>
                                            <p:strVal val="#ppt_h"/>
                                          </p:val>
                                        </p:tav>
                                      </p:tavLst>
                                    </p:anim>
                                    <p:animEffect transition="in" filter="fade">
                                      <p:cBhvr>
                                        <p:cTn id="5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794000"/>
            <a:ext cx="6095999" cy="4064000"/>
          </a:xfrm>
          <a:prstGeom prst="rect">
            <a:avLst/>
          </a:prstGeom>
        </p:spPr>
      </p:pic>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7" name="文本框 16"/>
          <p:cNvSpPr txBox="1"/>
          <p:nvPr/>
        </p:nvSpPr>
        <p:spPr>
          <a:xfrm>
            <a:off x="835025" y="2526030"/>
            <a:ext cx="5475605" cy="1106805"/>
          </a:xfrm>
          <a:prstGeom prst="rect">
            <a:avLst/>
          </a:prstGeom>
          <a:noFill/>
        </p:spPr>
        <p:txBody>
          <a:bodyPr wrap="square" rtlCol="0">
            <a:spAutoFit/>
          </a:bodyPr>
          <a:lstStyle/>
          <a:p>
            <a:pPr algn="dist"/>
            <a:r>
              <a:rPr lang="zh-CN" altLang="en-US" sz="6600" dirty="0">
                <a:solidFill>
                  <a:srgbClr val="FFC000"/>
                </a:solidFill>
                <a:latin typeface="阿里巴巴普惠体 R" panose="00020600040101010101" charset="-122"/>
                <a:ea typeface="阿里巴巴普惠体 R" panose="00020600040101010101" charset="-122"/>
                <a:cs typeface="阿里巴巴普惠体 R" panose="00020600040101010101" charset="-122"/>
              </a:rPr>
              <a:t>添加标题内容</a:t>
            </a:r>
          </a:p>
        </p:txBody>
      </p:sp>
      <p:sp>
        <p:nvSpPr>
          <p:cNvPr id="19" name="矩形 18"/>
          <p:cNvSpPr/>
          <p:nvPr/>
        </p:nvSpPr>
        <p:spPr>
          <a:xfrm>
            <a:off x="834739" y="3634141"/>
            <a:ext cx="7058764" cy="573170"/>
          </a:xfrm>
          <a:prstGeom prst="rect">
            <a:avLst/>
          </a:prstGeom>
        </p:spPr>
        <p:txBody>
          <a:bodyPr wrap="square">
            <a:spAutoFit/>
          </a:bodyPr>
          <a:lstStyle/>
          <a:p>
            <a:pPr>
              <a:lnSpc>
                <a:spcPct val="150000"/>
              </a:lnSpc>
              <a:defRPr/>
            </a:pPr>
            <a:r>
              <a:rPr lang="en-US" altLang="zh-CN" sz="1100" kern="0" dirty="0">
                <a:solidFill>
                  <a:schemeClr val="bg1"/>
                </a:solidFill>
                <a:cs typeface="阿里巴巴普惠体 R" panose="00020600040101010101" charset="-122"/>
              </a:rPr>
              <a:t>PLEASE ENTER YOUR DETAILED TEXT HERE, THE CONTENT SHOULD BE CONCISE AND CLEAR, CONCISE AND CONCISE DO NOT NEED TOO MUCH TEXT MODIFICATION AND EXPRESSION</a:t>
            </a:r>
            <a:r>
              <a:rPr lang="zh-CN" altLang="en-US" sz="1100" kern="0" dirty="0">
                <a:solidFill>
                  <a:schemeClr val="bg1"/>
                </a:solidFill>
                <a:cs typeface="阿里巴巴普惠体 R" panose="00020600040101010101" charset="-122"/>
              </a:rPr>
              <a:t>。</a:t>
            </a:r>
          </a:p>
        </p:txBody>
      </p:sp>
      <p:sp>
        <p:nvSpPr>
          <p:cNvPr id="22" name="文本框 21"/>
          <p:cNvSpPr txBox="1"/>
          <p:nvPr/>
        </p:nvSpPr>
        <p:spPr>
          <a:xfrm>
            <a:off x="834739" y="1693885"/>
            <a:ext cx="3862600" cy="769441"/>
          </a:xfrm>
          <a:prstGeom prst="rect">
            <a:avLst/>
          </a:prstGeom>
          <a:noFill/>
        </p:spPr>
        <p:txBody>
          <a:bodyPr wrap="square" rtlCol="0">
            <a:spAutoFit/>
          </a:bodyPr>
          <a:lstStyle/>
          <a:p>
            <a:r>
              <a:rPr lang="en-US" altLang="zh-CN" sz="4400" dirty="0">
                <a:solidFill>
                  <a:schemeClr val="bg1"/>
                </a:solidFill>
                <a:latin typeface="思源黑体 CN Regular" panose="020B0500000000000000" pitchFamily="34" charset="-122"/>
                <a:ea typeface="思源黑体 CN Regular" panose="020B0500000000000000" pitchFamily="34" charset="-122"/>
                <a:cs typeface="阿里巴巴普惠体 R" panose="00020600040101010101" charset="-122"/>
              </a:rPr>
              <a:t>PART 03</a:t>
            </a:r>
            <a:endParaRPr lang="zh-CN" altLang="en-US" sz="4400" dirty="0">
              <a:solidFill>
                <a:schemeClr val="bg1"/>
              </a:solidFill>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graphicFrame>
        <p:nvGraphicFramePr>
          <p:cNvPr id="3" name="图表 2"/>
          <p:cNvGraphicFramePr/>
          <p:nvPr/>
        </p:nvGraphicFramePr>
        <p:xfrm>
          <a:off x="464151" y="1958200"/>
          <a:ext cx="5037357" cy="3984870"/>
        </p:xfrm>
        <a:graphic>
          <a:graphicData uri="http://schemas.openxmlformats.org/drawingml/2006/chart">
            <c:chart xmlns:c="http://schemas.openxmlformats.org/drawingml/2006/chart" xmlns:r="http://schemas.openxmlformats.org/officeDocument/2006/relationships" r:id="rId2"/>
          </a:graphicData>
        </a:graphic>
      </p:graphicFrame>
      <p:grpSp>
        <p:nvGrpSpPr>
          <p:cNvPr id="4" name="组合 3"/>
          <p:cNvGrpSpPr/>
          <p:nvPr/>
        </p:nvGrpSpPr>
        <p:grpSpPr>
          <a:xfrm>
            <a:off x="5742579" y="1751175"/>
            <a:ext cx="2461495" cy="3944739"/>
            <a:chOff x="5291856" y="1751175"/>
            <a:chExt cx="2461495" cy="3944739"/>
          </a:xfrm>
        </p:grpSpPr>
        <p:sp>
          <p:nvSpPr>
            <p:cNvPr id="5" name="矩形 4"/>
            <p:cNvSpPr/>
            <p:nvPr/>
          </p:nvSpPr>
          <p:spPr>
            <a:xfrm>
              <a:off x="5291856" y="1751175"/>
              <a:ext cx="2461494" cy="2171700"/>
            </a:xfrm>
            <a:prstGeom prst="rect">
              <a:avLst/>
            </a:prstGeom>
            <a:blipFill>
              <a:blip r:embed="rId3"/>
              <a:srcRect/>
              <a:stretch>
                <a:fillRect l="-28571" r="-2827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6" name="文本框 1"/>
            <p:cNvSpPr txBox="1"/>
            <p:nvPr/>
          </p:nvSpPr>
          <p:spPr>
            <a:xfrm>
              <a:off x="5291856" y="4391115"/>
              <a:ext cx="209254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 标题</a:t>
              </a:r>
            </a:p>
          </p:txBody>
        </p:sp>
        <p:sp>
          <p:nvSpPr>
            <p:cNvPr id="7" name="文本框 2"/>
            <p:cNvSpPr txBox="1"/>
            <p:nvPr/>
          </p:nvSpPr>
          <p:spPr>
            <a:xfrm>
              <a:off x="5291857" y="4800733"/>
              <a:ext cx="2461494" cy="89518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grpSp>
      <p:grpSp>
        <p:nvGrpSpPr>
          <p:cNvPr id="8" name="组合 7"/>
          <p:cNvGrpSpPr/>
          <p:nvPr/>
        </p:nvGrpSpPr>
        <p:grpSpPr>
          <a:xfrm>
            <a:off x="8752479" y="1751175"/>
            <a:ext cx="2461495" cy="3944739"/>
            <a:chOff x="8301756" y="1751175"/>
            <a:chExt cx="2461495" cy="3944739"/>
          </a:xfrm>
        </p:grpSpPr>
        <p:sp>
          <p:nvSpPr>
            <p:cNvPr id="9" name="矩形 8"/>
            <p:cNvSpPr/>
            <p:nvPr/>
          </p:nvSpPr>
          <p:spPr>
            <a:xfrm>
              <a:off x="8301756" y="1751175"/>
              <a:ext cx="2461494" cy="2171700"/>
            </a:xfrm>
            <a:prstGeom prst="rect">
              <a:avLst/>
            </a:prstGeom>
            <a:blipFill>
              <a:blip r:embed="rId3"/>
              <a:srcRect/>
              <a:stretch>
                <a:fillRect l="-19126" r="-1893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10" name="文本框 1"/>
            <p:cNvSpPr txBox="1"/>
            <p:nvPr/>
          </p:nvSpPr>
          <p:spPr>
            <a:xfrm>
              <a:off x="8301756" y="4391115"/>
              <a:ext cx="209254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 标题</a:t>
              </a:r>
            </a:p>
          </p:txBody>
        </p:sp>
        <p:sp>
          <p:nvSpPr>
            <p:cNvPr id="11" name="文本框 2"/>
            <p:cNvSpPr txBox="1"/>
            <p:nvPr/>
          </p:nvSpPr>
          <p:spPr>
            <a:xfrm>
              <a:off x="8301757" y="4800733"/>
              <a:ext cx="2461494" cy="895181"/>
            </a:xfrm>
            <a:prstGeom prst="rect">
              <a:avLst/>
            </a:prstGeom>
            <a:noFill/>
          </p:spPr>
          <p:txBody>
            <a:bodyPr wrap="square" rtlCol="0">
              <a:spAutoFit/>
            </a:bodyPr>
            <a:lstStyle>
              <a:defPPr>
                <a:defRPr lang="zh-CN"/>
              </a:defPPr>
              <a:lvl1pPr>
                <a:lnSpc>
                  <a:spcPct val="150000"/>
                </a:lnSpc>
                <a:defRPr sz="1200"/>
              </a:lvl1pPr>
            </a:lstStyle>
            <a:p>
              <a:r>
                <a:rPr lang="zh-CN" altLang="en-US"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grpSp>
      <p:grpSp>
        <p:nvGrpSpPr>
          <p:cNvPr id="12" name="组合 11"/>
          <p:cNvGrpSpPr/>
          <p:nvPr/>
        </p:nvGrpSpPr>
        <p:grpSpPr>
          <a:xfrm>
            <a:off x="758463" y="1724505"/>
            <a:ext cx="2666908" cy="584775"/>
            <a:chOff x="758463" y="1724505"/>
            <a:chExt cx="2666908" cy="584775"/>
          </a:xfrm>
        </p:grpSpPr>
        <p:sp>
          <p:nvSpPr>
            <p:cNvPr id="13" name="流程图: 手动输入 24"/>
            <p:cNvSpPr/>
            <p:nvPr/>
          </p:nvSpPr>
          <p:spPr>
            <a:xfrm rot="5400000" flipV="1">
              <a:off x="1973944" y="890185"/>
              <a:ext cx="118328" cy="2549289"/>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190"/>
                <a:gd name="connsiteY0-2" fmla="*/ 527 h 8527"/>
                <a:gd name="connsiteX1-3" fmla="*/ 10190 w 10190"/>
                <a:gd name="connsiteY1-4" fmla="*/ 0 h 8527"/>
                <a:gd name="connsiteX2-5" fmla="*/ 10000 w 10190"/>
                <a:gd name="connsiteY2-6" fmla="*/ 8527 h 8527"/>
                <a:gd name="connsiteX3-7" fmla="*/ 0 w 10190"/>
                <a:gd name="connsiteY3-8" fmla="*/ 8527 h 8527"/>
                <a:gd name="connsiteX4-9" fmla="*/ 0 w 10190"/>
                <a:gd name="connsiteY4-10" fmla="*/ 527 h 85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90" h="8527">
                  <a:moveTo>
                    <a:pt x="0" y="527"/>
                  </a:moveTo>
                  <a:lnTo>
                    <a:pt x="10190" y="0"/>
                  </a:lnTo>
                  <a:cubicBezTo>
                    <a:pt x="10127" y="2842"/>
                    <a:pt x="10063" y="5685"/>
                    <a:pt x="10000" y="8527"/>
                  </a:cubicBezTo>
                  <a:lnTo>
                    <a:pt x="0" y="8527"/>
                  </a:lnTo>
                  <a:lnTo>
                    <a:pt x="0" y="527"/>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ea typeface="思源黑体 CN Light" panose="020B0300000000000000" pitchFamily="34" charset="-122"/>
                <a:cs typeface="阿里巴巴普惠体 R" panose="00020600040101010101" charset="-122"/>
              </a:endParaRPr>
            </a:p>
          </p:txBody>
        </p:sp>
        <p:sp>
          <p:nvSpPr>
            <p:cNvPr id="14" name="矩形 13"/>
            <p:cNvSpPr/>
            <p:nvPr/>
          </p:nvSpPr>
          <p:spPr>
            <a:xfrm>
              <a:off x="1105800" y="1801989"/>
              <a:ext cx="161068" cy="15621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15" name="文本框 14"/>
            <p:cNvSpPr txBox="1"/>
            <p:nvPr/>
          </p:nvSpPr>
          <p:spPr>
            <a:xfrm>
              <a:off x="1306869" y="1724505"/>
              <a:ext cx="2118502" cy="584775"/>
            </a:xfrm>
            <a:prstGeom prst="rect">
              <a:avLst/>
            </a:prstGeom>
            <a:noFill/>
          </p:spPr>
          <p:txBody>
            <a:bodyPr wrap="square" rtlCol="0">
              <a:spAutoFit/>
            </a:bodyPr>
            <a:lstStyle/>
            <a:p>
              <a:r>
                <a:rPr lang="zh-CN" altLang="en-US" sz="32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 标题</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3" name="组合 2"/>
          <p:cNvGrpSpPr/>
          <p:nvPr/>
        </p:nvGrpSpPr>
        <p:grpSpPr>
          <a:xfrm>
            <a:off x="1311605" y="1658553"/>
            <a:ext cx="9568789" cy="4397062"/>
            <a:chOff x="2586435" y="1355012"/>
            <a:chExt cx="7019130" cy="4670468"/>
          </a:xfrm>
        </p:grpSpPr>
        <p:graphicFrame>
          <p:nvGraphicFramePr>
            <p:cNvPr id="4" name="图表 3"/>
            <p:cNvGraphicFramePr/>
            <p:nvPr/>
          </p:nvGraphicFramePr>
          <p:xfrm>
            <a:off x="2586435" y="1355012"/>
            <a:ext cx="7019130" cy="3754083"/>
          </p:xfrm>
          <a:graphic>
            <a:graphicData uri="http://schemas.openxmlformats.org/drawingml/2006/chart">
              <c:chart xmlns:c="http://schemas.openxmlformats.org/drawingml/2006/chart" xmlns:r="http://schemas.openxmlformats.org/officeDocument/2006/relationships" r:id="rId2"/>
            </a:graphicData>
          </a:graphic>
        </p:graphicFrame>
        <p:sp>
          <p:nvSpPr>
            <p:cNvPr id="5" name="矩形 4"/>
            <p:cNvSpPr/>
            <p:nvPr/>
          </p:nvSpPr>
          <p:spPr>
            <a:xfrm>
              <a:off x="2989030" y="5576927"/>
              <a:ext cx="6096000" cy="448553"/>
            </a:xfrm>
            <a:prstGeom prst="rect">
              <a:avLst/>
            </a:prstGeom>
          </p:spPr>
          <p:txBody>
            <a:bodyPr>
              <a:spAutoFit/>
            </a:bodyPr>
            <a:lstStyle/>
            <a:p>
              <a:pPr>
                <a:lnSpc>
                  <a:spcPct val="150000"/>
                </a:lnSpc>
              </a:pPr>
              <a:r>
                <a:rPr lang="zh-CN" altLang="en-US" sz="1600"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794000"/>
            <a:ext cx="6095999" cy="4064000"/>
          </a:xfrm>
          <a:prstGeom prst="rect">
            <a:avLst/>
          </a:prstGeom>
        </p:spPr>
      </p:pic>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7" name="文本框 16"/>
          <p:cNvSpPr txBox="1"/>
          <p:nvPr/>
        </p:nvSpPr>
        <p:spPr>
          <a:xfrm>
            <a:off x="835025" y="2526030"/>
            <a:ext cx="5485130" cy="1106805"/>
          </a:xfrm>
          <a:prstGeom prst="rect">
            <a:avLst/>
          </a:prstGeom>
          <a:noFill/>
        </p:spPr>
        <p:txBody>
          <a:bodyPr wrap="square" rtlCol="0">
            <a:spAutoFit/>
          </a:bodyPr>
          <a:lstStyle/>
          <a:p>
            <a:pPr algn="dist"/>
            <a:r>
              <a:rPr lang="zh-CN" altLang="en-US" sz="6600" dirty="0">
                <a:solidFill>
                  <a:srgbClr val="FFC000"/>
                </a:solidFill>
                <a:latin typeface="阿里巴巴普惠体 R" panose="00020600040101010101" charset="-122"/>
                <a:ea typeface="阿里巴巴普惠体 R" panose="00020600040101010101" charset="-122"/>
                <a:cs typeface="阿里巴巴普惠体 R" panose="00020600040101010101" charset="-122"/>
              </a:rPr>
              <a:t>添加标题内容</a:t>
            </a:r>
          </a:p>
        </p:txBody>
      </p:sp>
      <p:sp>
        <p:nvSpPr>
          <p:cNvPr id="19" name="矩形 18"/>
          <p:cNvSpPr/>
          <p:nvPr/>
        </p:nvSpPr>
        <p:spPr>
          <a:xfrm>
            <a:off x="834739" y="3634141"/>
            <a:ext cx="7058764" cy="573170"/>
          </a:xfrm>
          <a:prstGeom prst="rect">
            <a:avLst/>
          </a:prstGeom>
        </p:spPr>
        <p:txBody>
          <a:bodyPr wrap="square">
            <a:spAutoFit/>
          </a:bodyPr>
          <a:lstStyle/>
          <a:p>
            <a:pPr>
              <a:lnSpc>
                <a:spcPct val="150000"/>
              </a:lnSpc>
              <a:defRPr/>
            </a:pPr>
            <a:r>
              <a:rPr lang="en-US" altLang="zh-CN" sz="1100" kern="0" dirty="0">
                <a:solidFill>
                  <a:schemeClr val="bg1"/>
                </a:solidFill>
                <a:cs typeface="阿里巴巴普惠体 R" panose="00020600040101010101" charset="-122"/>
              </a:rPr>
              <a:t>PLEASE ENTER YOUR DETAILED TEXT HERE, THE CONTENT SHOULD BE CONCISE AND CLEAR, CONCISE AND CONCISE DO NOT NEED TOO MUCH TEXT MODIFICATION AND EXPRESSION</a:t>
            </a:r>
            <a:r>
              <a:rPr lang="zh-CN" altLang="en-US" sz="1100" kern="0" dirty="0">
                <a:solidFill>
                  <a:schemeClr val="bg1"/>
                </a:solidFill>
                <a:cs typeface="阿里巴巴普惠体 R" panose="00020600040101010101" charset="-122"/>
              </a:rPr>
              <a:t>。</a:t>
            </a:r>
          </a:p>
        </p:txBody>
      </p:sp>
      <p:sp>
        <p:nvSpPr>
          <p:cNvPr id="22" name="文本框 21"/>
          <p:cNvSpPr txBox="1"/>
          <p:nvPr/>
        </p:nvSpPr>
        <p:spPr>
          <a:xfrm>
            <a:off x="834739" y="1693885"/>
            <a:ext cx="3862600" cy="769441"/>
          </a:xfrm>
          <a:prstGeom prst="rect">
            <a:avLst/>
          </a:prstGeom>
          <a:noFill/>
        </p:spPr>
        <p:txBody>
          <a:bodyPr wrap="square" rtlCol="0">
            <a:spAutoFit/>
          </a:bodyPr>
          <a:lstStyle/>
          <a:p>
            <a:r>
              <a:rPr lang="en-US" altLang="zh-CN" sz="4400" dirty="0">
                <a:solidFill>
                  <a:schemeClr val="bg1"/>
                </a:solidFill>
                <a:latin typeface="思源黑体 CN Regular" panose="020B0500000000000000" pitchFamily="34" charset="-122"/>
                <a:ea typeface="思源黑体 CN Regular" panose="020B0500000000000000" pitchFamily="34" charset="-122"/>
                <a:cs typeface="阿里巴巴普惠体 R" panose="00020600040101010101" charset="-122"/>
              </a:rPr>
              <a:t>PART 04</a:t>
            </a:r>
            <a:endParaRPr lang="zh-CN" altLang="en-US" sz="4400" dirty="0">
              <a:solidFill>
                <a:schemeClr val="bg1"/>
              </a:solidFill>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3" name="PA-任意多边形 5"/>
          <p:cNvSpPr/>
          <p:nvPr>
            <p:custDataLst>
              <p:tags r:id="rId1"/>
            </p:custDataLst>
          </p:nvPr>
        </p:nvSpPr>
        <p:spPr bwMode="auto">
          <a:xfrm>
            <a:off x="5717038" y="2076450"/>
            <a:ext cx="835810" cy="448512"/>
          </a:xfrm>
          <a:custGeom>
            <a:avLst/>
            <a:gdLst>
              <a:gd name="T0" fmla="*/ 1083 w 1234"/>
              <a:gd name="T1" fmla="*/ 661 h 661"/>
              <a:gd name="T2" fmla="*/ 128 w 1234"/>
              <a:gd name="T3" fmla="*/ 659 h 661"/>
              <a:gd name="T4" fmla="*/ 36 w 1234"/>
              <a:gd name="T5" fmla="*/ 623 h 661"/>
              <a:gd name="T6" fmla="*/ 0 w 1234"/>
              <a:gd name="T7" fmla="*/ 524 h 661"/>
              <a:gd name="T8" fmla="*/ 84 w 1234"/>
              <a:gd name="T9" fmla="*/ 347 h 661"/>
              <a:gd name="T10" fmla="*/ 281 w 1234"/>
              <a:gd name="T11" fmla="*/ 279 h 661"/>
              <a:gd name="T12" fmla="*/ 380 w 1234"/>
              <a:gd name="T13" fmla="*/ 87 h 661"/>
              <a:gd name="T14" fmla="*/ 600 w 1234"/>
              <a:gd name="T15" fmla="*/ 0 h 661"/>
              <a:gd name="T16" fmla="*/ 766 w 1234"/>
              <a:gd name="T17" fmla="*/ 34 h 661"/>
              <a:gd name="T18" fmla="*/ 878 w 1234"/>
              <a:gd name="T19" fmla="*/ 151 h 661"/>
              <a:gd name="T20" fmla="*/ 913 w 1234"/>
              <a:gd name="T21" fmla="*/ 149 h 661"/>
              <a:gd name="T22" fmla="*/ 1043 w 1234"/>
              <a:gd name="T23" fmla="*/ 195 h 661"/>
              <a:gd name="T24" fmla="*/ 1088 w 1234"/>
              <a:gd name="T25" fmla="*/ 316 h 661"/>
              <a:gd name="T26" fmla="*/ 1084 w 1234"/>
              <a:gd name="T27" fmla="*/ 357 h 661"/>
              <a:gd name="T28" fmla="*/ 1186 w 1234"/>
              <a:gd name="T29" fmla="*/ 408 h 661"/>
              <a:gd name="T30" fmla="*/ 1234 w 1234"/>
              <a:gd name="T31" fmla="*/ 536 h 661"/>
              <a:gd name="T32" fmla="*/ 1189 w 1234"/>
              <a:gd name="T33" fmla="*/ 631 h 661"/>
              <a:gd name="T34" fmla="*/ 1083 w 1234"/>
              <a:gd name="T35" fmla="*/ 66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34" h="661">
                <a:moveTo>
                  <a:pt x="1083" y="661"/>
                </a:moveTo>
                <a:cubicBezTo>
                  <a:pt x="128" y="659"/>
                  <a:pt x="128" y="659"/>
                  <a:pt x="128" y="659"/>
                </a:cubicBezTo>
                <a:cubicBezTo>
                  <a:pt x="90" y="658"/>
                  <a:pt x="59" y="646"/>
                  <a:pt x="36" y="623"/>
                </a:cubicBezTo>
                <a:cubicBezTo>
                  <a:pt x="12" y="599"/>
                  <a:pt x="0" y="566"/>
                  <a:pt x="0" y="524"/>
                </a:cubicBezTo>
                <a:cubicBezTo>
                  <a:pt x="0" y="451"/>
                  <a:pt x="28" y="392"/>
                  <a:pt x="84" y="347"/>
                </a:cubicBezTo>
                <a:cubicBezTo>
                  <a:pt x="140" y="302"/>
                  <a:pt x="205" y="279"/>
                  <a:pt x="281" y="279"/>
                </a:cubicBezTo>
                <a:cubicBezTo>
                  <a:pt x="291" y="205"/>
                  <a:pt x="324" y="141"/>
                  <a:pt x="380" y="87"/>
                </a:cubicBezTo>
                <a:cubicBezTo>
                  <a:pt x="441" y="29"/>
                  <a:pt x="515" y="0"/>
                  <a:pt x="600" y="0"/>
                </a:cubicBezTo>
                <a:cubicBezTo>
                  <a:pt x="667" y="1"/>
                  <a:pt x="722" y="12"/>
                  <a:pt x="766" y="34"/>
                </a:cubicBezTo>
                <a:cubicBezTo>
                  <a:pt x="809" y="57"/>
                  <a:pt x="846" y="96"/>
                  <a:pt x="878" y="151"/>
                </a:cubicBezTo>
                <a:cubicBezTo>
                  <a:pt x="886" y="150"/>
                  <a:pt x="898" y="149"/>
                  <a:pt x="913" y="149"/>
                </a:cubicBezTo>
                <a:cubicBezTo>
                  <a:pt x="970" y="150"/>
                  <a:pt x="1013" y="165"/>
                  <a:pt x="1043" y="195"/>
                </a:cubicBezTo>
                <a:cubicBezTo>
                  <a:pt x="1073" y="226"/>
                  <a:pt x="1088" y="266"/>
                  <a:pt x="1088" y="316"/>
                </a:cubicBezTo>
                <a:cubicBezTo>
                  <a:pt x="1088" y="324"/>
                  <a:pt x="1086" y="338"/>
                  <a:pt x="1084" y="357"/>
                </a:cubicBezTo>
                <a:cubicBezTo>
                  <a:pt x="1127" y="365"/>
                  <a:pt x="1161" y="382"/>
                  <a:pt x="1186" y="408"/>
                </a:cubicBezTo>
                <a:cubicBezTo>
                  <a:pt x="1218" y="439"/>
                  <a:pt x="1234" y="482"/>
                  <a:pt x="1234" y="536"/>
                </a:cubicBezTo>
                <a:cubicBezTo>
                  <a:pt x="1233" y="579"/>
                  <a:pt x="1219" y="611"/>
                  <a:pt x="1189" y="631"/>
                </a:cubicBezTo>
                <a:cubicBezTo>
                  <a:pt x="1160" y="651"/>
                  <a:pt x="1125" y="661"/>
                  <a:pt x="1083" y="661"/>
                </a:cubicBezTo>
                <a:close/>
              </a:path>
            </a:pathLst>
          </a:custGeom>
          <a:solidFill>
            <a:schemeClr val="bg1">
              <a:lumMod val="95000"/>
            </a:schemeClr>
          </a:solidFill>
          <a:ln>
            <a:noFill/>
          </a:ln>
        </p:spPr>
        <p:txBody>
          <a:bodyPr vert="horz" wrap="square" lIns="60960" tIns="30480" rIns="60960" bIns="3048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endParaRPr>
          </a:p>
        </p:txBody>
      </p:sp>
      <p:sp>
        <p:nvSpPr>
          <p:cNvPr id="4" name="PA-任意多边形 3"/>
          <p:cNvSpPr/>
          <p:nvPr>
            <p:custDataLst>
              <p:tags r:id="rId2"/>
            </p:custDataLst>
          </p:nvPr>
        </p:nvSpPr>
        <p:spPr bwMode="auto">
          <a:xfrm>
            <a:off x="4312484" y="4598095"/>
            <a:ext cx="1268451" cy="680674"/>
          </a:xfrm>
          <a:custGeom>
            <a:avLst/>
            <a:gdLst>
              <a:gd name="T0" fmla="*/ 1083 w 1234"/>
              <a:gd name="T1" fmla="*/ 661 h 661"/>
              <a:gd name="T2" fmla="*/ 128 w 1234"/>
              <a:gd name="T3" fmla="*/ 659 h 661"/>
              <a:gd name="T4" fmla="*/ 36 w 1234"/>
              <a:gd name="T5" fmla="*/ 623 h 661"/>
              <a:gd name="T6" fmla="*/ 0 w 1234"/>
              <a:gd name="T7" fmla="*/ 524 h 661"/>
              <a:gd name="T8" fmla="*/ 84 w 1234"/>
              <a:gd name="T9" fmla="*/ 347 h 661"/>
              <a:gd name="T10" fmla="*/ 281 w 1234"/>
              <a:gd name="T11" fmla="*/ 279 h 661"/>
              <a:gd name="T12" fmla="*/ 380 w 1234"/>
              <a:gd name="T13" fmla="*/ 87 h 661"/>
              <a:gd name="T14" fmla="*/ 600 w 1234"/>
              <a:gd name="T15" fmla="*/ 0 h 661"/>
              <a:gd name="T16" fmla="*/ 766 w 1234"/>
              <a:gd name="T17" fmla="*/ 34 h 661"/>
              <a:gd name="T18" fmla="*/ 878 w 1234"/>
              <a:gd name="T19" fmla="*/ 151 h 661"/>
              <a:gd name="T20" fmla="*/ 913 w 1234"/>
              <a:gd name="T21" fmla="*/ 149 h 661"/>
              <a:gd name="T22" fmla="*/ 1043 w 1234"/>
              <a:gd name="T23" fmla="*/ 195 h 661"/>
              <a:gd name="T24" fmla="*/ 1088 w 1234"/>
              <a:gd name="T25" fmla="*/ 316 h 661"/>
              <a:gd name="T26" fmla="*/ 1084 w 1234"/>
              <a:gd name="T27" fmla="*/ 357 h 661"/>
              <a:gd name="T28" fmla="*/ 1186 w 1234"/>
              <a:gd name="T29" fmla="*/ 408 h 661"/>
              <a:gd name="T30" fmla="*/ 1234 w 1234"/>
              <a:gd name="T31" fmla="*/ 536 h 661"/>
              <a:gd name="T32" fmla="*/ 1189 w 1234"/>
              <a:gd name="T33" fmla="*/ 631 h 661"/>
              <a:gd name="T34" fmla="*/ 1083 w 1234"/>
              <a:gd name="T35" fmla="*/ 66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34" h="661">
                <a:moveTo>
                  <a:pt x="1083" y="661"/>
                </a:moveTo>
                <a:cubicBezTo>
                  <a:pt x="128" y="659"/>
                  <a:pt x="128" y="659"/>
                  <a:pt x="128" y="659"/>
                </a:cubicBezTo>
                <a:cubicBezTo>
                  <a:pt x="90" y="658"/>
                  <a:pt x="59" y="646"/>
                  <a:pt x="36" y="623"/>
                </a:cubicBezTo>
                <a:cubicBezTo>
                  <a:pt x="12" y="599"/>
                  <a:pt x="0" y="566"/>
                  <a:pt x="0" y="524"/>
                </a:cubicBezTo>
                <a:cubicBezTo>
                  <a:pt x="0" y="451"/>
                  <a:pt x="28" y="392"/>
                  <a:pt x="84" y="347"/>
                </a:cubicBezTo>
                <a:cubicBezTo>
                  <a:pt x="140" y="302"/>
                  <a:pt x="205" y="279"/>
                  <a:pt x="281" y="279"/>
                </a:cubicBezTo>
                <a:cubicBezTo>
                  <a:pt x="291" y="205"/>
                  <a:pt x="324" y="141"/>
                  <a:pt x="380" y="87"/>
                </a:cubicBezTo>
                <a:cubicBezTo>
                  <a:pt x="441" y="29"/>
                  <a:pt x="515" y="0"/>
                  <a:pt x="600" y="0"/>
                </a:cubicBezTo>
                <a:cubicBezTo>
                  <a:pt x="667" y="1"/>
                  <a:pt x="722" y="12"/>
                  <a:pt x="766" y="34"/>
                </a:cubicBezTo>
                <a:cubicBezTo>
                  <a:pt x="809" y="57"/>
                  <a:pt x="846" y="96"/>
                  <a:pt x="878" y="151"/>
                </a:cubicBezTo>
                <a:cubicBezTo>
                  <a:pt x="886" y="150"/>
                  <a:pt x="898" y="149"/>
                  <a:pt x="913" y="149"/>
                </a:cubicBezTo>
                <a:cubicBezTo>
                  <a:pt x="970" y="150"/>
                  <a:pt x="1013" y="165"/>
                  <a:pt x="1043" y="195"/>
                </a:cubicBezTo>
                <a:cubicBezTo>
                  <a:pt x="1073" y="226"/>
                  <a:pt x="1088" y="266"/>
                  <a:pt x="1088" y="316"/>
                </a:cubicBezTo>
                <a:cubicBezTo>
                  <a:pt x="1088" y="324"/>
                  <a:pt x="1086" y="338"/>
                  <a:pt x="1084" y="357"/>
                </a:cubicBezTo>
                <a:cubicBezTo>
                  <a:pt x="1127" y="365"/>
                  <a:pt x="1161" y="382"/>
                  <a:pt x="1186" y="408"/>
                </a:cubicBezTo>
                <a:cubicBezTo>
                  <a:pt x="1218" y="439"/>
                  <a:pt x="1234" y="482"/>
                  <a:pt x="1234" y="536"/>
                </a:cubicBezTo>
                <a:cubicBezTo>
                  <a:pt x="1233" y="579"/>
                  <a:pt x="1219" y="611"/>
                  <a:pt x="1189" y="631"/>
                </a:cubicBezTo>
                <a:cubicBezTo>
                  <a:pt x="1160" y="651"/>
                  <a:pt x="1125" y="661"/>
                  <a:pt x="1083" y="661"/>
                </a:cubicBezTo>
                <a:close/>
              </a:path>
            </a:pathLst>
          </a:custGeom>
          <a:solidFill>
            <a:schemeClr val="bg1">
              <a:lumMod val="95000"/>
            </a:schemeClr>
          </a:solidFill>
          <a:ln>
            <a:noFill/>
          </a:ln>
        </p:spPr>
        <p:txBody>
          <a:bodyPr vert="horz" wrap="square" lIns="60960" tIns="30480" rIns="60960" bIns="3048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endParaRPr>
          </a:p>
        </p:txBody>
      </p:sp>
      <p:sp>
        <p:nvSpPr>
          <p:cNvPr id="5" name="PA-任意多边形 5"/>
          <p:cNvSpPr/>
          <p:nvPr>
            <p:custDataLst>
              <p:tags r:id="rId3"/>
            </p:custDataLst>
          </p:nvPr>
        </p:nvSpPr>
        <p:spPr bwMode="auto">
          <a:xfrm>
            <a:off x="1828525" y="3816430"/>
            <a:ext cx="1731967" cy="929405"/>
          </a:xfrm>
          <a:custGeom>
            <a:avLst/>
            <a:gdLst>
              <a:gd name="T0" fmla="*/ 1083 w 1234"/>
              <a:gd name="T1" fmla="*/ 661 h 661"/>
              <a:gd name="T2" fmla="*/ 128 w 1234"/>
              <a:gd name="T3" fmla="*/ 659 h 661"/>
              <a:gd name="T4" fmla="*/ 36 w 1234"/>
              <a:gd name="T5" fmla="*/ 623 h 661"/>
              <a:gd name="T6" fmla="*/ 0 w 1234"/>
              <a:gd name="T7" fmla="*/ 524 h 661"/>
              <a:gd name="T8" fmla="*/ 84 w 1234"/>
              <a:gd name="T9" fmla="*/ 347 h 661"/>
              <a:gd name="T10" fmla="*/ 281 w 1234"/>
              <a:gd name="T11" fmla="*/ 279 h 661"/>
              <a:gd name="T12" fmla="*/ 380 w 1234"/>
              <a:gd name="T13" fmla="*/ 87 h 661"/>
              <a:gd name="T14" fmla="*/ 600 w 1234"/>
              <a:gd name="T15" fmla="*/ 0 h 661"/>
              <a:gd name="T16" fmla="*/ 766 w 1234"/>
              <a:gd name="T17" fmla="*/ 34 h 661"/>
              <a:gd name="T18" fmla="*/ 878 w 1234"/>
              <a:gd name="T19" fmla="*/ 151 h 661"/>
              <a:gd name="T20" fmla="*/ 913 w 1234"/>
              <a:gd name="T21" fmla="*/ 149 h 661"/>
              <a:gd name="T22" fmla="*/ 1043 w 1234"/>
              <a:gd name="T23" fmla="*/ 195 h 661"/>
              <a:gd name="T24" fmla="*/ 1088 w 1234"/>
              <a:gd name="T25" fmla="*/ 316 h 661"/>
              <a:gd name="T26" fmla="*/ 1084 w 1234"/>
              <a:gd name="T27" fmla="*/ 357 h 661"/>
              <a:gd name="T28" fmla="*/ 1186 w 1234"/>
              <a:gd name="T29" fmla="*/ 408 h 661"/>
              <a:gd name="T30" fmla="*/ 1234 w 1234"/>
              <a:gd name="T31" fmla="*/ 536 h 661"/>
              <a:gd name="T32" fmla="*/ 1189 w 1234"/>
              <a:gd name="T33" fmla="*/ 631 h 661"/>
              <a:gd name="T34" fmla="*/ 1083 w 1234"/>
              <a:gd name="T35" fmla="*/ 66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34" h="661">
                <a:moveTo>
                  <a:pt x="1083" y="661"/>
                </a:moveTo>
                <a:cubicBezTo>
                  <a:pt x="128" y="659"/>
                  <a:pt x="128" y="659"/>
                  <a:pt x="128" y="659"/>
                </a:cubicBezTo>
                <a:cubicBezTo>
                  <a:pt x="90" y="658"/>
                  <a:pt x="59" y="646"/>
                  <a:pt x="36" y="623"/>
                </a:cubicBezTo>
                <a:cubicBezTo>
                  <a:pt x="12" y="599"/>
                  <a:pt x="0" y="566"/>
                  <a:pt x="0" y="524"/>
                </a:cubicBezTo>
                <a:cubicBezTo>
                  <a:pt x="0" y="451"/>
                  <a:pt x="28" y="392"/>
                  <a:pt x="84" y="347"/>
                </a:cubicBezTo>
                <a:cubicBezTo>
                  <a:pt x="140" y="302"/>
                  <a:pt x="205" y="279"/>
                  <a:pt x="281" y="279"/>
                </a:cubicBezTo>
                <a:cubicBezTo>
                  <a:pt x="291" y="205"/>
                  <a:pt x="324" y="141"/>
                  <a:pt x="380" y="87"/>
                </a:cubicBezTo>
                <a:cubicBezTo>
                  <a:pt x="441" y="29"/>
                  <a:pt x="515" y="0"/>
                  <a:pt x="600" y="0"/>
                </a:cubicBezTo>
                <a:cubicBezTo>
                  <a:pt x="667" y="1"/>
                  <a:pt x="722" y="12"/>
                  <a:pt x="766" y="34"/>
                </a:cubicBezTo>
                <a:cubicBezTo>
                  <a:pt x="809" y="57"/>
                  <a:pt x="846" y="96"/>
                  <a:pt x="878" y="151"/>
                </a:cubicBezTo>
                <a:cubicBezTo>
                  <a:pt x="886" y="150"/>
                  <a:pt x="898" y="149"/>
                  <a:pt x="913" y="149"/>
                </a:cubicBezTo>
                <a:cubicBezTo>
                  <a:pt x="970" y="150"/>
                  <a:pt x="1013" y="165"/>
                  <a:pt x="1043" y="195"/>
                </a:cubicBezTo>
                <a:cubicBezTo>
                  <a:pt x="1073" y="226"/>
                  <a:pt x="1088" y="266"/>
                  <a:pt x="1088" y="316"/>
                </a:cubicBezTo>
                <a:cubicBezTo>
                  <a:pt x="1088" y="324"/>
                  <a:pt x="1086" y="338"/>
                  <a:pt x="1084" y="357"/>
                </a:cubicBezTo>
                <a:cubicBezTo>
                  <a:pt x="1127" y="365"/>
                  <a:pt x="1161" y="382"/>
                  <a:pt x="1186" y="408"/>
                </a:cubicBezTo>
                <a:cubicBezTo>
                  <a:pt x="1218" y="439"/>
                  <a:pt x="1234" y="482"/>
                  <a:pt x="1234" y="536"/>
                </a:cubicBezTo>
                <a:cubicBezTo>
                  <a:pt x="1233" y="579"/>
                  <a:pt x="1219" y="611"/>
                  <a:pt x="1189" y="631"/>
                </a:cubicBezTo>
                <a:cubicBezTo>
                  <a:pt x="1160" y="651"/>
                  <a:pt x="1125" y="661"/>
                  <a:pt x="1083" y="661"/>
                </a:cubicBezTo>
                <a:close/>
              </a:path>
            </a:pathLst>
          </a:custGeom>
          <a:solidFill>
            <a:srgbClr val="FFC000"/>
          </a:solidFill>
          <a:ln>
            <a:noFill/>
          </a:ln>
        </p:spPr>
        <p:txBody>
          <a:bodyPr vert="horz" wrap="square" lIns="60960" tIns="30480" rIns="60960" bIns="3048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endParaRPr>
          </a:p>
        </p:txBody>
      </p:sp>
      <p:sp>
        <p:nvSpPr>
          <p:cNvPr id="6" name="PA-任意多边形 5"/>
          <p:cNvSpPr/>
          <p:nvPr>
            <p:custDataLst>
              <p:tags r:id="rId4"/>
            </p:custDataLst>
          </p:nvPr>
        </p:nvSpPr>
        <p:spPr bwMode="auto">
          <a:xfrm>
            <a:off x="3963830" y="2841528"/>
            <a:ext cx="2417135" cy="1297078"/>
          </a:xfrm>
          <a:custGeom>
            <a:avLst/>
            <a:gdLst>
              <a:gd name="T0" fmla="*/ 1083 w 1234"/>
              <a:gd name="T1" fmla="*/ 661 h 661"/>
              <a:gd name="T2" fmla="*/ 128 w 1234"/>
              <a:gd name="T3" fmla="*/ 659 h 661"/>
              <a:gd name="T4" fmla="*/ 36 w 1234"/>
              <a:gd name="T5" fmla="*/ 623 h 661"/>
              <a:gd name="T6" fmla="*/ 0 w 1234"/>
              <a:gd name="T7" fmla="*/ 524 h 661"/>
              <a:gd name="T8" fmla="*/ 84 w 1234"/>
              <a:gd name="T9" fmla="*/ 347 h 661"/>
              <a:gd name="T10" fmla="*/ 281 w 1234"/>
              <a:gd name="T11" fmla="*/ 279 h 661"/>
              <a:gd name="T12" fmla="*/ 380 w 1234"/>
              <a:gd name="T13" fmla="*/ 87 h 661"/>
              <a:gd name="T14" fmla="*/ 600 w 1234"/>
              <a:gd name="T15" fmla="*/ 0 h 661"/>
              <a:gd name="T16" fmla="*/ 766 w 1234"/>
              <a:gd name="T17" fmla="*/ 34 h 661"/>
              <a:gd name="T18" fmla="*/ 878 w 1234"/>
              <a:gd name="T19" fmla="*/ 151 h 661"/>
              <a:gd name="T20" fmla="*/ 913 w 1234"/>
              <a:gd name="T21" fmla="*/ 149 h 661"/>
              <a:gd name="T22" fmla="*/ 1043 w 1234"/>
              <a:gd name="T23" fmla="*/ 195 h 661"/>
              <a:gd name="T24" fmla="*/ 1088 w 1234"/>
              <a:gd name="T25" fmla="*/ 316 h 661"/>
              <a:gd name="T26" fmla="*/ 1084 w 1234"/>
              <a:gd name="T27" fmla="*/ 357 h 661"/>
              <a:gd name="T28" fmla="*/ 1186 w 1234"/>
              <a:gd name="T29" fmla="*/ 408 h 661"/>
              <a:gd name="T30" fmla="*/ 1234 w 1234"/>
              <a:gd name="T31" fmla="*/ 536 h 661"/>
              <a:gd name="T32" fmla="*/ 1189 w 1234"/>
              <a:gd name="T33" fmla="*/ 631 h 661"/>
              <a:gd name="T34" fmla="*/ 1083 w 1234"/>
              <a:gd name="T35" fmla="*/ 66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34" h="661">
                <a:moveTo>
                  <a:pt x="1083" y="661"/>
                </a:moveTo>
                <a:cubicBezTo>
                  <a:pt x="128" y="659"/>
                  <a:pt x="128" y="659"/>
                  <a:pt x="128" y="659"/>
                </a:cubicBezTo>
                <a:cubicBezTo>
                  <a:pt x="90" y="658"/>
                  <a:pt x="59" y="646"/>
                  <a:pt x="36" y="623"/>
                </a:cubicBezTo>
                <a:cubicBezTo>
                  <a:pt x="12" y="599"/>
                  <a:pt x="0" y="566"/>
                  <a:pt x="0" y="524"/>
                </a:cubicBezTo>
                <a:cubicBezTo>
                  <a:pt x="0" y="451"/>
                  <a:pt x="28" y="392"/>
                  <a:pt x="84" y="347"/>
                </a:cubicBezTo>
                <a:cubicBezTo>
                  <a:pt x="140" y="302"/>
                  <a:pt x="205" y="279"/>
                  <a:pt x="281" y="279"/>
                </a:cubicBezTo>
                <a:cubicBezTo>
                  <a:pt x="291" y="205"/>
                  <a:pt x="324" y="141"/>
                  <a:pt x="380" y="87"/>
                </a:cubicBezTo>
                <a:cubicBezTo>
                  <a:pt x="441" y="29"/>
                  <a:pt x="515" y="0"/>
                  <a:pt x="600" y="0"/>
                </a:cubicBezTo>
                <a:cubicBezTo>
                  <a:pt x="667" y="1"/>
                  <a:pt x="722" y="12"/>
                  <a:pt x="766" y="34"/>
                </a:cubicBezTo>
                <a:cubicBezTo>
                  <a:pt x="809" y="57"/>
                  <a:pt x="846" y="96"/>
                  <a:pt x="878" y="151"/>
                </a:cubicBezTo>
                <a:cubicBezTo>
                  <a:pt x="886" y="150"/>
                  <a:pt x="898" y="149"/>
                  <a:pt x="913" y="149"/>
                </a:cubicBezTo>
                <a:cubicBezTo>
                  <a:pt x="970" y="150"/>
                  <a:pt x="1013" y="165"/>
                  <a:pt x="1043" y="195"/>
                </a:cubicBezTo>
                <a:cubicBezTo>
                  <a:pt x="1073" y="226"/>
                  <a:pt x="1088" y="266"/>
                  <a:pt x="1088" y="316"/>
                </a:cubicBezTo>
                <a:cubicBezTo>
                  <a:pt x="1088" y="324"/>
                  <a:pt x="1086" y="338"/>
                  <a:pt x="1084" y="357"/>
                </a:cubicBezTo>
                <a:cubicBezTo>
                  <a:pt x="1127" y="365"/>
                  <a:pt x="1161" y="382"/>
                  <a:pt x="1186" y="408"/>
                </a:cubicBezTo>
                <a:cubicBezTo>
                  <a:pt x="1218" y="439"/>
                  <a:pt x="1234" y="482"/>
                  <a:pt x="1234" y="536"/>
                </a:cubicBezTo>
                <a:cubicBezTo>
                  <a:pt x="1233" y="579"/>
                  <a:pt x="1219" y="611"/>
                  <a:pt x="1189" y="631"/>
                </a:cubicBezTo>
                <a:cubicBezTo>
                  <a:pt x="1160" y="651"/>
                  <a:pt x="1125" y="661"/>
                  <a:pt x="1083" y="661"/>
                </a:cubicBezTo>
                <a:close/>
              </a:path>
            </a:pathLst>
          </a:custGeom>
          <a:solidFill>
            <a:srgbClr val="FFC000"/>
          </a:solidFill>
          <a:ln>
            <a:noFill/>
          </a:ln>
        </p:spPr>
        <p:txBody>
          <a:bodyPr vert="horz" wrap="square" lIns="60960" tIns="30480" rIns="60960" bIns="3048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endParaRPr>
          </a:p>
        </p:txBody>
      </p:sp>
      <p:sp>
        <p:nvSpPr>
          <p:cNvPr id="7" name="PA-任意多边形 5"/>
          <p:cNvSpPr/>
          <p:nvPr>
            <p:custDataLst>
              <p:tags r:id="rId5"/>
            </p:custDataLst>
          </p:nvPr>
        </p:nvSpPr>
        <p:spPr bwMode="auto">
          <a:xfrm>
            <a:off x="6427058" y="4283646"/>
            <a:ext cx="2258787" cy="1212107"/>
          </a:xfrm>
          <a:custGeom>
            <a:avLst/>
            <a:gdLst>
              <a:gd name="T0" fmla="*/ 1083 w 1234"/>
              <a:gd name="T1" fmla="*/ 661 h 661"/>
              <a:gd name="T2" fmla="*/ 128 w 1234"/>
              <a:gd name="T3" fmla="*/ 659 h 661"/>
              <a:gd name="T4" fmla="*/ 36 w 1234"/>
              <a:gd name="T5" fmla="*/ 623 h 661"/>
              <a:gd name="T6" fmla="*/ 0 w 1234"/>
              <a:gd name="T7" fmla="*/ 524 h 661"/>
              <a:gd name="T8" fmla="*/ 84 w 1234"/>
              <a:gd name="T9" fmla="*/ 347 h 661"/>
              <a:gd name="T10" fmla="*/ 281 w 1234"/>
              <a:gd name="T11" fmla="*/ 279 h 661"/>
              <a:gd name="T12" fmla="*/ 380 w 1234"/>
              <a:gd name="T13" fmla="*/ 87 h 661"/>
              <a:gd name="T14" fmla="*/ 600 w 1234"/>
              <a:gd name="T15" fmla="*/ 0 h 661"/>
              <a:gd name="T16" fmla="*/ 766 w 1234"/>
              <a:gd name="T17" fmla="*/ 34 h 661"/>
              <a:gd name="T18" fmla="*/ 878 w 1234"/>
              <a:gd name="T19" fmla="*/ 151 h 661"/>
              <a:gd name="T20" fmla="*/ 913 w 1234"/>
              <a:gd name="T21" fmla="*/ 149 h 661"/>
              <a:gd name="T22" fmla="*/ 1043 w 1234"/>
              <a:gd name="T23" fmla="*/ 195 h 661"/>
              <a:gd name="T24" fmla="*/ 1088 w 1234"/>
              <a:gd name="T25" fmla="*/ 316 h 661"/>
              <a:gd name="T26" fmla="*/ 1084 w 1234"/>
              <a:gd name="T27" fmla="*/ 357 h 661"/>
              <a:gd name="T28" fmla="*/ 1186 w 1234"/>
              <a:gd name="T29" fmla="*/ 408 h 661"/>
              <a:gd name="T30" fmla="*/ 1234 w 1234"/>
              <a:gd name="T31" fmla="*/ 536 h 661"/>
              <a:gd name="T32" fmla="*/ 1189 w 1234"/>
              <a:gd name="T33" fmla="*/ 631 h 661"/>
              <a:gd name="T34" fmla="*/ 1083 w 1234"/>
              <a:gd name="T35" fmla="*/ 66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34" h="661">
                <a:moveTo>
                  <a:pt x="1083" y="661"/>
                </a:moveTo>
                <a:cubicBezTo>
                  <a:pt x="128" y="659"/>
                  <a:pt x="128" y="659"/>
                  <a:pt x="128" y="659"/>
                </a:cubicBezTo>
                <a:cubicBezTo>
                  <a:pt x="90" y="658"/>
                  <a:pt x="59" y="646"/>
                  <a:pt x="36" y="623"/>
                </a:cubicBezTo>
                <a:cubicBezTo>
                  <a:pt x="12" y="599"/>
                  <a:pt x="0" y="566"/>
                  <a:pt x="0" y="524"/>
                </a:cubicBezTo>
                <a:cubicBezTo>
                  <a:pt x="0" y="451"/>
                  <a:pt x="28" y="392"/>
                  <a:pt x="84" y="347"/>
                </a:cubicBezTo>
                <a:cubicBezTo>
                  <a:pt x="140" y="302"/>
                  <a:pt x="205" y="279"/>
                  <a:pt x="281" y="279"/>
                </a:cubicBezTo>
                <a:cubicBezTo>
                  <a:pt x="291" y="205"/>
                  <a:pt x="324" y="141"/>
                  <a:pt x="380" y="87"/>
                </a:cubicBezTo>
                <a:cubicBezTo>
                  <a:pt x="441" y="29"/>
                  <a:pt x="515" y="0"/>
                  <a:pt x="600" y="0"/>
                </a:cubicBezTo>
                <a:cubicBezTo>
                  <a:pt x="667" y="1"/>
                  <a:pt x="722" y="12"/>
                  <a:pt x="766" y="34"/>
                </a:cubicBezTo>
                <a:cubicBezTo>
                  <a:pt x="809" y="57"/>
                  <a:pt x="846" y="96"/>
                  <a:pt x="878" y="151"/>
                </a:cubicBezTo>
                <a:cubicBezTo>
                  <a:pt x="886" y="150"/>
                  <a:pt x="898" y="149"/>
                  <a:pt x="913" y="149"/>
                </a:cubicBezTo>
                <a:cubicBezTo>
                  <a:pt x="970" y="150"/>
                  <a:pt x="1013" y="165"/>
                  <a:pt x="1043" y="195"/>
                </a:cubicBezTo>
                <a:cubicBezTo>
                  <a:pt x="1073" y="226"/>
                  <a:pt x="1088" y="266"/>
                  <a:pt x="1088" y="316"/>
                </a:cubicBezTo>
                <a:cubicBezTo>
                  <a:pt x="1088" y="324"/>
                  <a:pt x="1086" y="338"/>
                  <a:pt x="1084" y="357"/>
                </a:cubicBezTo>
                <a:cubicBezTo>
                  <a:pt x="1127" y="365"/>
                  <a:pt x="1161" y="382"/>
                  <a:pt x="1186" y="408"/>
                </a:cubicBezTo>
                <a:cubicBezTo>
                  <a:pt x="1218" y="439"/>
                  <a:pt x="1234" y="482"/>
                  <a:pt x="1234" y="536"/>
                </a:cubicBezTo>
                <a:cubicBezTo>
                  <a:pt x="1233" y="579"/>
                  <a:pt x="1219" y="611"/>
                  <a:pt x="1189" y="631"/>
                </a:cubicBezTo>
                <a:cubicBezTo>
                  <a:pt x="1160" y="651"/>
                  <a:pt x="1125" y="661"/>
                  <a:pt x="1083" y="661"/>
                </a:cubicBezTo>
                <a:close/>
              </a:path>
            </a:pathLst>
          </a:custGeom>
          <a:solidFill>
            <a:schemeClr val="accent3"/>
          </a:solidFill>
          <a:ln>
            <a:noFill/>
          </a:ln>
        </p:spPr>
        <p:txBody>
          <a:bodyPr vert="horz" wrap="square" lIns="60960" tIns="30480" rIns="60960" bIns="3048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endParaRPr>
          </a:p>
        </p:txBody>
      </p:sp>
      <p:sp>
        <p:nvSpPr>
          <p:cNvPr id="8" name="PA-任意多边形 16"/>
          <p:cNvSpPr/>
          <p:nvPr>
            <p:custDataLst>
              <p:tags r:id="rId6"/>
            </p:custDataLst>
          </p:nvPr>
        </p:nvSpPr>
        <p:spPr bwMode="auto">
          <a:xfrm>
            <a:off x="2485821" y="4226408"/>
            <a:ext cx="417372" cy="343347"/>
          </a:xfrm>
          <a:custGeom>
            <a:avLst/>
            <a:gdLst>
              <a:gd name="T0" fmla="*/ 469881086 w 256"/>
              <a:gd name="T1" fmla="*/ 0 h 210"/>
              <a:gd name="T2" fmla="*/ 583300602 w 256"/>
              <a:gd name="T3" fmla="*/ 43453836 h 210"/>
              <a:gd name="T4" fmla="*/ 656212561 w 256"/>
              <a:gd name="T5" fmla="*/ 19011053 h 210"/>
              <a:gd name="T6" fmla="*/ 672415584 w 256"/>
              <a:gd name="T7" fmla="*/ 10863459 h 210"/>
              <a:gd name="T8" fmla="*/ 626508115 w 256"/>
              <a:gd name="T9" fmla="*/ 78758430 h 210"/>
              <a:gd name="T10" fmla="*/ 610305092 w 256"/>
              <a:gd name="T11" fmla="*/ 89621889 h 210"/>
              <a:gd name="T12" fmla="*/ 610305092 w 256"/>
              <a:gd name="T13" fmla="*/ 89621889 h 210"/>
              <a:gd name="T14" fmla="*/ 691318562 w 256"/>
              <a:gd name="T15" fmla="*/ 67894971 h 210"/>
              <a:gd name="T16" fmla="*/ 691318562 w 256"/>
              <a:gd name="T17" fmla="*/ 67894971 h 210"/>
              <a:gd name="T18" fmla="*/ 642709494 w 256"/>
              <a:gd name="T19" fmla="*/ 122212266 h 210"/>
              <a:gd name="T20" fmla="*/ 621106559 w 256"/>
              <a:gd name="T21" fmla="*/ 141223320 h 210"/>
              <a:gd name="T22" fmla="*/ 615705004 w 256"/>
              <a:gd name="T23" fmla="*/ 230845209 h 210"/>
              <a:gd name="T24" fmla="*/ 337558591 w 256"/>
              <a:gd name="T25" fmla="*/ 548596442 h 210"/>
              <a:gd name="T26" fmla="*/ 135022451 w 256"/>
              <a:gd name="T27" fmla="*/ 556744036 h 210"/>
              <a:gd name="T28" fmla="*/ 51309024 w 256"/>
              <a:gd name="T29" fmla="*/ 529585389 h 210"/>
              <a:gd name="T30" fmla="*/ 13503067 w 256"/>
              <a:gd name="T31" fmla="*/ 507860119 h 210"/>
              <a:gd name="T32" fmla="*/ 0 w 256"/>
              <a:gd name="T33" fmla="*/ 499712524 h 210"/>
              <a:gd name="T34" fmla="*/ 45907469 w 256"/>
              <a:gd name="T35" fmla="*/ 502428389 h 210"/>
              <a:gd name="T36" fmla="*/ 86415026 w 256"/>
              <a:gd name="T37" fmla="*/ 496996660 h 210"/>
              <a:gd name="T38" fmla="*/ 170128452 w 256"/>
              <a:gd name="T39" fmla="*/ 467122147 h 210"/>
              <a:gd name="T40" fmla="*/ 210636009 w 256"/>
              <a:gd name="T41" fmla="*/ 439963500 h 210"/>
              <a:gd name="T42" fmla="*/ 167428496 w 256"/>
              <a:gd name="T43" fmla="*/ 434531770 h 210"/>
              <a:gd name="T44" fmla="*/ 78313514 w 256"/>
              <a:gd name="T45" fmla="*/ 342194016 h 210"/>
              <a:gd name="T46" fmla="*/ 140424006 w 256"/>
              <a:gd name="T47" fmla="*/ 339478151 h 210"/>
              <a:gd name="T48" fmla="*/ 94516537 w 256"/>
              <a:gd name="T49" fmla="*/ 320467098 h 210"/>
              <a:gd name="T50" fmla="*/ 27004490 w 256"/>
              <a:gd name="T51" fmla="*/ 198254832 h 210"/>
              <a:gd name="T52" fmla="*/ 43207513 w 256"/>
              <a:gd name="T53" fmla="*/ 206402426 h 210"/>
              <a:gd name="T54" fmla="*/ 72911959 w 256"/>
              <a:gd name="T55" fmla="*/ 214550020 h 210"/>
              <a:gd name="T56" fmla="*/ 91814938 w 256"/>
              <a:gd name="T57" fmla="*/ 214550020 h 210"/>
              <a:gd name="T58" fmla="*/ 89114982 w 256"/>
              <a:gd name="T59" fmla="*/ 214550020 h 210"/>
              <a:gd name="T60" fmla="*/ 64810448 w 256"/>
              <a:gd name="T61" fmla="*/ 192823102 h 210"/>
              <a:gd name="T62" fmla="*/ 32406045 w 256"/>
              <a:gd name="T63" fmla="*/ 62463242 h 210"/>
              <a:gd name="T64" fmla="*/ 48609068 w 256"/>
              <a:gd name="T65" fmla="*/ 27158648 h 210"/>
              <a:gd name="T66" fmla="*/ 48609068 w 256"/>
              <a:gd name="T67" fmla="*/ 27158648 h 210"/>
              <a:gd name="T68" fmla="*/ 62110492 w 256"/>
              <a:gd name="T69" fmla="*/ 40737971 h 210"/>
              <a:gd name="T70" fmla="*/ 102618048 w 256"/>
              <a:gd name="T71" fmla="*/ 81474295 h 210"/>
              <a:gd name="T72" fmla="*/ 278148056 w 256"/>
              <a:gd name="T73" fmla="*/ 165666103 h 210"/>
              <a:gd name="T74" fmla="*/ 340258547 w 256"/>
              <a:gd name="T75" fmla="*/ 173812049 h 210"/>
              <a:gd name="T76" fmla="*/ 340258547 w 256"/>
              <a:gd name="T77" fmla="*/ 108632943 h 210"/>
              <a:gd name="T78" fmla="*/ 421272018 w 256"/>
              <a:gd name="T79" fmla="*/ 10863459 h 210"/>
              <a:gd name="T80" fmla="*/ 453678063 w 256"/>
              <a:gd name="T81" fmla="*/ 2715865 h 210"/>
              <a:gd name="T82" fmla="*/ 469881086 w 256"/>
              <a:gd name="T83" fmla="*/ 0 h 2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56" h="210">
                <a:moveTo>
                  <a:pt x="174" y="0"/>
                </a:moveTo>
                <a:cubicBezTo>
                  <a:pt x="194" y="0"/>
                  <a:pt x="205" y="7"/>
                  <a:pt x="216" y="16"/>
                </a:cubicBezTo>
                <a:cubicBezTo>
                  <a:pt x="224" y="16"/>
                  <a:pt x="236" y="11"/>
                  <a:pt x="243" y="7"/>
                </a:cubicBezTo>
                <a:cubicBezTo>
                  <a:pt x="245" y="6"/>
                  <a:pt x="247" y="5"/>
                  <a:pt x="249" y="4"/>
                </a:cubicBezTo>
                <a:cubicBezTo>
                  <a:pt x="245" y="14"/>
                  <a:pt x="240" y="22"/>
                  <a:pt x="232" y="29"/>
                </a:cubicBezTo>
                <a:cubicBezTo>
                  <a:pt x="230" y="30"/>
                  <a:pt x="229" y="32"/>
                  <a:pt x="226" y="33"/>
                </a:cubicBezTo>
                <a:cubicBezTo>
                  <a:pt x="226" y="33"/>
                  <a:pt x="226" y="33"/>
                  <a:pt x="226" y="33"/>
                </a:cubicBezTo>
                <a:cubicBezTo>
                  <a:pt x="238" y="33"/>
                  <a:pt x="247" y="27"/>
                  <a:pt x="256" y="25"/>
                </a:cubicBezTo>
                <a:cubicBezTo>
                  <a:pt x="256" y="25"/>
                  <a:pt x="256" y="25"/>
                  <a:pt x="256" y="25"/>
                </a:cubicBezTo>
                <a:cubicBezTo>
                  <a:pt x="251" y="32"/>
                  <a:pt x="245" y="40"/>
                  <a:pt x="238" y="45"/>
                </a:cubicBezTo>
                <a:cubicBezTo>
                  <a:pt x="235" y="47"/>
                  <a:pt x="233" y="50"/>
                  <a:pt x="230" y="52"/>
                </a:cubicBezTo>
                <a:cubicBezTo>
                  <a:pt x="230" y="64"/>
                  <a:pt x="230" y="75"/>
                  <a:pt x="228" y="85"/>
                </a:cubicBezTo>
                <a:cubicBezTo>
                  <a:pt x="214" y="144"/>
                  <a:pt x="180" y="184"/>
                  <a:pt x="125" y="202"/>
                </a:cubicBezTo>
                <a:cubicBezTo>
                  <a:pt x="105" y="208"/>
                  <a:pt x="73" y="210"/>
                  <a:pt x="50" y="205"/>
                </a:cubicBezTo>
                <a:cubicBezTo>
                  <a:pt x="39" y="202"/>
                  <a:pt x="29" y="199"/>
                  <a:pt x="19" y="195"/>
                </a:cubicBezTo>
                <a:cubicBezTo>
                  <a:pt x="14" y="192"/>
                  <a:pt x="9" y="190"/>
                  <a:pt x="5" y="187"/>
                </a:cubicBezTo>
                <a:cubicBezTo>
                  <a:pt x="3" y="186"/>
                  <a:pt x="2" y="185"/>
                  <a:pt x="0" y="184"/>
                </a:cubicBezTo>
                <a:cubicBezTo>
                  <a:pt x="5" y="184"/>
                  <a:pt x="11" y="186"/>
                  <a:pt x="17" y="185"/>
                </a:cubicBezTo>
                <a:cubicBezTo>
                  <a:pt x="22" y="184"/>
                  <a:pt x="27" y="184"/>
                  <a:pt x="32" y="183"/>
                </a:cubicBezTo>
                <a:cubicBezTo>
                  <a:pt x="44" y="180"/>
                  <a:pt x="54" y="177"/>
                  <a:pt x="63" y="172"/>
                </a:cubicBezTo>
                <a:cubicBezTo>
                  <a:pt x="68" y="169"/>
                  <a:pt x="74" y="166"/>
                  <a:pt x="78" y="162"/>
                </a:cubicBezTo>
                <a:cubicBezTo>
                  <a:pt x="72" y="162"/>
                  <a:pt x="66" y="161"/>
                  <a:pt x="62" y="160"/>
                </a:cubicBezTo>
                <a:cubicBezTo>
                  <a:pt x="45" y="154"/>
                  <a:pt x="35" y="143"/>
                  <a:pt x="29" y="126"/>
                </a:cubicBezTo>
                <a:cubicBezTo>
                  <a:pt x="34" y="127"/>
                  <a:pt x="49" y="128"/>
                  <a:pt x="52" y="125"/>
                </a:cubicBezTo>
                <a:cubicBezTo>
                  <a:pt x="46" y="125"/>
                  <a:pt x="39" y="121"/>
                  <a:pt x="35" y="118"/>
                </a:cubicBezTo>
                <a:cubicBezTo>
                  <a:pt x="21" y="109"/>
                  <a:pt x="10" y="95"/>
                  <a:pt x="10" y="73"/>
                </a:cubicBezTo>
                <a:cubicBezTo>
                  <a:pt x="12" y="74"/>
                  <a:pt x="14" y="75"/>
                  <a:pt x="16" y="76"/>
                </a:cubicBezTo>
                <a:cubicBezTo>
                  <a:pt x="19" y="77"/>
                  <a:pt x="22" y="78"/>
                  <a:pt x="27" y="79"/>
                </a:cubicBezTo>
                <a:cubicBezTo>
                  <a:pt x="28" y="79"/>
                  <a:pt x="32" y="80"/>
                  <a:pt x="34" y="79"/>
                </a:cubicBezTo>
                <a:cubicBezTo>
                  <a:pt x="33" y="79"/>
                  <a:pt x="33" y="79"/>
                  <a:pt x="33" y="79"/>
                </a:cubicBezTo>
                <a:cubicBezTo>
                  <a:pt x="31" y="76"/>
                  <a:pt x="26" y="74"/>
                  <a:pt x="24" y="71"/>
                </a:cubicBezTo>
                <a:cubicBezTo>
                  <a:pt x="15" y="60"/>
                  <a:pt x="7" y="43"/>
                  <a:pt x="12" y="23"/>
                </a:cubicBezTo>
                <a:cubicBezTo>
                  <a:pt x="13" y="18"/>
                  <a:pt x="15" y="14"/>
                  <a:pt x="18" y="10"/>
                </a:cubicBezTo>
                <a:cubicBezTo>
                  <a:pt x="18" y="10"/>
                  <a:pt x="18" y="10"/>
                  <a:pt x="18" y="10"/>
                </a:cubicBezTo>
                <a:cubicBezTo>
                  <a:pt x="19" y="12"/>
                  <a:pt x="21" y="13"/>
                  <a:pt x="23" y="15"/>
                </a:cubicBezTo>
                <a:cubicBezTo>
                  <a:pt x="27" y="21"/>
                  <a:pt x="33" y="26"/>
                  <a:pt x="38" y="30"/>
                </a:cubicBezTo>
                <a:cubicBezTo>
                  <a:pt x="57" y="45"/>
                  <a:pt x="75" y="54"/>
                  <a:pt x="103" y="61"/>
                </a:cubicBezTo>
                <a:cubicBezTo>
                  <a:pt x="110" y="63"/>
                  <a:pt x="118" y="64"/>
                  <a:pt x="126" y="64"/>
                </a:cubicBezTo>
                <a:cubicBezTo>
                  <a:pt x="124" y="57"/>
                  <a:pt x="124" y="46"/>
                  <a:pt x="126" y="40"/>
                </a:cubicBezTo>
                <a:cubicBezTo>
                  <a:pt x="131" y="23"/>
                  <a:pt x="141" y="11"/>
                  <a:pt x="156" y="4"/>
                </a:cubicBezTo>
                <a:cubicBezTo>
                  <a:pt x="160" y="3"/>
                  <a:pt x="164" y="2"/>
                  <a:pt x="168" y="1"/>
                </a:cubicBezTo>
                <a:cubicBezTo>
                  <a:pt x="170" y="1"/>
                  <a:pt x="172" y="0"/>
                  <a:pt x="174" y="0"/>
                </a:cubicBezTo>
              </a:path>
            </a:pathLst>
          </a:custGeom>
          <a:solidFill>
            <a:schemeClr val="bg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bg1"/>
              </a:solidFill>
              <a:effectLst/>
              <a:uLnTx/>
              <a:uFillTx/>
              <a:ea typeface="阿里巴巴普惠体 R" panose="00020600040101010101" charset="-122"/>
              <a:cs typeface="阿里巴巴普惠体 R" panose="00020600040101010101" charset="-122"/>
              <a:sym typeface="+mn-lt"/>
            </a:endParaRPr>
          </a:p>
        </p:txBody>
      </p:sp>
      <p:sp>
        <p:nvSpPr>
          <p:cNvPr id="9" name="PA-任意多边形 23"/>
          <p:cNvSpPr>
            <a:spLocks noEditPoints="1"/>
          </p:cNvSpPr>
          <p:nvPr>
            <p:custDataLst>
              <p:tags r:id="rId7"/>
            </p:custDataLst>
          </p:nvPr>
        </p:nvSpPr>
        <p:spPr bwMode="auto">
          <a:xfrm>
            <a:off x="4843057" y="3446182"/>
            <a:ext cx="658682" cy="419382"/>
          </a:xfrm>
          <a:custGeom>
            <a:avLst/>
            <a:gdLst>
              <a:gd name="T0" fmla="*/ 453441409 w 258"/>
              <a:gd name="T1" fmla="*/ 43326457 h 164"/>
              <a:gd name="T2" fmla="*/ 626180367 w 258"/>
              <a:gd name="T3" fmla="*/ 43326457 h 164"/>
              <a:gd name="T4" fmla="*/ 626180367 w 258"/>
              <a:gd name="T5" fmla="*/ 86654559 h 164"/>
              <a:gd name="T6" fmla="*/ 453441409 w 258"/>
              <a:gd name="T7" fmla="*/ 86654559 h 164"/>
              <a:gd name="T8" fmla="*/ 453441409 w 258"/>
              <a:gd name="T9" fmla="*/ 43326457 h 164"/>
              <a:gd name="T10" fmla="*/ 690957477 w 258"/>
              <a:gd name="T11" fmla="*/ 303288487 h 164"/>
              <a:gd name="T12" fmla="*/ 466936024 w 258"/>
              <a:gd name="T13" fmla="*/ 303288487 h 164"/>
              <a:gd name="T14" fmla="*/ 542510140 w 258"/>
              <a:gd name="T15" fmla="*/ 379110197 h 164"/>
              <a:gd name="T16" fmla="*/ 609986501 w 258"/>
              <a:gd name="T17" fmla="*/ 349323567 h 164"/>
              <a:gd name="T18" fmla="*/ 680162113 w 258"/>
              <a:gd name="T19" fmla="*/ 349323567 h 164"/>
              <a:gd name="T20" fmla="*/ 539810888 w 258"/>
              <a:gd name="T21" fmla="*/ 444100705 h 164"/>
              <a:gd name="T22" fmla="*/ 380566545 w 258"/>
              <a:gd name="T23" fmla="*/ 278917458 h 164"/>
              <a:gd name="T24" fmla="*/ 539810888 w 258"/>
              <a:gd name="T25" fmla="*/ 113732566 h 164"/>
              <a:gd name="T26" fmla="*/ 690957477 w 258"/>
              <a:gd name="T27" fmla="*/ 303288487 h 164"/>
              <a:gd name="T28" fmla="*/ 466936024 w 258"/>
              <a:gd name="T29" fmla="*/ 241006603 h 164"/>
              <a:gd name="T30" fmla="*/ 604587997 w 258"/>
              <a:gd name="T31" fmla="*/ 241006603 h 164"/>
              <a:gd name="T32" fmla="*/ 537111636 w 258"/>
              <a:gd name="T33" fmla="*/ 178723073 h 164"/>
              <a:gd name="T34" fmla="*/ 466936024 w 258"/>
              <a:gd name="T35" fmla="*/ 241006603 h 164"/>
              <a:gd name="T36" fmla="*/ 358974175 w 258"/>
              <a:gd name="T37" fmla="*/ 308704088 h 164"/>
              <a:gd name="T38" fmla="*/ 207827586 w 258"/>
              <a:gd name="T39" fmla="*/ 435976480 h 164"/>
              <a:gd name="T40" fmla="*/ 0 w 258"/>
              <a:gd name="T41" fmla="*/ 435976480 h 164"/>
              <a:gd name="T42" fmla="*/ 0 w 258"/>
              <a:gd name="T43" fmla="*/ 0 h 164"/>
              <a:gd name="T44" fmla="*/ 202429083 w 258"/>
              <a:gd name="T45" fmla="*/ 0 h 164"/>
              <a:gd name="T46" fmla="*/ 340081057 w 258"/>
              <a:gd name="T47" fmla="*/ 111025588 h 164"/>
              <a:gd name="T48" fmla="*/ 280702450 w 258"/>
              <a:gd name="T49" fmla="*/ 200387124 h 164"/>
              <a:gd name="T50" fmla="*/ 358974175 w 258"/>
              <a:gd name="T51" fmla="*/ 308704088 h 164"/>
              <a:gd name="T52" fmla="*/ 175438210 w 258"/>
              <a:gd name="T53" fmla="*/ 73114732 h 164"/>
              <a:gd name="T54" fmla="*/ 86369479 w 258"/>
              <a:gd name="T55" fmla="*/ 73114732 h 164"/>
              <a:gd name="T56" fmla="*/ 86369479 w 258"/>
              <a:gd name="T57" fmla="*/ 173307472 h 164"/>
              <a:gd name="T58" fmla="*/ 180836713 w 258"/>
              <a:gd name="T59" fmla="*/ 173307472 h 164"/>
              <a:gd name="T60" fmla="*/ 240215319 w 258"/>
              <a:gd name="T61" fmla="*/ 121856790 h 164"/>
              <a:gd name="T62" fmla="*/ 175438210 w 258"/>
              <a:gd name="T63" fmla="*/ 73114732 h 164"/>
              <a:gd name="T64" fmla="*/ 188934468 w 258"/>
              <a:gd name="T65" fmla="*/ 238297979 h 164"/>
              <a:gd name="T66" fmla="*/ 86369479 w 258"/>
              <a:gd name="T67" fmla="*/ 238297979 h 164"/>
              <a:gd name="T68" fmla="*/ 86369479 w 258"/>
              <a:gd name="T69" fmla="*/ 357446146 h 164"/>
              <a:gd name="T70" fmla="*/ 186235216 w 258"/>
              <a:gd name="T71" fmla="*/ 357446146 h 164"/>
              <a:gd name="T72" fmla="*/ 256410829 w 258"/>
              <a:gd name="T73" fmla="*/ 300579864 h 164"/>
              <a:gd name="T74" fmla="*/ 188934468 w 258"/>
              <a:gd name="T75" fmla="*/ 238297979 h 1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58" h="164">
                <a:moveTo>
                  <a:pt x="168" y="16"/>
                </a:moveTo>
                <a:cubicBezTo>
                  <a:pt x="232" y="16"/>
                  <a:pt x="232" y="16"/>
                  <a:pt x="232" y="16"/>
                </a:cubicBezTo>
                <a:cubicBezTo>
                  <a:pt x="232" y="32"/>
                  <a:pt x="232" y="32"/>
                  <a:pt x="232" y="32"/>
                </a:cubicBezTo>
                <a:cubicBezTo>
                  <a:pt x="168" y="32"/>
                  <a:pt x="168" y="32"/>
                  <a:pt x="168" y="32"/>
                </a:cubicBezTo>
                <a:lnTo>
                  <a:pt x="168" y="16"/>
                </a:lnTo>
                <a:close/>
                <a:moveTo>
                  <a:pt x="256" y="112"/>
                </a:moveTo>
                <a:cubicBezTo>
                  <a:pt x="173" y="112"/>
                  <a:pt x="173" y="112"/>
                  <a:pt x="173" y="112"/>
                </a:cubicBezTo>
                <a:cubicBezTo>
                  <a:pt x="174" y="133"/>
                  <a:pt x="184" y="140"/>
                  <a:pt x="201" y="140"/>
                </a:cubicBezTo>
                <a:cubicBezTo>
                  <a:pt x="214" y="140"/>
                  <a:pt x="224" y="136"/>
                  <a:pt x="226" y="129"/>
                </a:cubicBezTo>
                <a:cubicBezTo>
                  <a:pt x="252" y="129"/>
                  <a:pt x="252" y="129"/>
                  <a:pt x="252" y="129"/>
                </a:cubicBezTo>
                <a:cubicBezTo>
                  <a:pt x="243" y="156"/>
                  <a:pt x="226" y="164"/>
                  <a:pt x="200" y="164"/>
                </a:cubicBezTo>
                <a:cubicBezTo>
                  <a:pt x="164" y="164"/>
                  <a:pt x="141" y="139"/>
                  <a:pt x="141" y="103"/>
                </a:cubicBezTo>
                <a:cubicBezTo>
                  <a:pt x="141" y="68"/>
                  <a:pt x="165" y="42"/>
                  <a:pt x="200" y="42"/>
                </a:cubicBezTo>
                <a:cubicBezTo>
                  <a:pt x="239" y="42"/>
                  <a:pt x="258" y="77"/>
                  <a:pt x="256" y="112"/>
                </a:cubicBezTo>
                <a:moveTo>
                  <a:pt x="173" y="89"/>
                </a:moveTo>
                <a:cubicBezTo>
                  <a:pt x="224" y="89"/>
                  <a:pt x="224" y="89"/>
                  <a:pt x="224" y="89"/>
                </a:cubicBezTo>
                <a:cubicBezTo>
                  <a:pt x="222" y="73"/>
                  <a:pt x="215" y="66"/>
                  <a:pt x="199" y="66"/>
                </a:cubicBezTo>
                <a:cubicBezTo>
                  <a:pt x="179" y="66"/>
                  <a:pt x="173" y="80"/>
                  <a:pt x="173" y="89"/>
                </a:cubicBezTo>
                <a:moveTo>
                  <a:pt x="133" y="114"/>
                </a:moveTo>
                <a:cubicBezTo>
                  <a:pt x="133" y="147"/>
                  <a:pt x="106" y="161"/>
                  <a:pt x="77" y="161"/>
                </a:cubicBezTo>
                <a:cubicBezTo>
                  <a:pt x="0" y="161"/>
                  <a:pt x="0" y="161"/>
                  <a:pt x="0" y="161"/>
                </a:cubicBezTo>
                <a:cubicBezTo>
                  <a:pt x="0" y="0"/>
                  <a:pt x="0" y="0"/>
                  <a:pt x="0" y="0"/>
                </a:cubicBezTo>
                <a:cubicBezTo>
                  <a:pt x="75" y="0"/>
                  <a:pt x="75" y="0"/>
                  <a:pt x="75" y="0"/>
                </a:cubicBezTo>
                <a:cubicBezTo>
                  <a:pt x="105" y="0"/>
                  <a:pt x="126" y="11"/>
                  <a:pt x="126" y="41"/>
                </a:cubicBezTo>
                <a:cubicBezTo>
                  <a:pt x="126" y="56"/>
                  <a:pt x="118" y="67"/>
                  <a:pt x="104" y="74"/>
                </a:cubicBezTo>
                <a:cubicBezTo>
                  <a:pt x="123" y="80"/>
                  <a:pt x="133" y="95"/>
                  <a:pt x="133" y="114"/>
                </a:cubicBezTo>
                <a:moveTo>
                  <a:pt x="65" y="27"/>
                </a:moveTo>
                <a:cubicBezTo>
                  <a:pt x="32" y="27"/>
                  <a:pt x="32" y="27"/>
                  <a:pt x="32" y="27"/>
                </a:cubicBezTo>
                <a:cubicBezTo>
                  <a:pt x="32" y="64"/>
                  <a:pt x="32" y="64"/>
                  <a:pt x="32" y="64"/>
                </a:cubicBezTo>
                <a:cubicBezTo>
                  <a:pt x="67" y="64"/>
                  <a:pt x="67" y="64"/>
                  <a:pt x="67" y="64"/>
                </a:cubicBezTo>
                <a:cubicBezTo>
                  <a:pt x="80" y="64"/>
                  <a:pt x="89" y="59"/>
                  <a:pt x="89" y="45"/>
                </a:cubicBezTo>
                <a:cubicBezTo>
                  <a:pt x="89" y="30"/>
                  <a:pt x="77" y="27"/>
                  <a:pt x="65" y="27"/>
                </a:cubicBezTo>
                <a:moveTo>
                  <a:pt x="70" y="88"/>
                </a:moveTo>
                <a:cubicBezTo>
                  <a:pt x="32" y="88"/>
                  <a:pt x="32" y="88"/>
                  <a:pt x="32" y="88"/>
                </a:cubicBezTo>
                <a:cubicBezTo>
                  <a:pt x="32" y="132"/>
                  <a:pt x="32" y="132"/>
                  <a:pt x="32" y="132"/>
                </a:cubicBezTo>
                <a:cubicBezTo>
                  <a:pt x="69" y="132"/>
                  <a:pt x="69" y="132"/>
                  <a:pt x="69" y="132"/>
                </a:cubicBezTo>
                <a:cubicBezTo>
                  <a:pt x="83" y="132"/>
                  <a:pt x="95" y="128"/>
                  <a:pt x="95" y="111"/>
                </a:cubicBezTo>
                <a:cubicBezTo>
                  <a:pt x="95" y="95"/>
                  <a:pt x="85" y="88"/>
                  <a:pt x="70" y="88"/>
                </a:cubicBezTo>
              </a:path>
            </a:pathLst>
          </a:custGeom>
          <a:solidFill>
            <a:schemeClr val="bg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bg1"/>
              </a:solidFill>
              <a:effectLst/>
              <a:uLnTx/>
              <a:uFillTx/>
              <a:ea typeface="阿里巴巴普惠体 R" panose="00020600040101010101" charset="-122"/>
              <a:cs typeface="阿里巴巴普惠体 R" panose="00020600040101010101" charset="-122"/>
              <a:sym typeface="+mn-lt"/>
            </a:endParaRPr>
          </a:p>
        </p:txBody>
      </p:sp>
      <p:sp>
        <p:nvSpPr>
          <p:cNvPr id="10" name="PA-任意多边形 20"/>
          <p:cNvSpPr/>
          <p:nvPr>
            <p:custDataLst>
              <p:tags r:id="rId8"/>
            </p:custDataLst>
          </p:nvPr>
        </p:nvSpPr>
        <p:spPr bwMode="auto">
          <a:xfrm>
            <a:off x="7366029" y="4774708"/>
            <a:ext cx="380847" cy="504061"/>
          </a:xfrm>
          <a:custGeom>
            <a:avLst/>
            <a:gdLst>
              <a:gd name="T0" fmla="*/ 224301469 w 197"/>
              <a:gd name="T1" fmla="*/ 456581241 h 260"/>
              <a:gd name="T2" fmla="*/ 205385012 w 197"/>
              <a:gd name="T3" fmla="*/ 524524898 h 260"/>
              <a:gd name="T4" fmla="*/ 186468556 w 197"/>
              <a:gd name="T5" fmla="*/ 592468555 h 260"/>
              <a:gd name="T6" fmla="*/ 132420128 w 197"/>
              <a:gd name="T7" fmla="*/ 687588685 h 260"/>
              <a:gd name="T8" fmla="*/ 113502027 w 197"/>
              <a:gd name="T9" fmla="*/ 698459275 h 260"/>
              <a:gd name="T10" fmla="*/ 110799442 w 197"/>
              <a:gd name="T11" fmla="*/ 687588685 h 260"/>
              <a:gd name="T12" fmla="*/ 110799442 w 197"/>
              <a:gd name="T13" fmla="*/ 597903850 h 260"/>
              <a:gd name="T14" fmla="*/ 127014956 w 197"/>
              <a:gd name="T15" fmla="*/ 502782071 h 260"/>
              <a:gd name="T16" fmla="*/ 164847870 w 197"/>
              <a:gd name="T17" fmla="*/ 336999812 h 260"/>
              <a:gd name="T18" fmla="*/ 167550455 w 197"/>
              <a:gd name="T19" fmla="*/ 323410751 h 260"/>
              <a:gd name="T20" fmla="*/ 154039170 w 197"/>
              <a:gd name="T21" fmla="*/ 277209922 h 260"/>
              <a:gd name="T22" fmla="*/ 159444342 w 197"/>
              <a:gd name="T23" fmla="*/ 225572149 h 260"/>
              <a:gd name="T24" fmla="*/ 210790184 w 197"/>
              <a:gd name="T25" fmla="*/ 160346964 h 260"/>
              <a:gd name="T26" fmla="*/ 256730855 w 197"/>
              <a:gd name="T27" fmla="*/ 165782259 h 260"/>
              <a:gd name="T28" fmla="*/ 281052483 w 197"/>
              <a:gd name="T29" fmla="*/ 198395675 h 260"/>
              <a:gd name="T30" fmla="*/ 278351541 w 197"/>
              <a:gd name="T31" fmla="*/ 250031800 h 260"/>
              <a:gd name="T32" fmla="*/ 254028269 w 197"/>
              <a:gd name="T33" fmla="*/ 339718284 h 260"/>
              <a:gd name="T34" fmla="*/ 248624741 w 197"/>
              <a:gd name="T35" fmla="*/ 388637585 h 260"/>
              <a:gd name="T36" fmla="*/ 270243784 w 197"/>
              <a:gd name="T37" fmla="*/ 423967825 h 260"/>
              <a:gd name="T38" fmla="*/ 316184454 w 197"/>
              <a:gd name="T39" fmla="*/ 434838414 h 260"/>
              <a:gd name="T40" fmla="*/ 386448397 w 197"/>
              <a:gd name="T41" fmla="*/ 394072879 h 260"/>
              <a:gd name="T42" fmla="*/ 432389067 w 197"/>
              <a:gd name="T43" fmla="*/ 266339332 h 260"/>
              <a:gd name="T44" fmla="*/ 432389067 w 197"/>
              <a:gd name="T45" fmla="*/ 211984737 h 260"/>
              <a:gd name="T46" fmla="*/ 402662268 w 197"/>
              <a:gd name="T47" fmla="*/ 127733547 h 260"/>
              <a:gd name="T48" fmla="*/ 335102555 w 197"/>
              <a:gd name="T49" fmla="*/ 81532718 h 260"/>
              <a:gd name="T50" fmla="*/ 235111812 w 197"/>
              <a:gd name="T51" fmla="*/ 73378951 h 260"/>
              <a:gd name="T52" fmla="*/ 99990742 w 197"/>
              <a:gd name="T53" fmla="*/ 168500730 h 260"/>
              <a:gd name="T54" fmla="*/ 78370056 w 197"/>
              <a:gd name="T55" fmla="*/ 263620861 h 260"/>
              <a:gd name="T56" fmla="*/ 97288157 w 197"/>
              <a:gd name="T57" fmla="*/ 331564517 h 260"/>
              <a:gd name="T58" fmla="*/ 108096856 w 197"/>
              <a:gd name="T59" fmla="*/ 347870401 h 260"/>
              <a:gd name="T60" fmla="*/ 105394270 w 197"/>
              <a:gd name="T61" fmla="*/ 377766995 h 260"/>
              <a:gd name="T62" fmla="*/ 89180399 w 197"/>
              <a:gd name="T63" fmla="*/ 404943469 h 260"/>
              <a:gd name="T64" fmla="*/ 72966528 w 197"/>
              <a:gd name="T65" fmla="*/ 399508174 h 260"/>
              <a:gd name="T66" fmla="*/ 5405172 w 197"/>
              <a:gd name="T67" fmla="*/ 298951100 h 260"/>
              <a:gd name="T68" fmla="*/ 5405172 w 197"/>
              <a:gd name="T69" fmla="*/ 209266265 h 260"/>
              <a:gd name="T70" fmla="*/ 32429386 w 197"/>
              <a:gd name="T71" fmla="*/ 138604137 h 260"/>
              <a:gd name="T72" fmla="*/ 124312371 w 197"/>
              <a:gd name="T73" fmla="*/ 43484006 h 260"/>
              <a:gd name="T74" fmla="*/ 232409226 w 197"/>
              <a:gd name="T75" fmla="*/ 5435295 h 260"/>
              <a:gd name="T76" fmla="*/ 275648955 w 197"/>
              <a:gd name="T77" fmla="*/ 2718472 h 260"/>
              <a:gd name="T78" fmla="*/ 391853568 w 197"/>
              <a:gd name="T79" fmla="*/ 24459650 h 260"/>
              <a:gd name="T80" fmla="*/ 472926210 w 197"/>
              <a:gd name="T81" fmla="*/ 84249541 h 260"/>
              <a:gd name="T82" fmla="*/ 521569466 w 197"/>
              <a:gd name="T83" fmla="*/ 173936025 h 260"/>
              <a:gd name="T84" fmla="*/ 532379810 w 197"/>
              <a:gd name="T85" fmla="*/ 236444387 h 260"/>
              <a:gd name="T86" fmla="*/ 524272052 w 197"/>
              <a:gd name="T87" fmla="*/ 298951100 h 260"/>
              <a:gd name="T88" fmla="*/ 418877782 w 197"/>
              <a:gd name="T89" fmla="*/ 475605597 h 260"/>
              <a:gd name="T90" fmla="*/ 372935468 w 197"/>
              <a:gd name="T91" fmla="*/ 497346776 h 260"/>
              <a:gd name="T92" fmla="*/ 313481868 w 197"/>
              <a:gd name="T93" fmla="*/ 505500542 h 260"/>
              <a:gd name="T94" fmla="*/ 259433440 w 197"/>
              <a:gd name="T95" fmla="*/ 489193010 h 260"/>
              <a:gd name="T96" fmla="*/ 224301469 w 197"/>
              <a:gd name="T97" fmla="*/ 456581241 h 26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97" h="260">
                <a:moveTo>
                  <a:pt x="83" y="168"/>
                </a:moveTo>
                <a:cubicBezTo>
                  <a:pt x="80" y="176"/>
                  <a:pt x="78" y="185"/>
                  <a:pt x="76" y="193"/>
                </a:cubicBezTo>
                <a:cubicBezTo>
                  <a:pt x="74" y="202"/>
                  <a:pt x="72" y="210"/>
                  <a:pt x="69" y="218"/>
                </a:cubicBezTo>
                <a:cubicBezTo>
                  <a:pt x="64" y="231"/>
                  <a:pt x="57" y="243"/>
                  <a:pt x="49" y="253"/>
                </a:cubicBezTo>
                <a:cubicBezTo>
                  <a:pt x="43" y="260"/>
                  <a:pt x="44" y="257"/>
                  <a:pt x="42" y="257"/>
                </a:cubicBezTo>
                <a:cubicBezTo>
                  <a:pt x="41" y="256"/>
                  <a:pt x="41" y="255"/>
                  <a:pt x="41" y="253"/>
                </a:cubicBezTo>
                <a:cubicBezTo>
                  <a:pt x="39" y="243"/>
                  <a:pt x="40" y="231"/>
                  <a:pt x="41" y="220"/>
                </a:cubicBezTo>
                <a:cubicBezTo>
                  <a:pt x="41" y="207"/>
                  <a:pt x="44" y="196"/>
                  <a:pt x="47" y="185"/>
                </a:cubicBezTo>
                <a:cubicBezTo>
                  <a:pt x="51" y="165"/>
                  <a:pt x="56" y="144"/>
                  <a:pt x="61" y="124"/>
                </a:cubicBezTo>
                <a:cubicBezTo>
                  <a:pt x="61" y="122"/>
                  <a:pt x="62" y="120"/>
                  <a:pt x="62" y="119"/>
                </a:cubicBezTo>
                <a:cubicBezTo>
                  <a:pt x="60" y="113"/>
                  <a:pt x="58" y="108"/>
                  <a:pt x="57" y="102"/>
                </a:cubicBezTo>
                <a:cubicBezTo>
                  <a:pt x="57" y="95"/>
                  <a:pt x="57" y="89"/>
                  <a:pt x="59" y="83"/>
                </a:cubicBezTo>
                <a:cubicBezTo>
                  <a:pt x="62" y="72"/>
                  <a:pt x="68" y="63"/>
                  <a:pt x="78" y="59"/>
                </a:cubicBezTo>
                <a:cubicBezTo>
                  <a:pt x="84" y="57"/>
                  <a:pt x="91" y="58"/>
                  <a:pt x="95" y="61"/>
                </a:cubicBezTo>
                <a:cubicBezTo>
                  <a:pt x="99" y="63"/>
                  <a:pt x="102" y="67"/>
                  <a:pt x="104" y="73"/>
                </a:cubicBezTo>
                <a:cubicBezTo>
                  <a:pt x="105" y="79"/>
                  <a:pt x="104" y="87"/>
                  <a:pt x="103" y="92"/>
                </a:cubicBezTo>
                <a:cubicBezTo>
                  <a:pt x="100" y="104"/>
                  <a:pt x="97" y="113"/>
                  <a:pt x="94" y="125"/>
                </a:cubicBezTo>
                <a:cubicBezTo>
                  <a:pt x="92" y="131"/>
                  <a:pt x="90" y="137"/>
                  <a:pt x="92" y="143"/>
                </a:cubicBezTo>
                <a:cubicBezTo>
                  <a:pt x="93" y="149"/>
                  <a:pt x="96" y="153"/>
                  <a:pt x="100" y="156"/>
                </a:cubicBezTo>
                <a:cubicBezTo>
                  <a:pt x="105" y="159"/>
                  <a:pt x="110" y="161"/>
                  <a:pt x="117" y="160"/>
                </a:cubicBezTo>
                <a:cubicBezTo>
                  <a:pt x="129" y="160"/>
                  <a:pt x="137" y="152"/>
                  <a:pt x="143" y="145"/>
                </a:cubicBezTo>
                <a:cubicBezTo>
                  <a:pt x="152" y="133"/>
                  <a:pt x="158" y="117"/>
                  <a:pt x="160" y="98"/>
                </a:cubicBezTo>
                <a:cubicBezTo>
                  <a:pt x="160" y="92"/>
                  <a:pt x="161" y="85"/>
                  <a:pt x="160" y="78"/>
                </a:cubicBezTo>
                <a:cubicBezTo>
                  <a:pt x="160" y="65"/>
                  <a:pt x="156" y="55"/>
                  <a:pt x="149" y="47"/>
                </a:cubicBezTo>
                <a:cubicBezTo>
                  <a:pt x="143" y="39"/>
                  <a:pt x="135" y="33"/>
                  <a:pt x="124" y="30"/>
                </a:cubicBezTo>
                <a:cubicBezTo>
                  <a:pt x="114" y="26"/>
                  <a:pt x="99" y="25"/>
                  <a:pt x="87" y="27"/>
                </a:cubicBezTo>
                <a:cubicBezTo>
                  <a:pt x="63" y="31"/>
                  <a:pt x="47" y="44"/>
                  <a:pt x="37" y="62"/>
                </a:cubicBezTo>
                <a:cubicBezTo>
                  <a:pt x="32" y="72"/>
                  <a:pt x="29" y="83"/>
                  <a:pt x="29" y="97"/>
                </a:cubicBezTo>
                <a:cubicBezTo>
                  <a:pt x="29" y="107"/>
                  <a:pt x="32" y="115"/>
                  <a:pt x="36" y="122"/>
                </a:cubicBezTo>
                <a:cubicBezTo>
                  <a:pt x="37" y="124"/>
                  <a:pt x="39" y="125"/>
                  <a:pt x="40" y="128"/>
                </a:cubicBezTo>
                <a:cubicBezTo>
                  <a:pt x="42" y="131"/>
                  <a:pt x="40" y="136"/>
                  <a:pt x="39" y="139"/>
                </a:cubicBezTo>
                <a:cubicBezTo>
                  <a:pt x="38" y="143"/>
                  <a:pt x="38" y="149"/>
                  <a:pt x="33" y="149"/>
                </a:cubicBezTo>
                <a:cubicBezTo>
                  <a:pt x="31" y="149"/>
                  <a:pt x="28" y="148"/>
                  <a:pt x="27" y="147"/>
                </a:cubicBezTo>
                <a:cubicBezTo>
                  <a:pt x="14" y="140"/>
                  <a:pt x="6" y="127"/>
                  <a:pt x="2" y="110"/>
                </a:cubicBezTo>
                <a:cubicBezTo>
                  <a:pt x="0" y="99"/>
                  <a:pt x="0" y="87"/>
                  <a:pt x="2" y="77"/>
                </a:cubicBezTo>
                <a:cubicBezTo>
                  <a:pt x="4" y="68"/>
                  <a:pt x="8" y="59"/>
                  <a:pt x="12" y="51"/>
                </a:cubicBezTo>
                <a:cubicBezTo>
                  <a:pt x="20" y="36"/>
                  <a:pt x="32" y="24"/>
                  <a:pt x="46" y="16"/>
                </a:cubicBezTo>
                <a:cubicBezTo>
                  <a:pt x="58" y="9"/>
                  <a:pt x="70" y="5"/>
                  <a:pt x="86" y="2"/>
                </a:cubicBezTo>
                <a:cubicBezTo>
                  <a:pt x="91" y="2"/>
                  <a:pt x="96" y="1"/>
                  <a:pt x="102" y="1"/>
                </a:cubicBezTo>
                <a:cubicBezTo>
                  <a:pt x="118" y="0"/>
                  <a:pt x="133" y="4"/>
                  <a:pt x="145" y="9"/>
                </a:cubicBezTo>
                <a:cubicBezTo>
                  <a:pt x="157" y="15"/>
                  <a:pt x="166" y="22"/>
                  <a:pt x="175" y="31"/>
                </a:cubicBezTo>
                <a:cubicBezTo>
                  <a:pt x="183" y="40"/>
                  <a:pt x="189" y="50"/>
                  <a:pt x="193" y="64"/>
                </a:cubicBezTo>
                <a:cubicBezTo>
                  <a:pt x="195" y="71"/>
                  <a:pt x="197" y="78"/>
                  <a:pt x="197" y="87"/>
                </a:cubicBezTo>
                <a:cubicBezTo>
                  <a:pt x="197" y="95"/>
                  <a:pt x="195" y="103"/>
                  <a:pt x="194" y="110"/>
                </a:cubicBezTo>
                <a:cubicBezTo>
                  <a:pt x="189" y="139"/>
                  <a:pt x="176" y="162"/>
                  <a:pt x="155" y="175"/>
                </a:cubicBezTo>
                <a:cubicBezTo>
                  <a:pt x="151" y="178"/>
                  <a:pt x="145" y="181"/>
                  <a:pt x="138" y="183"/>
                </a:cubicBezTo>
                <a:cubicBezTo>
                  <a:pt x="131" y="185"/>
                  <a:pt x="124" y="186"/>
                  <a:pt x="116" y="186"/>
                </a:cubicBezTo>
                <a:cubicBezTo>
                  <a:pt x="108" y="185"/>
                  <a:pt x="101" y="183"/>
                  <a:pt x="96" y="180"/>
                </a:cubicBezTo>
                <a:cubicBezTo>
                  <a:pt x="90" y="177"/>
                  <a:pt x="86" y="173"/>
                  <a:pt x="83" y="168"/>
                </a:cubicBezTo>
              </a:path>
            </a:pathLst>
          </a:custGeom>
          <a:solidFill>
            <a:schemeClr val="bg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bg1"/>
              </a:solidFill>
              <a:effectLst/>
              <a:uLnTx/>
              <a:uFillTx/>
              <a:ea typeface="阿里巴巴普惠体 R" panose="00020600040101010101" charset="-122"/>
              <a:cs typeface="阿里巴巴普惠体 R" panose="00020600040101010101" charset="-122"/>
              <a:sym typeface="+mn-lt"/>
            </a:endParaRPr>
          </a:p>
        </p:txBody>
      </p:sp>
      <p:sp>
        <p:nvSpPr>
          <p:cNvPr id="11" name="PA-Rectangle: Rounded Corners 21"/>
          <p:cNvSpPr/>
          <p:nvPr>
            <p:custDataLst>
              <p:tags r:id="rId9"/>
            </p:custDataLst>
          </p:nvPr>
        </p:nvSpPr>
        <p:spPr>
          <a:xfrm>
            <a:off x="6966424" y="2083666"/>
            <a:ext cx="6104238" cy="1515724"/>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bg1"/>
              </a:solidFill>
              <a:effectLst/>
              <a:uLnTx/>
              <a:uFillTx/>
              <a:ea typeface="阿里巴巴普惠体 R" panose="00020600040101010101" charset="-122"/>
              <a:cs typeface="阿里巴巴普惠体 R" panose="00020600040101010101" charset="-122"/>
              <a:sym typeface="+mn-lt"/>
            </a:endParaRPr>
          </a:p>
        </p:txBody>
      </p:sp>
      <p:sp>
        <p:nvSpPr>
          <p:cNvPr id="12" name="PA-矩形 17" descr="e7d195523061f1c0cef09ac28eaae964ec9988a5cce77c8b8C1E4685C6E6B40CD7615480512384A61EE159C6FE0045D14B61E85D0A95589D558B81FFC809322ACC20DC2254D928200A3EA0841B8B18145E4076E2716215F9CA74215B300285468169D7DD1FA2F2873B8815601B39E841862D712EA7F5373BA315BA9E7E16882AEF70AD4E677971A3"/>
          <p:cNvSpPr/>
          <p:nvPr>
            <p:custDataLst>
              <p:tags r:id="rId10"/>
            </p:custDataLst>
          </p:nvPr>
        </p:nvSpPr>
        <p:spPr>
          <a:xfrm>
            <a:off x="502508" y="2204781"/>
            <a:ext cx="4010317" cy="814005"/>
          </a:xfrm>
          <a:prstGeom prst="rect">
            <a:avLst/>
          </a:prstGeom>
        </p:spPr>
        <p:txBody>
          <a:bodyPr wrap="square">
            <a:spAutoFit/>
          </a:bodyPr>
          <a:lstStyle/>
          <a:p>
            <a:pPr marL="0" marR="0" lvl="0" indent="0" algn="r" defTabSz="914400" rtl="0" eaLnBrk="1" fontAlgn="auto" latinLnBrk="0" hangingPunct="1">
              <a:lnSpc>
                <a:spcPct val="100000"/>
              </a:lnSpc>
              <a:spcBef>
                <a:spcPts val="40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rPr>
              <a:t>关键字</a:t>
            </a:r>
            <a:endParaRPr kumimoji="0" lang="en-US" altLang="zh-CN" sz="18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endParaRPr>
          </a:p>
          <a:p>
            <a:pPr marL="0" marR="0" lvl="0" indent="0" algn="r" defTabSz="914400" rtl="0" eaLnBrk="1" fontAlgn="auto" latinLnBrk="0" hangingPunct="1">
              <a:lnSpc>
                <a:spcPct val="150000"/>
              </a:lnSpc>
              <a:spcBef>
                <a:spcPts val="400"/>
              </a:spcBef>
              <a:spcAft>
                <a:spcPts val="0"/>
              </a:spcAft>
              <a:buClrTx/>
              <a:buSzTx/>
              <a:buFontTx/>
              <a:buNone/>
              <a:defRPr/>
            </a:pPr>
            <a:r>
              <a:rPr kumimoji="0" lang="zh-CN" altLang="en-US" sz="9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rPr>
              <a:t>通过复制您的文本后，在此框中选择粘贴，并选择只保留文字。通过复制您的文本后，在此框中选择粘贴，并选择只保留文字。</a:t>
            </a:r>
          </a:p>
        </p:txBody>
      </p:sp>
      <p:sp>
        <p:nvSpPr>
          <p:cNvPr id="13" name="PA-矩形 17" descr="e7d195523061f1c0cef09ac28eaae964ec9988a5cce77c8b8C1E4685C6E6B40CD7615480512384A61EE159C6FE0045D14B61E85D0A95589D558B81FFC809322ACC20DC2254D928200A3EA0841B8B18145E4076E2716215F9CA74215B300285468169D7DD1FA2F2873B8815601B39E841862D712EA7F5373BA315BA9E7E16882AEF70AD4E677971A3"/>
          <p:cNvSpPr/>
          <p:nvPr>
            <p:custDataLst>
              <p:tags r:id="rId11"/>
            </p:custDataLst>
          </p:nvPr>
        </p:nvSpPr>
        <p:spPr>
          <a:xfrm>
            <a:off x="864407" y="5021433"/>
            <a:ext cx="3660200" cy="814005"/>
          </a:xfrm>
          <a:prstGeom prst="rect">
            <a:avLst/>
          </a:prstGeom>
        </p:spPr>
        <p:txBody>
          <a:bodyPr wrap="square">
            <a:spAutoFit/>
          </a:bodyPr>
          <a:lstStyle/>
          <a:p>
            <a:pPr marL="0" marR="0" lvl="0" indent="0" algn="ctr" defTabSz="914400" rtl="0" eaLnBrk="1" fontAlgn="auto" latinLnBrk="0" hangingPunct="1">
              <a:lnSpc>
                <a:spcPct val="100000"/>
              </a:lnSpc>
              <a:spcBef>
                <a:spcPts val="40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rPr>
              <a:t>关键字</a:t>
            </a:r>
            <a:endParaRPr kumimoji="0" lang="en-US" altLang="zh-CN" sz="18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endParaRPr>
          </a:p>
          <a:p>
            <a:pPr marL="0" marR="0" lvl="0" indent="0" algn="ctr" defTabSz="914400" rtl="0" eaLnBrk="1" fontAlgn="auto" latinLnBrk="0" hangingPunct="1">
              <a:lnSpc>
                <a:spcPct val="150000"/>
              </a:lnSpc>
              <a:spcBef>
                <a:spcPts val="400"/>
              </a:spcBef>
              <a:spcAft>
                <a:spcPts val="0"/>
              </a:spcAft>
              <a:buClrTx/>
              <a:buSzTx/>
              <a:buFontTx/>
              <a:buNone/>
              <a:defRPr/>
            </a:pPr>
            <a:r>
              <a:rPr kumimoji="0" lang="zh-CN" altLang="en-US" sz="9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rPr>
              <a:t>通过复制您的文本后，在此框中选择粘贴，并选择只保留文字。通过复制您的文本后，在此框中选择粘贴，并选择只保留文字。</a:t>
            </a:r>
          </a:p>
        </p:txBody>
      </p:sp>
      <p:sp>
        <p:nvSpPr>
          <p:cNvPr id="14" name="PA-矩形 17" descr="e7d195523061f1c0cef09ac28eaae964ec9988a5cce77c8b8C1E4685C6E6B40CD7615480512384A61EE159C6FE0045D14B61E85D0A95589D558B81FFC809322ACC20DC2254D928200A3EA0841B8B18145E4076E2716215F9CA74215B300285468169D7DD1FA2F2873B8815601B39E841862D712EA7F5373BA315BA9E7E16882AEF70AD4E677971A3"/>
          <p:cNvSpPr/>
          <p:nvPr>
            <p:custDataLst>
              <p:tags r:id="rId12"/>
            </p:custDataLst>
          </p:nvPr>
        </p:nvSpPr>
        <p:spPr>
          <a:xfrm>
            <a:off x="8758196" y="4383057"/>
            <a:ext cx="2794215" cy="1021755"/>
          </a:xfrm>
          <a:prstGeom prst="rect">
            <a:avLst/>
          </a:prstGeom>
        </p:spPr>
        <p:txBody>
          <a:bodyPr wrap="square">
            <a:spAutoFit/>
          </a:bodyPr>
          <a:lstStyle/>
          <a:p>
            <a:pPr marL="0" marR="0" lvl="0" indent="0" algn="l" defTabSz="914400" rtl="0" eaLnBrk="1" fontAlgn="auto" latinLnBrk="0" hangingPunct="1">
              <a:lnSpc>
                <a:spcPct val="100000"/>
              </a:lnSpc>
              <a:spcBef>
                <a:spcPts val="40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rPr>
              <a:t>关键字</a:t>
            </a:r>
            <a:endParaRPr kumimoji="0" lang="en-US" altLang="zh-CN" sz="18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endParaRPr>
          </a:p>
          <a:p>
            <a:pPr marL="0" marR="0" lvl="0" indent="0" algn="l" defTabSz="914400" rtl="0" eaLnBrk="1" fontAlgn="auto" latinLnBrk="0" hangingPunct="1">
              <a:lnSpc>
                <a:spcPct val="150000"/>
              </a:lnSpc>
              <a:spcBef>
                <a:spcPts val="400"/>
              </a:spcBef>
              <a:spcAft>
                <a:spcPts val="0"/>
              </a:spcAft>
              <a:buClrTx/>
              <a:buSzTx/>
              <a:buFontTx/>
              <a:buNone/>
              <a:defRPr/>
            </a:pPr>
            <a:r>
              <a:rPr kumimoji="0" lang="zh-CN" altLang="en-US" sz="9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rPr>
              <a:t>通过复制您的文本后，在此框中选择粘贴，并选择只保留文字。通过复制您的文本后，在此框中选择粘贴，并选择只保留文字。</a:t>
            </a:r>
          </a:p>
        </p:txBody>
      </p:sp>
      <p:sp>
        <p:nvSpPr>
          <p:cNvPr id="15" name="PA-矩形 17" descr="e7d195523061f1c0cef09ac28eaae964ec9988a5cce77c8b8C1E4685C6E6B40CD7615480512384A61EE159C6FE0045D14B61E85D0A95589D558B81FFC809322ACC20DC2254D928200A3EA0841B8B18145E4076E2716215F9CA74215B300285468169D7DD1FA2F2873B8815601B39E841862D712EA7F5373BA315BA9E7E16882AEF70AD4E677971A3"/>
          <p:cNvSpPr/>
          <p:nvPr>
            <p:custDataLst>
              <p:tags r:id="rId13"/>
            </p:custDataLst>
          </p:nvPr>
        </p:nvSpPr>
        <p:spPr>
          <a:xfrm>
            <a:off x="7556451" y="2434525"/>
            <a:ext cx="3995960" cy="814005"/>
          </a:xfrm>
          <a:prstGeom prst="rect">
            <a:avLst/>
          </a:prstGeom>
        </p:spPr>
        <p:txBody>
          <a:bodyPr wrap="square">
            <a:spAutoFit/>
          </a:bodyPr>
          <a:lstStyle/>
          <a:p>
            <a:pPr marL="0" marR="0" lvl="0" indent="0" algn="l" defTabSz="914400" rtl="0" eaLnBrk="1" fontAlgn="auto" latinLnBrk="0" hangingPunct="1">
              <a:lnSpc>
                <a:spcPct val="100000"/>
              </a:lnSpc>
              <a:spcBef>
                <a:spcPts val="40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rPr>
              <a:t>关键字</a:t>
            </a:r>
            <a:endParaRPr kumimoji="0" lang="en-US" altLang="zh-CN" sz="18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endParaRPr>
          </a:p>
          <a:p>
            <a:pPr marL="0" marR="0" lvl="0" indent="0" algn="l" defTabSz="914400" rtl="0" eaLnBrk="1" fontAlgn="auto" latinLnBrk="0" hangingPunct="1">
              <a:lnSpc>
                <a:spcPct val="150000"/>
              </a:lnSpc>
              <a:spcBef>
                <a:spcPts val="400"/>
              </a:spcBef>
              <a:spcAft>
                <a:spcPts val="0"/>
              </a:spcAft>
              <a:buClrTx/>
              <a:buSzTx/>
              <a:buFontTx/>
              <a:buNone/>
              <a:defRPr/>
            </a:pPr>
            <a:r>
              <a:rPr kumimoji="0" lang="zh-CN" altLang="en-US" sz="900" b="0" i="0" u="none" strike="noStrike" kern="1200" cap="none" spc="0" normalizeH="0" baseline="0" noProof="0" dirty="0">
                <a:ln>
                  <a:noFill/>
                </a:ln>
                <a:solidFill>
                  <a:schemeClr val="bg1"/>
                </a:solidFill>
                <a:effectLst/>
                <a:uLnTx/>
                <a:uFillTx/>
                <a:ea typeface="思源黑体 CN Light" panose="020B0300000000000000" pitchFamily="34" charset="-122"/>
                <a:cs typeface="+mn-ea"/>
                <a:sym typeface="+mn-lt"/>
              </a:rPr>
              <a:t>通过复制您的文本后，在此框中选择粘贴，并选择只保留文字。通过复制您的文本后，在此框中选择粘贴，并选择只保留文字。</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14:presetBounceEnd="38000">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14:bounceEnd="38000">
                                          <p:cBhvr>
                                            <p:cTn id="7"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4"/>
                                            </p:tgtEl>
                                            <p:attrNameLst>
                                              <p:attrName>style.visibility</p:attrName>
                                            </p:attrNameLst>
                                          </p:cBhvr>
                                          <p:to>
                                            <p:strVal val="visible"/>
                                          </p:to>
                                        </p:set>
                                        <p:anim to="" calcmode="lin" valueType="num" p14:bounceEnd="38000">
                                          <p:cBhvr>
                                            <p:cTn id="11"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5"/>
                                            </p:tgtEl>
                                            <p:attrNameLst>
                                              <p:attrName>style.visibility</p:attrName>
                                            </p:attrNameLst>
                                          </p:cBhvr>
                                          <p:to>
                                            <p:strVal val="visible"/>
                                          </p:to>
                                        </p:set>
                                        <p:anim to="" calcmode="lin" valueType="num" p14:bounceEnd="38000">
                                          <p:cBhvr>
                                            <p:cTn id="15"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6"/>
                                            </p:tgtEl>
                                            <p:attrNameLst>
                                              <p:attrName>style.visibility</p:attrName>
                                            </p:attrNameLst>
                                          </p:cBhvr>
                                          <p:to>
                                            <p:strVal val="visible"/>
                                          </p:to>
                                        </p:set>
                                        <p:anim to="" calcmode="lin" valueType="num" p14:bounceEnd="38000">
                                          <p:cBhvr>
                                            <p:cTn id="19"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7"/>
                                            </p:tgtEl>
                                            <p:attrNameLst>
                                              <p:attrName>style.visibility</p:attrName>
                                            </p:attrNameLst>
                                          </p:cBhvr>
                                          <p:to>
                                            <p:strVal val="visible"/>
                                          </p:to>
                                        </p:set>
                                        <p:anim to="" calcmode="lin" valueType="num" p14:bounceEnd="38000">
                                          <p:cBhvr>
                                            <p:cTn id="23"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8"/>
                                            </p:tgtEl>
                                            <p:attrNameLst>
                                              <p:attrName>style.visibility</p:attrName>
                                            </p:attrNameLst>
                                          </p:cBhvr>
                                          <p:to>
                                            <p:strVal val="visible"/>
                                          </p:to>
                                        </p:set>
                                        <p:anim to="" calcmode="lin" valueType="num" p14:bounceEnd="38000">
                                          <p:cBhvr>
                                            <p:cTn id="27"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9"/>
                                            </p:tgtEl>
                                            <p:attrNameLst>
                                              <p:attrName>style.visibility</p:attrName>
                                            </p:attrNameLst>
                                          </p:cBhvr>
                                          <p:to>
                                            <p:strVal val="visible"/>
                                          </p:to>
                                        </p:set>
                                        <p:anim to="" calcmode="lin" valueType="num" p14:bounceEnd="38000">
                                          <p:cBhvr>
                                            <p:cTn id="31"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10"/>
                                            </p:tgtEl>
                                            <p:attrNameLst>
                                              <p:attrName>style.visibility</p:attrName>
                                            </p:attrNameLst>
                                          </p:cBhvr>
                                          <p:to>
                                            <p:strVal val="visible"/>
                                          </p:to>
                                        </p:set>
                                        <p:anim to="" calcmode="lin" valueType="num" p14:bounceEnd="38000">
                                          <p:cBhvr>
                                            <p:cTn id="35"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11"/>
                                            </p:tgtEl>
                                            <p:attrNameLst>
                                              <p:attrName>style.visibility</p:attrName>
                                            </p:attrNameLst>
                                          </p:cBhvr>
                                          <p:to>
                                            <p:strVal val="visible"/>
                                          </p:to>
                                        </p:set>
                                        <p:anim to="" calcmode="lin" valueType="num" p14:bounceEnd="38000">
                                          <p:cBhvr>
                                            <p:cTn id="39"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12"/>
                                            </p:tgtEl>
                                            <p:attrNameLst>
                                              <p:attrName>style.visibility</p:attrName>
                                            </p:attrNameLst>
                                          </p:cBhvr>
                                          <p:to>
                                            <p:strVal val="visible"/>
                                          </p:to>
                                        </p:set>
                                        <p:anim to="" calcmode="lin" valueType="num" p14:bounceEnd="38000">
                                          <p:cBhvr>
                                            <p:cTn id="43"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13"/>
                                            </p:tgtEl>
                                            <p:attrNameLst>
                                              <p:attrName>style.visibility</p:attrName>
                                            </p:attrNameLst>
                                          </p:cBhvr>
                                          <p:to>
                                            <p:strVal val="visible"/>
                                          </p:to>
                                        </p:set>
                                        <p:anim to="" calcmode="lin" valueType="num" p14:bounceEnd="38000">
                                          <p:cBhvr>
                                            <p:cTn id="47"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14"/>
                                            </p:tgtEl>
                                            <p:attrNameLst>
                                              <p:attrName>style.visibility</p:attrName>
                                            </p:attrNameLst>
                                          </p:cBhvr>
                                          <p:to>
                                            <p:strVal val="visible"/>
                                          </p:to>
                                        </p:set>
                                        <p:anim to="" calcmode="lin" valueType="num" p14:bounceEnd="38000">
                                          <p:cBhvr>
                                            <p:cTn id="51"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15"/>
                                            </p:tgtEl>
                                            <p:attrNameLst>
                                              <p:attrName>style.visibility</p:attrName>
                                            </p:attrNameLst>
                                          </p:cBhvr>
                                          <p:to>
                                            <p:strVal val="visible"/>
                                          </p:to>
                                        </p:set>
                                        <p:anim to="" calcmode="lin" valueType="num" p14:bounceEnd="38000">
                                          <p:cBhvr>
                                            <p:cTn id="55"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p:bldP spid="13" grpId="0"/>
          <p:bldP spid="14" grpId="0"/>
          <p:bldP spid="1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to="" calcmode="lin" valueType="num">
                                          <p:cBhvr>
                                            <p:cTn id="11"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to="" calcmode="lin" valueType="num">
                                          <p:cBhvr>
                                            <p:cTn id="15"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to="" calcmode="lin" valueType="num">
                                          <p:cBhvr>
                                            <p:cTn id="19"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to="" calcmode="lin" valueType="num">
                                          <p:cBhvr>
                                            <p:cTn id="23"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to="" calcmode="lin" valueType="num">
                                          <p:cBhvr>
                                            <p:cTn id="27"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to="" calcmode="lin" valueType="num">
                                          <p:cBhvr>
                                            <p:cTn id="31"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to="" calcmode="lin" valueType="num">
                                          <p:cBhvr>
                                            <p:cTn id="35"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to="" calcmode="lin" valueType="num">
                                          <p:cBhvr>
                                            <p:cTn id="39"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to="" calcmode="lin" valueType="num">
                                          <p:cBhvr>
                                            <p:cTn id="43"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to="" calcmode="lin" valueType="num">
                                          <p:cBhvr>
                                            <p:cTn id="47"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 to="" calcmode="lin" valueType="num">
                                          <p:cBhvr>
                                            <p:cTn id="51"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 to="" calcmode="lin" valueType="num">
                                          <p:cBhvr>
                                            <p:cTn id="55"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p:bldP spid="13" grpId="0"/>
          <p:bldP spid="14" grpId="0"/>
          <p:bldP spid="15"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3" name="组合 2"/>
          <p:cNvGrpSpPr/>
          <p:nvPr/>
        </p:nvGrpSpPr>
        <p:grpSpPr>
          <a:xfrm>
            <a:off x="3941317" y="1456363"/>
            <a:ext cx="4093446" cy="3821691"/>
            <a:chOff x="3756767" y="1569528"/>
            <a:chExt cx="4093446" cy="3821691"/>
          </a:xfrm>
        </p:grpSpPr>
        <p:grpSp>
          <p:nvGrpSpPr>
            <p:cNvPr id="4" name="组合 3"/>
            <p:cNvGrpSpPr/>
            <p:nvPr/>
          </p:nvGrpSpPr>
          <p:grpSpPr>
            <a:xfrm>
              <a:off x="3810235" y="1569528"/>
              <a:ext cx="4039978" cy="3821691"/>
              <a:chOff x="3810235" y="1569528"/>
              <a:chExt cx="4039978" cy="3821691"/>
            </a:xfrm>
          </p:grpSpPr>
          <p:cxnSp>
            <p:nvCxnSpPr>
              <p:cNvPr id="6" name="直接连接符 5"/>
              <p:cNvCxnSpPr>
                <a:endCxn id="29" idx="2"/>
              </p:cNvCxnSpPr>
              <p:nvPr/>
            </p:nvCxnSpPr>
            <p:spPr>
              <a:xfrm flipH="1">
                <a:off x="4929070" y="1569528"/>
                <a:ext cx="1699493" cy="10485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6330718" y="1701056"/>
                <a:ext cx="1459979" cy="70337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5083526" y="2350125"/>
                <a:ext cx="2766687" cy="5024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7628930" y="2365330"/>
                <a:ext cx="161767" cy="12329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7163207" y="3724464"/>
                <a:ext cx="400103" cy="833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687889" y="5100484"/>
                <a:ext cx="1050034" cy="25547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5110945" y="2892341"/>
                <a:ext cx="677417" cy="249887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5851695" y="4661564"/>
                <a:ext cx="1210422" cy="6698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a:endCxn id="26" idx="6"/>
              </p:cNvCxnSpPr>
              <p:nvPr/>
            </p:nvCxnSpPr>
            <p:spPr>
              <a:xfrm>
                <a:off x="5387052" y="2674960"/>
                <a:ext cx="2376001" cy="9877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179624" y="2852590"/>
                <a:ext cx="1830035" cy="177371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4688456" y="3032632"/>
                <a:ext cx="334001" cy="194428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flipV="1">
                <a:off x="3810235" y="4172373"/>
                <a:ext cx="841666" cy="88722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a:endCxn id="29" idx="6"/>
              </p:cNvCxnSpPr>
              <p:nvPr/>
            </p:nvCxnSpPr>
            <p:spPr>
              <a:xfrm flipV="1">
                <a:off x="4093252" y="2844819"/>
                <a:ext cx="642658" cy="9823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4604955" y="2875616"/>
                <a:ext cx="385505" cy="334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5" name="直接连接符 4"/>
            <p:cNvCxnSpPr/>
            <p:nvPr/>
          </p:nvCxnSpPr>
          <p:spPr>
            <a:xfrm flipH="1">
              <a:off x="3756767" y="1693111"/>
              <a:ext cx="2633876" cy="236501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0" name="椭圆 19"/>
          <p:cNvSpPr/>
          <p:nvPr/>
        </p:nvSpPr>
        <p:spPr>
          <a:xfrm rot="4847229">
            <a:off x="5044569" y="2472409"/>
            <a:ext cx="518054" cy="518054"/>
          </a:xfrm>
          <a:prstGeom prst="ellipse">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21" name="椭圆 20"/>
          <p:cNvSpPr/>
          <p:nvPr/>
        </p:nvSpPr>
        <p:spPr>
          <a:xfrm rot="7825475">
            <a:off x="3647909" y="3524891"/>
            <a:ext cx="711200" cy="711200"/>
          </a:xfrm>
          <a:prstGeom prst="ellipse">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22" name="椭圆 21"/>
          <p:cNvSpPr/>
          <p:nvPr/>
        </p:nvSpPr>
        <p:spPr>
          <a:xfrm rot="7825475">
            <a:off x="4740829" y="4688162"/>
            <a:ext cx="387607" cy="387607"/>
          </a:xfrm>
          <a:prstGeom prst="ellipse">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23" name="椭圆 22"/>
          <p:cNvSpPr/>
          <p:nvPr/>
        </p:nvSpPr>
        <p:spPr>
          <a:xfrm rot="7825475">
            <a:off x="5828825" y="4947486"/>
            <a:ext cx="412560" cy="412560"/>
          </a:xfrm>
          <a:prstGeom prst="ellipse">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25" name="椭圆 24"/>
          <p:cNvSpPr/>
          <p:nvPr/>
        </p:nvSpPr>
        <p:spPr>
          <a:xfrm rot="7825475">
            <a:off x="7035356" y="4222899"/>
            <a:ext cx="547009" cy="547009"/>
          </a:xfrm>
          <a:prstGeom prst="ellipse">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26" name="椭圆 25"/>
          <p:cNvSpPr/>
          <p:nvPr/>
        </p:nvSpPr>
        <p:spPr>
          <a:xfrm rot="7825475">
            <a:off x="7690535" y="3299373"/>
            <a:ext cx="412560" cy="412560"/>
          </a:xfrm>
          <a:prstGeom prst="ellipse">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27" name="椭圆 26"/>
          <p:cNvSpPr/>
          <p:nvPr/>
        </p:nvSpPr>
        <p:spPr>
          <a:xfrm rot="7825475">
            <a:off x="6431106" y="1309201"/>
            <a:ext cx="412560" cy="412560"/>
          </a:xfrm>
          <a:prstGeom prst="ellipse">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28" name="椭圆 27"/>
          <p:cNvSpPr/>
          <p:nvPr/>
        </p:nvSpPr>
        <p:spPr>
          <a:xfrm rot="7825475">
            <a:off x="7784696" y="1875440"/>
            <a:ext cx="624520" cy="624520"/>
          </a:xfrm>
          <a:prstGeom prst="ellipse">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29" name="椭圆 28"/>
          <p:cNvSpPr/>
          <p:nvPr/>
        </p:nvSpPr>
        <p:spPr>
          <a:xfrm rot="7825475">
            <a:off x="4683549" y="2582495"/>
            <a:ext cx="297882" cy="297882"/>
          </a:xfrm>
          <a:prstGeom prst="ellipse">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grpSp>
        <p:nvGrpSpPr>
          <p:cNvPr id="30" name="组合 29"/>
          <p:cNvGrpSpPr/>
          <p:nvPr/>
        </p:nvGrpSpPr>
        <p:grpSpPr>
          <a:xfrm>
            <a:off x="901575" y="3099681"/>
            <a:ext cx="2606280" cy="1321814"/>
            <a:chOff x="1781908" y="2085473"/>
            <a:chExt cx="2606280" cy="1321814"/>
          </a:xfrm>
        </p:grpSpPr>
        <p:sp>
          <p:nvSpPr>
            <p:cNvPr id="31" name="文本框 30"/>
            <p:cNvSpPr txBox="1"/>
            <p:nvPr/>
          </p:nvSpPr>
          <p:spPr>
            <a:xfrm>
              <a:off x="2342147" y="2085473"/>
              <a:ext cx="1484702" cy="461665"/>
            </a:xfrm>
            <a:prstGeom prst="rect">
              <a:avLst/>
            </a:prstGeom>
            <a:noFill/>
          </p:spPr>
          <p:txBody>
            <a:bodyPr wrap="none" rtlCol="0">
              <a:spAutoFit/>
            </a:bodyPr>
            <a:lstStyle/>
            <a:p>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 标题</a:t>
              </a:r>
            </a:p>
          </p:txBody>
        </p:sp>
        <p:sp>
          <p:nvSpPr>
            <p:cNvPr id="32" name="文本框 31"/>
            <p:cNvSpPr txBox="1"/>
            <p:nvPr/>
          </p:nvSpPr>
          <p:spPr>
            <a:xfrm>
              <a:off x="1781908" y="2512106"/>
              <a:ext cx="2606280" cy="895181"/>
            </a:xfrm>
            <a:prstGeom prst="rect">
              <a:avLst/>
            </a:prstGeom>
            <a:noFill/>
          </p:spPr>
          <p:txBody>
            <a:bodyPr wrap="square" rtlCol="0">
              <a:spAutoFit/>
            </a:bodyPr>
            <a:lstStyle/>
            <a:p>
              <a:pPr algn="ctr">
                <a:lnSpc>
                  <a:spcPct val="150000"/>
                </a:lnSpc>
              </a:pPr>
              <a:r>
                <a:rPr lang="zh-CN" altLang="en-US" sz="1200"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grpSp>
      <p:grpSp>
        <p:nvGrpSpPr>
          <p:cNvPr id="33" name="组合 32"/>
          <p:cNvGrpSpPr/>
          <p:nvPr/>
        </p:nvGrpSpPr>
        <p:grpSpPr>
          <a:xfrm>
            <a:off x="2002939" y="4897350"/>
            <a:ext cx="2606280" cy="1321814"/>
            <a:chOff x="1781908" y="2085473"/>
            <a:chExt cx="2606280" cy="1321814"/>
          </a:xfrm>
        </p:grpSpPr>
        <p:sp>
          <p:nvSpPr>
            <p:cNvPr id="34" name="文本框 33"/>
            <p:cNvSpPr txBox="1"/>
            <p:nvPr/>
          </p:nvSpPr>
          <p:spPr>
            <a:xfrm>
              <a:off x="2342147" y="2085473"/>
              <a:ext cx="1484702" cy="461665"/>
            </a:xfrm>
            <a:prstGeom prst="rect">
              <a:avLst/>
            </a:prstGeom>
            <a:noFill/>
          </p:spPr>
          <p:txBody>
            <a:bodyPr wrap="none" rtlCol="0">
              <a:spAutoFit/>
            </a:bodyPr>
            <a:lstStyle/>
            <a:p>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 标题</a:t>
              </a:r>
            </a:p>
          </p:txBody>
        </p:sp>
        <p:sp>
          <p:nvSpPr>
            <p:cNvPr id="35" name="文本框 34"/>
            <p:cNvSpPr txBox="1"/>
            <p:nvPr/>
          </p:nvSpPr>
          <p:spPr>
            <a:xfrm>
              <a:off x="1781908" y="2512106"/>
              <a:ext cx="2606280" cy="895181"/>
            </a:xfrm>
            <a:prstGeom prst="rect">
              <a:avLst/>
            </a:prstGeom>
            <a:noFill/>
          </p:spPr>
          <p:txBody>
            <a:bodyPr wrap="square" rtlCol="0">
              <a:spAutoFit/>
            </a:bodyPr>
            <a:lstStyle/>
            <a:p>
              <a:pPr algn="ctr">
                <a:lnSpc>
                  <a:spcPct val="150000"/>
                </a:lnSpc>
              </a:pPr>
              <a:r>
                <a:rPr lang="zh-CN" altLang="en-US" sz="1200"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grpSp>
      <p:grpSp>
        <p:nvGrpSpPr>
          <p:cNvPr id="36" name="组合 35"/>
          <p:cNvGrpSpPr/>
          <p:nvPr/>
        </p:nvGrpSpPr>
        <p:grpSpPr>
          <a:xfrm>
            <a:off x="8570828" y="1242850"/>
            <a:ext cx="2606280" cy="1321814"/>
            <a:chOff x="1781908" y="2085473"/>
            <a:chExt cx="2606280" cy="1321814"/>
          </a:xfrm>
        </p:grpSpPr>
        <p:sp>
          <p:nvSpPr>
            <p:cNvPr id="37" name="文本框 36"/>
            <p:cNvSpPr txBox="1"/>
            <p:nvPr/>
          </p:nvSpPr>
          <p:spPr>
            <a:xfrm>
              <a:off x="2342147" y="2085473"/>
              <a:ext cx="1484702" cy="461665"/>
            </a:xfrm>
            <a:prstGeom prst="rect">
              <a:avLst/>
            </a:prstGeom>
            <a:noFill/>
          </p:spPr>
          <p:txBody>
            <a:bodyPr wrap="none" rtlCol="0">
              <a:spAutoFit/>
            </a:bodyPr>
            <a:lstStyle/>
            <a:p>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 标题</a:t>
              </a:r>
            </a:p>
          </p:txBody>
        </p:sp>
        <p:sp>
          <p:nvSpPr>
            <p:cNvPr id="38" name="文本框 37"/>
            <p:cNvSpPr txBox="1"/>
            <p:nvPr/>
          </p:nvSpPr>
          <p:spPr>
            <a:xfrm>
              <a:off x="1781908" y="2512106"/>
              <a:ext cx="2606280" cy="895181"/>
            </a:xfrm>
            <a:prstGeom prst="rect">
              <a:avLst/>
            </a:prstGeom>
            <a:noFill/>
          </p:spPr>
          <p:txBody>
            <a:bodyPr wrap="square" rtlCol="0">
              <a:spAutoFit/>
            </a:bodyPr>
            <a:lstStyle/>
            <a:p>
              <a:pPr algn="ctr">
                <a:lnSpc>
                  <a:spcPct val="150000"/>
                </a:lnSpc>
              </a:pPr>
              <a:r>
                <a:rPr lang="zh-CN" altLang="en-US" sz="1200"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grpSp>
      <p:grpSp>
        <p:nvGrpSpPr>
          <p:cNvPr id="39" name="组合 38"/>
          <p:cNvGrpSpPr/>
          <p:nvPr/>
        </p:nvGrpSpPr>
        <p:grpSpPr>
          <a:xfrm>
            <a:off x="8197054" y="3077499"/>
            <a:ext cx="2606280" cy="1321814"/>
            <a:chOff x="1781908" y="2085473"/>
            <a:chExt cx="2606280" cy="1321814"/>
          </a:xfrm>
        </p:grpSpPr>
        <p:sp>
          <p:nvSpPr>
            <p:cNvPr id="40" name="文本框 39"/>
            <p:cNvSpPr txBox="1"/>
            <p:nvPr/>
          </p:nvSpPr>
          <p:spPr>
            <a:xfrm>
              <a:off x="2342147" y="2085473"/>
              <a:ext cx="1484702" cy="461665"/>
            </a:xfrm>
            <a:prstGeom prst="rect">
              <a:avLst/>
            </a:prstGeom>
            <a:noFill/>
          </p:spPr>
          <p:txBody>
            <a:bodyPr wrap="none" rtlCol="0">
              <a:spAutoFit/>
            </a:bodyPr>
            <a:lstStyle/>
            <a:p>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 标题</a:t>
              </a:r>
            </a:p>
          </p:txBody>
        </p:sp>
        <p:sp>
          <p:nvSpPr>
            <p:cNvPr id="41" name="文本框 40"/>
            <p:cNvSpPr txBox="1"/>
            <p:nvPr/>
          </p:nvSpPr>
          <p:spPr>
            <a:xfrm>
              <a:off x="1781908" y="2512106"/>
              <a:ext cx="2606280" cy="895181"/>
            </a:xfrm>
            <a:prstGeom prst="rect">
              <a:avLst/>
            </a:prstGeom>
            <a:noFill/>
          </p:spPr>
          <p:txBody>
            <a:bodyPr wrap="square" rtlCol="0">
              <a:spAutoFit/>
            </a:bodyPr>
            <a:lstStyle/>
            <a:p>
              <a:pPr algn="ctr">
                <a:lnSpc>
                  <a:spcPct val="150000"/>
                </a:lnSpc>
              </a:pPr>
              <a:r>
                <a:rPr lang="zh-CN" altLang="en-US" sz="1200"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grpSp>
      <p:grpSp>
        <p:nvGrpSpPr>
          <p:cNvPr id="42" name="组合 41"/>
          <p:cNvGrpSpPr/>
          <p:nvPr/>
        </p:nvGrpSpPr>
        <p:grpSpPr>
          <a:xfrm>
            <a:off x="7279476" y="4856612"/>
            <a:ext cx="2606280" cy="1321814"/>
            <a:chOff x="1781908" y="2085473"/>
            <a:chExt cx="2606280" cy="1321814"/>
          </a:xfrm>
        </p:grpSpPr>
        <p:sp>
          <p:nvSpPr>
            <p:cNvPr id="43" name="文本框 42"/>
            <p:cNvSpPr txBox="1"/>
            <p:nvPr/>
          </p:nvSpPr>
          <p:spPr>
            <a:xfrm>
              <a:off x="2342147" y="2085473"/>
              <a:ext cx="1484702" cy="461665"/>
            </a:xfrm>
            <a:prstGeom prst="rect">
              <a:avLst/>
            </a:prstGeom>
            <a:noFill/>
          </p:spPr>
          <p:txBody>
            <a:bodyPr wrap="none" rtlCol="0">
              <a:spAutoFit/>
            </a:bodyPr>
            <a:lstStyle/>
            <a:p>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 标题</a:t>
              </a:r>
            </a:p>
          </p:txBody>
        </p:sp>
        <p:sp>
          <p:nvSpPr>
            <p:cNvPr id="44" name="文本框 43"/>
            <p:cNvSpPr txBox="1"/>
            <p:nvPr/>
          </p:nvSpPr>
          <p:spPr>
            <a:xfrm>
              <a:off x="1781908" y="2512106"/>
              <a:ext cx="2606280" cy="895181"/>
            </a:xfrm>
            <a:prstGeom prst="rect">
              <a:avLst/>
            </a:prstGeom>
            <a:noFill/>
          </p:spPr>
          <p:txBody>
            <a:bodyPr wrap="square" rtlCol="0">
              <a:spAutoFit/>
            </a:bodyPr>
            <a:lstStyle/>
            <a:p>
              <a:pPr algn="ctr">
                <a:lnSpc>
                  <a:spcPct val="150000"/>
                </a:lnSpc>
              </a:pPr>
              <a:r>
                <a:rPr lang="zh-CN" altLang="en-US" sz="1200"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grpSp>
      <p:grpSp>
        <p:nvGrpSpPr>
          <p:cNvPr id="45" name="组合 44"/>
          <p:cNvGrpSpPr/>
          <p:nvPr/>
        </p:nvGrpSpPr>
        <p:grpSpPr>
          <a:xfrm>
            <a:off x="2044445" y="1185496"/>
            <a:ext cx="2606280" cy="1321814"/>
            <a:chOff x="1781908" y="2085473"/>
            <a:chExt cx="2606280" cy="1321814"/>
          </a:xfrm>
        </p:grpSpPr>
        <p:sp>
          <p:nvSpPr>
            <p:cNvPr id="46" name="文本框 45"/>
            <p:cNvSpPr txBox="1"/>
            <p:nvPr/>
          </p:nvSpPr>
          <p:spPr>
            <a:xfrm>
              <a:off x="2342147" y="2085473"/>
              <a:ext cx="1484702" cy="461665"/>
            </a:xfrm>
            <a:prstGeom prst="rect">
              <a:avLst/>
            </a:prstGeom>
            <a:noFill/>
          </p:spPr>
          <p:txBody>
            <a:bodyPr wrap="none" rtlCol="0">
              <a:spAutoFit/>
            </a:bodyPr>
            <a:lstStyle/>
            <a:p>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 标题</a:t>
              </a:r>
            </a:p>
          </p:txBody>
        </p:sp>
        <p:sp>
          <p:nvSpPr>
            <p:cNvPr id="47" name="文本框 46"/>
            <p:cNvSpPr txBox="1"/>
            <p:nvPr/>
          </p:nvSpPr>
          <p:spPr>
            <a:xfrm>
              <a:off x="1781908" y="2512106"/>
              <a:ext cx="2606280" cy="895181"/>
            </a:xfrm>
            <a:prstGeom prst="rect">
              <a:avLst/>
            </a:prstGeom>
            <a:noFill/>
          </p:spPr>
          <p:txBody>
            <a:bodyPr wrap="square" rtlCol="0">
              <a:spAutoFit/>
            </a:bodyPr>
            <a:lstStyle/>
            <a:p>
              <a:pPr algn="ctr">
                <a:lnSpc>
                  <a:spcPct val="150000"/>
                </a:lnSpc>
              </a:pPr>
              <a:r>
                <a:rPr lang="zh-CN" altLang="en-US" sz="1200"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grpSp>
      <p:grpSp>
        <p:nvGrpSpPr>
          <p:cNvPr id="48" name="组合 47"/>
          <p:cNvGrpSpPr/>
          <p:nvPr/>
        </p:nvGrpSpPr>
        <p:grpSpPr>
          <a:xfrm>
            <a:off x="5405822" y="2356489"/>
            <a:ext cx="1800816" cy="1800816"/>
            <a:chOff x="5159079" y="2534119"/>
            <a:chExt cx="1800816" cy="1800816"/>
          </a:xfrm>
          <a:effectLst/>
        </p:grpSpPr>
        <p:sp>
          <p:nvSpPr>
            <p:cNvPr id="49" name="椭圆 48"/>
            <p:cNvSpPr/>
            <p:nvPr/>
          </p:nvSpPr>
          <p:spPr>
            <a:xfrm rot="10383497">
              <a:off x="5159079" y="2534119"/>
              <a:ext cx="1800816" cy="1800816"/>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50" name="椭圆 49"/>
            <p:cNvSpPr/>
            <p:nvPr/>
          </p:nvSpPr>
          <p:spPr>
            <a:xfrm rot="483497">
              <a:off x="5338992" y="2707884"/>
              <a:ext cx="1461131" cy="1461131"/>
            </a:xfrm>
            <a:prstGeom prst="ellipse">
              <a:avLst/>
            </a:prstGeom>
            <a:blipFill>
              <a:blip r:embed="rId2"/>
              <a:stretch>
                <a:fillRect/>
              </a:stretch>
            </a:blip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50"/>
                                        <p:tgtEl>
                                          <p:spTgt spid="2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250"/>
                                        <p:tgtEl>
                                          <p:spTgt spid="2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250"/>
                                        <p:tgtEl>
                                          <p:spTgt spid="2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250"/>
                                        <p:tgtEl>
                                          <p:spTgt spid="2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250"/>
                                        <p:tgtEl>
                                          <p:spTgt spid="2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250"/>
                                        <p:tgtEl>
                                          <p:spTgt spid="26"/>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250"/>
                                        <p:tgtEl>
                                          <p:spTgt spid="27"/>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250"/>
                                        <p:tgtEl>
                                          <p:spTgt spid="28"/>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250"/>
                                        <p:tgtEl>
                                          <p:spTgt spid="29"/>
                                        </p:tgtEl>
                                      </p:cBhvr>
                                    </p:animEffect>
                                  </p:childTnLst>
                                </p:cTn>
                              </p:par>
                            </p:childTnLst>
                          </p:cTn>
                        </p:par>
                        <p:par>
                          <p:cTn id="40" fill="hold">
                            <p:stCondLst>
                              <p:cond delay="4500"/>
                            </p:stCondLst>
                            <p:childTnLst>
                              <p:par>
                                <p:cTn id="41" presetID="53" presetClass="entr" presetSubtype="16" fill="hold"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250" fill="hold"/>
                                        <p:tgtEl>
                                          <p:spTgt spid="48"/>
                                        </p:tgtEl>
                                        <p:attrNameLst>
                                          <p:attrName>ppt_w</p:attrName>
                                        </p:attrNameLst>
                                      </p:cBhvr>
                                      <p:tavLst>
                                        <p:tav tm="0">
                                          <p:val>
                                            <p:fltVal val="0"/>
                                          </p:val>
                                        </p:tav>
                                        <p:tav tm="100000">
                                          <p:val>
                                            <p:strVal val="#ppt_w"/>
                                          </p:val>
                                        </p:tav>
                                      </p:tavLst>
                                    </p:anim>
                                    <p:anim calcmode="lin" valueType="num">
                                      <p:cBhvr>
                                        <p:cTn id="44" dur="250" fill="hold"/>
                                        <p:tgtEl>
                                          <p:spTgt spid="48"/>
                                        </p:tgtEl>
                                        <p:attrNameLst>
                                          <p:attrName>ppt_h</p:attrName>
                                        </p:attrNameLst>
                                      </p:cBhvr>
                                      <p:tavLst>
                                        <p:tav tm="0">
                                          <p:val>
                                            <p:fltVal val="0"/>
                                          </p:val>
                                        </p:tav>
                                        <p:tav tm="100000">
                                          <p:val>
                                            <p:strVal val="#ppt_h"/>
                                          </p:val>
                                        </p:tav>
                                      </p:tavLst>
                                    </p:anim>
                                    <p:animEffect transition="in" filter="fade">
                                      <p:cBhvr>
                                        <p:cTn id="45" dur="250"/>
                                        <p:tgtEl>
                                          <p:spTgt spid="48"/>
                                        </p:tgtEl>
                                      </p:cBhvr>
                                    </p:animEffect>
                                  </p:childTnLst>
                                </p:cTn>
                              </p:par>
                            </p:childTnLst>
                          </p:cTn>
                        </p:par>
                        <p:par>
                          <p:cTn id="46" fill="hold">
                            <p:stCondLst>
                              <p:cond delay="5000"/>
                            </p:stCondLst>
                            <p:childTnLst>
                              <p:par>
                                <p:cTn id="47" presetID="42" presetClass="entr" presetSubtype="0" fill="hold" nodeType="after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anim calcmode="lin" valueType="num">
                                      <p:cBhvr>
                                        <p:cTn id="50" dur="500" fill="hold"/>
                                        <p:tgtEl>
                                          <p:spTgt spid="45"/>
                                        </p:tgtEl>
                                        <p:attrNameLst>
                                          <p:attrName>ppt_x</p:attrName>
                                        </p:attrNameLst>
                                      </p:cBhvr>
                                      <p:tavLst>
                                        <p:tav tm="0">
                                          <p:val>
                                            <p:strVal val="#ppt_x"/>
                                          </p:val>
                                        </p:tav>
                                        <p:tav tm="100000">
                                          <p:val>
                                            <p:strVal val="#ppt_x"/>
                                          </p:val>
                                        </p:tav>
                                      </p:tavLst>
                                    </p:anim>
                                    <p:anim calcmode="lin" valueType="num">
                                      <p:cBhvr>
                                        <p:cTn id="51" dur="500" fill="hold"/>
                                        <p:tgtEl>
                                          <p:spTgt spid="45"/>
                                        </p:tgtEl>
                                        <p:attrNameLst>
                                          <p:attrName>ppt_y</p:attrName>
                                        </p:attrNameLst>
                                      </p:cBhvr>
                                      <p:tavLst>
                                        <p:tav tm="0">
                                          <p:val>
                                            <p:strVal val="#ppt_y+.1"/>
                                          </p:val>
                                        </p:tav>
                                        <p:tav tm="100000">
                                          <p:val>
                                            <p:strVal val="#ppt_y"/>
                                          </p:val>
                                        </p:tav>
                                      </p:tavLst>
                                    </p:anim>
                                  </p:childTnLst>
                                </p:cTn>
                              </p:par>
                            </p:childTnLst>
                          </p:cTn>
                        </p:par>
                        <p:par>
                          <p:cTn id="52" fill="hold">
                            <p:stCondLst>
                              <p:cond delay="5500"/>
                            </p:stCondLst>
                            <p:childTnLst>
                              <p:par>
                                <p:cTn id="53" presetID="42" presetClass="entr" presetSubtype="0" fill="hold"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anim calcmode="lin" valueType="num">
                                      <p:cBhvr>
                                        <p:cTn id="56" dur="500" fill="hold"/>
                                        <p:tgtEl>
                                          <p:spTgt spid="30"/>
                                        </p:tgtEl>
                                        <p:attrNameLst>
                                          <p:attrName>ppt_x</p:attrName>
                                        </p:attrNameLst>
                                      </p:cBhvr>
                                      <p:tavLst>
                                        <p:tav tm="0">
                                          <p:val>
                                            <p:strVal val="#ppt_x"/>
                                          </p:val>
                                        </p:tav>
                                        <p:tav tm="100000">
                                          <p:val>
                                            <p:strVal val="#ppt_x"/>
                                          </p:val>
                                        </p:tav>
                                      </p:tavLst>
                                    </p:anim>
                                    <p:anim calcmode="lin" valueType="num">
                                      <p:cBhvr>
                                        <p:cTn id="57" dur="500" fill="hold"/>
                                        <p:tgtEl>
                                          <p:spTgt spid="30"/>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500"/>
                                        <p:tgtEl>
                                          <p:spTgt spid="33"/>
                                        </p:tgtEl>
                                      </p:cBhvr>
                                    </p:animEffect>
                                    <p:anim calcmode="lin" valueType="num">
                                      <p:cBhvr>
                                        <p:cTn id="62" dur="500" fill="hold"/>
                                        <p:tgtEl>
                                          <p:spTgt spid="33"/>
                                        </p:tgtEl>
                                        <p:attrNameLst>
                                          <p:attrName>ppt_x</p:attrName>
                                        </p:attrNameLst>
                                      </p:cBhvr>
                                      <p:tavLst>
                                        <p:tav tm="0">
                                          <p:val>
                                            <p:strVal val="#ppt_x"/>
                                          </p:val>
                                        </p:tav>
                                        <p:tav tm="100000">
                                          <p:val>
                                            <p:strVal val="#ppt_x"/>
                                          </p:val>
                                        </p:tav>
                                      </p:tavLst>
                                    </p:anim>
                                    <p:anim calcmode="lin" valueType="num">
                                      <p:cBhvr>
                                        <p:cTn id="63" dur="5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6500"/>
                            </p:stCondLst>
                            <p:childTnLst>
                              <p:par>
                                <p:cTn id="65" presetID="42" presetClass="entr" presetSubtype="0" fill="hold"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500"/>
                                        <p:tgtEl>
                                          <p:spTgt spid="42"/>
                                        </p:tgtEl>
                                      </p:cBhvr>
                                    </p:animEffect>
                                    <p:anim calcmode="lin" valueType="num">
                                      <p:cBhvr>
                                        <p:cTn id="68" dur="500" fill="hold"/>
                                        <p:tgtEl>
                                          <p:spTgt spid="42"/>
                                        </p:tgtEl>
                                        <p:attrNameLst>
                                          <p:attrName>ppt_x</p:attrName>
                                        </p:attrNameLst>
                                      </p:cBhvr>
                                      <p:tavLst>
                                        <p:tav tm="0">
                                          <p:val>
                                            <p:strVal val="#ppt_x"/>
                                          </p:val>
                                        </p:tav>
                                        <p:tav tm="100000">
                                          <p:val>
                                            <p:strVal val="#ppt_x"/>
                                          </p:val>
                                        </p:tav>
                                      </p:tavLst>
                                    </p:anim>
                                    <p:anim calcmode="lin" valueType="num">
                                      <p:cBhvr>
                                        <p:cTn id="69" dur="500" fill="hold"/>
                                        <p:tgtEl>
                                          <p:spTgt spid="42"/>
                                        </p:tgtEl>
                                        <p:attrNameLst>
                                          <p:attrName>ppt_y</p:attrName>
                                        </p:attrNameLst>
                                      </p:cBhvr>
                                      <p:tavLst>
                                        <p:tav tm="0">
                                          <p:val>
                                            <p:strVal val="#ppt_y+.1"/>
                                          </p:val>
                                        </p:tav>
                                        <p:tav tm="100000">
                                          <p:val>
                                            <p:strVal val="#ppt_y"/>
                                          </p:val>
                                        </p:tav>
                                      </p:tavLst>
                                    </p:anim>
                                  </p:childTnLst>
                                </p:cTn>
                              </p:par>
                            </p:childTnLst>
                          </p:cTn>
                        </p:par>
                        <p:par>
                          <p:cTn id="70" fill="hold">
                            <p:stCondLst>
                              <p:cond delay="7000"/>
                            </p:stCondLst>
                            <p:childTnLst>
                              <p:par>
                                <p:cTn id="71" presetID="42" presetClass="entr" presetSubtype="0" fill="hold" nodeType="after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fade">
                                      <p:cBhvr>
                                        <p:cTn id="73" dur="500"/>
                                        <p:tgtEl>
                                          <p:spTgt spid="39"/>
                                        </p:tgtEl>
                                      </p:cBhvr>
                                    </p:animEffect>
                                    <p:anim calcmode="lin" valueType="num">
                                      <p:cBhvr>
                                        <p:cTn id="74" dur="500" fill="hold"/>
                                        <p:tgtEl>
                                          <p:spTgt spid="39"/>
                                        </p:tgtEl>
                                        <p:attrNameLst>
                                          <p:attrName>ppt_x</p:attrName>
                                        </p:attrNameLst>
                                      </p:cBhvr>
                                      <p:tavLst>
                                        <p:tav tm="0">
                                          <p:val>
                                            <p:strVal val="#ppt_x"/>
                                          </p:val>
                                        </p:tav>
                                        <p:tav tm="100000">
                                          <p:val>
                                            <p:strVal val="#ppt_x"/>
                                          </p:val>
                                        </p:tav>
                                      </p:tavLst>
                                    </p:anim>
                                    <p:anim calcmode="lin" valueType="num">
                                      <p:cBhvr>
                                        <p:cTn id="75" dur="500" fill="hold"/>
                                        <p:tgtEl>
                                          <p:spTgt spid="39"/>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42" presetClass="entr" presetSubtype="0" fill="hold" nodeType="afterEffect">
                                  <p:stCondLst>
                                    <p:cond delay="0"/>
                                  </p:stCondLst>
                                  <p:childTnLst>
                                    <p:set>
                                      <p:cBhvr>
                                        <p:cTn id="78" dur="1" fill="hold">
                                          <p:stCondLst>
                                            <p:cond delay="0"/>
                                          </p:stCondLst>
                                        </p:cTn>
                                        <p:tgtEl>
                                          <p:spTgt spid="36"/>
                                        </p:tgtEl>
                                        <p:attrNameLst>
                                          <p:attrName>style.visibility</p:attrName>
                                        </p:attrNameLst>
                                      </p:cBhvr>
                                      <p:to>
                                        <p:strVal val="visible"/>
                                      </p:to>
                                    </p:set>
                                    <p:animEffect transition="in" filter="fade">
                                      <p:cBhvr>
                                        <p:cTn id="79" dur="500"/>
                                        <p:tgtEl>
                                          <p:spTgt spid="36"/>
                                        </p:tgtEl>
                                      </p:cBhvr>
                                    </p:animEffect>
                                    <p:anim calcmode="lin" valueType="num">
                                      <p:cBhvr>
                                        <p:cTn id="80" dur="500" fill="hold"/>
                                        <p:tgtEl>
                                          <p:spTgt spid="36"/>
                                        </p:tgtEl>
                                        <p:attrNameLst>
                                          <p:attrName>ppt_x</p:attrName>
                                        </p:attrNameLst>
                                      </p:cBhvr>
                                      <p:tavLst>
                                        <p:tav tm="0">
                                          <p:val>
                                            <p:strVal val="#ppt_x"/>
                                          </p:val>
                                        </p:tav>
                                        <p:tav tm="100000">
                                          <p:val>
                                            <p:strVal val="#ppt_x"/>
                                          </p:val>
                                        </p:tav>
                                      </p:tavLst>
                                    </p:anim>
                                    <p:anim calcmode="lin" valueType="num">
                                      <p:cBhvr>
                                        <p:cTn id="81" dur="500" fill="hold"/>
                                        <p:tgtEl>
                                          <p:spTgt spid="36"/>
                                        </p:tgtEl>
                                        <p:attrNameLst>
                                          <p:attrName>ppt_y</p:attrName>
                                        </p:attrNameLst>
                                      </p:cBhvr>
                                      <p:tavLst>
                                        <p:tav tm="0">
                                          <p:val>
                                            <p:strVal val="#ppt_y+.1"/>
                                          </p:val>
                                        </p:tav>
                                        <p:tav tm="100000">
                                          <p:val>
                                            <p:strVal val="#ppt_y"/>
                                          </p:val>
                                        </p:tav>
                                      </p:tavLst>
                                    </p:anim>
                                  </p:childTnLst>
                                </p:cTn>
                              </p:par>
                            </p:childTnLst>
                          </p:cTn>
                        </p:par>
                        <p:par>
                          <p:cTn id="82" fill="hold">
                            <p:stCondLst>
                              <p:cond delay="8000"/>
                            </p:stCondLst>
                            <p:childTnLst>
                              <p:par>
                                <p:cTn id="83" presetID="10" presetClass="entr" presetSubtype="0" fill="hold" nodeType="afterEffect">
                                  <p:stCondLst>
                                    <p:cond delay="0"/>
                                  </p:stCondLst>
                                  <p:childTnLst>
                                    <p:set>
                                      <p:cBhvr>
                                        <p:cTn id="84" dur="1" fill="hold">
                                          <p:stCondLst>
                                            <p:cond delay="0"/>
                                          </p:stCondLst>
                                        </p:cTn>
                                        <p:tgtEl>
                                          <p:spTgt spid="3"/>
                                        </p:tgtEl>
                                        <p:attrNameLst>
                                          <p:attrName>style.visibility</p:attrName>
                                        </p:attrNameLst>
                                      </p:cBhvr>
                                      <p:to>
                                        <p:strVal val="visible"/>
                                      </p:to>
                                    </p:set>
                                    <p:animEffect transition="in" filter="fade">
                                      <p:cBhvr>
                                        <p:cTn id="85" dur="1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5" grpId="0" animBg="1"/>
      <p:bldP spid="26" grpId="0" animBg="1"/>
      <p:bldP spid="27" grpId="0" animBg="1"/>
      <p:bldP spid="28" grpId="0" animBg="1"/>
      <p:bldP spid="2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794000"/>
            <a:ext cx="6095999" cy="4064000"/>
          </a:xfrm>
          <a:prstGeom prst="rect">
            <a:avLst/>
          </a:prstGeom>
        </p:spPr>
      </p:pic>
      <p:sp>
        <p:nvSpPr>
          <p:cNvPr id="9" name="文本框 8"/>
          <p:cNvSpPr txBox="1"/>
          <p:nvPr/>
        </p:nvSpPr>
        <p:spPr>
          <a:xfrm>
            <a:off x="1610179" y="1536085"/>
            <a:ext cx="3818164" cy="1091565"/>
          </a:xfrm>
          <a:prstGeom prst="rect">
            <a:avLst/>
          </a:prstGeom>
          <a:noFill/>
        </p:spPr>
        <p:txBody>
          <a:bodyPr wrap="square" rtlCol="0">
            <a:spAutoFit/>
          </a:bodyPr>
          <a:lstStyle/>
          <a:p>
            <a:pPr algn="dist"/>
            <a:r>
              <a:rPr lang="en-US" altLang="zh-CN" sz="6500" dirty="0">
                <a:solidFill>
                  <a:schemeClr val="bg1"/>
                </a:solidFill>
                <a:latin typeface="胡晓波真帅体" panose="02010600030101010101" pitchFamily="2" charset="-122"/>
                <a:ea typeface="胡晓波真帅体" panose="02010600030101010101" pitchFamily="2" charset="-122"/>
                <a:cs typeface="+mn-ea"/>
                <a:sym typeface="+mn-lt"/>
              </a:rPr>
              <a:t>Project</a:t>
            </a:r>
          </a:p>
        </p:txBody>
      </p:sp>
      <p:sp>
        <p:nvSpPr>
          <p:cNvPr id="10" name="文本框 9"/>
          <p:cNvSpPr txBox="1"/>
          <p:nvPr/>
        </p:nvSpPr>
        <p:spPr>
          <a:xfrm>
            <a:off x="1507490" y="2911475"/>
            <a:ext cx="6416040" cy="1106805"/>
          </a:xfrm>
          <a:prstGeom prst="rect">
            <a:avLst/>
          </a:prstGeom>
          <a:noFill/>
        </p:spPr>
        <p:txBody>
          <a:bodyPr wrap="square" rtlCol="0">
            <a:spAutoFit/>
          </a:bodyPr>
          <a:lstStyle/>
          <a:p>
            <a:pPr algn="dist"/>
            <a:r>
              <a:rPr lang="zh-CN" altLang="en-US" sz="6600" dirty="0">
                <a:solidFill>
                  <a:srgbClr val="FFC000"/>
                </a:solidFill>
                <a:latin typeface="阿里巴巴普惠体 R" panose="00020600040101010101" charset="-122"/>
                <a:ea typeface="阿里巴巴普惠体 R" panose="00020600040101010101" charset="-122"/>
                <a:cs typeface="阿里巴巴普惠体 R" panose="00020600040101010101" charset="-122"/>
                <a:sym typeface="+mn-lt"/>
              </a:rPr>
              <a:t>感谢各位的聆听</a:t>
            </a:r>
          </a:p>
        </p:txBody>
      </p:sp>
      <p:sp>
        <p:nvSpPr>
          <p:cNvPr id="11" name="文本框 10"/>
          <p:cNvSpPr txBox="1"/>
          <p:nvPr/>
        </p:nvSpPr>
        <p:spPr>
          <a:xfrm>
            <a:off x="1610179" y="4086860"/>
            <a:ext cx="4930140" cy="631711"/>
          </a:xfrm>
          <a:prstGeom prst="rect">
            <a:avLst/>
          </a:prstGeom>
          <a:noFill/>
        </p:spPr>
        <p:txBody>
          <a:bodyPr wrap="square" rtlCol="0">
            <a:spAutoFit/>
          </a:bodyPr>
          <a:lstStyle/>
          <a:p>
            <a:pPr>
              <a:lnSpc>
                <a:spcPct val="210000"/>
              </a:lnSpc>
            </a:pPr>
            <a:r>
              <a:rPr lang="en-US" altLang="zh-CN" sz="9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Please enter your detailed text here, the content should be concise and clear, concise and concise do not need too much text modification and expression</a:t>
            </a:r>
            <a:r>
              <a:rPr lang="zh-CN" altLang="en-US" sz="9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a:t>
            </a:r>
          </a:p>
        </p:txBody>
      </p:sp>
      <p:cxnSp>
        <p:nvCxnSpPr>
          <p:cNvPr id="12" name="直线连接符 17"/>
          <p:cNvCxnSpPr/>
          <p:nvPr/>
        </p:nvCxnSpPr>
        <p:spPr>
          <a:xfrm>
            <a:off x="4416934" y="1251103"/>
            <a:ext cx="766090" cy="0"/>
          </a:xfrm>
          <a:prstGeom prst="line">
            <a:avLst/>
          </a:prstGeom>
          <a:ln w="25400">
            <a:gradFill flip="none" rotWithShape="1">
              <a:gsLst>
                <a:gs pos="0">
                  <a:srgbClr val="FFC000"/>
                </a:gs>
                <a:gs pos="100000">
                  <a:srgbClr val="FFC000">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3" name="直线连接符 20"/>
          <p:cNvCxnSpPr/>
          <p:nvPr/>
        </p:nvCxnSpPr>
        <p:spPr>
          <a:xfrm>
            <a:off x="5072374" y="5243829"/>
            <a:ext cx="1350170" cy="0"/>
          </a:xfrm>
          <a:prstGeom prst="line">
            <a:avLst/>
          </a:prstGeom>
          <a:ln w="25400">
            <a:gradFill flip="none" rotWithShape="1">
              <a:gsLst>
                <a:gs pos="0">
                  <a:srgbClr val="FFC000"/>
                </a:gs>
                <a:gs pos="100000">
                  <a:srgbClr val="FFC000">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4" name="直线连接符 15"/>
          <p:cNvCxnSpPr/>
          <p:nvPr/>
        </p:nvCxnSpPr>
        <p:spPr>
          <a:xfrm>
            <a:off x="1052875" y="4054635"/>
            <a:ext cx="1880819" cy="0"/>
          </a:xfrm>
          <a:prstGeom prst="line">
            <a:avLst/>
          </a:prstGeom>
          <a:ln w="25400">
            <a:gradFill flip="none" rotWithShape="1">
              <a:gsLst>
                <a:gs pos="0">
                  <a:srgbClr val="FFC000"/>
                </a:gs>
                <a:gs pos="100000">
                  <a:srgbClr val="FFC000">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7" name="直线连接符 17"/>
          <p:cNvCxnSpPr/>
          <p:nvPr/>
        </p:nvCxnSpPr>
        <p:spPr>
          <a:xfrm>
            <a:off x="1377044" y="1047903"/>
            <a:ext cx="1412712" cy="0"/>
          </a:xfrm>
          <a:prstGeom prst="line">
            <a:avLst/>
          </a:prstGeom>
          <a:ln w="25400">
            <a:gradFill flip="none" rotWithShape="1">
              <a:gsLst>
                <a:gs pos="0">
                  <a:srgbClr val="FFC000"/>
                </a:gs>
                <a:gs pos="100000">
                  <a:srgbClr val="FFC000">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9" name="直线连接符 17"/>
          <p:cNvCxnSpPr/>
          <p:nvPr/>
        </p:nvCxnSpPr>
        <p:spPr>
          <a:xfrm>
            <a:off x="3139006" y="1536085"/>
            <a:ext cx="501044" cy="0"/>
          </a:xfrm>
          <a:prstGeom prst="line">
            <a:avLst/>
          </a:prstGeom>
          <a:ln w="25400">
            <a:gradFill flip="none" rotWithShape="1">
              <a:gsLst>
                <a:gs pos="0">
                  <a:srgbClr val="FFC000"/>
                </a:gs>
                <a:gs pos="100000">
                  <a:srgbClr val="FFC000">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2" name="直线连接符 17"/>
          <p:cNvCxnSpPr/>
          <p:nvPr/>
        </p:nvCxnSpPr>
        <p:spPr>
          <a:xfrm>
            <a:off x="864189" y="2494028"/>
            <a:ext cx="330793" cy="0"/>
          </a:xfrm>
          <a:prstGeom prst="line">
            <a:avLst/>
          </a:prstGeom>
          <a:ln w="25400">
            <a:gradFill flip="none" rotWithShape="1">
              <a:gsLst>
                <a:gs pos="0">
                  <a:srgbClr val="FFC000"/>
                </a:gs>
                <a:gs pos="100000">
                  <a:srgbClr val="FFC000">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par>
                                <p:cTn id="15" presetID="53" presetClass="entr" presetSubtype="16"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par>
                                <p:cTn id="30" presetID="53" presetClass="entr" presetSubtype="16"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par>
                                <p:cTn id="35" presetID="53" presetClass="entr" presetSubtype="16"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ppt_w</p:attrName>
                                        </p:attrNameLst>
                                      </p:cBhvr>
                                      <p:tavLst>
                                        <p:tav tm="0">
                                          <p:val>
                                            <p:fltVal val="0"/>
                                          </p:val>
                                        </p:tav>
                                        <p:tav tm="100000">
                                          <p:val>
                                            <p:strVal val="#ppt_w"/>
                                          </p:val>
                                        </p:tav>
                                      </p:tavLst>
                                    </p:anim>
                                    <p:anim calcmode="lin" valueType="num">
                                      <p:cBhvr>
                                        <p:cTn id="38" dur="500" fill="hold"/>
                                        <p:tgtEl>
                                          <p:spTgt spid="19"/>
                                        </p:tgtEl>
                                        <p:attrNameLst>
                                          <p:attrName>ppt_h</p:attrName>
                                        </p:attrNameLst>
                                      </p:cBhvr>
                                      <p:tavLst>
                                        <p:tav tm="0">
                                          <p:val>
                                            <p:fltVal val="0"/>
                                          </p:val>
                                        </p:tav>
                                        <p:tav tm="100000">
                                          <p:val>
                                            <p:strVal val="#ppt_h"/>
                                          </p:val>
                                        </p:tav>
                                      </p:tavLst>
                                    </p:anim>
                                    <p:animEffect transition="in" filter="fade">
                                      <p:cBhvr>
                                        <p:cTn id="39" dur="500"/>
                                        <p:tgtEl>
                                          <p:spTgt spid="19"/>
                                        </p:tgtEl>
                                      </p:cBhvr>
                                    </p:animEffect>
                                  </p:childTnLst>
                                </p:cTn>
                              </p:par>
                              <p:par>
                                <p:cTn id="40" presetID="53" presetClass="entr" presetSubtype="16" fill="hold"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Effect transition="in" filter="fade">
                                      <p:cBhvr>
                                        <p:cTn id="44" dur="500"/>
                                        <p:tgtEl>
                                          <p:spTgt spid="22"/>
                                        </p:tgtEl>
                                      </p:cBhvr>
                                    </p:animEffect>
                                  </p:childTnLst>
                                </p:cTn>
                              </p:par>
                              <p:par>
                                <p:cTn id="45" presetID="53" presetClass="entr" presetSubtype="16" fill="hold" nodeType="with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p:cTn id="47" dur="500" fill="hold"/>
                                        <p:tgtEl>
                                          <p:spTgt spid="5"/>
                                        </p:tgtEl>
                                        <p:attrNameLst>
                                          <p:attrName>ppt_w</p:attrName>
                                        </p:attrNameLst>
                                      </p:cBhvr>
                                      <p:tavLst>
                                        <p:tav tm="0">
                                          <p:val>
                                            <p:fltVal val="0"/>
                                          </p:val>
                                        </p:tav>
                                        <p:tav tm="100000">
                                          <p:val>
                                            <p:strVal val="#ppt_w"/>
                                          </p:val>
                                        </p:tav>
                                      </p:tavLst>
                                    </p:anim>
                                    <p:anim calcmode="lin" valueType="num">
                                      <p:cBhvr>
                                        <p:cTn id="48" dur="500" fill="hold"/>
                                        <p:tgtEl>
                                          <p:spTgt spid="5"/>
                                        </p:tgtEl>
                                        <p:attrNameLst>
                                          <p:attrName>ppt_h</p:attrName>
                                        </p:attrNameLst>
                                      </p:cBhvr>
                                      <p:tavLst>
                                        <p:tav tm="0">
                                          <p:val>
                                            <p:fltVal val="0"/>
                                          </p:val>
                                        </p:tav>
                                        <p:tav tm="100000">
                                          <p:val>
                                            <p:strVal val="#ppt_h"/>
                                          </p:val>
                                        </p:tav>
                                      </p:tavLst>
                                    </p:anim>
                                    <p:animEffect transition="in" filter="fade">
                                      <p:cBhvr>
                                        <p:cTn id="49" dur="500"/>
                                        <p:tgtEl>
                                          <p:spTgt spid="5"/>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animEffect transition="in" filter="fade">
                                      <p:cBhvr>
                                        <p:cTn id="54" dur="500"/>
                                        <p:tgtEl>
                                          <p:spTgt spid="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500" fill="hold"/>
                                        <p:tgtEl>
                                          <p:spTgt spid="24"/>
                                        </p:tgtEl>
                                        <p:attrNameLst>
                                          <p:attrName>ppt_w</p:attrName>
                                        </p:attrNameLst>
                                      </p:cBhvr>
                                      <p:tavLst>
                                        <p:tav tm="0">
                                          <p:val>
                                            <p:fltVal val="0"/>
                                          </p:val>
                                        </p:tav>
                                        <p:tav tm="100000">
                                          <p:val>
                                            <p:strVal val="#ppt_w"/>
                                          </p:val>
                                        </p:tav>
                                      </p:tavLst>
                                    </p:anim>
                                    <p:anim calcmode="lin" valueType="num">
                                      <p:cBhvr>
                                        <p:cTn id="58" dur="500" fill="hold"/>
                                        <p:tgtEl>
                                          <p:spTgt spid="24"/>
                                        </p:tgtEl>
                                        <p:attrNameLst>
                                          <p:attrName>ppt_h</p:attrName>
                                        </p:attrNameLst>
                                      </p:cBhvr>
                                      <p:tavLst>
                                        <p:tav tm="0">
                                          <p:val>
                                            <p:fltVal val="0"/>
                                          </p:val>
                                        </p:tav>
                                        <p:tav tm="100000">
                                          <p:val>
                                            <p:strVal val="#ppt_h"/>
                                          </p:val>
                                        </p:tav>
                                      </p:tavLst>
                                    </p:anim>
                                    <p:animEffect transition="in" filter="fade">
                                      <p:cBhvr>
                                        <p:cTn id="5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794000"/>
            <a:ext cx="6095999" cy="4064000"/>
          </a:xfrm>
          <a:prstGeom prst="rect">
            <a:avLst/>
          </a:prstGeom>
        </p:spPr>
      </p:pic>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5" name="文本框 14"/>
          <p:cNvSpPr txBox="1"/>
          <p:nvPr/>
        </p:nvSpPr>
        <p:spPr>
          <a:xfrm>
            <a:off x="643043" y="3680714"/>
            <a:ext cx="1598515" cy="461665"/>
          </a:xfrm>
          <a:prstGeom prst="rect">
            <a:avLst/>
          </a:prstGeom>
          <a:noFill/>
        </p:spPr>
        <p:txBody>
          <a:bodyPr wrap="none" rtlCol="0">
            <a:spAutoFit/>
          </a:bodyPr>
          <a:lstStyle/>
          <a:p>
            <a:r>
              <a:rPr kumimoji="1" lang="zh-CN" altLang="en-US" sz="24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添加标题内容</a:t>
            </a:r>
          </a:p>
        </p:txBody>
      </p:sp>
      <p:sp>
        <p:nvSpPr>
          <p:cNvPr id="16" name="文本框 15"/>
          <p:cNvSpPr txBox="1"/>
          <p:nvPr/>
        </p:nvSpPr>
        <p:spPr>
          <a:xfrm>
            <a:off x="623846" y="4078141"/>
            <a:ext cx="2901139" cy="342210"/>
          </a:xfrm>
          <a:prstGeom prst="rect">
            <a:avLst/>
          </a:prstGeom>
          <a:noFill/>
        </p:spPr>
        <p:txBody>
          <a:bodyPr wrap="square" rtlCol="0">
            <a:spAutoFit/>
          </a:bodyPr>
          <a:lstStyle/>
          <a:p>
            <a:pPr>
              <a:lnSpc>
                <a:spcPct val="120000"/>
              </a:lnSpc>
            </a:pPr>
            <a:r>
              <a:rPr lang="en-GB" altLang="zh-CN" sz="700" dirty="0">
                <a:solidFill>
                  <a:schemeClr val="bg1"/>
                </a:solidFill>
                <a:latin typeface="思源黑体 CN Light" panose="020B0300000000000000" pitchFamily="34" charset="-122"/>
                <a:ea typeface="思源黑体 CN Light" panose="020B0300000000000000" pitchFamily="34" charset="-122"/>
                <a:cs typeface="阿里巴巴普惠体 R" panose="00020600040101010101" charset="-122"/>
              </a:rPr>
              <a:t>enter the relevant content you need here. thank you for downloading our ppt template file.</a:t>
            </a:r>
          </a:p>
        </p:txBody>
      </p:sp>
      <p:sp>
        <p:nvSpPr>
          <p:cNvPr id="18" name="文本框 17"/>
          <p:cNvSpPr txBox="1"/>
          <p:nvPr/>
        </p:nvSpPr>
        <p:spPr>
          <a:xfrm>
            <a:off x="643043" y="4848107"/>
            <a:ext cx="1598515" cy="461665"/>
          </a:xfrm>
          <a:prstGeom prst="rect">
            <a:avLst/>
          </a:prstGeom>
          <a:noFill/>
        </p:spPr>
        <p:txBody>
          <a:bodyPr wrap="none" rtlCol="0">
            <a:spAutoFit/>
          </a:bodyPr>
          <a:lstStyle/>
          <a:p>
            <a:r>
              <a:rPr kumimoji="1" lang="zh-CN" altLang="en-US" sz="24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添加标题内容</a:t>
            </a:r>
          </a:p>
        </p:txBody>
      </p:sp>
      <p:sp>
        <p:nvSpPr>
          <p:cNvPr id="20" name="文本框 19"/>
          <p:cNvSpPr txBox="1"/>
          <p:nvPr/>
        </p:nvSpPr>
        <p:spPr>
          <a:xfrm>
            <a:off x="623846" y="5245534"/>
            <a:ext cx="2901139" cy="342210"/>
          </a:xfrm>
          <a:prstGeom prst="rect">
            <a:avLst/>
          </a:prstGeom>
          <a:noFill/>
        </p:spPr>
        <p:txBody>
          <a:bodyPr wrap="square" rtlCol="0">
            <a:spAutoFit/>
          </a:bodyPr>
          <a:lstStyle/>
          <a:p>
            <a:pPr>
              <a:lnSpc>
                <a:spcPct val="120000"/>
              </a:lnSpc>
            </a:pPr>
            <a:r>
              <a:rPr lang="en-GB" altLang="zh-CN" sz="700">
                <a:solidFill>
                  <a:schemeClr val="bg1"/>
                </a:solidFill>
                <a:latin typeface="思源黑体 CN Light" panose="020B0300000000000000" pitchFamily="34" charset="-122"/>
                <a:ea typeface="思源黑体 CN Light" panose="020B0300000000000000" pitchFamily="34" charset="-122"/>
                <a:cs typeface="阿里巴巴普惠体 R" panose="00020600040101010101" charset="-122"/>
              </a:rPr>
              <a:t>enter the relevant content you need here. thank you for downloading our ppt template file.</a:t>
            </a:r>
          </a:p>
        </p:txBody>
      </p:sp>
      <p:sp>
        <p:nvSpPr>
          <p:cNvPr id="21" name="文本框 20"/>
          <p:cNvSpPr txBox="1"/>
          <p:nvPr/>
        </p:nvSpPr>
        <p:spPr>
          <a:xfrm>
            <a:off x="4532318" y="3679954"/>
            <a:ext cx="1598515" cy="461665"/>
          </a:xfrm>
          <a:prstGeom prst="rect">
            <a:avLst/>
          </a:prstGeom>
          <a:noFill/>
        </p:spPr>
        <p:txBody>
          <a:bodyPr wrap="none" rtlCol="0">
            <a:spAutoFit/>
          </a:bodyPr>
          <a:lstStyle/>
          <a:p>
            <a:r>
              <a:rPr kumimoji="1" lang="zh-CN" altLang="en-US" sz="24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添加标题内容</a:t>
            </a:r>
          </a:p>
        </p:txBody>
      </p:sp>
      <p:sp>
        <p:nvSpPr>
          <p:cNvPr id="23" name="文本框 22"/>
          <p:cNvSpPr txBox="1"/>
          <p:nvPr/>
        </p:nvSpPr>
        <p:spPr>
          <a:xfrm>
            <a:off x="4513121" y="4077381"/>
            <a:ext cx="2901139" cy="342210"/>
          </a:xfrm>
          <a:prstGeom prst="rect">
            <a:avLst/>
          </a:prstGeom>
          <a:noFill/>
        </p:spPr>
        <p:txBody>
          <a:bodyPr wrap="square" rtlCol="0">
            <a:spAutoFit/>
          </a:bodyPr>
          <a:lstStyle/>
          <a:p>
            <a:pPr>
              <a:lnSpc>
                <a:spcPct val="120000"/>
              </a:lnSpc>
            </a:pPr>
            <a:r>
              <a:rPr lang="en-GB" altLang="zh-CN" sz="700">
                <a:solidFill>
                  <a:schemeClr val="bg1"/>
                </a:solidFill>
                <a:latin typeface="思源黑体 CN Light" panose="020B0300000000000000" pitchFamily="34" charset="-122"/>
                <a:ea typeface="思源黑体 CN Light" panose="020B0300000000000000" pitchFamily="34" charset="-122"/>
                <a:cs typeface="阿里巴巴普惠体 R" panose="00020600040101010101" charset="-122"/>
              </a:rPr>
              <a:t>enter the relevant content you need here. thank you for downloading our ppt template file.</a:t>
            </a:r>
          </a:p>
        </p:txBody>
      </p:sp>
      <p:sp>
        <p:nvSpPr>
          <p:cNvPr id="25" name="文本框 24"/>
          <p:cNvSpPr txBox="1"/>
          <p:nvPr/>
        </p:nvSpPr>
        <p:spPr>
          <a:xfrm>
            <a:off x="4532318" y="4912345"/>
            <a:ext cx="1598515" cy="461665"/>
          </a:xfrm>
          <a:prstGeom prst="rect">
            <a:avLst/>
          </a:prstGeom>
          <a:noFill/>
        </p:spPr>
        <p:txBody>
          <a:bodyPr wrap="none" rtlCol="0">
            <a:spAutoFit/>
          </a:bodyPr>
          <a:lstStyle/>
          <a:p>
            <a:r>
              <a:rPr kumimoji="1" lang="zh-CN" altLang="en-US" sz="24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添加标题内容</a:t>
            </a:r>
          </a:p>
        </p:txBody>
      </p:sp>
      <p:sp>
        <p:nvSpPr>
          <p:cNvPr id="26" name="文本框 25"/>
          <p:cNvSpPr txBox="1"/>
          <p:nvPr/>
        </p:nvSpPr>
        <p:spPr>
          <a:xfrm>
            <a:off x="4513121" y="5309772"/>
            <a:ext cx="2901139" cy="342210"/>
          </a:xfrm>
          <a:prstGeom prst="rect">
            <a:avLst/>
          </a:prstGeom>
          <a:noFill/>
        </p:spPr>
        <p:txBody>
          <a:bodyPr wrap="square" rtlCol="0">
            <a:spAutoFit/>
          </a:bodyPr>
          <a:lstStyle/>
          <a:p>
            <a:pPr>
              <a:lnSpc>
                <a:spcPct val="120000"/>
              </a:lnSpc>
            </a:pPr>
            <a:r>
              <a:rPr lang="en-GB" altLang="zh-CN" sz="700">
                <a:solidFill>
                  <a:schemeClr val="bg1"/>
                </a:solidFill>
                <a:latin typeface="思源黑体 CN Light" panose="020B0300000000000000" pitchFamily="34" charset="-122"/>
                <a:ea typeface="思源黑体 CN Light" panose="020B0300000000000000" pitchFamily="34" charset="-122"/>
                <a:cs typeface="阿里巴巴普惠体 R" panose="00020600040101010101" charset="-122"/>
              </a:rPr>
              <a:t>enter the relevant content you need here. thank you for downloading our ppt template file.</a:t>
            </a:r>
          </a:p>
        </p:txBody>
      </p:sp>
      <p:sp>
        <p:nvSpPr>
          <p:cNvPr id="27" name="文本框 26"/>
          <p:cNvSpPr txBox="1"/>
          <p:nvPr/>
        </p:nvSpPr>
        <p:spPr>
          <a:xfrm>
            <a:off x="572770" y="1764665"/>
            <a:ext cx="1590040" cy="922020"/>
          </a:xfrm>
          <a:prstGeom prst="rect">
            <a:avLst/>
          </a:prstGeom>
          <a:noFill/>
        </p:spPr>
        <p:txBody>
          <a:bodyPr wrap="square" rtlCol="0">
            <a:spAutoFit/>
          </a:bodyPr>
          <a:lstStyle/>
          <a:p>
            <a:pPr algn="dist"/>
            <a:r>
              <a:rPr kumimoji="1" lang="zh-CN" altLang="en-US" sz="5400" dirty="0">
                <a:solidFill>
                  <a:srgbClr val="FFC000"/>
                </a:solidFill>
                <a:latin typeface="阿里巴巴普惠体 R" panose="00020600040101010101" charset="-122"/>
                <a:ea typeface="阿里巴巴普惠体 R" panose="00020600040101010101" charset="-122"/>
                <a:cs typeface="阿里巴巴普惠体 R" panose="00020600040101010101" charset="-122"/>
              </a:rPr>
              <a:t>目录</a:t>
            </a:r>
          </a:p>
        </p:txBody>
      </p:sp>
      <p:sp>
        <p:nvSpPr>
          <p:cNvPr id="28" name="文本框 27"/>
          <p:cNvSpPr txBox="1"/>
          <p:nvPr/>
        </p:nvSpPr>
        <p:spPr>
          <a:xfrm>
            <a:off x="1936902" y="2133241"/>
            <a:ext cx="1486304" cy="523220"/>
          </a:xfrm>
          <a:prstGeom prst="rect">
            <a:avLst/>
          </a:prstGeom>
          <a:noFill/>
        </p:spPr>
        <p:txBody>
          <a:bodyPr wrap="none" rtlCol="0">
            <a:spAutoFit/>
          </a:bodyPr>
          <a:lstStyle/>
          <a:p>
            <a:r>
              <a:rPr kumimoji="1" lang="en-US" altLang="zh-CN" sz="28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CONTENTS</a:t>
            </a:r>
            <a:endParaRPr kumimoji="1" lang="zh-CN" altLang="en-US" sz="28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29" name="矩形 28"/>
          <p:cNvSpPr/>
          <p:nvPr/>
        </p:nvSpPr>
        <p:spPr>
          <a:xfrm flipV="1">
            <a:off x="660001" y="2789703"/>
            <a:ext cx="261996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阿里巴巴普惠体 R" panose="000206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dissolve">
                                      <p:cBhvr>
                                        <p:cTn id="13" dur="500"/>
                                        <p:tgtEl>
                                          <p:spTgt spid="18"/>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dissolve">
                                      <p:cBhvr>
                                        <p:cTn id="16" dur="500"/>
                                        <p:tgtEl>
                                          <p:spTgt spid="2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dissolve">
                                      <p:cBhvr>
                                        <p:cTn id="19" dur="500"/>
                                        <p:tgtEl>
                                          <p:spTgt spid="21"/>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dissolve">
                                      <p:cBhvr>
                                        <p:cTn id="22" dur="500"/>
                                        <p:tgtEl>
                                          <p:spTgt spid="23"/>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dissolve">
                                      <p:cBhvr>
                                        <p:cTn id="25" dur="500"/>
                                        <p:tgtEl>
                                          <p:spTgt spid="25"/>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dissolve">
                                      <p:cBhvr>
                                        <p:cTn id="2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20" grpId="0"/>
      <p:bldP spid="21" grpId="0"/>
      <p:bldP spid="23" grpId="0"/>
      <p:bldP spid="25"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794000"/>
            <a:ext cx="6095999" cy="4064000"/>
          </a:xfrm>
          <a:prstGeom prst="rect">
            <a:avLst/>
          </a:prstGeom>
        </p:spPr>
      </p:pic>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7" name="文本框 16"/>
          <p:cNvSpPr txBox="1"/>
          <p:nvPr/>
        </p:nvSpPr>
        <p:spPr>
          <a:xfrm>
            <a:off x="835025" y="2526030"/>
            <a:ext cx="5261610" cy="1106805"/>
          </a:xfrm>
          <a:prstGeom prst="rect">
            <a:avLst/>
          </a:prstGeom>
          <a:noFill/>
        </p:spPr>
        <p:txBody>
          <a:bodyPr wrap="square" rtlCol="0">
            <a:spAutoFit/>
          </a:bodyPr>
          <a:lstStyle/>
          <a:p>
            <a:pPr algn="dist"/>
            <a:r>
              <a:rPr lang="zh-CN" altLang="en-US" sz="6600" dirty="0">
                <a:solidFill>
                  <a:srgbClr val="FFC000"/>
                </a:solidFill>
                <a:latin typeface="阿里巴巴普惠体 R" panose="00020600040101010101" charset="-122"/>
                <a:ea typeface="阿里巴巴普惠体 R" panose="00020600040101010101" charset="-122"/>
                <a:cs typeface="阿里巴巴普惠体 R" panose="00020600040101010101" charset="-122"/>
              </a:rPr>
              <a:t>添加标题内容</a:t>
            </a:r>
          </a:p>
        </p:txBody>
      </p:sp>
      <p:sp>
        <p:nvSpPr>
          <p:cNvPr id="19" name="矩形 18"/>
          <p:cNvSpPr/>
          <p:nvPr/>
        </p:nvSpPr>
        <p:spPr>
          <a:xfrm>
            <a:off x="834739" y="3634141"/>
            <a:ext cx="7058764" cy="573170"/>
          </a:xfrm>
          <a:prstGeom prst="rect">
            <a:avLst/>
          </a:prstGeom>
        </p:spPr>
        <p:txBody>
          <a:bodyPr wrap="square">
            <a:spAutoFit/>
          </a:bodyPr>
          <a:lstStyle/>
          <a:p>
            <a:pPr>
              <a:lnSpc>
                <a:spcPct val="150000"/>
              </a:lnSpc>
              <a:defRPr/>
            </a:pPr>
            <a:r>
              <a:rPr lang="en-US" altLang="zh-CN" sz="1100" kern="0" dirty="0">
                <a:solidFill>
                  <a:schemeClr val="bg1"/>
                </a:solidFill>
                <a:cs typeface="阿里巴巴普惠体 R" panose="00020600040101010101" charset="-122"/>
              </a:rPr>
              <a:t>PLEASE ENTER YOUR DETAILED TEXT HERE, THE CONTENT SHOULD BE CONCISE AND CLEAR, CONCISE AND CONCISE DO NOT NEED TOO MUCH TEXT MODIFICATION AND EXPRESSION</a:t>
            </a:r>
            <a:r>
              <a:rPr lang="zh-CN" altLang="en-US" sz="1100" kern="0" dirty="0">
                <a:solidFill>
                  <a:schemeClr val="bg1"/>
                </a:solidFill>
                <a:cs typeface="阿里巴巴普惠体 R" panose="00020600040101010101" charset="-122"/>
              </a:rPr>
              <a:t>。</a:t>
            </a:r>
          </a:p>
        </p:txBody>
      </p:sp>
      <p:sp>
        <p:nvSpPr>
          <p:cNvPr id="22" name="文本框 21"/>
          <p:cNvSpPr txBox="1"/>
          <p:nvPr/>
        </p:nvSpPr>
        <p:spPr>
          <a:xfrm>
            <a:off x="834739" y="1693885"/>
            <a:ext cx="3862600" cy="769441"/>
          </a:xfrm>
          <a:prstGeom prst="rect">
            <a:avLst/>
          </a:prstGeom>
          <a:noFill/>
        </p:spPr>
        <p:txBody>
          <a:bodyPr wrap="square" rtlCol="0">
            <a:spAutoFit/>
          </a:bodyPr>
          <a:lstStyle/>
          <a:p>
            <a:r>
              <a:rPr lang="en-US" altLang="zh-CN" sz="4400" dirty="0">
                <a:solidFill>
                  <a:schemeClr val="bg1"/>
                </a:solidFill>
                <a:latin typeface="思源黑体 CN Regular" panose="020B0500000000000000" pitchFamily="34" charset="-122"/>
                <a:ea typeface="思源黑体 CN Regular" panose="020B0500000000000000" pitchFamily="34" charset="-122"/>
                <a:cs typeface="阿里巴巴普惠体 R" panose="00020600040101010101" charset="-122"/>
              </a:rPr>
              <a:t>PART 01</a:t>
            </a:r>
            <a:endParaRPr lang="zh-CN" altLang="en-US" sz="4400" dirty="0">
              <a:solidFill>
                <a:schemeClr val="bg1"/>
              </a:solidFill>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graphicFrame>
        <p:nvGraphicFramePr>
          <p:cNvPr id="7" name="图表 6"/>
          <p:cNvGraphicFramePr/>
          <p:nvPr/>
        </p:nvGraphicFramePr>
        <p:xfrm>
          <a:off x="677026" y="1217463"/>
          <a:ext cx="5491018" cy="4914900"/>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组合 7"/>
          <p:cNvGrpSpPr/>
          <p:nvPr/>
        </p:nvGrpSpPr>
        <p:grpSpPr>
          <a:xfrm>
            <a:off x="3158902" y="2292581"/>
            <a:ext cx="1238928" cy="524510"/>
            <a:chOff x="3311302" y="2044931"/>
            <a:chExt cx="1238928" cy="524510"/>
          </a:xfrm>
          <a:solidFill>
            <a:srgbClr val="FFC000"/>
          </a:solidFill>
        </p:grpSpPr>
        <p:sp>
          <p:nvSpPr>
            <p:cNvPr id="9" name="对话气泡: 圆角矩形 8"/>
            <p:cNvSpPr/>
            <p:nvPr/>
          </p:nvSpPr>
          <p:spPr>
            <a:xfrm>
              <a:off x="3311302" y="2044931"/>
              <a:ext cx="1238928" cy="365760"/>
            </a:xfrm>
            <a:prstGeom prst="wedgeRoundRectCallout">
              <a:avLst>
                <a:gd name="adj1" fmla="val -18527"/>
                <a:gd name="adj2" fmla="val 46875"/>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思源黑体 CN Medium" panose="020B0600000000000000" pitchFamily="34" charset="-122"/>
                  <a:ea typeface="思源黑体 CN Medium" panose="020B0600000000000000" pitchFamily="34" charset="-122"/>
                  <a:cs typeface="阿里巴巴普惠体 R" panose="00020600040101010101" charset="-122"/>
                </a:rPr>
                <a:t>办公资源</a:t>
              </a:r>
            </a:p>
          </p:txBody>
        </p:sp>
        <p:sp>
          <p:nvSpPr>
            <p:cNvPr id="10" name="等腰三角形 9"/>
            <p:cNvSpPr/>
            <p:nvPr/>
          </p:nvSpPr>
          <p:spPr>
            <a:xfrm rot="10800000">
              <a:off x="3838690" y="2410691"/>
              <a:ext cx="184150" cy="1587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Light" panose="020B0300000000000000" pitchFamily="34" charset="-122"/>
                <a:cs typeface="阿里巴巴普惠体 R" panose="00020600040101010101" charset="-122"/>
              </a:endParaRPr>
            </a:p>
          </p:txBody>
        </p:sp>
      </p:grpSp>
      <p:grpSp>
        <p:nvGrpSpPr>
          <p:cNvPr id="11" name="组合 10"/>
          <p:cNvGrpSpPr/>
          <p:nvPr/>
        </p:nvGrpSpPr>
        <p:grpSpPr>
          <a:xfrm>
            <a:off x="6879702" y="1371444"/>
            <a:ext cx="3959748" cy="5481305"/>
            <a:chOff x="6879702" y="1371444"/>
            <a:chExt cx="3959748" cy="5481305"/>
          </a:xfrm>
        </p:grpSpPr>
        <p:sp>
          <p:nvSpPr>
            <p:cNvPr id="12" name="矩形 11"/>
            <p:cNvSpPr/>
            <p:nvPr/>
          </p:nvSpPr>
          <p:spPr>
            <a:xfrm>
              <a:off x="7094357" y="1371444"/>
              <a:ext cx="3745093" cy="5481305"/>
            </a:xfrm>
            <a:prstGeom prst="rect">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Light" panose="020B0300000000000000" pitchFamily="34" charset="-122"/>
                <a:cs typeface="阿里巴巴普惠体 R" panose="00020600040101010101" charset="-122"/>
              </a:endParaRPr>
            </a:p>
          </p:txBody>
        </p:sp>
        <p:sp>
          <p:nvSpPr>
            <p:cNvPr id="13" name="矩形 12"/>
            <p:cNvSpPr/>
            <p:nvPr/>
          </p:nvSpPr>
          <p:spPr>
            <a:xfrm>
              <a:off x="6879702" y="1550116"/>
              <a:ext cx="3775869" cy="5302633"/>
            </a:xfrm>
            <a:prstGeom prst="rect">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Light" panose="020B0300000000000000" pitchFamily="34" charset="-122"/>
                <a:cs typeface="阿里巴巴普惠体 R" panose="00020600040101010101" charset="-122"/>
              </a:endParaRPr>
            </a:p>
          </p:txBody>
        </p:sp>
        <p:sp>
          <p:nvSpPr>
            <p:cNvPr id="14" name="矩形 13"/>
            <p:cNvSpPr/>
            <p:nvPr/>
          </p:nvSpPr>
          <p:spPr>
            <a:xfrm>
              <a:off x="7296034" y="2109700"/>
              <a:ext cx="1581266" cy="4557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i="1" dirty="0">
                  <a:latin typeface="思源黑体 CN Medium" panose="020B0600000000000000" pitchFamily="34" charset="-122"/>
                  <a:ea typeface="思源黑体 CN Medium" panose="020B0600000000000000" pitchFamily="34" charset="-122"/>
                  <a:cs typeface="阿里巴巴普惠体 R" panose="00020600040101010101" charset="-122"/>
                </a:rPr>
                <a:t>输入标题</a:t>
              </a:r>
            </a:p>
          </p:txBody>
        </p:sp>
        <p:sp>
          <p:nvSpPr>
            <p:cNvPr id="15" name="文本框 22"/>
            <p:cNvSpPr txBox="1"/>
            <p:nvPr/>
          </p:nvSpPr>
          <p:spPr>
            <a:xfrm>
              <a:off x="7296034" y="2817092"/>
              <a:ext cx="2698866" cy="144917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solidFill>
                    <a:schemeClr val="tx1">
                      <a:lumMod val="85000"/>
                      <a:lumOff val="15000"/>
                    </a:schemeClr>
                  </a:solidFill>
                  <a:ea typeface="思源黑体 CN Light" panose="020B0300000000000000" pitchFamily="34" charset="-122"/>
                  <a:cs typeface="阿里巴巴普惠体 R" panose="00020600040101010101" charset="-122"/>
                </a:rPr>
                <a:t>请在此输入您的文字内容或者粘贴复制的文本到此处，请在此输入您的文字内容请在此输入您的文字内容或者粘贴复制的文本到此处，请在此输入您的文字内容</a:t>
              </a:r>
            </a:p>
          </p:txBody>
        </p:sp>
        <p:sp>
          <p:nvSpPr>
            <p:cNvPr id="16" name="矩形 15"/>
            <p:cNvSpPr/>
            <p:nvPr/>
          </p:nvSpPr>
          <p:spPr>
            <a:xfrm>
              <a:off x="7296034" y="4385957"/>
              <a:ext cx="2698866" cy="923330"/>
            </a:xfrm>
            <a:prstGeom prst="rect">
              <a:avLst/>
            </a:prstGeom>
            <a:noFill/>
          </p:spPr>
          <p:txBody>
            <a:bodyPr wrap="square" rtlCol="0">
              <a:spAutoFit/>
            </a:bodyPr>
            <a:lstStyle/>
            <a:p>
              <a:pPr>
                <a:lnSpc>
                  <a:spcPct val="150000"/>
                </a:lnSpc>
              </a:pPr>
              <a:r>
                <a:rPr lang="zh-CN" altLang="en-US" sz="1200" dirty="0">
                  <a:solidFill>
                    <a:schemeClr val="tx1">
                      <a:lumMod val="85000"/>
                      <a:lumOff val="15000"/>
                    </a:schemeClr>
                  </a:solidFill>
                  <a:ea typeface="思源黑体 CN Light" panose="020B0300000000000000" pitchFamily="34" charset="-122"/>
                  <a:cs typeface="阿里巴巴普惠体 R" panose="00020600040101010101" charset="-122"/>
                </a:rPr>
                <a:t>请在此输入您的文字内容或者粘贴复制的文本到此处，请在此输入您的文字内容</a:t>
              </a:r>
            </a:p>
          </p:txBody>
        </p:sp>
        <p:sp>
          <p:nvSpPr>
            <p:cNvPr id="18" name="矩形 17"/>
            <p:cNvSpPr/>
            <p:nvPr/>
          </p:nvSpPr>
          <p:spPr>
            <a:xfrm>
              <a:off x="7296034" y="5547511"/>
              <a:ext cx="1492366" cy="1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Light" panose="020B0300000000000000" pitchFamily="34" charset="-122"/>
                <a:cs typeface="阿里巴巴普惠体 R" panose="0002060004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anim calcmode="lin" valueType="num">
                                      <p:cBhvr>
                                        <p:cTn id="16" dur="1000" fill="hold"/>
                                        <p:tgtEl>
                                          <p:spTgt spid="11"/>
                                        </p:tgtEl>
                                        <p:attrNameLst>
                                          <p:attrName>ppt_x</p:attrName>
                                        </p:attrNameLst>
                                      </p:cBhvr>
                                      <p:tavLst>
                                        <p:tav tm="0">
                                          <p:val>
                                            <p:strVal val="#ppt_x"/>
                                          </p:val>
                                        </p:tav>
                                        <p:tav tm="100000">
                                          <p:val>
                                            <p:strVal val="#ppt_x"/>
                                          </p:val>
                                        </p:tav>
                                      </p:tavLst>
                                    </p:anim>
                                    <p:anim calcmode="lin" valueType="num">
                                      <p:cBhvr>
                                        <p:cTn id="1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7" name="矩形 16"/>
          <p:cNvSpPr/>
          <p:nvPr/>
        </p:nvSpPr>
        <p:spPr>
          <a:xfrm>
            <a:off x="2741607" y="3282691"/>
            <a:ext cx="1074393" cy="702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19" name="矩形 18"/>
          <p:cNvSpPr/>
          <p:nvPr/>
        </p:nvSpPr>
        <p:spPr>
          <a:xfrm>
            <a:off x="5558804" y="3282691"/>
            <a:ext cx="1074393" cy="702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20" name="矩形 19"/>
          <p:cNvSpPr/>
          <p:nvPr/>
        </p:nvSpPr>
        <p:spPr>
          <a:xfrm>
            <a:off x="8376001" y="3282691"/>
            <a:ext cx="1074393" cy="702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grpSp>
        <p:nvGrpSpPr>
          <p:cNvPr id="21" name="组合 20"/>
          <p:cNvGrpSpPr/>
          <p:nvPr/>
        </p:nvGrpSpPr>
        <p:grpSpPr>
          <a:xfrm>
            <a:off x="6519277" y="1962912"/>
            <a:ext cx="1961635" cy="3504767"/>
            <a:chOff x="6519277" y="1962912"/>
            <a:chExt cx="1961635" cy="3504767"/>
          </a:xfrm>
        </p:grpSpPr>
        <p:sp>
          <p:nvSpPr>
            <p:cNvPr id="22" name="椭圆 21"/>
            <p:cNvSpPr/>
            <p:nvPr/>
          </p:nvSpPr>
          <p:spPr>
            <a:xfrm>
              <a:off x="6788846" y="2637156"/>
              <a:ext cx="1431505" cy="1431505"/>
            </a:xfrm>
            <a:prstGeom prst="ellipse">
              <a:avLst/>
            </a:prstGeom>
            <a:solidFill>
              <a:srgbClr val="FFC000"/>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dist"/>
              <a:endParaRPr lang="zh-CN" altLang="en-US" sz="54700" dirty="0">
                <a:solidFill>
                  <a:schemeClr val="bg1"/>
                </a:solidFill>
                <a:latin typeface="思源黑体 CN Bold" panose="020B0800000000000000" pitchFamily="34" charset="-122"/>
                <a:ea typeface="思源黑体 CN Bold" panose="020B0800000000000000" pitchFamily="34" charset="-122"/>
                <a:cs typeface="阿里巴巴普惠体 R" panose="00020600040101010101" charset="-122"/>
              </a:endParaRPr>
            </a:p>
          </p:txBody>
        </p:sp>
        <p:sp>
          <p:nvSpPr>
            <p:cNvPr id="23" name="等腰三角形 22"/>
            <p:cNvSpPr/>
            <p:nvPr/>
          </p:nvSpPr>
          <p:spPr>
            <a:xfrm rot="10800000">
              <a:off x="7414619" y="3824308"/>
              <a:ext cx="179958" cy="15513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25" name="文本框 1"/>
            <p:cNvSpPr txBox="1"/>
            <p:nvPr/>
          </p:nvSpPr>
          <p:spPr>
            <a:xfrm>
              <a:off x="6624189" y="1962912"/>
              <a:ext cx="1751812" cy="461665"/>
            </a:xfrm>
            <a:prstGeom prst="rect">
              <a:avLst/>
            </a:prstGeom>
            <a:noFill/>
          </p:spPr>
          <p:txBody>
            <a:bodyPr wrap="square" rtlCol="0">
              <a:spAutoFit/>
            </a:bodyPr>
            <a:lstStyle>
              <a:defPPr>
                <a:defRPr lang="zh-CN"/>
              </a:defPPr>
              <a:lvl1pPr algn="ctr">
                <a:defRPr sz="2400" i="1">
                  <a:solidFill>
                    <a:schemeClr val="tx1">
                      <a:lumMod val="85000"/>
                      <a:lumOff val="15000"/>
                    </a:schemeClr>
                  </a:solidFill>
                  <a:latin typeface="思源黑体 CN Medium" panose="020B0600000000000000" pitchFamily="34" charset="-122"/>
                  <a:ea typeface="思源黑体 CN Medium" panose="020B0600000000000000" pitchFamily="34" charset="-122"/>
                </a:defRPr>
              </a:lvl1pPr>
            </a:lstStyle>
            <a:p>
              <a:r>
                <a:rPr lang="zh-CN" altLang="en-US" dirty="0">
                  <a:solidFill>
                    <a:schemeClr val="bg1"/>
                  </a:solidFill>
                  <a:cs typeface="阿里巴巴普惠体 R" panose="00020600040101010101" charset="-122"/>
                </a:rPr>
                <a:t>输入标题</a:t>
              </a:r>
            </a:p>
          </p:txBody>
        </p:sp>
        <p:sp>
          <p:nvSpPr>
            <p:cNvPr id="26" name="文本框 2"/>
            <p:cNvSpPr txBox="1"/>
            <p:nvPr/>
          </p:nvSpPr>
          <p:spPr>
            <a:xfrm>
              <a:off x="6519277" y="4295499"/>
              <a:ext cx="1961635" cy="1172180"/>
            </a:xfrm>
            <a:prstGeom prst="rect">
              <a:avLst/>
            </a:prstGeom>
            <a:noFill/>
          </p:spPr>
          <p:txBody>
            <a:bodyPr wrap="square" rtlCol="0">
              <a:spAutoFit/>
            </a:bodyPr>
            <a:lstStyle>
              <a:defPPr>
                <a:defRPr lang="zh-CN"/>
              </a:defPPr>
              <a:lvl1pPr algn="ctr">
                <a:lnSpc>
                  <a:spcPct val="150000"/>
                </a:lnSpc>
                <a:defRPr sz="1200">
                  <a:solidFill>
                    <a:schemeClr val="tx1">
                      <a:lumMod val="85000"/>
                      <a:lumOff val="15000"/>
                    </a:schemeClr>
                  </a:solidFill>
                </a:defRPr>
              </a:lvl1pPr>
            </a:lstStyle>
            <a:p>
              <a:r>
                <a:rPr lang="zh-CN" altLang="en-US"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sp>
          <p:nvSpPr>
            <p:cNvPr id="27" name="binoculars-tool_63502"/>
            <p:cNvSpPr>
              <a:spLocks noChangeAspect="1"/>
            </p:cNvSpPr>
            <p:nvPr/>
          </p:nvSpPr>
          <p:spPr bwMode="auto">
            <a:xfrm>
              <a:off x="7248182" y="3162058"/>
              <a:ext cx="503824" cy="28270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9050" h="341748">
                  <a:moveTo>
                    <a:pt x="304014" y="129487"/>
                  </a:moveTo>
                  <a:cubicBezTo>
                    <a:pt x="305283" y="129487"/>
                    <a:pt x="319819" y="129751"/>
                    <a:pt x="336364" y="133975"/>
                  </a:cubicBezTo>
                  <a:cubicBezTo>
                    <a:pt x="344346" y="136035"/>
                    <a:pt x="353860" y="139256"/>
                    <a:pt x="362001" y="144219"/>
                  </a:cubicBezTo>
                  <a:cubicBezTo>
                    <a:pt x="358142" y="150555"/>
                    <a:pt x="354759" y="157103"/>
                    <a:pt x="351852" y="163914"/>
                  </a:cubicBezTo>
                  <a:cubicBezTo>
                    <a:pt x="348574" y="171887"/>
                    <a:pt x="345879" y="180019"/>
                    <a:pt x="343976" y="188361"/>
                  </a:cubicBezTo>
                  <a:cubicBezTo>
                    <a:pt x="333034" y="194539"/>
                    <a:pt x="319185" y="198288"/>
                    <a:pt x="304067" y="198288"/>
                  </a:cubicBezTo>
                  <a:cubicBezTo>
                    <a:pt x="289583" y="198288"/>
                    <a:pt x="276157" y="194803"/>
                    <a:pt x="265374" y="188995"/>
                  </a:cubicBezTo>
                  <a:cubicBezTo>
                    <a:pt x="263418" y="180177"/>
                    <a:pt x="260669" y="171518"/>
                    <a:pt x="257022" y="163069"/>
                  </a:cubicBezTo>
                  <a:cubicBezTo>
                    <a:pt x="254168" y="156311"/>
                    <a:pt x="250785" y="149763"/>
                    <a:pt x="246979" y="143585"/>
                  </a:cubicBezTo>
                  <a:cubicBezTo>
                    <a:pt x="254961" y="138992"/>
                    <a:pt x="263999" y="135982"/>
                    <a:pt x="271664" y="133975"/>
                  </a:cubicBezTo>
                  <a:cubicBezTo>
                    <a:pt x="288209" y="129751"/>
                    <a:pt x="302745" y="129487"/>
                    <a:pt x="304014" y="129487"/>
                  </a:cubicBezTo>
                  <a:close/>
                  <a:moveTo>
                    <a:pt x="463922" y="104130"/>
                  </a:moveTo>
                  <a:cubicBezTo>
                    <a:pt x="481270" y="100485"/>
                    <a:pt x="500363" y="100802"/>
                    <a:pt x="517658" y="105027"/>
                  </a:cubicBezTo>
                  <a:cubicBezTo>
                    <a:pt x="570124" y="117914"/>
                    <a:pt x="609050" y="165238"/>
                    <a:pt x="609050" y="221645"/>
                  </a:cubicBezTo>
                  <a:cubicBezTo>
                    <a:pt x="609050" y="287929"/>
                    <a:pt x="555156" y="341748"/>
                    <a:pt x="488780" y="341748"/>
                  </a:cubicBezTo>
                  <a:cubicBezTo>
                    <a:pt x="422457" y="341748"/>
                    <a:pt x="368563" y="287982"/>
                    <a:pt x="368563" y="221645"/>
                  </a:cubicBezTo>
                  <a:cubicBezTo>
                    <a:pt x="368563" y="201575"/>
                    <a:pt x="373482" y="182720"/>
                    <a:pt x="382156" y="166083"/>
                  </a:cubicBezTo>
                  <a:cubicBezTo>
                    <a:pt x="386810" y="157157"/>
                    <a:pt x="392734" y="148653"/>
                    <a:pt x="399503" y="141153"/>
                  </a:cubicBezTo>
                  <a:cubicBezTo>
                    <a:pt x="416216" y="122721"/>
                    <a:pt x="438588" y="109464"/>
                    <a:pt x="463922" y="104130"/>
                  </a:cubicBezTo>
                  <a:close/>
                  <a:moveTo>
                    <a:pt x="139161" y="102278"/>
                  </a:moveTo>
                  <a:cubicBezTo>
                    <a:pt x="166771" y="106608"/>
                    <a:pt x="191313" y="120390"/>
                    <a:pt x="209297" y="140192"/>
                  </a:cubicBezTo>
                  <a:cubicBezTo>
                    <a:pt x="216067" y="147637"/>
                    <a:pt x="222150" y="156350"/>
                    <a:pt x="226752" y="165010"/>
                  </a:cubicBezTo>
                  <a:cubicBezTo>
                    <a:pt x="235532" y="181696"/>
                    <a:pt x="240557" y="200706"/>
                    <a:pt x="240557" y="220877"/>
                  </a:cubicBezTo>
                  <a:cubicBezTo>
                    <a:pt x="240557" y="287094"/>
                    <a:pt x="186765" y="340901"/>
                    <a:pt x="120331" y="340901"/>
                  </a:cubicBezTo>
                  <a:cubicBezTo>
                    <a:pt x="53898" y="340901"/>
                    <a:pt x="53" y="287199"/>
                    <a:pt x="0" y="220877"/>
                  </a:cubicBezTo>
                  <a:cubicBezTo>
                    <a:pt x="0" y="165802"/>
                    <a:pt x="37183" y="119387"/>
                    <a:pt x="87802" y="105236"/>
                  </a:cubicBezTo>
                  <a:cubicBezTo>
                    <a:pt x="104146" y="100694"/>
                    <a:pt x="122288" y="99638"/>
                    <a:pt x="139161" y="102278"/>
                  </a:cubicBezTo>
                  <a:close/>
                  <a:moveTo>
                    <a:pt x="211064" y="58640"/>
                  </a:moveTo>
                  <a:lnTo>
                    <a:pt x="394776" y="58640"/>
                  </a:lnTo>
                  <a:cubicBezTo>
                    <a:pt x="414877" y="58640"/>
                    <a:pt x="434714" y="63181"/>
                    <a:pt x="452752" y="72000"/>
                  </a:cubicBezTo>
                  <a:lnTo>
                    <a:pt x="460792" y="75960"/>
                  </a:lnTo>
                  <a:cubicBezTo>
                    <a:pt x="450636" y="77914"/>
                    <a:pt x="440691" y="80871"/>
                    <a:pt x="431011" y="84937"/>
                  </a:cubicBezTo>
                  <a:cubicBezTo>
                    <a:pt x="413343" y="92435"/>
                    <a:pt x="397474" y="103102"/>
                    <a:pt x="383827" y="116726"/>
                  </a:cubicBezTo>
                  <a:cubicBezTo>
                    <a:pt x="382240" y="118310"/>
                    <a:pt x="380653" y="119947"/>
                    <a:pt x="379172" y="121584"/>
                  </a:cubicBezTo>
                  <a:cubicBezTo>
                    <a:pt x="347856" y="101307"/>
                    <a:pt x="304163" y="101307"/>
                    <a:pt x="304163" y="101307"/>
                  </a:cubicBezTo>
                  <a:cubicBezTo>
                    <a:pt x="304163" y="101307"/>
                    <a:pt x="261316" y="101360"/>
                    <a:pt x="230107" y="121003"/>
                  </a:cubicBezTo>
                  <a:cubicBezTo>
                    <a:pt x="228520" y="119314"/>
                    <a:pt x="226933" y="117624"/>
                    <a:pt x="225293" y="115987"/>
                  </a:cubicBezTo>
                  <a:cubicBezTo>
                    <a:pt x="211698" y="102416"/>
                    <a:pt x="195723" y="91696"/>
                    <a:pt x="178108" y="84198"/>
                  </a:cubicBezTo>
                  <a:cubicBezTo>
                    <a:pt x="168111" y="79973"/>
                    <a:pt x="157743" y="76858"/>
                    <a:pt x="147058" y="74957"/>
                  </a:cubicBezTo>
                  <a:lnTo>
                    <a:pt x="153405" y="71841"/>
                  </a:lnTo>
                  <a:cubicBezTo>
                    <a:pt x="171391" y="63128"/>
                    <a:pt x="191068" y="58640"/>
                    <a:pt x="211064" y="58640"/>
                  </a:cubicBezTo>
                  <a:close/>
                  <a:moveTo>
                    <a:pt x="260457" y="0"/>
                  </a:moveTo>
                  <a:lnTo>
                    <a:pt x="348575" y="0"/>
                  </a:lnTo>
                  <a:cubicBezTo>
                    <a:pt x="356293" y="0"/>
                    <a:pt x="362636" y="6332"/>
                    <a:pt x="362636" y="14090"/>
                  </a:cubicBezTo>
                  <a:lnTo>
                    <a:pt x="362636" y="30555"/>
                  </a:lnTo>
                  <a:lnTo>
                    <a:pt x="246344" y="30555"/>
                  </a:lnTo>
                  <a:lnTo>
                    <a:pt x="246344" y="14090"/>
                  </a:lnTo>
                  <a:cubicBezTo>
                    <a:pt x="246344" y="6332"/>
                    <a:pt x="252687" y="0"/>
                    <a:pt x="260457" y="0"/>
                  </a:cubicBezTo>
                  <a:close/>
                </a:path>
              </a:pathLst>
            </a:custGeom>
            <a:solidFill>
              <a:schemeClr val="bg1"/>
            </a:solidFill>
            <a:ln>
              <a:noFill/>
            </a:ln>
          </p:spPr>
        </p:sp>
      </p:grpSp>
      <p:grpSp>
        <p:nvGrpSpPr>
          <p:cNvPr id="28" name="组合 27"/>
          <p:cNvGrpSpPr/>
          <p:nvPr/>
        </p:nvGrpSpPr>
        <p:grpSpPr>
          <a:xfrm>
            <a:off x="3711088" y="1962912"/>
            <a:ext cx="1961635" cy="3504767"/>
            <a:chOff x="3711088" y="1962912"/>
            <a:chExt cx="1961635" cy="3504767"/>
          </a:xfrm>
        </p:grpSpPr>
        <p:sp>
          <p:nvSpPr>
            <p:cNvPr id="29" name="椭圆 28"/>
            <p:cNvSpPr/>
            <p:nvPr/>
          </p:nvSpPr>
          <p:spPr>
            <a:xfrm>
              <a:off x="3971650" y="2637156"/>
              <a:ext cx="1431505" cy="1431505"/>
            </a:xfrm>
            <a:prstGeom prst="ellipse">
              <a:avLst/>
            </a:prstGeom>
            <a:solidFill>
              <a:srgbClr val="FFC000"/>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dist"/>
              <a:endParaRPr lang="zh-CN" altLang="en-US" sz="54700" dirty="0">
                <a:solidFill>
                  <a:schemeClr val="bg1"/>
                </a:solidFill>
                <a:latin typeface="思源黑体 CN Bold" panose="020B0800000000000000" pitchFamily="34" charset="-122"/>
                <a:ea typeface="思源黑体 CN Bold" panose="020B0800000000000000" pitchFamily="34" charset="-122"/>
                <a:cs typeface="阿里巴巴普惠体 R" panose="00020600040101010101" charset="-122"/>
              </a:endParaRPr>
            </a:p>
          </p:txBody>
        </p:sp>
        <p:sp>
          <p:nvSpPr>
            <p:cNvPr id="30" name="等腰三角形 29"/>
            <p:cNvSpPr/>
            <p:nvPr/>
          </p:nvSpPr>
          <p:spPr>
            <a:xfrm rot="10800000">
              <a:off x="4597423" y="3824308"/>
              <a:ext cx="179958" cy="15513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31" name="文本框 1"/>
            <p:cNvSpPr txBox="1"/>
            <p:nvPr/>
          </p:nvSpPr>
          <p:spPr>
            <a:xfrm>
              <a:off x="3816000" y="1962912"/>
              <a:ext cx="1751812" cy="461665"/>
            </a:xfrm>
            <a:prstGeom prst="rect">
              <a:avLst/>
            </a:prstGeom>
            <a:noFill/>
          </p:spPr>
          <p:txBody>
            <a:bodyPr wrap="square" rtlCol="0">
              <a:spAutoFit/>
            </a:bodyPr>
            <a:lstStyle>
              <a:defPPr>
                <a:defRPr lang="zh-CN"/>
              </a:defPPr>
              <a:lvl1pPr algn="ctr">
                <a:defRPr sz="2400" i="1">
                  <a:solidFill>
                    <a:schemeClr val="tx1">
                      <a:lumMod val="85000"/>
                      <a:lumOff val="15000"/>
                    </a:schemeClr>
                  </a:solidFill>
                  <a:latin typeface="思源黑体 CN Medium" panose="020B0600000000000000" pitchFamily="34" charset="-122"/>
                  <a:ea typeface="思源黑体 CN Medium" panose="020B0600000000000000" pitchFamily="34" charset="-122"/>
                </a:defRPr>
              </a:lvl1pPr>
            </a:lstStyle>
            <a:p>
              <a:r>
                <a:rPr lang="zh-CN" altLang="en-US" dirty="0">
                  <a:solidFill>
                    <a:schemeClr val="bg1"/>
                  </a:solidFill>
                  <a:cs typeface="阿里巴巴普惠体 R" panose="00020600040101010101" charset="-122"/>
                </a:rPr>
                <a:t>输入标题</a:t>
              </a:r>
            </a:p>
          </p:txBody>
        </p:sp>
        <p:sp>
          <p:nvSpPr>
            <p:cNvPr id="32" name="文本框 2"/>
            <p:cNvSpPr txBox="1"/>
            <p:nvPr/>
          </p:nvSpPr>
          <p:spPr>
            <a:xfrm>
              <a:off x="3711088" y="4295499"/>
              <a:ext cx="1961635" cy="1172180"/>
            </a:xfrm>
            <a:prstGeom prst="rect">
              <a:avLst/>
            </a:prstGeom>
            <a:noFill/>
          </p:spPr>
          <p:txBody>
            <a:bodyPr wrap="square" rtlCol="0">
              <a:spAutoFit/>
            </a:bodyPr>
            <a:lstStyle>
              <a:defPPr>
                <a:defRPr lang="zh-CN"/>
              </a:defPPr>
              <a:lvl1pPr algn="ctr">
                <a:lnSpc>
                  <a:spcPct val="150000"/>
                </a:lnSpc>
                <a:defRPr sz="1200">
                  <a:solidFill>
                    <a:schemeClr val="tx1">
                      <a:lumMod val="85000"/>
                      <a:lumOff val="15000"/>
                    </a:schemeClr>
                  </a:solidFill>
                </a:defRPr>
              </a:lvl1pPr>
            </a:lstStyle>
            <a:p>
              <a:r>
                <a:rPr lang="zh-CN" altLang="en-US"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sp>
          <p:nvSpPr>
            <p:cNvPr id="33" name="7z-file-format-symbol_29142"/>
            <p:cNvSpPr>
              <a:spLocks noChangeAspect="1"/>
            </p:cNvSpPr>
            <p:nvPr/>
          </p:nvSpPr>
          <p:spPr bwMode="auto">
            <a:xfrm>
              <a:off x="4437351" y="3055246"/>
              <a:ext cx="485272" cy="503824"/>
            </a:xfrm>
            <a:custGeom>
              <a:avLst/>
              <a:gdLst>
                <a:gd name="T0" fmla="*/ 4668 w 7548"/>
                <a:gd name="T1" fmla="*/ 7172 h 7848"/>
                <a:gd name="T2" fmla="*/ 7548 w 7548"/>
                <a:gd name="T3" fmla="*/ 6668 h 7848"/>
                <a:gd name="T4" fmla="*/ 7044 w 7548"/>
                <a:gd name="T5" fmla="*/ 656 h 7848"/>
                <a:gd name="T6" fmla="*/ 4637 w 7548"/>
                <a:gd name="T7" fmla="*/ 658 h 7848"/>
                <a:gd name="T8" fmla="*/ 0 w 7548"/>
                <a:gd name="T9" fmla="*/ 619 h 7848"/>
                <a:gd name="T10" fmla="*/ 4637 w 7548"/>
                <a:gd name="T11" fmla="*/ 7848 h 7848"/>
                <a:gd name="T12" fmla="*/ 4668 w 7548"/>
                <a:gd name="T13" fmla="*/ 944 h 7848"/>
                <a:gd name="T14" fmla="*/ 7260 w 7548"/>
                <a:gd name="T15" fmla="*/ 1160 h 7848"/>
                <a:gd name="T16" fmla="*/ 7044 w 7548"/>
                <a:gd name="T17" fmla="*/ 6884 h 7848"/>
                <a:gd name="T18" fmla="*/ 4637 w 7548"/>
                <a:gd name="T19" fmla="*/ 6881 h 7848"/>
                <a:gd name="T20" fmla="*/ 6083 w 7548"/>
                <a:gd name="T21" fmla="*/ 5067 h 7848"/>
                <a:gd name="T22" fmla="*/ 7131 w 7548"/>
                <a:gd name="T23" fmla="*/ 4806 h 7848"/>
                <a:gd name="T24" fmla="*/ 6545 w 7548"/>
                <a:gd name="T25" fmla="*/ 4450 h 7848"/>
                <a:gd name="T26" fmla="*/ 6777 w 7548"/>
                <a:gd name="T27" fmla="*/ 4310 h 7848"/>
                <a:gd name="T28" fmla="*/ 6545 w 7548"/>
                <a:gd name="T29" fmla="*/ 4206 h 7848"/>
                <a:gd name="T30" fmla="*/ 6777 w 7548"/>
                <a:gd name="T31" fmla="*/ 4084 h 7848"/>
                <a:gd name="T32" fmla="*/ 6545 w 7548"/>
                <a:gd name="T33" fmla="*/ 3980 h 7848"/>
                <a:gd name="T34" fmla="*/ 6777 w 7548"/>
                <a:gd name="T35" fmla="*/ 3862 h 7848"/>
                <a:gd name="T36" fmla="*/ 6545 w 7548"/>
                <a:gd name="T37" fmla="*/ 3758 h 7848"/>
                <a:gd name="T38" fmla="*/ 7131 w 7548"/>
                <a:gd name="T39" fmla="*/ 3666 h 7848"/>
                <a:gd name="T40" fmla="*/ 6083 w 7548"/>
                <a:gd name="T41" fmla="*/ 3311 h 7848"/>
                <a:gd name="T42" fmla="*/ 6438 w 7548"/>
                <a:gd name="T43" fmla="*/ 3666 h 7848"/>
                <a:gd name="T44" fmla="*/ 6438 w 7548"/>
                <a:gd name="T45" fmla="*/ 3862 h 7848"/>
                <a:gd name="T46" fmla="*/ 6438 w 7548"/>
                <a:gd name="T47" fmla="*/ 4084 h 7848"/>
                <a:gd name="T48" fmla="*/ 6438 w 7548"/>
                <a:gd name="T49" fmla="*/ 4310 h 7848"/>
                <a:gd name="T50" fmla="*/ 6083 w 7548"/>
                <a:gd name="T51" fmla="*/ 4450 h 7848"/>
                <a:gd name="T52" fmla="*/ 4637 w 7548"/>
                <a:gd name="T53" fmla="*/ 4790 h 7848"/>
                <a:gd name="T54" fmla="*/ 5814 w 7548"/>
                <a:gd name="T55" fmla="*/ 4663 h 7848"/>
                <a:gd name="T56" fmla="*/ 4637 w 7548"/>
                <a:gd name="T57" fmla="*/ 3454 h 7848"/>
                <a:gd name="T58" fmla="*/ 6083 w 7548"/>
                <a:gd name="T59" fmla="*/ 3311 h 7848"/>
                <a:gd name="T60" fmla="*/ 4637 w 7548"/>
                <a:gd name="T61" fmla="*/ 3033 h 7848"/>
                <a:gd name="T62" fmla="*/ 4668 w 7548"/>
                <a:gd name="T63" fmla="*/ 944 h 7848"/>
                <a:gd name="T64" fmla="*/ 1427 w 7548"/>
                <a:gd name="T65" fmla="*/ 4744 h 7848"/>
                <a:gd name="T66" fmla="*/ 1683 w 7548"/>
                <a:gd name="T67" fmla="*/ 3420 h 7848"/>
                <a:gd name="T68" fmla="*/ 985 w 7548"/>
                <a:gd name="T69" fmla="*/ 3429 h 7848"/>
                <a:gd name="T70" fmla="*/ 2081 w 7548"/>
                <a:gd name="T71" fmla="*/ 3082 h 7848"/>
                <a:gd name="T72" fmla="*/ 3657 w 7548"/>
                <a:gd name="T73" fmla="*/ 4847 h 7848"/>
                <a:gd name="T74" fmla="*/ 2255 w 7548"/>
                <a:gd name="T75" fmla="*/ 4572 h 7848"/>
                <a:gd name="T76" fmla="*/ 3092 w 7548"/>
                <a:gd name="T77" fmla="*/ 3357 h 7848"/>
                <a:gd name="T78" fmla="*/ 2331 w 7548"/>
                <a:gd name="T79" fmla="*/ 3049 h 7848"/>
                <a:gd name="T80" fmla="*/ 3643 w 7548"/>
                <a:gd name="T81" fmla="*/ 3242 h 7848"/>
                <a:gd name="T82" fmla="*/ 2782 w 7548"/>
                <a:gd name="T83" fmla="*/ 4475 h 7848"/>
                <a:gd name="T84" fmla="*/ 3657 w 7548"/>
                <a:gd name="T85" fmla="*/ 4847 h 7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548" h="7848">
                  <a:moveTo>
                    <a:pt x="4637" y="7170"/>
                  </a:moveTo>
                  <a:cubicBezTo>
                    <a:pt x="4647" y="7171"/>
                    <a:pt x="4658" y="7172"/>
                    <a:pt x="4668" y="7172"/>
                  </a:cubicBezTo>
                  <a:lnTo>
                    <a:pt x="7044" y="7172"/>
                  </a:lnTo>
                  <a:cubicBezTo>
                    <a:pt x="7322" y="7172"/>
                    <a:pt x="7548" y="6946"/>
                    <a:pt x="7548" y="6668"/>
                  </a:cubicBezTo>
                  <a:lnTo>
                    <a:pt x="7548" y="1160"/>
                  </a:lnTo>
                  <a:cubicBezTo>
                    <a:pt x="7548" y="882"/>
                    <a:pt x="7322" y="656"/>
                    <a:pt x="7044" y="656"/>
                  </a:cubicBezTo>
                  <a:lnTo>
                    <a:pt x="4668" y="656"/>
                  </a:lnTo>
                  <a:cubicBezTo>
                    <a:pt x="4658" y="656"/>
                    <a:pt x="4647" y="657"/>
                    <a:pt x="4637" y="658"/>
                  </a:cubicBezTo>
                  <a:lnTo>
                    <a:pt x="4637" y="0"/>
                  </a:lnTo>
                  <a:lnTo>
                    <a:pt x="0" y="619"/>
                  </a:lnTo>
                  <a:lnTo>
                    <a:pt x="0" y="7213"/>
                  </a:lnTo>
                  <a:lnTo>
                    <a:pt x="4637" y="7848"/>
                  </a:lnTo>
                  <a:lnTo>
                    <a:pt x="4637" y="7170"/>
                  </a:lnTo>
                  <a:close/>
                  <a:moveTo>
                    <a:pt x="4668" y="944"/>
                  </a:moveTo>
                  <a:lnTo>
                    <a:pt x="7044" y="944"/>
                  </a:lnTo>
                  <a:cubicBezTo>
                    <a:pt x="7163" y="944"/>
                    <a:pt x="7260" y="1041"/>
                    <a:pt x="7260" y="1160"/>
                  </a:cubicBezTo>
                  <a:lnTo>
                    <a:pt x="7260" y="6668"/>
                  </a:lnTo>
                  <a:cubicBezTo>
                    <a:pt x="7260" y="6787"/>
                    <a:pt x="7163" y="6884"/>
                    <a:pt x="7044" y="6884"/>
                  </a:cubicBezTo>
                  <a:lnTo>
                    <a:pt x="4668" y="6884"/>
                  </a:lnTo>
                  <a:cubicBezTo>
                    <a:pt x="4658" y="6884"/>
                    <a:pt x="4647" y="6882"/>
                    <a:pt x="4637" y="6881"/>
                  </a:cubicBezTo>
                  <a:lnTo>
                    <a:pt x="4637" y="5067"/>
                  </a:lnTo>
                  <a:lnTo>
                    <a:pt x="6083" y="5067"/>
                  </a:lnTo>
                  <a:lnTo>
                    <a:pt x="6083" y="4806"/>
                  </a:lnTo>
                  <a:lnTo>
                    <a:pt x="7131" y="4806"/>
                  </a:lnTo>
                  <a:lnTo>
                    <a:pt x="7131" y="4450"/>
                  </a:lnTo>
                  <a:lnTo>
                    <a:pt x="6545" y="4450"/>
                  </a:lnTo>
                  <a:lnTo>
                    <a:pt x="6545" y="4310"/>
                  </a:lnTo>
                  <a:lnTo>
                    <a:pt x="6777" y="4310"/>
                  </a:lnTo>
                  <a:lnTo>
                    <a:pt x="6777" y="4206"/>
                  </a:lnTo>
                  <a:lnTo>
                    <a:pt x="6545" y="4206"/>
                  </a:lnTo>
                  <a:lnTo>
                    <a:pt x="6545" y="4084"/>
                  </a:lnTo>
                  <a:lnTo>
                    <a:pt x="6777" y="4084"/>
                  </a:lnTo>
                  <a:lnTo>
                    <a:pt x="6777" y="3980"/>
                  </a:lnTo>
                  <a:lnTo>
                    <a:pt x="6545" y="3980"/>
                  </a:lnTo>
                  <a:lnTo>
                    <a:pt x="6545" y="3862"/>
                  </a:lnTo>
                  <a:lnTo>
                    <a:pt x="6777" y="3862"/>
                  </a:lnTo>
                  <a:lnTo>
                    <a:pt x="6777" y="3758"/>
                  </a:lnTo>
                  <a:lnTo>
                    <a:pt x="6545" y="3758"/>
                  </a:lnTo>
                  <a:lnTo>
                    <a:pt x="6545" y="3666"/>
                  </a:lnTo>
                  <a:lnTo>
                    <a:pt x="7131" y="3666"/>
                  </a:lnTo>
                  <a:lnTo>
                    <a:pt x="7131" y="3311"/>
                  </a:lnTo>
                  <a:lnTo>
                    <a:pt x="6083" y="3311"/>
                  </a:lnTo>
                  <a:lnTo>
                    <a:pt x="6083" y="3666"/>
                  </a:lnTo>
                  <a:lnTo>
                    <a:pt x="6438" y="3666"/>
                  </a:lnTo>
                  <a:lnTo>
                    <a:pt x="6438" y="3758"/>
                  </a:lnTo>
                  <a:lnTo>
                    <a:pt x="6438" y="3862"/>
                  </a:lnTo>
                  <a:lnTo>
                    <a:pt x="6438" y="3980"/>
                  </a:lnTo>
                  <a:lnTo>
                    <a:pt x="6438" y="4084"/>
                  </a:lnTo>
                  <a:lnTo>
                    <a:pt x="6438" y="4206"/>
                  </a:lnTo>
                  <a:lnTo>
                    <a:pt x="6438" y="4310"/>
                  </a:lnTo>
                  <a:lnTo>
                    <a:pt x="6438" y="4450"/>
                  </a:lnTo>
                  <a:lnTo>
                    <a:pt x="6083" y="4450"/>
                  </a:lnTo>
                  <a:lnTo>
                    <a:pt x="6083" y="4790"/>
                  </a:lnTo>
                  <a:lnTo>
                    <a:pt x="4637" y="4790"/>
                  </a:lnTo>
                  <a:lnTo>
                    <a:pt x="4637" y="4663"/>
                  </a:lnTo>
                  <a:lnTo>
                    <a:pt x="5814" y="4663"/>
                  </a:lnTo>
                  <a:lnTo>
                    <a:pt x="5814" y="3454"/>
                  </a:lnTo>
                  <a:lnTo>
                    <a:pt x="4637" y="3454"/>
                  </a:lnTo>
                  <a:lnTo>
                    <a:pt x="4637" y="3311"/>
                  </a:lnTo>
                  <a:lnTo>
                    <a:pt x="6083" y="3311"/>
                  </a:lnTo>
                  <a:lnTo>
                    <a:pt x="6083" y="3033"/>
                  </a:lnTo>
                  <a:lnTo>
                    <a:pt x="4637" y="3033"/>
                  </a:lnTo>
                  <a:lnTo>
                    <a:pt x="4637" y="947"/>
                  </a:lnTo>
                  <a:cubicBezTo>
                    <a:pt x="4647" y="946"/>
                    <a:pt x="4658" y="944"/>
                    <a:pt x="4668" y="944"/>
                  </a:cubicBezTo>
                  <a:close/>
                  <a:moveTo>
                    <a:pt x="2081" y="3332"/>
                  </a:moveTo>
                  <a:lnTo>
                    <a:pt x="1427" y="4744"/>
                  </a:lnTo>
                  <a:lnTo>
                    <a:pt x="1053" y="4727"/>
                  </a:lnTo>
                  <a:lnTo>
                    <a:pt x="1683" y="3420"/>
                  </a:lnTo>
                  <a:lnTo>
                    <a:pt x="1683" y="3415"/>
                  </a:lnTo>
                  <a:lnTo>
                    <a:pt x="985" y="3429"/>
                  </a:lnTo>
                  <a:lnTo>
                    <a:pt x="985" y="3121"/>
                  </a:lnTo>
                  <a:lnTo>
                    <a:pt x="2081" y="3082"/>
                  </a:lnTo>
                  <a:lnTo>
                    <a:pt x="2081" y="3332"/>
                  </a:lnTo>
                  <a:close/>
                  <a:moveTo>
                    <a:pt x="3657" y="4847"/>
                  </a:moveTo>
                  <a:lnTo>
                    <a:pt x="2255" y="4782"/>
                  </a:lnTo>
                  <a:lnTo>
                    <a:pt x="2255" y="4572"/>
                  </a:lnTo>
                  <a:lnTo>
                    <a:pt x="3092" y="3368"/>
                  </a:lnTo>
                  <a:lnTo>
                    <a:pt x="3092" y="3357"/>
                  </a:lnTo>
                  <a:lnTo>
                    <a:pt x="2331" y="3373"/>
                  </a:lnTo>
                  <a:lnTo>
                    <a:pt x="2331" y="3049"/>
                  </a:lnTo>
                  <a:lnTo>
                    <a:pt x="3643" y="3001"/>
                  </a:lnTo>
                  <a:lnTo>
                    <a:pt x="3643" y="3242"/>
                  </a:lnTo>
                  <a:lnTo>
                    <a:pt x="2782" y="4464"/>
                  </a:lnTo>
                  <a:lnTo>
                    <a:pt x="2782" y="4475"/>
                  </a:lnTo>
                  <a:lnTo>
                    <a:pt x="3657" y="4502"/>
                  </a:lnTo>
                  <a:lnTo>
                    <a:pt x="3657" y="4847"/>
                  </a:lnTo>
                  <a:lnTo>
                    <a:pt x="3657" y="4847"/>
                  </a:lnTo>
                  <a:close/>
                </a:path>
              </a:pathLst>
            </a:custGeom>
            <a:solidFill>
              <a:schemeClr val="bg1"/>
            </a:solidFill>
            <a:ln>
              <a:noFill/>
            </a:ln>
          </p:spPr>
        </p:sp>
      </p:grpSp>
      <p:grpSp>
        <p:nvGrpSpPr>
          <p:cNvPr id="34" name="组合 33"/>
          <p:cNvGrpSpPr/>
          <p:nvPr/>
        </p:nvGrpSpPr>
        <p:grpSpPr>
          <a:xfrm>
            <a:off x="9347143" y="1962912"/>
            <a:ext cx="1961635" cy="3504767"/>
            <a:chOff x="9347143" y="1962912"/>
            <a:chExt cx="1961635" cy="3504767"/>
          </a:xfrm>
        </p:grpSpPr>
        <p:sp>
          <p:nvSpPr>
            <p:cNvPr id="35" name="椭圆 34"/>
            <p:cNvSpPr/>
            <p:nvPr/>
          </p:nvSpPr>
          <p:spPr>
            <a:xfrm>
              <a:off x="9606043" y="2637156"/>
              <a:ext cx="1431505" cy="1431505"/>
            </a:xfrm>
            <a:prstGeom prst="ellipse">
              <a:avLst/>
            </a:prstGeom>
            <a:solidFill>
              <a:srgbClr val="FFC000"/>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dist"/>
              <a:endParaRPr lang="zh-CN" altLang="en-US" sz="54700" dirty="0">
                <a:solidFill>
                  <a:schemeClr val="bg1"/>
                </a:solidFill>
                <a:latin typeface="思源黑体 CN Bold" panose="020B0800000000000000" pitchFamily="34" charset="-122"/>
                <a:ea typeface="思源黑体 CN Bold" panose="020B0800000000000000" pitchFamily="34" charset="-122"/>
                <a:cs typeface="阿里巴巴普惠体 R" panose="00020600040101010101" charset="-122"/>
              </a:endParaRPr>
            </a:p>
          </p:txBody>
        </p:sp>
        <p:sp>
          <p:nvSpPr>
            <p:cNvPr id="36" name="等腰三角形 35"/>
            <p:cNvSpPr/>
            <p:nvPr/>
          </p:nvSpPr>
          <p:spPr>
            <a:xfrm rot="10800000">
              <a:off x="10231816" y="3824308"/>
              <a:ext cx="179958" cy="15513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37" name="文本框 1"/>
            <p:cNvSpPr txBox="1"/>
            <p:nvPr/>
          </p:nvSpPr>
          <p:spPr>
            <a:xfrm>
              <a:off x="9452055" y="1962912"/>
              <a:ext cx="1751812" cy="461665"/>
            </a:xfrm>
            <a:prstGeom prst="rect">
              <a:avLst/>
            </a:prstGeom>
            <a:noFill/>
          </p:spPr>
          <p:txBody>
            <a:bodyPr wrap="square" rtlCol="0">
              <a:spAutoFit/>
            </a:bodyPr>
            <a:lstStyle>
              <a:defPPr>
                <a:defRPr lang="zh-CN"/>
              </a:defPPr>
              <a:lvl1pPr algn="ctr">
                <a:defRPr sz="2400" i="1">
                  <a:solidFill>
                    <a:schemeClr val="tx1">
                      <a:lumMod val="85000"/>
                      <a:lumOff val="15000"/>
                    </a:schemeClr>
                  </a:solidFill>
                  <a:latin typeface="思源黑体 CN Medium" panose="020B0600000000000000" pitchFamily="34" charset="-122"/>
                  <a:ea typeface="思源黑体 CN Medium" panose="020B0600000000000000" pitchFamily="34" charset="-122"/>
                </a:defRPr>
              </a:lvl1pPr>
            </a:lstStyle>
            <a:p>
              <a:r>
                <a:rPr lang="zh-CN" altLang="en-US" dirty="0">
                  <a:solidFill>
                    <a:schemeClr val="bg1"/>
                  </a:solidFill>
                  <a:cs typeface="阿里巴巴普惠体 R" panose="00020600040101010101" charset="-122"/>
                </a:rPr>
                <a:t>输入标题</a:t>
              </a:r>
            </a:p>
          </p:txBody>
        </p:sp>
        <p:sp>
          <p:nvSpPr>
            <p:cNvPr id="38" name="文本框 2"/>
            <p:cNvSpPr txBox="1"/>
            <p:nvPr/>
          </p:nvSpPr>
          <p:spPr>
            <a:xfrm>
              <a:off x="9347143" y="4295499"/>
              <a:ext cx="1961635" cy="1172180"/>
            </a:xfrm>
            <a:prstGeom prst="rect">
              <a:avLst/>
            </a:prstGeom>
            <a:noFill/>
          </p:spPr>
          <p:txBody>
            <a:bodyPr wrap="square" rtlCol="0">
              <a:spAutoFit/>
            </a:bodyPr>
            <a:lstStyle>
              <a:defPPr>
                <a:defRPr lang="zh-CN"/>
              </a:defPPr>
              <a:lvl1pPr algn="ctr">
                <a:lnSpc>
                  <a:spcPct val="150000"/>
                </a:lnSpc>
                <a:defRPr sz="1200">
                  <a:solidFill>
                    <a:schemeClr val="tx1">
                      <a:lumMod val="85000"/>
                      <a:lumOff val="15000"/>
                    </a:schemeClr>
                  </a:solidFill>
                </a:defRPr>
              </a:lvl1pPr>
            </a:lstStyle>
            <a:p>
              <a:r>
                <a:rPr lang="zh-CN" altLang="en-US"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sp>
          <p:nvSpPr>
            <p:cNvPr id="39" name="adobe-illustrator_154861"/>
            <p:cNvSpPr>
              <a:spLocks noChangeAspect="1"/>
            </p:cNvSpPr>
            <p:nvPr/>
          </p:nvSpPr>
          <p:spPr bwMode="auto">
            <a:xfrm>
              <a:off x="10069883" y="3074202"/>
              <a:ext cx="503824" cy="416978"/>
            </a:xfrm>
            <a:custGeom>
              <a:avLst/>
              <a:gdLst>
                <a:gd name="connsiteX0" fmla="*/ 488377 w 603999"/>
                <a:gd name="connsiteY0" fmla="*/ 147764 h 499886"/>
                <a:gd name="connsiteX1" fmla="*/ 594016 w 603999"/>
                <a:gd name="connsiteY1" fmla="*/ 147764 h 499886"/>
                <a:gd name="connsiteX2" fmla="*/ 600471 w 603999"/>
                <a:gd name="connsiteY2" fmla="*/ 154209 h 499886"/>
                <a:gd name="connsiteX3" fmla="*/ 600471 w 603999"/>
                <a:gd name="connsiteY3" fmla="*/ 493246 h 499886"/>
                <a:gd name="connsiteX4" fmla="*/ 594016 w 603999"/>
                <a:gd name="connsiteY4" fmla="*/ 499886 h 499886"/>
                <a:gd name="connsiteX5" fmla="*/ 488377 w 603999"/>
                <a:gd name="connsiteY5" fmla="*/ 499886 h 499886"/>
                <a:gd name="connsiteX6" fmla="*/ 481921 w 603999"/>
                <a:gd name="connsiteY6" fmla="*/ 493246 h 499886"/>
                <a:gd name="connsiteX7" fmla="*/ 481921 w 603999"/>
                <a:gd name="connsiteY7" fmla="*/ 154209 h 499886"/>
                <a:gd name="connsiteX8" fmla="*/ 488377 w 603999"/>
                <a:gd name="connsiteY8" fmla="*/ 147764 h 499886"/>
                <a:gd name="connsiteX9" fmla="*/ 214995 w 603999"/>
                <a:gd name="connsiteY9" fmla="*/ 129814 h 499886"/>
                <a:gd name="connsiteX10" fmla="*/ 212257 w 603999"/>
                <a:gd name="connsiteY10" fmla="*/ 142313 h 499886"/>
                <a:gd name="connsiteX11" fmla="*/ 198958 w 603999"/>
                <a:gd name="connsiteY11" fmla="*/ 196994 h 499886"/>
                <a:gd name="connsiteX12" fmla="*/ 173535 w 603999"/>
                <a:gd name="connsiteY12" fmla="*/ 287803 h 499886"/>
                <a:gd name="connsiteX13" fmla="*/ 259584 w 603999"/>
                <a:gd name="connsiteY13" fmla="*/ 287803 h 499886"/>
                <a:gd name="connsiteX14" fmla="*/ 232987 w 603999"/>
                <a:gd name="connsiteY14" fmla="*/ 196994 h 499886"/>
                <a:gd name="connsiteX15" fmla="*/ 214995 w 603999"/>
                <a:gd name="connsiteY15" fmla="*/ 129814 h 499886"/>
                <a:gd name="connsiteX16" fmla="*/ 149676 w 603999"/>
                <a:gd name="connsiteY16" fmla="*/ 19476 h 499886"/>
                <a:gd name="connsiteX17" fmla="*/ 288528 w 603999"/>
                <a:gd name="connsiteY17" fmla="*/ 19476 h 499886"/>
                <a:gd name="connsiteX18" fmla="*/ 294786 w 603999"/>
                <a:gd name="connsiteY18" fmla="*/ 23968 h 499886"/>
                <a:gd name="connsiteX19" fmla="*/ 439700 w 603999"/>
                <a:gd name="connsiteY19" fmla="*/ 490512 h 499886"/>
                <a:gd name="connsiteX20" fmla="*/ 440287 w 603999"/>
                <a:gd name="connsiteY20" fmla="*/ 493246 h 499886"/>
                <a:gd name="connsiteX21" fmla="*/ 433638 w 603999"/>
                <a:gd name="connsiteY21" fmla="*/ 499886 h 499886"/>
                <a:gd name="connsiteX22" fmla="*/ 319818 w 603999"/>
                <a:gd name="connsiteY22" fmla="*/ 499886 h 499886"/>
                <a:gd name="connsiteX23" fmla="*/ 313560 w 603999"/>
                <a:gd name="connsiteY23" fmla="*/ 495199 h 499886"/>
                <a:gd name="connsiteX24" fmla="*/ 278749 w 603999"/>
                <a:gd name="connsiteY24" fmla="*/ 379784 h 499886"/>
                <a:gd name="connsiteX25" fmla="*/ 154565 w 603999"/>
                <a:gd name="connsiteY25" fmla="*/ 379784 h 499886"/>
                <a:gd name="connsiteX26" fmla="*/ 122492 w 603999"/>
                <a:gd name="connsiteY26" fmla="*/ 495004 h 499886"/>
                <a:gd name="connsiteX27" fmla="*/ 116234 w 603999"/>
                <a:gd name="connsiteY27" fmla="*/ 499886 h 499886"/>
                <a:gd name="connsiteX28" fmla="*/ 6522 w 603999"/>
                <a:gd name="connsiteY28" fmla="*/ 499886 h 499886"/>
                <a:gd name="connsiteX29" fmla="*/ 1437 w 603999"/>
                <a:gd name="connsiteY29" fmla="*/ 497152 h 499886"/>
                <a:gd name="connsiteX30" fmla="*/ 263 w 603999"/>
                <a:gd name="connsiteY30" fmla="*/ 491489 h 499886"/>
                <a:gd name="connsiteX31" fmla="*/ 143418 w 603999"/>
                <a:gd name="connsiteY31" fmla="*/ 23968 h 499886"/>
                <a:gd name="connsiteX32" fmla="*/ 149676 w 603999"/>
                <a:gd name="connsiteY32" fmla="*/ 19476 h 499886"/>
                <a:gd name="connsiteX33" fmla="*/ 541212 w 603999"/>
                <a:gd name="connsiteY33" fmla="*/ 0 h 499886"/>
                <a:gd name="connsiteX34" fmla="*/ 603999 w 603999"/>
                <a:gd name="connsiteY34" fmla="*/ 59753 h 499886"/>
                <a:gd name="connsiteX35" fmla="*/ 540430 w 603999"/>
                <a:gd name="connsiteY35" fmla="*/ 119115 h 499886"/>
                <a:gd name="connsiteX36" fmla="*/ 495051 w 603999"/>
                <a:gd name="connsiteY36" fmla="*/ 101150 h 499886"/>
                <a:gd name="connsiteX37" fmla="*/ 479207 w 603999"/>
                <a:gd name="connsiteY37" fmla="*/ 59948 h 499886"/>
                <a:gd name="connsiteX38" fmla="*/ 495051 w 603999"/>
                <a:gd name="connsiteY38" fmla="*/ 17965 h 499886"/>
                <a:gd name="connsiteX39" fmla="*/ 541212 w 603999"/>
                <a:gd name="connsiteY39" fmla="*/ 0 h 499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3999" h="499886">
                  <a:moveTo>
                    <a:pt x="488377" y="147764"/>
                  </a:moveTo>
                  <a:lnTo>
                    <a:pt x="594016" y="147764"/>
                  </a:lnTo>
                  <a:cubicBezTo>
                    <a:pt x="597537" y="147764"/>
                    <a:pt x="600471" y="150694"/>
                    <a:pt x="600471" y="154209"/>
                  </a:cubicBezTo>
                  <a:lnTo>
                    <a:pt x="600471" y="493246"/>
                  </a:lnTo>
                  <a:cubicBezTo>
                    <a:pt x="600471" y="496957"/>
                    <a:pt x="597537" y="499886"/>
                    <a:pt x="594016" y="499886"/>
                  </a:cubicBezTo>
                  <a:lnTo>
                    <a:pt x="488377" y="499886"/>
                  </a:lnTo>
                  <a:cubicBezTo>
                    <a:pt x="484856" y="499886"/>
                    <a:pt x="481921" y="496957"/>
                    <a:pt x="481921" y="493246"/>
                  </a:cubicBezTo>
                  <a:lnTo>
                    <a:pt x="481921" y="154209"/>
                  </a:lnTo>
                  <a:cubicBezTo>
                    <a:pt x="481921" y="150694"/>
                    <a:pt x="484856" y="147764"/>
                    <a:pt x="488377" y="147764"/>
                  </a:cubicBezTo>
                  <a:close/>
                  <a:moveTo>
                    <a:pt x="214995" y="129814"/>
                  </a:moveTo>
                  <a:cubicBezTo>
                    <a:pt x="214017" y="133915"/>
                    <a:pt x="213235" y="138016"/>
                    <a:pt x="212257" y="142313"/>
                  </a:cubicBezTo>
                  <a:cubicBezTo>
                    <a:pt x="207954" y="161060"/>
                    <a:pt x="203652" y="180589"/>
                    <a:pt x="198958" y="196994"/>
                  </a:cubicBezTo>
                  <a:lnTo>
                    <a:pt x="173535" y="287803"/>
                  </a:lnTo>
                  <a:lnTo>
                    <a:pt x="259584" y="287803"/>
                  </a:lnTo>
                  <a:lnTo>
                    <a:pt x="232987" y="196994"/>
                  </a:lnTo>
                  <a:cubicBezTo>
                    <a:pt x="226729" y="176488"/>
                    <a:pt x="220666" y="152273"/>
                    <a:pt x="214995" y="129814"/>
                  </a:cubicBezTo>
                  <a:close/>
                  <a:moveTo>
                    <a:pt x="149676" y="19476"/>
                  </a:moveTo>
                  <a:lnTo>
                    <a:pt x="288528" y="19476"/>
                  </a:lnTo>
                  <a:cubicBezTo>
                    <a:pt x="291461" y="19476"/>
                    <a:pt x="293808" y="21234"/>
                    <a:pt x="294786" y="23968"/>
                  </a:cubicBezTo>
                  <a:lnTo>
                    <a:pt x="439700" y="490512"/>
                  </a:lnTo>
                  <a:cubicBezTo>
                    <a:pt x="440091" y="491489"/>
                    <a:pt x="440287" y="492270"/>
                    <a:pt x="440287" y="493246"/>
                  </a:cubicBezTo>
                  <a:cubicBezTo>
                    <a:pt x="440287" y="496957"/>
                    <a:pt x="437353" y="499886"/>
                    <a:pt x="433638" y="499886"/>
                  </a:cubicBezTo>
                  <a:lnTo>
                    <a:pt x="319818" y="499886"/>
                  </a:lnTo>
                  <a:cubicBezTo>
                    <a:pt x="316885" y="499886"/>
                    <a:pt x="314342" y="497933"/>
                    <a:pt x="313560" y="495199"/>
                  </a:cubicBezTo>
                  <a:lnTo>
                    <a:pt x="278749" y="379784"/>
                  </a:lnTo>
                  <a:lnTo>
                    <a:pt x="154565" y="379784"/>
                  </a:lnTo>
                  <a:lnTo>
                    <a:pt x="122492" y="495004"/>
                  </a:lnTo>
                  <a:cubicBezTo>
                    <a:pt x="121710" y="497933"/>
                    <a:pt x="119168" y="499886"/>
                    <a:pt x="116234" y="499886"/>
                  </a:cubicBezTo>
                  <a:lnTo>
                    <a:pt x="6522" y="499886"/>
                  </a:lnTo>
                  <a:cubicBezTo>
                    <a:pt x="4566" y="499886"/>
                    <a:pt x="2610" y="498910"/>
                    <a:pt x="1437" y="497152"/>
                  </a:cubicBezTo>
                  <a:cubicBezTo>
                    <a:pt x="68" y="495590"/>
                    <a:pt x="-323" y="493442"/>
                    <a:pt x="263" y="491489"/>
                  </a:cubicBezTo>
                  <a:lnTo>
                    <a:pt x="143418" y="23968"/>
                  </a:lnTo>
                  <a:cubicBezTo>
                    <a:pt x="144200" y="21234"/>
                    <a:pt x="146742" y="19476"/>
                    <a:pt x="149676" y="19476"/>
                  </a:cubicBezTo>
                  <a:close/>
                  <a:moveTo>
                    <a:pt x="541212" y="0"/>
                  </a:moveTo>
                  <a:cubicBezTo>
                    <a:pt x="577398" y="0"/>
                    <a:pt x="603217" y="24604"/>
                    <a:pt x="603999" y="59753"/>
                  </a:cubicBezTo>
                  <a:cubicBezTo>
                    <a:pt x="603999" y="94316"/>
                    <a:pt x="577398" y="119115"/>
                    <a:pt x="540430" y="119115"/>
                  </a:cubicBezTo>
                  <a:cubicBezTo>
                    <a:pt x="522630" y="119115"/>
                    <a:pt x="506396" y="112867"/>
                    <a:pt x="495051" y="101150"/>
                  </a:cubicBezTo>
                  <a:cubicBezTo>
                    <a:pt x="484489" y="90410"/>
                    <a:pt x="478816" y="75765"/>
                    <a:pt x="479207" y="59948"/>
                  </a:cubicBezTo>
                  <a:cubicBezTo>
                    <a:pt x="478816" y="43741"/>
                    <a:pt x="484489" y="28900"/>
                    <a:pt x="495051" y="17965"/>
                  </a:cubicBezTo>
                  <a:cubicBezTo>
                    <a:pt x="506396" y="6444"/>
                    <a:pt x="522826" y="0"/>
                    <a:pt x="541212" y="0"/>
                  </a:cubicBezTo>
                  <a:close/>
                </a:path>
              </a:pathLst>
            </a:custGeom>
            <a:solidFill>
              <a:schemeClr val="bg1"/>
            </a:solidFill>
            <a:ln>
              <a:noFill/>
            </a:ln>
          </p:spPr>
        </p:sp>
      </p:grpSp>
      <p:grpSp>
        <p:nvGrpSpPr>
          <p:cNvPr id="40" name="组合 39"/>
          <p:cNvGrpSpPr/>
          <p:nvPr/>
        </p:nvGrpSpPr>
        <p:grpSpPr>
          <a:xfrm>
            <a:off x="884883" y="1962912"/>
            <a:ext cx="1961635" cy="3504767"/>
            <a:chOff x="884883" y="1962912"/>
            <a:chExt cx="1961635" cy="3504767"/>
          </a:xfrm>
        </p:grpSpPr>
        <p:sp>
          <p:nvSpPr>
            <p:cNvPr id="41" name="椭圆 40"/>
            <p:cNvSpPr/>
            <p:nvPr/>
          </p:nvSpPr>
          <p:spPr>
            <a:xfrm>
              <a:off x="1154453" y="2637156"/>
              <a:ext cx="1431505" cy="1431505"/>
            </a:xfrm>
            <a:prstGeom prst="ellipse">
              <a:avLst/>
            </a:prstGeom>
            <a:solidFill>
              <a:srgbClr val="FFC000"/>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dist"/>
              <a:endParaRPr lang="zh-CN" altLang="en-US" sz="54700" dirty="0">
                <a:solidFill>
                  <a:schemeClr val="bg1"/>
                </a:solidFill>
                <a:latin typeface="思源黑体 CN Bold" panose="020B0800000000000000" pitchFamily="34" charset="-122"/>
                <a:ea typeface="思源黑体 CN Bold" panose="020B0800000000000000" pitchFamily="34" charset="-122"/>
                <a:cs typeface="阿里巴巴普惠体 R" panose="00020600040101010101" charset="-122"/>
              </a:endParaRPr>
            </a:p>
          </p:txBody>
        </p:sp>
        <p:sp>
          <p:nvSpPr>
            <p:cNvPr id="42" name="等腰三角形 41"/>
            <p:cNvSpPr/>
            <p:nvPr/>
          </p:nvSpPr>
          <p:spPr>
            <a:xfrm rot="10800000">
              <a:off x="1780226" y="3828935"/>
              <a:ext cx="179958" cy="15513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43" name="文本框 1"/>
            <p:cNvSpPr txBox="1"/>
            <p:nvPr/>
          </p:nvSpPr>
          <p:spPr>
            <a:xfrm>
              <a:off x="989795" y="1962912"/>
              <a:ext cx="1751812"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输入标题</a:t>
              </a:r>
            </a:p>
          </p:txBody>
        </p:sp>
        <p:sp>
          <p:nvSpPr>
            <p:cNvPr id="44" name="文本框 2"/>
            <p:cNvSpPr txBox="1"/>
            <p:nvPr/>
          </p:nvSpPr>
          <p:spPr>
            <a:xfrm>
              <a:off x="884883" y="4295499"/>
              <a:ext cx="1961635" cy="117218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200"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sp>
          <p:nvSpPr>
            <p:cNvPr id="45" name="black-gamepad_72207"/>
            <p:cNvSpPr>
              <a:spLocks noChangeAspect="1"/>
            </p:cNvSpPr>
            <p:nvPr/>
          </p:nvSpPr>
          <p:spPr bwMode="auto">
            <a:xfrm>
              <a:off x="1613788" y="3037114"/>
              <a:ext cx="503824" cy="421586"/>
            </a:xfrm>
            <a:custGeom>
              <a:avLst/>
              <a:gdLst>
                <a:gd name="connsiteX0" fmla="*/ 471218 w 608697"/>
                <a:gd name="connsiteY0" fmla="*/ 329368 h 509341"/>
                <a:gd name="connsiteX1" fmla="*/ 440037 w 608697"/>
                <a:gd name="connsiteY1" fmla="*/ 360506 h 509341"/>
                <a:gd name="connsiteX2" fmla="*/ 471218 w 608697"/>
                <a:gd name="connsiteY2" fmla="*/ 391644 h 509341"/>
                <a:gd name="connsiteX3" fmla="*/ 502399 w 608697"/>
                <a:gd name="connsiteY3" fmla="*/ 360506 h 509341"/>
                <a:gd name="connsiteX4" fmla="*/ 471218 w 608697"/>
                <a:gd name="connsiteY4" fmla="*/ 329368 h 509341"/>
                <a:gd name="connsiteX5" fmla="*/ 416167 w 608697"/>
                <a:gd name="connsiteY5" fmla="*/ 274393 h 509341"/>
                <a:gd name="connsiteX6" fmla="*/ 384986 w 608697"/>
                <a:gd name="connsiteY6" fmla="*/ 305531 h 509341"/>
                <a:gd name="connsiteX7" fmla="*/ 416167 w 608697"/>
                <a:gd name="connsiteY7" fmla="*/ 336743 h 509341"/>
                <a:gd name="connsiteX8" fmla="*/ 447422 w 608697"/>
                <a:gd name="connsiteY8" fmla="*/ 305531 h 509341"/>
                <a:gd name="connsiteX9" fmla="*/ 416167 w 608697"/>
                <a:gd name="connsiteY9" fmla="*/ 274393 h 509341"/>
                <a:gd name="connsiteX10" fmla="*/ 125096 w 608697"/>
                <a:gd name="connsiteY10" fmla="*/ 263890 h 509341"/>
                <a:gd name="connsiteX11" fmla="*/ 114951 w 608697"/>
                <a:gd name="connsiteY11" fmla="*/ 274021 h 509341"/>
                <a:gd name="connsiteX12" fmla="*/ 114951 w 608697"/>
                <a:gd name="connsiteY12" fmla="*/ 301359 h 509341"/>
                <a:gd name="connsiteX13" fmla="*/ 87575 w 608697"/>
                <a:gd name="connsiteY13" fmla="*/ 301359 h 509341"/>
                <a:gd name="connsiteX14" fmla="*/ 77430 w 608697"/>
                <a:gd name="connsiteY14" fmla="*/ 311490 h 509341"/>
                <a:gd name="connsiteX15" fmla="*/ 77430 w 608697"/>
                <a:gd name="connsiteY15" fmla="*/ 340915 h 509341"/>
                <a:gd name="connsiteX16" fmla="*/ 87575 w 608697"/>
                <a:gd name="connsiteY16" fmla="*/ 351045 h 509341"/>
                <a:gd name="connsiteX17" fmla="*/ 114951 w 608697"/>
                <a:gd name="connsiteY17" fmla="*/ 351045 h 509341"/>
                <a:gd name="connsiteX18" fmla="*/ 114951 w 608697"/>
                <a:gd name="connsiteY18" fmla="*/ 378384 h 509341"/>
                <a:gd name="connsiteX19" fmla="*/ 125096 w 608697"/>
                <a:gd name="connsiteY19" fmla="*/ 388515 h 509341"/>
                <a:gd name="connsiteX20" fmla="*/ 154561 w 608697"/>
                <a:gd name="connsiteY20" fmla="*/ 388515 h 509341"/>
                <a:gd name="connsiteX21" fmla="*/ 164706 w 608697"/>
                <a:gd name="connsiteY21" fmla="*/ 378384 h 509341"/>
                <a:gd name="connsiteX22" fmla="*/ 164706 w 608697"/>
                <a:gd name="connsiteY22" fmla="*/ 351045 h 509341"/>
                <a:gd name="connsiteX23" fmla="*/ 192083 w 608697"/>
                <a:gd name="connsiteY23" fmla="*/ 351045 h 509341"/>
                <a:gd name="connsiteX24" fmla="*/ 202228 w 608697"/>
                <a:gd name="connsiteY24" fmla="*/ 340915 h 509341"/>
                <a:gd name="connsiteX25" fmla="*/ 202228 w 608697"/>
                <a:gd name="connsiteY25" fmla="*/ 311490 h 509341"/>
                <a:gd name="connsiteX26" fmla="*/ 192083 w 608697"/>
                <a:gd name="connsiteY26" fmla="*/ 301359 h 509341"/>
                <a:gd name="connsiteX27" fmla="*/ 164706 w 608697"/>
                <a:gd name="connsiteY27" fmla="*/ 301359 h 509341"/>
                <a:gd name="connsiteX28" fmla="*/ 164706 w 608697"/>
                <a:gd name="connsiteY28" fmla="*/ 274021 h 509341"/>
                <a:gd name="connsiteX29" fmla="*/ 154561 w 608697"/>
                <a:gd name="connsiteY29" fmla="*/ 263890 h 509341"/>
                <a:gd name="connsiteX30" fmla="*/ 489419 w 608697"/>
                <a:gd name="connsiteY30" fmla="*/ 254504 h 509341"/>
                <a:gd name="connsiteX31" fmla="*/ 458239 w 608697"/>
                <a:gd name="connsiteY31" fmla="*/ 285716 h 509341"/>
                <a:gd name="connsiteX32" fmla="*/ 489419 w 608697"/>
                <a:gd name="connsiteY32" fmla="*/ 316854 h 509341"/>
                <a:gd name="connsiteX33" fmla="*/ 520675 w 608697"/>
                <a:gd name="connsiteY33" fmla="*/ 285716 h 509341"/>
                <a:gd name="connsiteX34" fmla="*/ 489419 w 608697"/>
                <a:gd name="connsiteY34" fmla="*/ 254504 h 509341"/>
                <a:gd name="connsiteX35" fmla="*/ 123753 w 608697"/>
                <a:gd name="connsiteY35" fmla="*/ 186716 h 509341"/>
                <a:gd name="connsiteX36" fmla="*/ 484944 w 608697"/>
                <a:gd name="connsiteY36" fmla="*/ 186716 h 509341"/>
                <a:gd name="connsiteX37" fmla="*/ 608697 w 608697"/>
                <a:gd name="connsiteY37" fmla="*/ 310298 h 509341"/>
                <a:gd name="connsiteX38" fmla="*/ 608697 w 608697"/>
                <a:gd name="connsiteY38" fmla="*/ 385759 h 509341"/>
                <a:gd name="connsiteX39" fmla="*/ 484944 w 608697"/>
                <a:gd name="connsiteY39" fmla="*/ 509341 h 509341"/>
                <a:gd name="connsiteX40" fmla="*/ 438172 w 608697"/>
                <a:gd name="connsiteY40" fmla="*/ 509341 h 509341"/>
                <a:gd name="connsiteX41" fmla="*/ 354700 w 608697"/>
                <a:gd name="connsiteY41" fmla="*/ 435370 h 509341"/>
                <a:gd name="connsiteX42" fmla="*/ 322699 w 608697"/>
                <a:gd name="connsiteY42" fmla="*/ 390824 h 509341"/>
                <a:gd name="connsiteX43" fmla="*/ 285998 w 608697"/>
                <a:gd name="connsiteY43" fmla="*/ 390824 h 509341"/>
                <a:gd name="connsiteX44" fmla="*/ 253997 w 608697"/>
                <a:gd name="connsiteY44" fmla="*/ 435370 h 509341"/>
                <a:gd name="connsiteX45" fmla="*/ 170525 w 608697"/>
                <a:gd name="connsiteY45" fmla="*/ 509341 h 509341"/>
                <a:gd name="connsiteX46" fmla="*/ 123753 w 608697"/>
                <a:gd name="connsiteY46" fmla="*/ 509341 h 509341"/>
                <a:gd name="connsiteX47" fmla="*/ 0 w 608697"/>
                <a:gd name="connsiteY47" fmla="*/ 385759 h 509341"/>
                <a:gd name="connsiteX48" fmla="*/ 0 w 608697"/>
                <a:gd name="connsiteY48" fmla="*/ 310298 h 509341"/>
                <a:gd name="connsiteX49" fmla="*/ 123753 w 608697"/>
                <a:gd name="connsiteY49" fmla="*/ 186716 h 509341"/>
                <a:gd name="connsiteX50" fmla="*/ 385428 w 608697"/>
                <a:gd name="connsiteY50" fmla="*/ 0 h 509341"/>
                <a:gd name="connsiteX51" fmla="*/ 453383 w 608697"/>
                <a:gd name="connsiteY51" fmla="*/ 0 h 509341"/>
                <a:gd name="connsiteX52" fmla="*/ 453383 w 608697"/>
                <a:gd name="connsiteY52" fmla="*/ 46701 h 509341"/>
                <a:gd name="connsiteX53" fmla="*/ 385428 w 608697"/>
                <a:gd name="connsiteY53" fmla="*/ 46701 h 509341"/>
                <a:gd name="connsiteX54" fmla="*/ 327766 w 608697"/>
                <a:gd name="connsiteY54" fmla="*/ 104277 h 509341"/>
                <a:gd name="connsiteX55" fmla="*/ 327766 w 608697"/>
                <a:gd name="connsiteY55" fmla="*/ 163641 h 509341"/>
                <a:gd name="connsiteX56" fmla="*/ 280921 w 608697"/>
                <a:gd name="connsiteY56" fmla="*/ 163641 h 509341"/>
                <a:gd name="connsiteX57" fmla="*/ 280921 w 608697"/>
                <a:gd name="connsiteY57" fmla="*/ 104277 h 509341"/>
                <a:gd name="connsiteX58" fmla="*/ 385428 w 608697"/>
                <a:gd name="connsiteY58" fmla="*/ 0 h 509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08697" h="509341">
                  <a:moveTo>
                    <a:pt x="471218" y="329368"/>
                  </a:moveTo>
                  <a:cubicBezTo>
                    <a:pt x="453987" y="329368"/>
                    <a:pt x="440037" y="343298"/>
                    <a:pt x="440037" y="360506"/>
                  </a:cubicBezTo>
                  <a:cubicBezTo>
                    <a:pt x="440037" y="377714"/>
                    <a:pt x="453987" y="391644"/>
                    <a:pt x="471218" y="391644"/>
                  </a:cubicBezTo>
                  <a:cubicBezTo>
                    <a:pt x="488450" y="391644"/>
                    <a:pt x="502399" y="377714"/>
                    <a:pt x="502399" y="360506"/>
                  </a:cubicBezTo>
                  <a:cubicBezTo>
                    <a:pt x="502399" y="343298"/>
                    <a:pt x="488450" y="329368"/>
                    <a:pt x="471218" y="329368"/>
                  </a:cubicBezTo>
                  <a:close/>
                  <a:moveTo>
                    <a:pt x="416167" y="274393"/>
                  </a:moveTo>
                  <a:cubicBezTo>
                    <a:pt x="398935" y="274393"/>
                    <a:pt x="384986" y="288323"/>
                    <a:pt x="384986" y="305531"/>
                  </a:cubicBezTo>
                  <a:cubicBezTo>
                    <a:pt x="384986" y="322738"/>
                    <a:pt x="398935" y="336743"/>
                    <a:pt x="416167" y="336743"/>
                  </a:cubicBezTo>
                  <a:cubicBezTo>
                    <a:pt x="433398" y="336743"/>
                    <a:pt x="447422" y="322738"/>
                    <a:pt x="447422" y="305531"/>
                  </a:cubicBezTo>
                  <a:cubicBezTo>
                    <a:pt x="447422" y="288323"/>
                    <a:pt x="433398" y="274393"/>
                    <a:pt x="416167" y="274393"/>
                  </a:cubicBezTo>
                  <a:close/>
                  <a:moveTo>
                    <a:pt x="125096" y="263890"/>
                  </a:moveTo>
                  <a:cubicBezTo>
                    <a:pt x="119501" y="263890"/>
                    <a:pt x="114951" y="268359"/>
                    <a:pt x="114951" y="274021"/>
                  </a:cubicBezTo>
                  <a:lnTo>
                    <a:pt x="114951" y="301359"/>
                  </a:lnTo>
                  <a:lnTo>
                    <a:pt x="87575" y="301359"/>
                  </a:lnTo>
                  <a:cubicBezTo>
                    <a:pt x="81905" y="301359"/>
                    <a:pt x="77430" y="305903"/>
                    <a:pt x="77430" y="311490"/>
                  </a:cubicBezTo>
                  <a:lnTo>
                    <a:pt x="77430" y="340915"/>
                  </a:lnTo>
                  <a:cubicBezTo>
                    <a:pt x="77430" y="346501"/>
                    <a:pt x="81905" y="351045"/>
                    <a:pt x="87575" y="351045"/>
                  </a:cubicBezTo>
                  <a:lnTo>
                    <a:pt x="114951" y="351045"/>
                  </a:lnTo>
                  <a:lnTo>
                    <a:pt x="114951" y="378384"/>
                  </a:lnTo>
                  <a:cubicBezTo>
                    <a:pt x="114951" y="383971"/>
                    <a:pt x="119501" y="388515"/>
                    <a:pt x="125096" y="388515"/>
                  </a:cubicBezTo>
                  <a:lnTo>
                    <a:pt x="154561" y="388515"/>
                  </a:lnTo>
                  <a:cubicBezTo>
                    <a:pt x="160156" y="388515"/>
                    <a:pt x="164706" y="383971"/>
                    <a:pt x="164706" y="378384"/>
                  </a:cubicBezTo>
                  <a:lnTo>
                    <a:pt x="164706" y="351045"/>
                  </a:lnTo>
                  <a:lnTo>
                    <a:pt x="192083" y="351045"/>
                  </a:lnTo>
                  <a:cubicBezTo>
                    <a:pt x="197677" y="351045"/>
                    <a:pt x="202228" y="346501"/>
                    <a:pt x="202228" y="340915"/>
                  </a:cubicBezTo>
                  <a:lnTo>
                    <a:pt x="202228" y="311490"/>
                  </a:lnTo>
                  <a:cubicBezTo>
                    <a:pt x="202228" y="305903"/>
                    <a:pt x="197752" y="301359"/>
                    <a:pt x="192083" y="301359"/>
                  </a:cubicBezTo>
                  <a:lnTo>
                    <a:pt x="164706" y="301359"/>
                  </a:lnTo>
                  <a:lnTo>
                    <a:pt x="164706" y="274021"/>
                  </a:lnTo>
                  <a:cubicBezTo>
                    <a:pt x="164706" y="268434"/>
                    <a:pt x="160156" y="263890"/>
                    <a:pt x="154561" y="263890"/>
                  </a:cubicBezTo>
                  <a:close/>
                  <a:moveTo>
                    <a:pt x="489419" y="254504"/>
                  </a:moveTo>
                  <a:cubicBezTo>
                    <a:pt x="472188" y="254504"/>
                    <a:pt x="458239" y="268508"/>
                    <a:pt x="458239" y="285716"/>
                  </a:cubicBezTo>
                  <a:cubicBezTo>
                    <a:pt x="458239" y="302924"/>
                    <a:pt x="472188" y="316854"/>
                    <a:pt x="489419" y="316854"/>
                  </a:cubicBezTo>
                  <a:cubicBezTo>
                    <a:pt x="506651" y="316854"/>
                    <a:pt x="520675" y="302924"/>
                    <a:pt x="520675" y="285716"/>
                  </a:cubicBezTo>
                  <a:cubicBezTo>
                    <a:pt x="520675" y="268508"/>
                    <a:pt x="506651" y="254504"/>
                    <a:pt x="489419" y="254504"/>
                  </a:cubicBezTo>
                  <a:close/>
                  <a:moveTo>
                    <a:pt x="123753" y="186716"/>
                  </a:moveTo>
                  <a:lnTo>
                    <a:pt x="484944" y="186716"/>
                  </a:lnTo>
                  <a:cubicBezTo>
                    <a:pt x="553198" y="186716"/>
                    <a:pt x="608697" y="242138"/>
                    <a:pt x="608697" y="310298"/>
                  </a:cubicBezTo>
                  <a:lnTo>
                    <a:pt x="608697" y="385759"/>
                  </a:lnTo>
                  <a:cubicBezTo>
                    <a:pt x="608697" y="453919"/>
                    <a:pt x="553198" y="509341"/>
                    <a:pt x="484944" y="509341"/>
                  </a:cubicBezTo>
                  <a:lnTo>
                    <a:pt x="438172" y="509341"/>
                  </a:lnTo>
                  <a:cubicBezTo>
                    <a:pt x="403336" y="509341"/>
                    <a:pt x="379690" y="473436"/>
                    <a:pt x="354700" y="435370"/>
                  </a:cubicBezTo>
                  <a:cubicBezTo>
                    <a:pt x="344182" y="419355"/>
                    <a:pt x="333217" y="402668"/>
                    <a:pt x="322699" y="390824"/>
                  </a:cubicBezTo>
                  <a:cubicBezTo>
                    <a:pt x="310988" y="377565"/>
                    <a:pt x="297710" y="377565"/>
                    <a:pt x="285998" y="390824"/>
                  </a:cubicBezTo>
                  <a:cubicBezTo>
                    <a:pt x="275480" y="402668"/>
                    <a:pt x="264515" y="419355"/>
                    <a:pt x="253997" y="435370"/>
                  </a:cubicBezTo>
                  <a:cubicBezTo>
                    <a:pt x="229007" y="473436"/>
                    <a:pt x="205361" y="509341"/>
                    <a:pt x="170525" y="509341"/>
                  </a:cubicBezTo>
                  <a:lnTo>
                    <a:pt x="123753" y="509341"/>
                  </a:lnTo>
                  <a:cubicBezTo>
                    <a:pt x="55499" y="509341"/>
                    <a:pt x="0" y="453919"/>
                    <a:pt x="0" y="385759"/>
                  </a:cubicBezTo>
                  <a:lnTo>
                    <a:pt x="0" y="310298"/>
                  </a:lnTo>
                  <a:cubicBezTo>
                    <a:pt x="0" y="242138"/>
                    <a:pt x="55499" y="186716"/>
                    <a:pt x="123753" y="186716"/>
                  </a:cubicBezTo>
                  <a:close/>
                  <a:moveTo>
                    <a:pt x="385428" y="0"/>
                  </a:moveTo>
                  <a:lnTo>
                    <a:pt x="453383" y="0"/>
                  </a:lnTo>
                  <a:lnTo>
                    <a:pt x="453383" y="46701"/>
                  </a:lnTo>
                  <a:lnTo>
                    <a:pt x="385428" y="46701"/>
                  </a:lnTo>
                  <a:cubicBezTo>
                    <a:pt x="353576" y="46701"/>
                    <a:pt x="327766" y="72547"/>
                    <a:pt x="327766" y="104277"/>
                  </a:cubicBezTo>
                  <a:lnTo>
                    <a:pt x="327766" y="163641"/>
                  </a:lnTo>
                  <a:lnTo>
                    <a:pt x="280921" y="163641"/>
                  </a:lnTo>
                  <a:lnTo>
                    <a:pt x="280921" y="104277"/>
                  </a:lnTo>
                  <a:cubicBezTo>
                    <a:pt x="280921" y="46776"/>
                    <a:pt x="327766" y="0"/>
                    <a:pt x="385428" y="0"/>
                  </a:cubicBezTo>
                  <a:close/>
                </a:path>
              </a:pathLst>
            </a:custGeom>
            <a:solidFill>
              <a:schemeClr val="bg1"/>
            </a:solidFill>
            <a:ln>
              <a:noFill/>
            </a:ln>
          </p:spPr>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outVertical)">
                                      <p:cBhvr>
                                        <p:cTn id="7" dur="500"/>
                                        <p:tgtEl>
                                          <p:spTgt spid="19"/>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right)">
                                      <p:cBhvr>
                                        <p:cTn id="11" dur="500"/>
                                        <p:tgtEl>
                                          <p:spTgt spid="28"/>
                                        </p:tgtEl>
                                      </p:cBhvr>
                                    </p:animEffect>
                                  </p:childTnLst>
                                </p:cTn>
                              </p:par>
                              <p:par>
                                <p:cTn id="12" presetID="22" presetClass="entr" presetSubtype="8"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childTnLst>
                          </p:cTn>
                        </p:par>
                        <p:par>
                          <p:cTn id="15" fill="hold">
                            <p:stCondLst>
                              <p:cond delay="1000"/>
                            </p:stCondLst>
                            <p:childTnLst>
                              <p:par>
                                <p:cTn id="16" presetID="22" presetClass="entr" presetSubtype="2" fill="hold" grpId="0"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right)">
                                      <p:cBhvr>
                                        <p:cTn id="18" dur="500"/>
                                        <p:tgtEl>
                                          <p:spTgt spid="1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childTnLst>
                          </p:cTn>
                        </p:par>
                        <p:par>
                          <p:cTn id="22" fill="hold">
                            <p:stCondLst>
                              <p:cond delay="1500"/>
                            </p:stCondLst>
                            <p:childTnLst>
                              <p:par>
                                <p:cTn id="23" presetID="22" presetClass="entr" presetSubtype="2"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wipe(right)">
                                      <p:cBhvr>
                                        <p:cTn id="25" dur="500"/>
                                        <p:tgtEl>
                                          <p:spTgt spid="40"/>
                                        </p:tgtEl>
                                      </p:cBhvr>
                                    </p:animEffect>
                                  </p:childTnLst>
                                </p:cTn>
                              </p:par>
                              <p:par>
                                <p:cTn id="26" presetID="22" presetClass="entr" presetSubtype="8" fill="hold"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left)">
                                      <p:cBhvr>
                                        <p:cTn id="2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3" name="组合 2"/>
          <p:cNvGrpSpPr/>
          <p:nvPr/>
        </p:nvGrpSpPr>
        <p:grpSpPr>
          <a:xfrm>
            <a:off x="6457949" y="1265635"/>
            <a:ext cx="4286250" cy="4286250"/>
            <a:chOff x="2438400" y="2423517"/>
            <a:chExt cx="2171700" cy="2171700"/>
          </a:xfrm>
        </p:grpSpPr>
        <p:sp>
          <p:nvSpPr>
            <p:cNvPr id="4" name="椭圆 3"/>
            <p:cNvSpPr/>
            <p:nvPr/>
          </p:nvSpPr>
          <p:spPr>
            <a:xfrm>
              <a:off x="2438400" y="2423517"/>
              <a:ext cx="2171700" cy="21717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5" name="椭圆 4"/>
            <p:cNvSpPr/>
            <p:nvPr/>
          </p:nvSpPr>
          <p:spPr>
            <a:xfrm>
              <a:off x="2541815" y="2526932"/>
              <a:ext cx="1964870" cy="1964871"/>
            </a:xfrm>
            <a:prstGeom prst="ellipse">
              <a:avLst/>
            </a:prstGeom>
            <a:blipFill dpi="0" rotWithShape="0">
              <a:blip r:embed="rId2"/>
              <a:srcRect/>
              <a:stretch>
                <a:fillRect l="-39167" r="-3861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grpSp>
      <p:grpSp>
        <p:nvGrpSpPr>
          <p:cNvPr id="6" name="组合 5"/>
          <p:cNvGrpSpPr/>
          <p:nvPr/>
        </p:nvGrpSpPr>
        <p:grpSpPr>
          <a:xfrm>
            <a:off x="5342845" y="2937687"/>
            <a:ext cx="2638425" cy="942145"/>
            <a:chOff x="5342845" y="2937687"/>
            <a:chExt cx="2638425" cy="942145"/>
          </a:xfrm>
        </p:grpSpPr>
        <p:sp>
          <p:nvSpPr>
            <p:cNvPr id="7" name="矩形 6"/>
            <p:cNvSpPr/>
            <p:nvPr/>
          </p:nvSpPr>
          <p:spPr>
            <a:xfrm>
              <a:off x="5342845" y="2937687"/>
              <a:ext cx="2638425" cy="942145"/>
            </a:xfrm>
            <a:prstGeom prst="rect">
              <a:avLst/>
            </a:prstGeom>
            <a:solidFill>
              <a:schemeClr val="bg1"/>
            </a:solidFill>
            <a:ln>
              <a:noFill/>
            </a:ln>
            <a:effectLst>
              <a:outerShdw blurRad="177800" dir="5400000" sx="102000" sy="102000" algn="t" rotWithShape="0">
                <a:srgbClr val="E2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sp>
          <p:nvSpPr>
            <p:cNvPr id="8" name="文本框 7"/>
            <p:cNvSpPr txBox="1"/>
            <p:nvPr/>
          </p:nvSpPr>
          <p:spPr>
            <a:xfrm>
              <a:off x="5680982" y="3024038"/>
              <a:ext cx="1962150" cy="769441"/>
            </a:xfrm>
            <a:prstGeom prst="rect">
              <a:avLst/>
            </a:prstGeom>
            <a:noFill/>
          </p:spPr>
          <p:txBody>
            <a:bodyPr wrap="square" rtlCol="0">
              <a:spAutoFit/>
            </a:bodyPr>
            <a:lstStyle/>
            <a:p>
              <a:pPr algn="ctr"/>
              <a:r>
                <a:rPr lang="en-US" altLang="zh-CN" sz="4400" i="1" spc="300" dirty="0">
                  <a:latin typeface="思源黑体 CN Medium" panose="020B0600000000000000" pitchFamily="34" charset="-122"/>
                  <a:ea typeface="思源黑体 CN Medium" panose="020B0600000000000000" pitchFamily="34" charset="-122"/>
                  <a:cs typeface="阿里巴巴普惠体 R" panose="00020600040101010101" charset="-122"/>
                </a:rPr>
                <a:t>2,990</a:t>
              </a:r>
              <a:endParaRPr lang="zh-CN" altLang="en-US" sz="4400" i="1" spc="300" dirty="0">
                <a:latin typeface="思源黑体 CN Medium" panose="020B0600000000000000" pitchFamily="34" charset="-122"/>
                <a:ea typeface="思源黑体 CN Medium" panose="020B0600000000000000" pitchFamily="34" charset="-122"/>
                <a:cs typeface="阿里巴巴普惠体 R" panose="00020600040101010101" charset="-122"/>
              </a:endParaRPr>
            </a:p>
          </p:txBody>
        </p:sp>
      </p:grpSp>
      <p:grpSp>
        <p:nvGrpSpPr>
          <p:cNvPr id="9" name="组合 8"/>
          <p:cNvGrpSpPr/>
          <p:nvPr/>
        </p:nvGrpSpPr>
        <p:grpSpPr>
          <a:xfrm>
            <a:off x="1518086" y="2266263"/>
            <a:ext cx="3175822" cy="2284990"/>
            <a:chOff x="1370004" y="1550657"/>
            <a:chExt cx="3175822" cy="2284990"/>
          </a:xfrm>
        </p:grpSpPr>
        <p:sp>
          <p:nvSpPr>
            <p:cNvPr id="10" name="文本框 9"/>
            <p:cNvSpPr txBox="1"/>
            <p:nvPr/>
          </p:nvSpPr>
          <p:spPr>
            <a:xfrm>
              <a:off x="1370004" y="1550657"/>
              <a:ext cx="2620778" cy="707886"/>
            </a:xfrm>
            <a:prstGeom prst="rect">
              <a:avLst/>
            </a:prstGeom>
            <a:noFill/>
          </p:spPr>
          <p:txBody>
            <a:bodyPr wrap="square" rtlCol="0">
              <a:spAutoFit/>
            </a:bodyPr>
            <a:lstStyle/>
            <a:p>
              <a:r>
                <a:rPr lang="zh-CN" altLang="en-US" sz="40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a:t>
              </a:r>
              <a:r>
                <a:rPr lang="zh-CN" altLang="en-US" sz="4000" i="1" dirty="0">
                  <a:solidFill>
                    <a:srgbClr val="FFC000"/>
                  </a:solidFill>
                  <a:latin typeface="思源黑体 CN Medium" panose="020B0600000000000000" pitchFamily="34" charset="-122"/>
                  <a:ea typeface="思源黑体 CN Medium" panose="020B0600000000000000" pitchFamily="34" charset="-122"/>
                  <a:cs typeface="阿里巴巴普惠体 R" panose="00020600040101010101" charset="-122"/>
                </a:rPr>
                <a:t>标题</a:t>
              </a:r>
            </a:p>
          </p:txBody>
        </p:sp>
        <p:sp>
          <p:nvSpPr>
            <p:cNvPr id="11" name="文本框 10"/>
            <p:cNvSpPr txBox="1"/>
            <p:nvPr/>
          </p:nvSpPr>
          <p:spPr>
            <a:xfrm>
              <a:off x="1370005" y="2635318"/>
              <a:ext cx="3175821" cy="1200329"/>
            </a:xfrm>
            <a:prstGeom prst="rect">
              <a:avLst/>
            </a:prstGeom>
            <a:noFill/>
          </p:spPr>
          <p:txBody>
            <a:bodyPr wrap="square" rtlCol="0">
              <a:spAutoFit/>
            </a:bodyPr>
            <a:lstStyle/>
            <a:p>
              <a:pPr>
                <a:lnSpc>
                  <a:spcPct val="150000"/>
                </a:lnSpc>
              </a:pPr>
              <a:r>
                <a:rPr lang="zh-CN" altLang="en-US" sz="1200" dirty="0">
                  <a:solidFill>
                    <a:schemeClr val="bg1"/>
                  </a:solidFill>
                  <a:latin typeface="思源黑体 CN Light" panose="020B0300000000000000" pitchFamily="34" charset="-122"/>
                  <a:ea typeface="思源黑体 CN Light" panose="020B0300000000000000" pitchFamily="34" charset="-122"/>
                  <a:cs typeface="阿里巴巴普惠体 R" panose="00020600040101010101" charset="-122"/>
                </a:rPr>
                <a:t>请在此输入文本内容或者粘贴复制的文本内容到此处，请在此输入文本内容或者粘贴复制的文本内容到此处请在此输入文本内容或者粘贴复制的文本内容到此处</a:t>
              </a:r>
            </a:p>
          </p:txBody>
        </p:sp>
        <p:sp>
          <p:nvSpPr>
            <p:cNvPr id="12" name="矩形 11"/>
            <p:cNvSpPr/>
            <p:nvPr/>
          </p:nvSpPr>
          <p:spPr>
            <a:xfrm>
              <a:off x="1480606" y="2424071"/>
              <a:ext cx="16078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22" presetClass="entr" presetSubtype="2"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500"/>
                                        <p:tgtEl>
                                          <p:spTgt spid="6"/>
                                        </p:tgtEl>
                                      </p:cBhvr>
                                    </p:animEffect>
                                  </p:childTnLst>
                                </p:cTn>
                              </p:par>
                            </p:childTnLst>
                          </p:cTn>
                        </p:par>
                        <p:par>
                          <p:cTn id="12" fill="hold">
                            <p:stCondLst>
                              <p:cond delay="2500"/>
                            </p:stCondLst>
                            <p:childTnLst>
                              <p:par>
                                <p:cTn id="13" presetID="22" presetClass="entr" presetSubtype="8"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794000"/>
            <a:ext cx="6095999" cy="4064000"/>
          </a:xfrm>
          <a:prstGeom prst="rect">
            <a:avLst/>
          </a:prstGeom>
        </p:spPr>
      </p:pic>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7" name="文本框 16"/>
          <p:cNvSpPr txBox="1"/>
          <p:nvPr/>
        </p:nvSpPr>
        <p:spPr>
          <a:xfrm>
            <a:off x="835025" y="2526030"/>
            <a:ext cx="5260975" cy="1106805"/>
          </a:xfrm>
          <a:prstGeom prst="rect">
            <a:avLst/>
          </a:prstGeom>
          <a:noFill/>
        </p:spPr>
        <p:txBody>
          <a:bodyPr wrap="square" rtlCol="0">
            <a:spAutoFit/>
          </a:bodyPr>
          <a:lstStyle/>
          <a:p>
            <a:pPr algn="dist"/>
            <a:r>
              <a:rPr lang="zh-CN" altLang="en-US" sz="6600" dirty="0">
                <a:solidFill>
                  <a:srgbClr val="FFC000"/>
                </a:solidFill>
                <a:latin typeface="阿里巴巴普惠体 R" panose="00020600040101010101" charset="-122"/>
                <a:ea typeface="阿里巴巴普惠体 R" panose="00020600040101010101" charset="-122"/>
                <a:cs typeface="阿里巴巴普惠体 R" panose="00020600040101010101" charset="-122"/>
              </a:rPr>
              <a:t>添加标题内容</a:t>
            </a:r>
          </a:p>
        </p:txBody>
      </p:sp>
      <p:sp>
        <p:nvSpPr>
          <p:cNvPr id="19" name="矩形 18"/>
          <p:cNvSpPr/>
          <p:nvPr/>
        </p:nvSpPr>
        <p:spPr>
          <a:xfrm>
            <a:off x="834739" y="3634141"/>
            <a:ext cx="7058764" cy="573170"/>
          </a:xfrm>
          <a:prstGeom prst="rect">
            <a:avLst/>
          </a:prstGeom>
        </p:spPr>
        <p:txBody>
          <a:bodyPr wrap="square">
            <a:spAutoFit/>
          </a:bodyPr>
          <a:lstStyle/>
          <a:p>
            <a:pPr>
              <a:lnSpc>
                <a:spcPct val="150000"/>
              </a:lnSpc>
              <a:defRPr/>
            </a:pPr>
            <a:r>
              <a:rPr lang="en-US" altLang="zh-CN" sz="1100" kern="0" dirty="0">
                <a:solidFill>
                  <a:schemeClr val="bg1"/>
                </a:solidFill>
                <a:cs typeface="阿里巴巴普惠体 R" panose="00020600040101010101" charset="-122"/>
              </a:rPr>
              <a:t>PLEASE ENTER YOUR DETAILED TEXT HERE, THE CONTENT SHOULD BE CONCISE AND CLEAR, CONCISE AND CONCISE DO NOT NEED TOO MUCH TEXT MODIFICATION AND EXPRESSION</a:t>
            </a:r>
            <a:r>
              <a:rPr lang="zh-CN" altLang="en-US" sz="1100" kern="0" dirty="0">
                <a:solidFill>
                  <a:schemeClr val="bg1"/>
                </a:solidFill>
                <a:cs typeface="阿里巴巴普惠体 R" panose="00020600040101010101" charset="-122"/>
              </a:rPr>
              <a:t>。</a:t>
            </a:r>
          </a:p>
        </p:txBody>
      </p:sp>
      <p:sp>
        <p:nvSpPr>
          <p:cNvPr id="22" name="文本框 21"/>
          <p:cNvSpPr txBox="1"/>
          <p:nvPr/>
        </p:nvSpPr>
        <p:spPr>
          <a:xfrm>
            <a:off x="834739" y="1693885"/>
            <a:ext cx="3862600" cy="769441"/>
          </a:xfrm>
          <a:prstGeom prst="rect">
            <a:avLst/>
          </a:prstGeom>
          <a:noFill/>
        </p:spPr>
        <p:txBody>
          <a:bodyPr wrap="square" rtlCol="0">
            <a:spAutoFit/>
          </a:bodyPr>
          <a:lstStyle/>
          <a:p>
            <a:r>
              <a:rPr lang="en-US" altLang="zh-CN" sz="4400" dirty="0">
                <a:solidFill>
                  <a:schemeClr val="bg1"/>
                </a:solidFill>
                <a:latin typeface="思源黑体 CN Regular" panose="020B0500000000000000" pitchFamily="34" charset="-122"/>
                <a:ea typeface="思源黑体 CN Regular" panose="020B0500000000000000" pitchFamily="34" charset="-122"/>
                <a:cs typeface="阿里巴巴普惠体 R" panose="00020600040101010101" charset="-122"/>
              </a:rPr>
              <a:t>PART 02</a:t>
            </a:r>
            <a:endParaRPr lang="zh-CN" altLang="en-US" sz="4400" dirty="0">
              <a:solidFill>
                <a:schemeClr val="bg1"/>
              </a:solidFill>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3" name="组合 2"/>
          <p:cNvGrpSpPr/>
          <p:nvPr/>
        </p:nvGrpSpPr>
        <p:grpSpPr>
          <a:xfrm>
            <a:off x="6779136" y="1778246"/>
            <a:ext cx="3881363" cy="1086870"/>
            <a:chOff x="1127805" y="5032557"/>
            <a:chExt cx="3881363" cy="1086870"/>
          </a:xfrm>
        </p:grpSpPr>
        <p:grpSp>
          <p:nvGrpSpPr>
            <p:cNvPr id="4" name="组合 3"/>
            <p:cNvGrpSpPr/>
            <p:nvPr/>
          </p:nvGrpSpPr>
          <p:grpSpPr>
            <a:xfrm>
              <a:off x="1223056" y="5032557"/>
              <a:ext cx="1650774" cy="374005"/>
              <a:chOff x="1127806" y="3222957"/>
              <a:chExt cx="1650774" cy="374005"/>
            </a:xfrm>
          </p:grpSpPr>
          <p:sp>
            <p:nvSpPr>
              <p:cNvPr id="6" name="矩形: 圆角 5"/>
              <p:cNvSpPr/>
              <p:nvPr/>
            </p:nvSpPr>
            <p:spPr>
              <a:xfrm>
                <a:off x="1127806" y="3227630"/>
                <a:ext cx="1650774" cy="369332"/>
              </a:xfrm>
              <a:prstGeom prst="roundRect">
                <a:avLst/>
              </a:prstGeom>
              <a:solidFill>
                <a:srgbClr val="FFC000"/>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dist"/>
                <a:endParaRPr lang="zh-CN" altLang="en-US" sz="54700">
                  <a:solidFill>
                    <a:schemeClr val="bg1"/>
                  </a:solidFill>
                  <a:latin typeface="思源黑体 CN Bold" panose="020B0800000000000000" pitchFamily="34" charset="-122"/>
                  <a:ea typeface="思源黑体 CN Bold" panose="020B0800000000000000" pitchFamily="34" charset="-122"/>
                  <a:cs typeface="阿里巴巴普惠体 R" panose="00020600040101010101" charset="-122"/>
                </a:endParaRPr>
              </a:p>
            </p:txBody>
          </p:sp>
          <p:sp>
            <p:nvSpPr>
              <p:cNvPr id="7" name="文本框 6"/>
              <p:cNvSpPr txBox="1"/>
              <p:nvPr/>
            </p:nvSpPr>
            <p:spPr>
              <a:xfrm>
                <a:off x="1235612" y="3222957"/>
                <a:ext cx="1435162" cy="369332"/>
              </a:xfrm>
              <a:prstGeom prst="rect">
                <a:avLst/>
              </a:prstGeom>
              <a:noFill/>
              <a:effectLst>
                <a:outerShdw blurRad="635000" dist="254000" dir="8100000" sx="105000" sy="105000" algn="tr" rotWithShape="0">
                  <a:prstClr val="black"/>
                </a:outerShdw>
              </a:effectLst>
            </p:spPr>
            <p:txBody>
              <a:bodyPr wrap="square" rtlCol="0">
                <a:spAutoFit/>
              </a:bodyPr>
              <a:lstStyle/>
              <a:p>
                <a:pPr algn="ctr"/>
                <a:r>
                  <a:rPr lang="zh-CN" altLang="en-US" i="1" spc="300" dirty="0">
                    <a:solidFill>
                      <a:schemeClr val="bg1"/>
                    </a:solidFill>
                    <a:effectLst>
                      <a:outerShdw blurRad="127000" dist="63500" dir="7800000" algn="tr" rotWithShape="0">
                        <a:prstClr val="black">
                          <a:alpha val="60000"/>
                        </a:prstClr>
                      </a:outerShdw>
                    </a:effectLst>
                    <a:latin typeface="思源黑体 CN Bold" panose="020B0800000000000000" pitchFamily="34" charset="-122"/>
                    <a:ea typeface="思源黑体 CN Bold" panose="020B0800000000000000" pitchFamily="34" charset="-122"/>
                    <a:cs typeface="阿里巴巴普惠体 R" panose="00020600040101010101" charset="-122"/>
                  </a:rPr>
                  <a:t>输入标题</a:t>
                </a:r>
              </a:p>
            </p:txBody>
          </p:sp>
        </p:grpSp>
        <p:sp>
          <p:nvSpPr>
            <p:cNvPr id="5" name="文本框 2"/>
            <p:cNvSpPr txBox="1"/>
            <p:nvPr/>
          </p:nvSpPr>
          <p:spPr>
            <a:xfrm>
              <a:off x="1127805" y="5546963"/>
              <a:ext cx="3881363" cy="572464"/>
            </a:xfrm>
            <a:prstGeom prst="rect">
              <a:avLst/>
            </a:prstGeom>
            <a:noFill/>
          </p:spPr>
          <p:txBody>
            <a:bodyPr wrap="square" rtlCol="0">
              <a:spAutoFit/>
            </a:bodyPr>
            <a:lstStyle>
              <a:defPPr>
                <a:defRPr lang="zh-CN"/>
              </a:defPPr>
              <a:lvl1pPr>
                <a:lnSpc>
                  <a:spcPct val="130000"/>
                </a:lnSpc>
                <a:defRPr sz="1200">
                  <a:solidFill>
                    <a:schemeClr val="tx1">
                      <a:lumMod val="85000"/>
                      <a:lumOff val="15000"/>
                    </a:schemeClr>
                  </a:solidFill>
                </a:defRPr>
              </a:lvl1pPr>
            </a:lstStyle>
            <a:p>
              <a:r>
                <a:rPr lang="zh-CN" altLang="en-US"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grpSp>
      <p:grpSp>
        <p:nvGrpSpPr>
          <p:cNvPr id="8" name="组合 7"/>
          <p:cNvGrpSpPr/>
          <p:nvPr/>
        </p:nvGrpSpPr>
        <p:grpSpPr>
          <a:xfrm>
            <a:off x="6779137" y="3281812"/>
            <a:ext cx="3881363" cy="1086870"/>
            <a:chOff x="1127805" y="5032557"/>
            <a:chExt cx="3881363" cy="1086870"/>
          </a:xfrm>
        </p:grpSpPr>
        <p:grpSp>
          <p:nvGrpSpPr>
            <p:cNvPr id="9" name="组合 8"/>
            <p:cNvGrpSpPr/>
            <p:nvPr/>
          </p:nvGrpSpPr>
          <p:grpSpPr>
            <a:xfrm>
              <a:off x="1223056" y="5032557"/>
              <a:ext cx="1650774" cy="374005"/>
              <a:chOff x="1127806" y="3222957"/>
              <a:chExt cx="1650774" cy="374005"/>
            </a:xfrm>
          </p:grpSpPr>
          <p:sp>
            <p:nvSpPr>
              <p:cNvPr id="11" name="矩形: 圆角 10"/>
              <p:cNvSpPr/>
              <p:nvPr/>
            </p:nvSpPr>
            <p:spPr>
              <a:xfrm>
                <a:off x="1127806" y="3227630"/>
                <a:ext cx="1650774" cy="369332"/>
              </a:xfrm>
              <a:prstGeom prst="roundRect">
                <a:avLst/>
              </a:prstGeom>
              <a:solidFill>
                <a:srgbClr val="FFC000"/>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dist"/>
                <a:endParaRPr lang="zh-CN" altLang="en-US" sz="54700" dirty="0">
                  <a:solidFill>
                    <a:schemeClr val="bg1"/>
                  </a:solidFill>
                  <a:latin typeface="思源黑体 CN Bold" panose="020B0800000000000000" pitchFamily="34" charset="-122"/>
                  <a:ea typeface="思源黑体 CN Bold" panose="020B0800000000000000" pitchFamily="34" charset="-122"/>
                  <a:cs typeface="阿里巴巴普惠体 R" panose="00020600040101010101" charset="-122"/>
                </a:endParaRPr>
              </a:p>
            </p:txBody>
          </p:sp>
          <p:sp>
            <p:nvSpPr>
              <p:cNvPr id="12" name="文本框 11"/>
              <p:cNvSpPr txBox="1"/>
              <p:nvPr/>
            </p:nvSpPr>
            <p:spPr>
              <a:xfrm>
                <a:off x="1235612" y="3222957"/>
                <a:ext cx="1435162" cy="369332"/>
              </a:xfrm>
              <a:prstGeom prst="rect">
                <a:avLst/>
              </a:prstGeom>
              <a:noFill/>
              <a:effectLst>
                <a:outerShdw blurRad="635000" dist="254000" dir="8100000" sx="105000" sy="105000" algn="tr" rotWithShape="0">
                  <a:prstClr val="black"/>
                </a:outerShdw>
              </a:effectLst>
            </p:spPr>
            <p:txBody>
              <a:bodyPr wrap="square" rtlCol="0">
                <a:spAutoFit/>
              </a:bodyPr>
              <a:lstStyle/>
              <a:p>
                <a:pPr algn="ctr"/>
                <a:r>
                  <a:rPr lang="zh-CN" altLang="en-US" i="1" spc="300" dirty="0">
                    <a:solidFill>
                      <a:schemeClr val="bg1"/>
                    </a:solidFill>
                    <a:effectLst>
                      <a:outerShdw blurRad="127000" dist="63500" dir="7800000" algn="tr" rotWithShape="0">
                        <a:prstClr val="black">
                          <a:alpha val="60000"/>
                        </a:prstClr>
                      </a:outerShdw>
                    </a:effectLst>
                    <a:latin typeface="思源黑体 CN Bold" panose="020B0800000000000000" pitchFamily="34" charset="-122"/>
                    <a:ea typeface="思源黑体 CN Bold" panose="020B0800000000000000" pitchFamily="34" charset="-122"/>
                    <a:cs typeface="阿里巴巴普惠体 R" panose="00020600040101010101" charset="-122"/>
                  </a:rPr>
                  <a:t>输入标题</a:t>
                </a:r>
              </a:p>
            </p:txBody>
          </p:sp>
        </p:grpSp>
        <p:sp>
          <p:nvSpPr>
            <p:cNvPr id="10" name="文本框 2"/>
            <p:cNvSpPr txBox="1"/>
            <p:nvPr/>
          </p:nvSpPr>
          <p:spPr>
            <a:xfrm>
              <a:off x="1127805" y="5546963"/>
              <a:ext cx="3881363" cy="572464"/>
            </a:xfrm>
            <a:prstGeom prst="rect">
              <a:avLst/>
            </a:prstGeom>
            <a:noFill/>
          </p:spPr>
          <p:txBody>
            <a:bodyPr wrap="square" rtlCol="0">
              <a:spAutoFit/>
            </a:bodyPr>
            <a:lstStyle>
              <a:defPPr>
                <a:defRPr lang="zh-CN"/>
              </a:defPPr>
              <a:lvl1pPr>
                <a:lnSpc>
                  <a:spcPct val="130000"/>
                </a:lnSpc>
                <a:defRPr sz="1200">
                  <a:solidFill>
                    <a:schemeClr val="tx1">
                      <a:lumMod val="85000"/>
                      <a:lumOff val="15000"/>
                    </a:schemeClr>
                  </a:solidFill>
                </a:defRPr>
              </a:lvl1pPr>
            </a:lstStyle>
            <a:p>
              <a:r>
                <a:rPr lang="zh-CN" altLang="en-US"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grpSp>
      <p:grpSp>
        <p:nvGrpSpPr>
          <p:cNvPr id="13" name="组合 12"/>
          <p:cNvGrpSpPr/>
          <p:nvPr/>
        </p:nvGrpSpPr>
        <p:grpSpPr>
          <a:xfrm>
            <a:off x="6779136" y="4790069"/>
            <a:ext cx="3881363" cy="1086870"/>
            <a:chOff x="1127805" y="5032557"/>
            <a:chExt cx="3881363" cy="1086870"/>
          </a:xfrm>
        </p:grpSpPr>
        <p:grpSp>
          <p:nvGrpSpPr>
            <p:cNvPr id="14" name="组合 13"/>
            <p:cNvGrpSpPr/>
            <p:nvPr/>
          </p:nvGrpSpPr>
          <p:grpSpPr>
            <a:xfrm>
              <a:off x="1223056" y="5032557"/>
              <a:ext cx="1650774" cy="374005"/>
              <a:chOff x="1127806" y="3222957"/>
              <a:chExt cx="1650774" cy="374005"/>
            </a:xfrm>
          </p:grpSpPr>
          <p:sp>
            <p:nvSpPr>
              <p:cNvPr id="16" name="矩形: 圆角 15"/>
              <p:cNvSpPr/>
              <p:nvPr/>
            </p:nvSpPr>
            <p:spPr>
              <a:xfrm>
                <a:off x="1127806" y="3227630"/>
                <a:ext cx="1650774" cy="369332"/>
              </a:xfrm>
              <a:prstGeom prst="roundRect">
                <a:avLst/>
              </a:prstGeom>
              <a:solidFill>
                <a:srgbClr val="FFC000"/>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dist"/>
                <a:endParaRPr lang="zh-CN" altLang="en-US" sz="54700" dirty="0">
                  <a:solidFill>
                    <a:schemeClr val="bg1"/>
                  </a:solidFill>
                  <a:latin typeface="思源黑体 CN Bold" panose="020B0800000000000000" pitchFamily="34" charset="-122"/>
                  <a:ea typeface="思源黑体 CN Bold" panose="020B0800000000000000" pitchFamily="34" charset="-122"/>
                  <a:cs typeface="阿里巴巴普惠体 R" panose="00020600040101010101" charset="-122"/>
                </a:endParaRPr>
              </a:p>
            </p:txBody>
          </p:sp>
          <p:sp>
            <p:nvSpPr>
              <p:cNvPr id="17" name="文本框 16"/>
              <p:cNvSpPr txBox="1"/>
              <p:nvPr/>
            </p:nvSpPr>
            <p:spPr>
              <a:xfrm>
                <a:off x="1235612" y="3222957"/>
                <a:ext cx="1435162" cy="369332"/>
              </a:xfrm>
              <a:prstGeom prst="rect">
                <a:avLst/>
              </a:prstGeom>
              <a:noFill/>
              <a:effectLst>
                <a:outerShdw blurRad="635000" dist="254000" dir="8100000" sx="105000" sy="105000" algn="tr" rotWithShape="0">
                  <a:prstClr val="black"/>
                </a:outerShdw>
              </a:effectLst>
            </p:spPr>
            <p:txBody>
              <a:bodyPr wrap="square" rtlCol="0">
                <a:spAutoFit/>
              </a:bodyPr>
              <a:lstStyle/>
              <a:p>
                <a:pPr algn="ctr"/>
                <a:r>
                  <a:rPr lang="zh-CN" altLang="en-US" i="1" spc="300" dirty="0">
                    <a:solidFill>
                      <a:schemeClr val="bg1"/>
                    </a:solidFill>
                    <a:effectLst>
                      <a:outerShdw blurRad="127000" dist="63500" dir="7800000" algn="tr" rotWithShape="0">
                        <a:prstClr val="black">
                          <a:alpha val="60000"/>
                        </a:prstClr>
                      </a:outerShdw>
                    </a:effectLst>
                    <a:latin typeface="思源黑体 CN Bold" panose="020B0800000000000000" pitchFamily="34" charset="-122"/>
                    <a:ea typeface="思源黑体 CN Bold" panose="020B0800000000000000" pitchFamily="34" charset="-122"/>
                    <a:cs typeface="阿里巴巴普惠体 R" panose="00020600040101010101" charset="-122"/>
                  </a:rPr>
                  <a:t>输入标题</a:t>
                </a:r>
              </a:p>
            </p:txBody>
          </p:sp>
        </p:grpSp>
        <p:sp>
          <p:nvSpPr>
            <p:cNvPr id="15" name="文本框 2"/>
            <p:cNvSpPr txBox="1"/>
            <p:nvPr/>
          </p:nvSpPr>
          <p:spPr>
            <a:xfrm>
              <a:off x="1127805" y="5546963"/>
              <a:ext cx="3881363" cy="5724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grpSp>
      <p:graphicFrame>
        <p:nvGraphicFramePr>
          <p:cNvPr id="18" name="图表 17"/>
          <p:cNvGraphicFramePr/>
          <p:nvPr/>
        </p:nvGraphicFramePr>
        <p:xfrm>
          <a:off x="783021" y="1961706"/>
          <a:ext cx="5312979" cy="37173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anim calcmode="lin" valueType="num">
                                      <p:cBhvr>
                                        <p:cTn id="24" dur="1000" fill="hold"/>
                                        <p:tgtEl>
                                          <p:spTgt spid="13"/>
                                        </p:tgtEl>
                                        <p:attrNameLst>
                                          <p:attrName>ppt_x</p:attrName>
                                        </p:attrNameLst>
                                      </p:cBhvr>
                                      <p:tavLst>
                                        <p:tav tm="0">
                                          <p:val>
                                            <p:strVal val="#ppt_x"/>
                                          </p:val>
                                        </p:tav>
                                        <p:tav tm="100000">
                                          <p:val>
                                            <p:strVal val="#ppt_x"/>
                                          </p:val>
                                        </p:tav>
                                      </p:tavLst>
                                    </p:anim>
                                    <p:anim calcmode="lin" valueType="num">
                                      <p:cBhvr>
                                        <p:cTn id="2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文本框 23"/>
          <p:cNvSpPr txBox="1"/>
          <p:nvPr/>
        </p:nvSpPr>
        <p:spPr>
          <a:xfrm>
            <a:off x="10220325" y="356668"/>
            <a:ext cx="1558925" cy="338554"/>
          </a:xfrm>
          <a:prstGeom prst="rect">
            <a:avLst/>
          </a:prstGeom>
          <a:noFill/>
        </p:spPr>
        <p:txBody>
          <a:bodyPr wrap="square" rtlCol="0">
            <a:spAutoFit/>
          </a:bodyPr>
          <a:lstStyle/>
          <a:p>
            <a:pPr algn="dist"/>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YOUR</a:t>
            </a:r>
            <a:r>
              <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 </a:t>
            </a:r>
            <a:r>
              <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LOGO</a:t>
            </a: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3" name="组合 2"/>
          <p:cNvGrpSpPr/>
          <p:nvPr/>
        </p:nvGrpSpPr>
        <p:grpSpPr>
          <a:xfrm>
            <a:off x="1105374" y="1824808"/>
            <a:ext cx="3118658" cy="1323849"/>
            <a:chOff x="979797" y="1805758"/>
            <a:chExt cx="3118658" cy="1323849"/>
          </a:xfrm>
        </p:grpSpPr>
        <p:sp>
          <p:nvSpPr>
            <p:cNvPr id="4" name="文本框 1"/>
            <p:cNvSpPr txBox="1"/>
            <p:nvPr/>
          </p:nvSpPr>
          <p:spPr>
            <a:xfrm>
              <a:off x="1636960" y="1805758"/>
              <a:ext cx="209254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输入标题</a:t>
              </a:r>
            </a:p>
          </p:txBody>
        </p:sp>
        <p:sp>
          <p:nvSpPr>
            <p:cNvPr id="5" name="文本框 2"/>
            <p:cNvSpPr txBox="1"/>
            <p:nvPr/>
          </p:nvSpPr>
          <p:spPr>
            <a:xfrm>
              <a:off x="1636961" y="2234426"/>
              <a:ext cx="2461494" cy="89518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sp>
          <p:nvSpPr>
            <p:cNvPr id="6" name="椭圆 5"/>
            <p:cNvSpPr/>
            <p:nvPr/>
          </p:nvSpPr>
          <p:spPr>
            <a:xfrm>
              <a:off x="979797" y="1805758"/>
              <a:ext cx="576415" cy="576415"/>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思源黑体 CN Medium" panose="020B0600000000000000" pitchFamily="34" charset="-122"/>
                  <a:ea typeface="思源黑体 CN Medium" panose="020B0600000000000000" pitchFamily="34" charset="-122"/>
                  <a:cs typeface="阿里巴巴普惠体 R" panose="00020600040101010101" charset="-122"/>
                </a:rPr>
                <a:t>1</a:t>
              </a:r>
              <a:endParaRPr lang="zh-CN" altLang="en-US" sz="2400" dirty="0">
                <a:solidFill>
                  <a:schemeClr val="tx1"/>
                </a:solidFill>
                <a:latin typeface="思源黑体 CN Medium" panose="020B0600000000000000" pitchFamily="34" charset="-122"/>
                <a:ea typeface="思源黑体 CN Medium" panose="020B0600000000000000" pitchFamily="34" charset="-122"/>
                <a:cs typeface="阿里巴巴普惠体 R" panose="00020600040101010101" charset="-122"/>
              </a:endParaRPr>
            </a:p>
          </p:txBody>
        </p:sp>
      </p:grpSp>
      <p:grpSp>
        <p:nvGrpSpPr>
          <p:cNvPr id="7" name="组合 6"/>
          <p:cNvGrpSpPr/>
          <p:nvPr/>
        </p:nvGrpSpPr>
        <p:grpSpPr>
          <a:xfrm>
            <a:off x="4473373" y="1560982"/>
            <a:ext cx="3245254" cy="1680481"/>
            <a:chOff x="4473373" y="1560982"/>
            <a:chExt cx="3245254" cy="1680481"/>
          </a:xfrm>
        </p:grpSpPr>
        <p:sp>
          <p:nvSpPr>
            <p:cNvPr id="8" name="矩形: 圆角 2"/>
            <p:cNvSpPr/>
            <p:nvPr/>
          </p:nvSpPr>
          <p:spPr>
            <a:xfrm>
              <a:off x="4473373" y="1560982"/>
              <a:ext cx="3245254" cy="168048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思源黑体 CN Light" panose="020B0300000000000000" pitchFamily="34" charset="-122"/>
                <a:cs typeface="阿里巴巴普惠体 R" panose="00020600040101010101" charset="-122"/>
              </a:endParaRPr>
            </a:p>
          </p:txBody>
        </p:sp>
        <p:grpSp>
          <p:nvGrpSpPr>
            <p:cNvPr id="9" name="组合 8"/>
            <p:cNvGrpSpPr/>
            <p:nvPr/>
          </p:nvGrpSpPr>
          <p:grpSpPr>
            <a:xfrm>
              <a:off x="4596478" y="1824808"/>
              <a:ext cx="2999044" cy="1323849"/>
              <a:chOff x="979797" y="1805758"/>
              <a:chExt cx="2999044" cy="1323849"/>
            </a:xfrm>
          </p:grpSpPr>
          <p:sp>
            <p:nvSpPr>
              <p:cNvPr id="10" name="文本框 1"/>
              <p:cNvSpPr txBox="1"/>
              <p:nvPr/>
            </p:nvSpPr>
            <p:spPr>
              <a:xfrm>
                <a:off x="1636960" y="1805758"/>
                <a:ext cx="209254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输入标题</a:t>
                </a:r>
              </a:p>
            </p:txBody>
          </p:sp>
          <p:sp>
            <p:nvSpPr>
              <p:cNvPr id="11" name="文本框 2"/>
              <p:cNvSpPr txBox="1"/>
              <p:nvPr/>
            </p:nvSpPr>
            <p:spPr>
              <a:xfrm>
                <a:off x="1636961" y="2234426"/>
                <a:ext cx="2341880" cy="895181"/>
              </a:xfrm>
              <a:prstGeom prst="rect">
                <a:avLst/>
              </a:prstGeom>
              <a:noFill/>
            </p:spPr>
            <p:txBody>
              <a:bodyPr wrap="square" rtlCol="0">
                <a:spAutoFit/>
              </a:bodyPr>
              <a:lstStyle>
                <a:defPPr>
                  <a:defRPr lang="zh-CN"/>
                </a:defPPr>
                <a:lvl1pPr>
                  <a:lnSpc>
                    <a:spcPct val="150000"/>
                  </a:lnSpc>
                  <a:defRPr sz="1200"/>
                </a:lvl1pPr>
              </a:lstStyle>
              <a:p>
                <a:r>
                  <a:rPr lang="zh-CN" altLang="en-US"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sp>
            <p:nvSpPr>
              <p:cNvPr id="12" name="椭圆 11"/>
              <p:cNvSpPr/>
              <p:nvPr/>
            </p:nvSpPr>
            <p:spPr>
              <a:xfrm>
                <a:off x="979797" y="1805758"/>
                <a:ext cx="576415" cy="576415"/>
              </a:xfrm>
              <a:prstGeom prst="ellipse">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2</a:t>
                </a:r>
                <a:endParaRPr lang="zh-CN" altLang="en-US" sz="2400"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endParaRPr>
              </a:p>
            </p:txBody>
          </p:sp>
        </p:grpSp>
      </p:grpSp>
      <p:grpSp>
        <p:nvGrpSpPr>
          <p:cNvPr id="13" name="组合 12"/>
          <p:cNvGrpSpPr/>
          <p:nvPr/>
        </p:nvGrpSpPr>
        <p:grpSpPr>
          <a:xfrm>
            <a:off x="8336923" y="1824808"/>
            <a:ext cx="3118658" cy="1323849"/>
            <a:chOff x="979797" y="1805758"/>
            <a:chExt cx="3118658" cy="1323849"/>
          </a:xfrm>
        </p:grpSpPr>
        <p:sp>
          <p:nvSpPr>
            <p:cNvPr id="14" name="文本框 1"/>
            <p:cNvSpPr txBox="1"/>
            <p:nvPr/>
          </p:nvSpPr>
          <p:spPr>
            <a:xfrm>
              <a:off x="1636960" y="1805758"/>
              <a:ext cx="209254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输入标题</a:t>
              </a:r>
            </a:p>
          </p:txBody>
        </p:sp>
        <p:sp>
          <p:nvSpPr>
            <p:cNvPr id="15" name="文本框 2"/>
            <p:cNvSpPr txBox="1"/>
            <p:nvPr/>
          </p:nvSpPr>
          <p:spPr>
            <a:xfrm>
              <a:off x="1636961" y="2234426"/>
              <a:ext cx="2461494" cy="895181"/>
            </a:xfrm>
            <a:prstGeom prst="rect">
              <a:avLst/>
            </a:prstGeom>
            <a:noFill/>
          </p:spPr>
          <p:txBody>
            <a:bodyPr wrap="square" rtlCol="0">
              <a:spAutoFit/>
            </a:bodyPr>
            <a:lstStyle>
              <a:defPPr>
                <a:defRPr lang="zh-CN"/>
              </a:defPPr>
              <a:lvl1pPr>
                <a:lnSpc>
                  <a:spcPct val="150000"/>
                </a:lnSpc>
                <a:defRPr sz="1200"/>
              </a:lvl1pPr>
            </a:lstStyle>
            <a:p>
              <a:r>
                <a:rPr lang="zh-CN" altLang="en-US"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sp>
          <p:nvSpPr>
            <p:cNvPr id="16" name="椭圆 15"/>
            <p:cNvSpPr/>
            <p:nvPr/>
          </p:nvSpPr>
          <p:spPr>
            <a:xfrm>
              <a:off x="979797" y="1805758"/>
              <a:ext cx="576415" cy="576415"/>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思源黑体 CN Medium" panose="020B0600000000000000" pitchFamily="34" charset="-122"/>
                  <a:ea typeface="思源黑体 CN Medium" panose="020B0600000000000000" pitchFamily="34" charset="-122"/>
                  <a:cs typeface="阿里巴巴普惠体 R" panose="00020600040101010101" charset="-122"/>
                </a:rPr>
                <a:t>3</a:t>
              </a:r>
              <a:endParaRPr lang="zh-CN" altLang="en-US" sz="2400" dirty="0">
                <a:solidFill>
                  <a:schemeClr val="tx1"/>
                </a:solidFill>
                <a:latin typeface="思源黑体 CN Medium" panose="020B0600000000000000" pitchFamily="34" charset="-122"/>
                <a:ea typeface="思源黑体 CN Medium" panose="020B0600000000000000" pitchFamily="34" charset="-122"/>
                <a:cs typeface="阿里巴巴普惠体 R" panose="00020600040101010101" charset="-122"/>
              </a:endParaRPr>
            </a:p>
          </p:txBody>
        </p:sp>
      </p:grpSp>
      <p:grpSp>
        <p:nvGrpSpPr>
          <p:cNvPr id="17" name="组合 16"/>
          <p:cNvGrpSpPr/>
          <p:nvPr/>
        </p:nvGrpSpPr>
        <p:grpSpPr>
          <a:xfrm>
            <a:off x="1105374" y="3950929"/>
            <a:ext cx="3118658" cy="1323849"/>
            <a:chOff x="979797" y="1805758"/>
            <a:chExt cx="3118658" cy="1323849"/>
          </a:xfrm>
        </p:grpSpPr>
        <p:sp>
          <p:nvSpPr>
            <p:cNvPr id="18" name="文本框 1"/>
            <p:cNvSpPr txBox="1"/>
            <p:nvPr/>
          </p:nvSpPr>
          <p:spPr>
            <a:xfrm>
              <a:off x="1636960" y="1805758"/>
              <a:ext cx="209254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输入标题</a:t>
              </a:r>
            </a:p>
          </p:txBody>
        </p:sp>
        <p:sp>
          <p:nvSpPr>
            <p:cNvPr id="19" name="文本框 2"/>
            <p:cNvSpPr txBox="1"/>
            <p:nvPr/>
          </p:nvSpPr>
          <p:spPr>
            <a:xfrm>
              <a:off x="1636961" y="2234426"/>
              <a:ext cx="2461494" cy="895181"/>
            </a:xfrm>
            <a:prstGeom prst="rect">
              <a:avLst/>
            </a:prstGeom>
            <a:noFill/>
          </p:spPr>
          <p:txBody>
            <a:bodyPr wrap="square" rtlCol="0">
              <a:spAutoFit/>
            </a:bodyPr>
            <a:lstStyle>
              <a:defPPr>
                <a:defRPr lang="zh-CN"/>
              </a:defPPr>
              <a:lvl1pPr>
                <a:lnSpc>
                  <a:spcPct val="150000"/>
                </a:lnSpc>
                <a:defRPr sz="1200"/>
              </a:lvl1pPr>
            </a:lstStyle>
            <a:p>
              <a:r>
                <a:rPr lang="zh-CN" altLang="en-US"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sp>
          <p:nvSpPr>
            <p:cNvPr id="20" name="椭圆 19"/>
            <p:cNvSpPr/>
            <p:nvPr/>
          </p:nvSpPr>
          <p:spPr>
            <a:xfrm>
              <a:off x="979797" y="1805758"/>
              <a:ext cx="576415" cy="576415"/>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思源黑体 CN Medium" panose="020B0600000000000000" pitchFamily="34" charset="-122"/>
                  <a:ea typeface="思源黑体 CN Medium" panose="020B0600000000000000" pitchFamily="34" charset="-122"/>
                  <a:cs typeface="阿里巴巴普惠体 R" panose="00020600040101010101" charset="-122"/>
                </a:rPr>
                <a:t>4</a:t>
              </a:r>
              <a:endParaRPr lang="zh-CN" altLang="en-US" sz="2400" dirty="0">
                <a:solidFill>
                  <a:schemeClr val="tx1"/>
                </a:solidFill>
                <a:latin typeface="思源黑体 CN Medium" panose="020B0600000000000000" pitchFamily="34" charset="-122"/>
                <a:ea typeface="思源黑体 CN Medium" panose="020B0600000000000000" pitchFamily="34" charset="-122"/>
                <a:cs typeface="阿里巴巴普惠体 R" panose="00020600040101010101" charset="-122"/>
              </a:endParaRPr>
            </a:p>
          </p:txBody>
        </p:sp>
      </p:grpSp>
      <p:grpSp>
        <p:nvGrpSpPr>
          <p:cNvPr id="21" name="组合 20"/>
          <p:cNvGrpSpPr/>
          <p:nvPr/>
        </p:nvGrpSpPr>
        <p:grpSpPr>
          <a:xfrm>
            <a:off x="4611480" y="3950929"/>
            <a:ext cx="3118658" cy="1323849"/>
            <a:chOff x="979797" y="1805758"/>
            <a:chExt cx="3118658" cy="1323849"/>
          </a:xfrm>
        </p:grpSpPr>
        <p:sp>
          <p:nvSpPr>
            <p:cNvPr id="22" name="文本框 1"/>
            <p:cNvSpPr txBox="1"/>
            <p:nvPr/>
          </p:nvSpPr>
          <p:spPr>
            <a:xfrm>
              <a:off x="1636960" y="1805758"/>
              <a:ext cx="209254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输入标题</a:t>
              </a:r>
            </a:p>
          </p:txBody>
        </p:sp>
        <p:sp>
          <p:nvSpPr>
            <p:cNvPr id="23" name="文本框 2"/>
            <p:cNvSpPr txBox="1"/>
            <p:nvPr/>
          </p:nvSpPr>
          <p:spPr>
            <a:xfrm>
              <a:off x="1636961" y="2234426"/>
              <a:ext cx="2461494" cy="895181"/>
            </a:xfrm>
            <a:prstGeom prst="rect">
              <a:avLst/>
            </a:prstGeom>
            <a:noFill/>
          </p:spPr>
          <p:txBody>
            <a:bodyPr wrap="square" rtlCol="0">
              <a:spAutoFit/>
            </a:bodyPr>
            <a:lstStyle>
              <a:defPPr>
                <a:defRPr lang="zh-CN"/>
              </a:defPPr>
              <a:lvl1pPr>
                <a:lnSpc>
                  <a:spcPct val="150000"/>
                </a:lnSpc>
                <a:defRPr sz="1200"/>
              </a:lvl1pPr>
            </a:lstStyle>
            <a:p>
              <a:r>
                <a:rPr lang="zh-CN" altLang="en-US"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sp>
          <p:nvSpPr>
            <p:cNvPr id="25" name="椭圆 24"/>
            <p:cNvSpPr/>
            <p:nvPr/>
          </p:nvSpPr>
          <p:spPr>
            <a:xfrm>
              <a:off x="979797" y="1805758"/>
              <a:ext cx="576415" cy="576415"/>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思源黑体 CN Medium" panose="020B0600000000000000" pitchFamily="34" charset="-122"/>
                  <a:ea typeface="思源黑体 CN Medium" panose="020B0600000000000000" pitchFamily="34" charset="-122"/>
                  <a:cs typeface="阿里巴巴普惠体 R" panose="00020600040101010101" charset="-122"/>
                </a:rPr>
                <a:t>5</a:t>
              </a:r>
              <a:endParaRPr lang="zh-CN" altLang="en-US" sz="2400" dirty="0">
                <a:solidFill>
                  <a:schemeClr val="tx1"/>
                </a:solidFill>
                <a:latin typeface="思源黑体 CN Medium" panose="020B0600000000000000" pitchFamily="34" charset="-122"/>
                <a:ea typeface="思源黑体 CN Medium" panose="020B0600000000000000" pitchFamily="34" charset="-122"/>
                <a:cs typeface="阿里巴巴普惠体 R" panose="00020600040101010101" charset="-122"/>
              </a:endParaRPr>
            </a:p>
          </p:txBody>
        </p:sp>
      </p:grpSp>
      <p:grpSp>
        <p:nvGrpSpPr>
          <p:cNvPr id="26" name="组合 25"/>
          <p:cNvGrpSpPr/>
          <p:nvPr/>
        </p:nvGrpSpPr>
        <p:grpSpPr>
          <a:xfrm>
            <a:off x="8336923" y="3950929"/>
            <a:ext cx="3118658" cy="1323849"/>
            <a:chOff x="979797" y="1805758"/>
            <a:chExt cx="3118658" cy="1323849"/>
          </a:xfrm>
        </p:grpSpPr>
        <p:sp>
          <p:nvSpPr>
            <p:cNvPr id="27" name="文本框 1"/>
            <p:cNvSpPr txBox="1"/>
            <p:nvPr/>
          </p:nvSpPr>
          <p:spPr>
            <a:xfrm>
              <a:off x="1636960" y="1805758"/>
              <a:ext cx="209254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i="1" dirty="0">
                  <a:solidFill>
                    <a:schemeClr val="bg1"/>
                  </a:solidFill>
                  <a:latin typeface="思源黑体 CN Medium" panose="020B0600000000000000" pitchFamily="34" charset="-122"/>
                  <a:ea typeface="思源黑体 CN Medium" panose="020B0600000000000000" pitchFamily="34" charset="-122"/>
                  <a:cs typeface="阿里巴巴普惠体 R" panose="00020600040101010101" charset="-122"/>
                </a:rPr>
                <a:t>输入标题</a:t>
              </a:r>
            </a:p>
          </p:txBody>
        </p:sp>
        <p:sp>
          <p:nvSpPr>
            <p:cNvPr id="28" name="文本框 2"/>
            <p:cNvSpPr txBox="1"/>
            <p:nvPr/>
          </p:nvSpPr>
          <p:spPr>
            <a:xfrm>
              <a:off x="1636961" y="2234426"/>
              <a:ext cx="2461494" cy="895181"/>
            </a:xfrm>
            <a:prstGeom prst="rect">
              <a:avLst/>
            </a:prstGeom>
            <a:noFill/>
          </p:spPr>
          <p:txBody>
            <a:bodyPr wrap="square" rtlCol="0">
              <a:spAutoFit/>
            </a:bodyPr>
            <a:lstStyle>
              <a:defPPr>
                <a:defRPr lang="zh-CN"/>
              </a:defPPr>
              <a:lvl1pPr>
                <a:lnSpc>
                  <a:spcPct val="150000"/>
                </a:lnSpc>
                <a:defRPr sz="1200"/>
              </a:lvl1pPr>
            </a:lstStyle>
            <a:p>
              <a:r>
                <a:rPr lang="zh-CN" altLang="en-US" dirty="0">
                  <a:solidFill>
                    <a:schemeClr val="bg1"/>
                  </a:solidFill>
                  <a:ea typeface="思源黑体 CN Light" panose="020B0300000000000000" pitchFamily="34" charset="-122"/>
                  <a:cs typeface="阿里巴巴普惠体 R" panose="00020600040101010101" charset="-122"/>
                </a:rPr>
                <a:t>请在此输入文字或者粘贴复制的文本到此处，请在此输入文字或者粘贴复制的文本到此处</a:t>
              </a:r>
            </a:p>
          </p:txBody>
        </p:sp>
        <p:sp>
          <p:nvSpPr>
            <p:cNvPr id="29" name="椭圆 28"/>
            <p:cNvSpPr/>
            <p:nvPr/>
          </p:nvSpPr>
          <p:spPr>
            <a:xfrm>
              <a:off x="979797" y="1805758"/>
              <a:ext cx="576415" cy="576415"/>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思源黑体 CN Medium" panose="020B0600000000000000" pitchFamily="34" charset="-122"/>
                  <a:ea typeface="思源黑体 CN Medium" panose="020B0600000000000000" pitchFamily="34" charset="-122"/>
                  <a:cs typeface="阿里巴巴普惠体 R" panose="00020600040101010101" charset="-122"/>
                </a:rPr>
                <a:t>6</a:t>
              </a:r>
              <a:endParaRPr lang="zh-CN" altLang="en-US" sz="2400" dirty="0">
                <a:solidFill>
                  <a:schemeClr val="tx1"/>
                </a:solidFill>
                <a:latin typeface="思源黑体 CN Medium" panose="020B0600000000000000" pitchFamily="34" charset="-122"/>
                <a:ea typeface="思源黑体 CN Medium" panose="020B0600000000000000" pitchFamily="34" charset="-122"/>
                <a:cs typeface="阿里巴巴普惠体 R" panose="0002060004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par>
                                <p:cTn id="20" presetID="53" presetClass="entr" presetSubtype="16"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par>
                                <p:cTn id="25" presetID="53" presetClass="entr" presetSubtype="16"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par>
                                <p:cTn id="30" presetID="53" presetClass="entr" presetSubtype="16" fill="hold" nodeType="with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p:cTn id="32" dur="500" fill="hold"/>
                                        <p:tgtEl>
                                          <p:spTgt spid="26"/>
                                        </p:tgtEl>
                                        <p:attrNameLst>
                                          <p:attrName>ppt_w</p:attrName>
                                        </p:attrNameLst>
                                      </p:cBhvr>
                                      <p:tavLst>
                                        <p:tav tm="0">
                                          <p:val>
                                            <p:fltVal val="0"/>
                                          </p:val>
                                        </p:tav>
                                        <p:tav tm="100000">
                                          <p:val>
                                            <p:strVal val="#ppt_w"/>
                                          </p:val>
                                        </p:tav>
                                      </p:tavLst>
                                    </p:anim>
                                    <p:anim calcmode="lin" valueType="num">
                                      <p:cBhvr>
                                        <p:cTn id="33" dur="500" fill="hold"/>
                                        <p:tgtEl>
                                          <p:spTgt spid="26"/>
                                        </p:tgtEl>
                                        <p:attrNameLst>
                                          <p:attrName>ppt_h</p:attrName>
                                        </p:attrNameLst>
                                      </p:cBhvr>
                                      <p:tavLst>
                                        <p:tav tm="0">
                                          <p:val>
                                            <p:fltVal val="0"/>
                                          </p:val>
                                        </p:tav>
                                        <p:tav tm="100000">
                                          <p:val>
                                            <p:strVal val="#ppt_h"/>
                                          </p:val>
                                        </p:tav>
                                      </p:tavLst>
                                    </p:anim>
                                    <p:animEffect transition="in" filter="fade">
                                      <p:cBhvr>
                                        <p:cTn id="3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阿里巴巴普惠体 R"/>
        <a:ea typeface=""/>
        <a:cs typeface=""/>
        <a:font script="Jpan" typeface="ＭＳ Ｐゴシック"/>
        <a:font script="Hang" typeface="맑은 고딕"/>
        <a:font script="Hans" typeface="阿里巴巴普惠体 R"/>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R"/>
        <a:ea typeface=""/>
        <a:cs typeface=""/>
        <a:font script="Jpan" typeface="ＭＳ Ｐゴシック"/>
        <a:font script="Hang" typeface="맑은 고딕"/>
        <a:font script="Hans" typeface="阿里巴巴普惠体 R"/>
        <a:font script="Hant" typeface="新細明體"/>
        <a:font script="Arab" typeface="阿里巴巴普惠体 R"/>
        <a:font script="Hebr" typeface="阿里巴巴普惠体 R"/>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R"/>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R"/>
        <a:ea typeface=""/>
        <a:cs typeface=""/>
        <a:font script="Jpan" typeface="游ゴシック"/>
        <a:font script="Hang" typeface="맑은 고딕"/>
        <a:font script="Hans" typeface="阿里巴巴普惠体 R"/>
        <a:font script="Hant" typeface="新細明體"/>
        <a:font script="Arab" typeface="阿里巴巴普惠体 R"/>
        <a:font script="Hebr" typeface="阿里巴巴普惠体 R"/>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R"/>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阿里巴巴普惠体 R"/>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R"/>
        <a:ea typeface=""/>
        <a:cs typeface=""/>
        <a:font script="Jpan" typeface="ＭＳ Ｐゴシック"/>
        <a:font script="Hang" typeface="맑은 고딕"/>
        <a:font script="Hans" typeface="阿里巴巴普惠体 R"/>
        <a:font script="Hant" typeface="新細明體"/>
        <a:font script="Arab" typeface="阿里巴巴普惠体 R"/>
        <a:font script="Hebr" typeface="阿里巴巴普惠体 R"/>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R"/>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1137</Words>
  <Application>Microsoft Office PowerPoint</Application>
  <PresentationFormat>宽屏</PresentationFormat>
  <Paragraphs>109</Paragraphs>
  <Slides>16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阿里巴巴普惠体 R</vt:lpstr>
      <vt:lpstr>胡晓波真帅体</vt:lpstr>
      <vt:lpstr>思源黑体 CN Bold</vt:lpstr>
      <vt:lpstr>思源黑体 CN Light</vt:lpstr>
      <vt:lpstr>思源黑体 CN Medium</vt:lpstr>
      <vt:lpstr>思源黑体 CN Regular</vt:lpstr>
      <vt:lpstr>Arial</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26</cp:revision>
  <dcterms:created xsi:type="dcterms:W3CDTF">2020-04-01T19:09:00Z</dcterms:created>
  <dcterms:modified xsi:type="dcterms:W3CDTF">2021-01-05T00:02:30Z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