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9" r:id="rId2"/>
    <p:sldId id="266" r:id="rId3"/>
    <p:sldId id="267" r:id="rId4"/>
    <p:sldId id="263" r:id="rId5"/>
    <p:sldId id="264" r:id="rId6"/>
    <p:sldId id="261" r:id="rId7"/>
    <p:sldId id="273" r:id="rId8"/>
    <p:sldId id="274" r:id="rId9"/>
    <p:sldId id="269" r:id="rId10"/>
    <p:sldId id="265" r:id="rId11"/>
    <p:sldId id="270" r:id="rId12"/>
    <p:sldId id="262" r:id="rId13"/>
    <p:sldId id="272" r:id="rId14"/>
    <p:sldId id="2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FE"/>
    <a:srgbClr val="CBDBFF"/>
    <a:srgbClr val="B8CFFE"/>
    <a:srgbClr val="ACC7FE"/>
    <a:srgbClr val="5A3E67"/>
    <a:srgbClr val="805892"/>
    <a:srgbClr val="AEA0B4"/>
    <a:srgbClr val="92809B"/>
    <a:srgbClr val="765F81"/>
    <a:srgbClr val="624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0" y="2650358"/>
            <a:ext cx="64103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BUSINESS</a:t>
            </a:r>
          </a:p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TEMPLATE</a:t>
            </a:r>
            <a:endParaRPr lang="zh-CN" altLang="en-US" sz="66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20XX</a:t>
            </a:r>
            <a:endParaRPr lang="zh-CN" altLang="en-US" sz="7200" b="1" spc="300" dirty="0">
              <a:gradFill flip="none" rotWithShape="1">
                <a:gsLst>
                  <a:gs pos="100000">
                    <a:srgbClr val="82ADFE"/>
                  </a:gs>
                  <a:gs pos="72000">
                    <a:srgbClr val="7089E7"/>
                  </a:gs>
                  <a:gs pos="27000">
                    <a:srgbClr val="6C6CB3">
                      <a:lumMod val="29000"/>
                      <a:lumOff val="71000"/>
                    </a:srgbClr>
                  </a:gs>
                  <a:gs pos="1000">
                    <a:srgbClr val="614777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78903" y="983382"/>
            <a:ext cx="3034195" cy="523220"/>
            <a:chOff x="4578902" y="4441351"/>
            <a:chExt cx="3034195" cy="523220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02" y="4441351"/>
              <a:ext cx="303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办公资源</a:t>
              </a:r>
              <a:endParaRPr lang="zh-CN" altLang="en-US" sz="2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789628" y="4947376"/>
            <a:ext cx="46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 dirty="0">
                <a:solidFill>
                  <a:schemeClr val="accent1">
                    <a:lumMod val="40000"/>
                    <a:lumOff val="60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CORPORATION NAME HERE</a:t>
            </a:r>
            <a:endParaRPr lang="zh-CN" altLang="en-US" b="1" spc="600" dirty="0">
              <a:solidFill>
                <a:schemeClr val="accent1">
                  <a:lumMod val="40000"/>
                  <a:lumOff val="60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80%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avLst/>
              <a:gdLst>
                <a:gd name="connsiteX0" fmla="*/ 27985 w 427526"/>
                <a:gd name="connsiteY0" fmla="*/ 0 h 451977"/>
                <a:gd name="connsiteX1" fmla="*/ 73775 w 427526"/>
                <a:gd name="connsiteY1" fmla="*/ 14214 h 451977"/>
                <a:gd name="connsiteX2" fmla="*/ 426784 w 427526"/>
                <a:gd name="connsiteY2" fmla="*/ 444614 h 451977"/>
                <a:gd name="connsiteX3" fmla="*/ 427526 w 427526"/>
                <a:gd name="connsiteY3" fmla="*/ 451977 h 451977"/>
                <a:gd name="connsiteX4" fmla="*/ 378146 w 427526"/>
                <a:gd name="connsiteY4" fmla="*/ 451977 h 451977"/>
                <a:gd name="connsiteX5" fmla="*/ 346926 w 427526"/>
                <a:gd name="connsiteY5" fmla="*/ 351405 h 451977"/>
                <a:gd name="connsiteX6" fmla="*/ 54755 w 427526"/>
                <a:gd name="connsiteY6" fmla="*/ 59234 h 451977"/>
                <a:gd name="connsiteX7" fmla="*/ 0 w 427526"/>
                <a:gd name="connsiteY7" fmla="*/ 42237 h 451977"/>
                <a:gd name="connsiteX8" fmla="*/ 27985 w 427526"/>
                <a:gd name="connsiteY8" fmla="*/ 0 h 4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26" h="451977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avLst/>
              <a:gdLst>
                <a:gd name="connsiteX0" fmla="*/ 492909 w 553694"/>
                <a:gd name="connsiteY0" fmla="*/ 0 h 706553"/>
                <a:gd name="connsiteX1" fmla="*/ 542289 w 553694"/>
                <a:gd name="connsiteY1" fmla="*/ 0 h 706553"/>
                <a:gd name="connsiteX2" fmla="*/ 553694 w 553694"/>
                <a:gd name="connsiteY2" fmla="*/ 113130 h 706553"/>
                <a:gd name="connsiteX3" fmla="*/ 76310 w 553694"/>
                <a:gd name="connsiteY3" fmla="*/ 698860 h 706553"/>
                <a:gd name="connsiteX4" fmla="*/ 0 w 553694"/>
                <a:gd name="connsiteY4" fmla="*/ 706553 h 706553"/>
                <a:gd name="connsiteX5" fmla="*/ 34758 w 553694"/>
                <a:gd name="connsiteY5" fmla="*/ 654190 h 706553"/>
                <a:gd name="connsiteX6" fmla="*/ 66462 w 553694"/>
                <a:gd name="connsiteY6" fmla="*/ 650994 h 706553"/>
                <a:gd name="connsiteX7" fmla="*/ 504834 w 553694"/>
                <a:gd name="connsiteY7" fmla="*/ 113130 h 706553"/>
                <a:gd name="connsiteX8" fmla="*/ 493680 w 553694"/>
                <a:gd name="connsiteY8" fmla="*/ 2484 h 706553"/>
                <a:gd name="connsiteX9" fmla="*/ 492909 w 553694"/>
                <a:gd name="connsiteY9" fmla="*/ 0 h 7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94" h="706553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avLst/>
              <a:gdLst>
                <a:gd name="connsiteX0" fmla="*/ 597877 w 784808"/>
                <a:gd name="connsiteY0" fmla="*/ 0 h 1195754"/>
                <a:gd name="connsiteX1" fmla="*/ 718370 w 784808"/>
                <a:gd name="connsiteY1" fmla="*/ 12147 h 1195754"/>
                <a:gd name="connsiteX2" fmla="*/ 784808 w 784808"/>
                <a:gd name="connsiteY2" fmla="*/ 32770 h 1195754"/>
                <a:gd name="connsiteX3" fmla="*/ 756823 w 784808"/>
                <a:gd name="connsiteY3" fmla="*/ 75007 h 1195754"/>
                <a:gd name="connsiteX4" fmla="*/ 708522 w 784808"/>
                <a:gd name="connsiteY4" fmla="*/ 60013 h 1195754"/>
                <a:gd name="connsiteX5" fmla="*/ 597876 w 784808"/>
                <a:gd name="connsiteY5" fmla="*/ 48859 h 1195754"/>
                <a:gd name="connsiteX6" fmla="*/ 48858 w 784808"/>
                <a:gd name="connsiteY6" fmla="*/ 597877 h 1195754"/>
                <a:gd name="connsiteX7" fmla="*/ 597876 w 784808"/>
                <a:gd name="connsiteY7" fmla="*/ 1146895 h 1195754"/>
                <a:gd name="connsiteX8" fmla="*/ 676818 w 784808"/>
                <a:gd name="connsiteY8" fmla="*/ 1138937 h 1195754"/>
                <a:gd name="connsiteX9" fmla="*/ 642060 w 784808"/>
                <a:gd name="connsiteY9" fmla="*/ 1191300 h 1195754"/>
                <a:gd name="connsiteX10" fmla="*/ 597877 w 784808"/>
                <a:gd name="connsiteY10" fmla="*/ 1195754 h 1195754"/>
                <a:gd name="connsiteX11" fmla="*/ 0 w 784808"/>
                <a:gd name="connsiteY11" fmla="*/ 597877 h 1195754"/>
                <a:gd name="connsiteX12" fmla="*/ 597877 w 784808"/>
                <a:gd name="connsiteY12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4808" h="1195754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6"/>
            <a:ext cx="13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90%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6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avLst/>
              <a:gdLst>
                <a:gd name="connsiteX0" fmla="*/ 612000 w 1218417"/>
                <a:gd name="connsiteY0" fmla="*/ 0 h 1224000"/>
                <a:gd name="connsiteX1" fmla="*/ 684456 w 1218417"/>
                <a:gd name="connsiteY1" fmla="*/ 7304 h 1224000"/>
                <a:gd name="connsiteX2" fmla="*/ 684456 w 1218417"/>
                <a:gd name="connsiteY2" fmla="*/ 62017 h 1224000"/>
                <a:gd name="connsiteX3" fmla="*/ 612000 w 1218417"/>
                <a:gd name="connsiteY3" fmla="*/ 54713 h 1224000"/>
                <a:gd name="connsiteX4" fmla="*/ 54713 w 1218417"/>
                <a:gd name="connsiteY4" fmla="*/ 612000 h 1224000"/>
                <a:gd name="connsiteX5" fmla="*/ 612000 w 1218417"/>
                <a:gd name="connsiteY5" fmla="*/ 1169287 h 1224000"/>
                <a:gd name="connsiteX6" fmla="*/ 1157965 w 1218417"/>
                <a:gd name="connsiteY6" fmla="*/ 724313 h 1224000"/>
                <a:gd name="connsiteX7" fmla="*/ 1163704 w 1218417"/>
                <a:gd name="connsiteY7" fmla="*/ 667380 h 1224000"/>
                <a:gd name="connsiteX8" fmla="*/ 1218417 w 1218417"/>
                <a:gd name="connsiteY8" fmla="*/ 667380 h 1224000"/>
                <a:gd name="connsiteX9" fmla="*/ 1211566 w 1218417"/>
                <a:gd name="connsiteY9" fmla="*/ 735339 h 1224000"/>
                <a:gd name="connsiteX10" fmla="*/ 612000 w 1218417"/>
                <a:gd name="connsiteY10" fmla="*/ 1224000 h 1224000"/>
                <a:gd name="connsiteX11" fmla="*/ 0 w 1218417"/>
                <a:gd name="connsiteY11" fmla="*/ 612000 h 1224000"/>
                <a:gd name="connsiteX12" fmla="*/ 612000 w 1218417"/>
                <a:gd name="connsiteY12" fmla="*/ 0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417" h="1224000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avLst/>
              <a:gdLst>
                <a:gd name="connsiteX0" fmla="*/ 0 w 539544"/>
                <a:gd name="connsiteY0" fmla="*/ 0 h 660076"/>
                <a:gd name="connsiteX1" fmla="*/ 50883 w 539544"/>
                <a:gd name="connsiteY1" fmla="*/ 5130 h 660076"/>
                <a:gd name="connsiteX2" fmla="*/ 539544 w 539544"/>
                <a:gd name="connsiteY2" fmla="*/ 604696 h 660076"/>
                <a:gd name="connsiteX3" fmla="*/ 533961 w 539544"/>
                <a:gd name="connsiteY3" fmla="*/ 660076 h 660076"/>
                <a:gd name="connsiteX4" fmla="*/ 479248 w 539544"/>
                <a:gd name="connsiteY4" fmla="*/ 660076 h 660076"/>
                <a:gd name="connsiteX5" fmla="*/ 484831 w 539544"/>
                <a:gd name="connsiteY5" fmla="*/ 604696 h 660076"/>
                <a:gd name="connsiteX6" fmla="*/ 39857 w 539544"/>
                <a:gd name="connsiteY6" fmla="*/ 58731 h 660076"/>
                <a:gd name="connsiteX7" fmla="*/ 0 w 539544"/>
                <a:gd name="connsiteY7" fmla="*/ 54713 h 660076"/>
                <a:gd name="connsiteX8" fmla="*/ 0 w 539544"/>
                <a:gd name="connsiteY8" fmla="*/ 0 h 6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44" h="660076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avLst/>
              <a:gdLst/>
              <a:ahLst/>
              <a:cxnLst/>
              <a:rect l="l" t="t" r="r" b="b"/>
              <a:pathLst>
                <a:path w="4917369" h="70244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avLst/>
              <a:gdLst/>
              <a:ahLst/>
              <a:cxnLst/>
              <a:rect l="l" t="t" r="r" b="b"/>
              <a:pathLst>
                <a:path w="346384" h="53653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0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2" b="4603"/>
              <a:stretch>
                <a:fillRect/>
              </a:stretch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63"/>
              <a:stretch>
                <a:fillRect/>
              </a:stretch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5213" b="23489"/>
            <a:stretch>
              <a:fillRect/>
            </a:stretch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51" y="560016"/>
            <a:ext cx="615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TEAM </a:t>
            </a:r>
          </a:p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BUILDING</a:t>
            </a:r>
            <a:endParaRPr lang="zh-CN" altLang="en-US" sz="5400" b="1" dirty="0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574" y="1237124"/>
            <a:ext cx="4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OVER 1000 EMPLOYEES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2118" y="5771855"/>
            <a:ext cx="309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0DCFE"/>
                </a:solidFill>
                <a:latin typeface="Britannic Bold" panose="020B0903060703020204" pitchFamily="34" charset="0"/>
              </a:rPr>
              <a:t>VIDEO ABOUT US</a:t>
            </a:r>
            <a:endParaRPr lang="zh-CN" altLang="en-US" sz="2400" dirty="0">
              <a:solidFill>
                <a:srgbClr val="90DCFE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avLst/>
            <a:gdLst>
              <a:gd name="T0" fmla="*/ 23 w 59"/>
              <a:gd name="T1" fmla="*/ 43 h 59"/>
              <a:gd name="T2" fmla="*/ 41 w 59"/>
              <a:gd name="T3" fmla="*/ 29 h 59"/>
              <a:gd name="T4" fmla="*/ 23 w 59"/>
              <a:gd name="T5" fmla="*/ 16 h 59"/>
              <a:gd name="T6" fmla="*/ 23 w 59"/>
              <a:gd name="T7" fmla="*/ 43 h 59"/>
              <a:gd name="T8" fmla="*/ 29 w 59"/>
              <a:gd name="T9" fmla="*/ 0 h 59"/>
              <a:gd name="T10" fmla="*/ 0 w 59"/>
              <a:gd name="T11" fmla="*/ 29 h 59"/>
              <a:gd name="T12" fmla="*/ 29 w 59"/>
              <a:gd name="T13" fmla="*/ 59 h 59"/>
              <a:gd name="T14" fmla="*/ 59 w 59"/>
              <a:gd name="T15" fmla="*/ 29 h 59"/>
              <a:gd name="T16" fmla="*/ 29 w 59"/>
              <a:gd name="T17" fmla="*/ 0 h 59"/>
              <a:gd name="T18" fmla="*/ 29 w 59"/>
              <a:gd name="T19" fmla="*/ 53 h 59"/>
              <a:gd name="T20" fmla="*/ 6 w 59"/>
              <a:gd name="T21" fmla="*/ 29 h 59"/>
              <a:gd name="T22" fmla="*/ 29 w 59"/>
              <a:gd name="T23" fmla="*/ 6 h 59"/>
              <a:gd name="T24" fmla="*/ 53 w 59"/>
              <a:gd name="T25" fmla="*/ 29 h 59"/>
              <a:gd name="T26" fmla="*/ 29 w 59"/>
              <a:gd name="T27" fmla="*/ 5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0" b="0" i="0" u="none" strike="noStrike" cap="none" normalizeH="0" baseline="0" dirty="0">
                  <a:ln>
                    <a:noFill/>
                  </a:ln>
                  <a:solidFill>
                    <a:srgbClr val="94B6FE"/>
                  </a:solidFill>
                  <a:effectLst/>
                  <a:latin typeface="Tw Cen MT" panose="020B0602020104020603" pitchFamily="34" charset="0"/>
                  <a:ea typeface="造字工房尚雅体演示版常规体" pitchFamily="50" charset="-122"/>
                </a:rPr>
                <a:t>01</a:t>
              </a:r>
              <a:endPara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94B6FE"/>
                </a:solidFill>
                <a:effectLst/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KSO_Shape"/>
              <p:cNvSpPr/>
              <p:nvPr/>
            </p:nvSpPr>
            <p:spPr bwMode="auto">
              <a:xfrm>
                <a:off x="4267109" y="1804339"/>
                <a:ext cx="483558" cy="553692"/>
              </a:xfrm>
              <a:custGeom>
                <a:avLst/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ACC7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02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KSO_Shape"/>
            <p:cNvSpPr/>
            <p:nvPr/>
          </p:nvSpPr>
          <p:spPr bwMode="auto">
            <a:xfrm>
              <a:off x="3928691" y="3070018"/>
              <a:ext cx="440675" cy="499432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B8CF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03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3901366" y="4245005"/>
              <a:ext cx="468000" cy="504000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CBDBFF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04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KSO_Shape"/>
            <p:cNvSpPr/>
            <p:nvPr/>
          </p:nvSpPr>
          <p:spPr bwMode="auto">
            <a:xfrm>
              <a:off x="3978836" y="5445935"/>
              <a:ext cx="340383" cy="433791"/>
            </a:xfrm>
            <a:custGeom>
              <a:avLst/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THANKS</a:t>
            </a:r>
            <a:endParaRPr lang="zh-CN" altLang="en-US" sz="85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8902" y="1986242"/>
            <a:ext cx="3034195" cy="521970"/>
            <a:chOff x="4578902" y="4441351"/>
            <a:chExt cx="3034195" cy="521970"/>
          </a:xfrm>
        </p:grpSpPr>
        <p:sp>
          <p:nvSpPr>
            <p:cNvPr id="5" name="文本框 4"/>
            <p:cNvSpPr txBox="1"/>
            <p:nvPr/>
          </p:nvSpPr>
          <p:spPr>
            <a:xfrm>
              <a:off x="4578902" y="4441351"/>
              <a:ext cx="30341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spc="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xiazaii</a:t>
              </a:r>
              <a:endParaRPr lang="zh-CN" altLang="en-US" sz="2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21816" y="3986788"/>
            <a:ext cx="434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spc="300" dirty="0">
                <a:solidFill>
                  <a:schemeClr val="bg1"/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For You A Thousand Times Over</a:t>
            </a:r>
            <a:endParaRPr lang="zh-CN" altLang="en-US" sz="1600" spc="300" dirty="0">
              <a:solidFill>
                <a:schemeClr val="bg1"/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876754 w 4904937"/>
              <a:gd name="connsiteY1" fmla="*/ 4449591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0-1" fmla="*/ 4904937 w 4904937"/>
              <a:gd name="connsiteY0-2" fmla="*/ 0 h 7024469"/>
              <a:gd name="connsiteX1-3" fmla="*/ 1158108 w 4904937"/>
              <a:gd name="connsiteY1-4" fmla="*/ 4702809 h 7024469"/>
              <a:gd name="connsiteX2-5" fmla="*/ 3132406 w 4904937"/>
              <a:gd name="connsiteY2-6" fmla="*/ 7024469 h 7024469"/>
              <a:gd name="connsiteX3-7" fmla="*/ 0 w 4904937"/>
              <a:gd name="connsiteY3-8" fmla="*/ 7024469 h 7024469"/>
              <a:gd name="connsiteX4-9" fmla="*/ 0 w 4904937"/>
              <a:gd name="connsiteY4-10" fmla="*/ 3448756 h 7024469"/>
              <a:gd name="connsiteX5-11" fmla="*/ 332932 w 4904937"/>
              <a:gd name="connsiteY5-12" fmla="*/ 3828806 h 7024469"/>
              <a:gd name="connsiteX6-13" fmla="*/ 332935 w 4904937"/>
              <a:gd name="connsiteY6-14" fmla="*/ 56270 h 7024469"/>
              <a:gd name="connsiteX7" fmla="*/ 4904937 w 4904937"/>
              <a:gd name="connsiteY7" fmla="*/ 0 h 70244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434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zh-CN" sz="8800" i="1" dirty="0">
                <a:solidFill>
                  <a:schemeClr val="bg1"/>
                </a:solidFill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造字工房尚雅体演示版常规体" pitchFamily="50" charset="-122"/>
                <a:cs typeface="Simplified Arabic" panose="02020603050405020304" pitchFamily="18" charset="-78"/>
              </a:rPr>
              <a:t>CONTENTS</a:t>
            </a:r>
            <a:endParaRPr lang="zh-CN" altLang="en-US" sz="8800" i="1" dirty="0">
              <a:solidFill>
                <a:schemeClr val="bg1"/>
              </a:solidFill>
              <a:effectLst>
                <a:outerShdw blurRad="139700" dist="38100" algn="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造字工房尚雅体演示版常规体" pitchFamily="50" charset="-122"/>
              <a:cs typeface="Simplified Arabic" panose="02020603050405020304" pitchFamily="18" charset="-78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avLst/>
                <a:gdLst>
                  <a:gd name="connsiteX0" fmla="*/ 0 w 3414532"/>
                  <a:gd name="connsiteY0" fmla="*/ 0 h 347241"/>
                  <a:gd name="connsiteX1" fmla="*/ 358815 w 3414532"/>
                  <a:gd name="connsiteY1" fmla="*/ 347241 h 347241"/>
                  <a:gd name="connsiteX2" fmla="*/ 3391382 w 3414532"/>
                  <a:gd name="connsiteY2" fmla="*/ 347241 h 347241"/>
                  <a:gd name="connsiteX3" fmla="*/ 3414532 w 3414532"/>
                  <a:gd name="connsiteY3" fmla="*/ 335666 h 347241"/>
                  <a:gd name="connsiteX0-1" fmla="*/ 0 w 3251647"/>
                  <a:gd name="connsiteY0-2" fmla="*/ 0 h 326233"/>
                  <a:gd name="connsiteX1-3" fmla="*/ 195930 w 3251647"/>
                  <a:gd name="connsiteY1-4" fmla="*/ 326233 h 326233"/>
                  <a:gd name="connsiteX2-5" fmla="*/ 3228497 w 3251647"/>
                  <a:gd name="connsiteY2-6" fmla="*/ 326233 h 326233"/>
                  <a:gd name="connsiteX3-7" fmla="*/ 3251647 w 3251647"/>
                  <a:gd name="connsiteY3-8" fmla="*/ 314658 h 326233"/>
                  <a:gd name="connsiteX0-9" fmla="*/ 0 w 3196749"/>
                  <a:gd name="connsiteY0-10" fmla="*/ 0 h 245132"/>
                  <a:gd name="connsiteX1-11" fmla="*/ 141032 w 3196749"/>
                  <a:gd name="connsiteY1-12" fmla="*/ 245132 h 245132"/>
                  <a:gd name="connsiteX2-13" fmla="*/ 3173599 w 3196749"/>
                  <a:gd name="connsiteY2-14" fmla="*/ 245132 h 245132"/>
                  <a:gd name="connsiteX3-15" fmla="*/ 3196749 w 3196749"/>
                  <a:gd name="connsiteY3-16" fmla="*/ 233557 h 2451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6749" h="245132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/>
                  <a:latin typeface="Code Light" panose="020B0604020202020204" pitchFamily="50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6" y="2033289"/>
                <a:ext cx="431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Please text your title here</a:t>
                </a:r>
                <a:endParaRPr lang="zh-CN" altLang="en-US" sz="20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Segoe UI Symbol" panose="020B0502040204020203" pitchFamily="34" charset="0"/>
                  </a:rPr>
                  <a:t>page</a:t>
                </a:r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  01-03</a:t>
                </a:r>
                <a:endParaRPr lang="zh-CN" altLang="en-US" sz="1400" spc="300" dirty="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200" y="1731381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9" y="2776017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0" y="27144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02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2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7" y="2698839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03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04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4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3157374 w 4904937"/>
              <a:gd name="connsiteY1" fmla="*/ 2193443 h 7024469"/>
              <a:gd name="connsiteX2" fmla="*/ 3157374 w 4904937"/>
              <a:gd name="connsiteY2" fmla="*/ 1261775 h 7024469"/>
              <a:gd name="connsiteX3" fmla="*/ 2859113 w 4904937"/>
              <a:gd name="connsiteY3" fmla="*/ 1261775 h 7024469"/>
              <a:gd name="connsiteX4" fmla="*/ 2336540 w 4904937"/>
              <a:gd name="connsiteY4" fmla="*/ 1557571 h 7024469"/>
              <a:gd name="connsiteX5" fmla="*/ 2336540 w 4904937"/>
              <a:gd name="connsiteY5" fmla="*/ 1779418 h 7024469"/>
              <a:gd name="connsiteX6" fmla="*/ 2686565 w 4904937"/>
              <a:gd name="connsiteY6" fmla="*/ 1677122 h 7024469"/>
              <a:gd name="connsiteX7" fmla="*/ 2686565 w 4904937"/>
              <a:gd name="connsiteY7" fmla="*/ 2784376 h 7024469"/>
              <a:gd name="connsiteX8" fmla="*/ 1443150 w 4904937"/>
              <a:gd name="connsiteY8" fmla="*/ 4345040 h 7024469"/>
              <a:gd name="connsiteX9" fmla="*/ 4637649 w 4904937"/>
              <a:gd name="connsiteY9" fmla="*/ 7024468 h 7024469"/>
              <a:gd name="connsiteX10" fmla="*/ 3132405 w 4904937"/>
              <a:gd name="connsiteY10" fmla="*/ 7024468 h 7024469"/>
              <a:gd name="connsiteX11" fmla="*/ 3132406 w 4904937"/>
              <a:gd name="connsiteY11" fmla="*/ 7024469 h 7024469"/>
              <a:gd name="connsiteX12" fmla="*/ 0 w 4904937"/>
              <a:gd name="connsiteY12" fmla="*/ 7024469 h 7024469"/>
              <a:gd name="connsiteX13" fmla="*/ 0 w 4904937"/>
              <a:gd name="connsiteY13" fmla="*/ 3448756 h 7024469"/>
              <a:gd name="connsiteX14" fmla="*/ 332932 w 4904937"/>
              <a:gd name="connsiteY14" fmla="*/ 3828806 h 7024469"/>
              <a:gd name="connsiteX15" fmla="*/ 332935 w 4904937"/>
              <a:gd name="connsiteY15" fmla="*/ 56270 h 70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avLst/>
                  <a:gdLst>
                    <a:gd name="T0" fmla="*/ 58 w 58"/>
                    <a:gd name="T1" fmla="*/ 42 h 58"/>
                    <a:gd name="T2" fmla="*/ 58 w 58"/>
                    <a:gd name="T3" fmla="*/ 5 h 58"/>
                    <a:gd name="T4" fmla="*/ 53 w 58"/>
                    <a:gd name="T5" fmla="*/ 0 h 58"/>
                    <a:gd name="T6" fmla="*/ 16 w 58"/>
                    <a:gd name="T7" fmla="*/ 0 h 58"/>
                    <a:gd name="T8" fmla="*/ 10 w 58"/>
                    <a:gd name="T9" fmla="*/ 5 h 58"/>
                    <a:gd name="T10" fmla="*/ 10 w 58"/>
                    <a:gd name="T11" fmla="*/ 42 h 58"/>
                    <a:gd name="T12" fmla="*/ 16 w 58"/>
                    <a:gd name="T13" fmla="*/ 48 h 58"/>
                    <a:gd name="T14" fmla="*/ 53 w 58"/>
                    <a:gd name="T15" fmla="*/ 48 h 58"/>
                    <a:gd name="T16" fmla="*/ 58 w 58"/>
                    <a:gd name="T17" fmla="*/ 42 h 58"/>
                    <a:gd name="T18" fmla="*/ 25 w 58"/>
                    <a:gd name="T19" fmla="*/ 28 h 58"/>
                    <a:gd name="T20" fmla="*/ 32 w 58"/>
                    <a:gd name="T21" fmla="*/ 36 h 58"/>
                    <a:gd name="T22" fmla="*/ 41 w 58"/>
                    <a:gd name="T23" fmla="*/ 24 h 58"/>
                    <a:gd name="T24" fmla="*/ 53 w 58"/>
                    <a:gd name="T25" fmla="*/ 40 h 58"/>
                    <a:gd name="T26" fmla="*/ 16 w 58"/>
                    <a:gd name="T27" fmla="*/ 40 h 58"/>
                    <a:gd name="T28" fmla="*/ 25 w 58"/>
                    <a:gd name="T29" fmla="*/ 28 h 58"/>
                    <a:gd name="T30" fmla="*/ 0 w 58"/>
                    <a:gd name="T31" fmla="*/ 10 h 58"/>
                    <a:gd name="T32" fmla="*/ 0 w 58"/>
                    <a:gd name="T33" fmla="*/ 53 h 58"/>
                    <a:gd name="T34" fmla="*/ 5 w 58"/>
                    <a:gd name="T35" fmla="*/ 58 h 58"/>
                    <a:gd name="T36" fmla="*/ 48 w 58"/>
                    <a:gd name="T37" fmla="*/ 58 h 58"/>
                    <a:gd name="T38" fmla="*/ 48 w 58"/>
                    <a:gd name="T39" fmla="*/ 53 h 58"/>
                    <a:gd name="T40" fmla="*/ 5 w 58"/>
                    <a:gd name="T41" fmla="*/ 53 h 58"/>
                    <a:gd name="T42" fmla="*/ 5 w 58"/>
                    <a:gd name="T43" fmla="*/ 10 h 58"/>
                    <a:gd name="T44" fmla="*/ 0 w 58"/>
                    <a:gd name="T45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8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avLst/>
                  <a:gdLst>
                    <a:gd name="T0" fmla="*/ 20 w 53"/>
                    <a:gd name="T1" fmla="*/ 23 h 54"/>
                    <a:gd name="T2" fmla="*/ 33 w 53"/>
                    <a:gd name="T3" fmla="*/ 1 h 54"/>
                    <a:gd name="T4" fmla="*/ 27 w 53"/>
                    <a:gd name="T5" fmla="*/ 0 h 54"/>
                    <a:gd name="T6" fmla="*/ 10 w 53"/>
                    <a:gd name="T7" fmla="*/ 6 h 54"/>
                    <a:gd name="T8" fmla="*/ 20 w 53"/>
                    <a:gd name="T9" fmla="*/ 23 h 54"/>
                    <a:gd name="T10" fmla="*/ 52 w 53"/>
                    <a:gd name="T11" fmla="*/ 19 h 54"/>
                    <a:gd name="T12" fmla="*/ 36 w 53"/>
                    <a:gd name="T13" fmla="*/ 2 h 54"/>
                    <a:gd name="T14" fmla="*/ 27 w 53"/>
                    <a:gd name="T15" fmla="*/ 19 h 54"/>
                    <a:gd name="T16" fmla="*/ 52 w 53"/>
                    <a:gd name="T17" fmla="*/ 19 h 54"/>
                    <a:gd name="T18" fmla="*/ 53 w 53"/>
                    <a:gd name="T19" fmla="*/ 22 h 54"/>
                    <a:gd name="T20" fmla="*/ 33 w 53"/>
                    <a:gd name="T21" fmla="*/ 22 h 54"/>
                    <a:gd name="T22" fmla="*/ 34 w 53"/>
                    <a:gd name="T23" fmla="*/ 23 h 54"/>
                    <a:gd name="T24" fmla="*/ 47 w 53"/>
                    <a:gd name="T25" fmla="*/ 45 h 54"/>
                    <a:gd name="T26" fmla="*/ 53 w 53"/>
                    <a:gd name="T27" fmla="*/ 27 h 54"/>
                    <a:gd name="T28" fmla="*/ 53 w 53"/>
                    <a:gd name="T29" fmla="*/ 22 h 54"/>
                    <a:gd name="T30" fmla="*/ 17 w 53"/>
                    <a:gd name="T31" fmla="*/ 27 h 54"/>
                    <a:gd name="T32" fmla="*/ 7 w 53"/>
                    <a:gd name="T33" fmla="*/ 9 h 54"/>
                    <a:gd name="T34" fmla="*/ 0 w 53"/>
                    <a:gd name="T35" fmla="*/ 27 h 54"/>
                    <a:gd name="T36" fmla="*/ 1 w 53"/>
                    <a:gd name="T37" fmla="*/ 32 h 54"/>
                    <a:gd name="T38" fmla="*/ 21 w 53"/>
                    <a:gd name="T39" fmla="*/ 32 h 54"/>
                    <a:gd name="T40" fmla="*/ 17 w 53"/>
                    <a:gd name="T41" fmla="*/ 27 h 54"/>
                    <a:gd name="T42" fmla="*/ 1 w 53"/>
                    <a:gd name="T43" fmla="*/ 35 h 54"/>
                    <a:gd name="T44" fmla="*/ 17 w 53"/>
                    <a:gd name="T45" fmla="*/ 52 h 54"/>
                    <a:gd name="T46" fmla="*/ 27 w 53"/>
                    <a:gd name="T47" fmla="*/ 35 h 54"/>
                    <a:gd name="T48" fmla="*/ 1 w 53"/>
                    <a:gd name="T49" fmla="*/ 35 h 54"/>
                    <a:gd name="T50" fmla="*/ 31 w 53"/>
                    <a:gd name="T51" fmla="*/ 35 h 54"/>
                    <a:gd name="T52" fmla="*/ 21 w 53"/>
                    <a:gd name="T53" fmla="*/ 53 h 54"/>
                    <a:gd name="T54" fmla="*/ 27 w 53"/>
                    <a:gd name="T55" fmla="*/ 54 h 54"/>
                    <a:gd name="T56" fmla="*/ 44 w 53"/>
                    <a:gd name="T57" fmla="*/ 48 h 54"/>
                    <a:gd name="T58" fmla="*/ 34 w 53"/>
                    <a:gd name="T59" fmla="*/ 31 h 54"/>
                    <a:gd name="T60" fmla="*/ 31 w 53"/>
                    <a:gd name="T61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3" h="54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avLst/>
                    <a:gdLst>
                      <a:gd name="T0" fmla="*/ 18 w 53"/>
                      <a:gd name="T1" fmla="*/ 0 h 48"/>
                      <a:gd name="T2" fmla="*/ 14 w 53"/>
                      <a:gd name="T3" fmla="*/ 5 h 48"/>
                      <a:gd name="T4" fmla="*/ 5 w 53"/>
                      <a:gd name="T5" fmla="*/ 5 h 48"/>
                      <a:gd name="T6" fmla="*/ 0 w 53"/>
                      <a:gd name="T7" fmla="*/ 11 h 48"/>
                      <a:gd name="T8" fmla="*/ 0 w 53"/>
                      <a:gd name="T9" fmla="*/ 43 h 48"/>
                      <a:gd name="T10" fmla="*/ 5 w 53"/>
                      <a:gd name="T11" fmla="*/ 48 h 48"/>
                      <a:gd name="T12" fmla="*/ 48 w 53"/>
                      <a:gd name="T13" fmla="*/ 48 h 48"/>
                      <a:gd name="T14" fmla="*/ 53 w 53"/>
                      <a:gd name="T15" fmla="*/ 43 h 48"/>
                      <a:gd name="T16" fmla="*/ 53 w 53"/>
                      <a:gd name="T17" fmla="*/ 11 h 48"/>
                      <a:gd name="T18" fmla="*/ 48 w 53"/>
                      <a:gd name="T19" fmla="*/ 5 h 48"/>
                      <a:gd name="T20" fmla="*/ 39 w 53"/>
                      <a:gd name="T21" fmla="*/ 5 h 48"/>
                      <a:gd name="T22" fmla="*/ 34 w 53"/>
                      <a:gd name="T23" fmla="*/ 0 h 48"/>
                      <a:gd name="T24" fmla="*/ 18 w 53"/>
                      <a:gd name="T25" fmla="*/ 0 h 48"/>
                      <a:gd name="T26" fmla="*/ 26 w 53"/>
                      <a:gd name="T27" fmla="*/ 40 h 48"/>
                      <a:gd name="T28" fmla="*/ 13 w 53"/>
                      <a:gd name="T29" fmla="*/ 27 h 48"/>
                      <a:gd name="T30" fmla="*/ 26 w 53"/>
                      <a:gd name="T31" fmla="*/ 13 h 48"/>
                      <a:gd name="T32" fmla="*/ 40 w 53"/>
                      <a:gd name="T33" fmla="*/ 27 h 48"/>
                      <a:gd name="T34" fmla="*/ 26 w 53"/>
                      <a:gd name="T35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" h="48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5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2381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35473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71185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avLst/>
            <a:gdLst/>
            <a:ahLst/>
            <a:cxnLst/>
            <a:rect l="l" t="t" r="r" b="b"/>
            <a:pathLst>
              <a:path w="4904937" h="7024469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1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11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</a:t>
            </a: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pictures, or note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5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4"/>
              <a:ext cx="8847694" cy="77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75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0" cy="13860000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5A3D68"/>
                </a:solidFill>
                <a:latin typeface="Code Light" panose="020B0604020202020204" pitchFamily="50" charset="0"/>
                <a:ea typeface="华文新魏" panose="02010800040101010101" pitchFamily="2" charset="-122"/>
              </a:rPr>
              <a:t>TITLE HERE </a:t>
            </a:r>
            <a:endParaRPr lang="zh-CN" altLang="en-US" sz="3400" b="1" dirty="0">
              <a:solidFill>
                <a:srgbClr val="5A3D68"/>
              </a:solidFill>
              <a:latin typeface="Code Light" panose="020B0604020202020204" pitchFamily="50" charset="0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4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</a:t>
            </a:r>
            <a:endParaRPr lang="zh-CN" altLang="en-US" sz="1400" dirty="0">
              <a:solidFill>
                <a:srgbClr val="6282A3"/>
              </a:solidFill>
              <a:latin typeface="Code Light" panose="020B0604020202020204" pitchFamily="50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2" cy="19705592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avLst/>
            <a:gdLst/>
            <a:ahLst/>
            <a:cxnLst/>
            <a:rect l="l" t="t" r="r" b="b"/>
            <a:pathLst>
              <a:path w="4917369" h="70244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endParaRPr lang="zh-CN" altLang="en-US" sz="16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09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宽屏</PresentationFormat>
  <Paragraphs>110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 Unicode MS</vt:lpstr>
      <vt:lpstr>Code Bold</vt:lpstr>
      <vt:lpstr>Code Light</vt:lpstr>
      <vt:lpstr>Dotum</vt:lpstr>
      <vt:lpstr>Malgun Gothic</vt:lpstr>
      <vt:lpstr>Microsoft JhengHei UI</vt:lpstr>
      <vt:lpstr>方正清刻本悦宋简体</vt:lpstr>
      <vt:lpstr>专业字体设计服务/WWW.ZTSGC.COM/</vt:lpstr>
      <vt:lpstr>Arial</vt:lpstr>
      <vt:lpstr>Britannic Bold</vt:lpstr>
      <vt:lpstr>Calibri</vt:lpstr>
      <vt:lpstr>Calibri Light</vt:lpstr>
      <vt:lpstr>Segoe UI Symbol</vt:lpstr>
      <vt:lpstr>Tw Cen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2016-01-27T13:42:00Z</dcterms:created>
  <dcterms:modified xsi:type="dcterms:W3CDTF">2021-01-05T01:30:13Z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