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61" r:id="rId16"/>
    <p:sldId id="285" r:id="rId17"/>
    <p:sldId id="286" r:id="rId18"/>
    <p:sldId id="287" r:id="rId19"/>
    <p:sldId id="262" r:id="rId20"/>
    <p:sldId id="294" r:id="rId21"/>
    <p:sldId id="295" r:id="rId22"/>
    <p:sldId id="296" r:id="rId23"/>
    <p:sldId id="263" r:id="rId24"/>
    <p:sldId id="288" r:id="rId25"/>
    <p:sldId id="289" r:id="rId26"/>
    <p:sldId id="290" r:id="rId27"/>
    <p:sldId id="264" r:id="rId28"/>
    <p:sldId id="297" r:id="rId29"/>
    <p:sldId id="300" r:id="rId30"/>
    <p:sldId id="299" r:id="rId31"/>
    <p:sldId id="265" r:id="rId32"/>
    <p:sldId id="291" r:id="rId33"/>
    <p:sldId id="292" r:id="rId34"/>
    <p:sldId id="293" r:id="rId35"/>
    <p:sldId id="284" r:id="rId3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CEB7B1"/>
    <a:srgbClr val="ECE2E1"/>
    <a:srgbClr val="E2D3D1"/>
    <a:srgbClr val="D9C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EFF1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7-4988-9B0F-6CF4A65892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EB7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7-4988-9B0F-6CF4A6589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97182992"/>
        <c:axId val="-6971797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C7-4988-9B0F-6CF4A6589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7182992"/>
        <c:axId val="-697179728"/>
      </c:lineChart>
      <c:catAx>
        <c:axId val="-69718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-697179728"/>
        <c:crosses val="autoZero"/>
        <c:auto val="1"/>
        <c:lblAlgn val="ctr"/>
        <c:lblOffset val="100"/>
        <c:noMultiLvlLbl val="0"/>
      </c:catAx>
      <c:valAx>
        <c:axId val="-69717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-6971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16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2FF3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3-4839-97AE-4738CBEA92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EB7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3-4839-97AE-4738CBEA9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B3-4839-97AE-4738CBEA9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7995760"/>
        <c:axId val="-698003920"/>
      </c:barChart>
      <c:catAx>
        <c:axId val="-697995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-698003920"/>
        <c:crosses val="autoZero"/>
        <c:auto val="1"/>
        <c:lblAlgn val="ctr"/>
        <c:lblOffset val="100"/>
        <c:noMultiLvlLbl val="0"/>
      </c:catAx>
      <c:valAx>
        <c:axId val="-69800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-69799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D3D1"/>
            </a:gs>
            <a:gs pos="30000">
              <a:srgbClr val="D9C5C2"/>
            </a:gs>
            <a:gs pos="72000">
              <a:srgbClr val="ECE2E1"/>
            </a:gs>
            <a:gs pos="100000">
              <a:srgbClr val="CEB7B1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40" y="-5715"/>
            <a:ext cx="3949065" cy="2959100"/>
          </a:xfrm>
          <a:prstGeom prst="rect">
            <a:avLst/>
          </a:prstGeom>
        </p:spPr>
      </p:pic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109595"/>
            <a:ext cx="4863465" cy="36449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06178" y="1812290"/>
            <a:ext cx="4779645" cy="3234690"/>
            <a:chOff x="5701" y="2720"/>
            <a:chExt cx="7527" cy="5094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8799" y="3859"/>
              <a:ext cx="1531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4" name="组合 269"/>
            <p:cNvGrpSpPr/>
            <p:nvPr/>
          </p:nvGrpSpPr>
          <p:grpSpPr>
            <a:xfrm>
              <a:off x="9838" y="3360"/>
              <a:ext cx="1157" cy="1157"/>
              <a:chOff x="0" y="0"/>
              <a:chExt cx="690562" cy="692150"/>
            </a:xfrm>
          </p:grpSpPr>
          <p:sp>
            <p:nvSpPr>
              <p:cNvPr id="3595" name="Oval 10"/>
              <p:cNvSpPr/>
              <p:nvPr/>
            </p:nvSpPr>
            <p:spPr>
              <a:xfrm>
                <a:off x="0" y="0"/>
                <a:ext cx="690562" cy="6921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177800" dist="88900" dir="2700000" algn="tl" rotWithShape="0">
                  <a:prstClr val="black">
                    <a:alpha val="55000"/>
                  </a:prstClr>
                </a:outerShdw>
              </a:effectLst>
            </p:spPr>
            <p:txBody>
              <a:bodyPr wrap="square" lIns="68580" tIns="34290" rIns="68580" bIns="34290" anchor="t"/>
              <a:lstStyle/>
              <a:p>
                <a:pPr lvl="0"/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96" name="Freeform 32"/>
              <p:cNvSpPr>
                <a:spLocks noEditPoints="1"/>
              </p:cNvSpPr>
              <p:nvPr/>
            </p:nvSpPr>
            <p:spPr>
              <a:xfrm>
                <a:off x="130175" y="131763"/>
                <a:ext cx="422275" cy="423862"/>
              </a:xfrm>
              <a:custGeom>
                <a:avLst/>
                <a:gdLst/>
                <a:ahLst/>
                <a:cxnLst>
                  <a:cxn ang="0">
                    <a:pos x="410964" y="135036"/>
                  </a:cxn>
                  <a:cxn ang="0">
                    <a:pos x="395883" y="108779"/>
                  </a:cxn>
                  <a:cxn ang="0">
                    <a:pos x="226219" y="3751"/>
                  </a:cxn>
                  <a:cxn ang="0">
                    <a:pos x="196056" y="0"/>
                  </a:cxn>
                  <a:cxn ang="0">
                    <a:pos x="26392" y="108779"/>
                  </a:cxn>
                  <a:cxn ang="0">
                    <a:pos x="22622" y="116281"/>
                  </a:cxn>
                  <a:cxn ang="0">
                    <a:pos x="15081" y="135036"/>
                  </a:cxn>
                  <a:cxn ang="0">
                    <a:pos x="0" y="198803"/>
                  </a:cxn>
                  <a:cxn ang="0">
                    <a:pos x="0" y="225059"/>
                  </a:cxn>
                  <a:cxn ang="0">
                    <a:pos x="11311" y="288826"/>
                  </a:cxn>
                  <a:cxn ang="0">
                    <a:pos x="26392" y="315083"/>
                  </a:cxn>
                  <a:cxn ang="0">
                    <a:pos x="196056" y="423862"/>
                  </a:cxn>
                  <a:cxn ang="0">
                    <a:pos x="226219" y="423862"/>
                  </a:cxn>
                  <a:cxn ang="0">
                    <a:pos x="395883" y="315083"/>
                  </a:cxn>
                  <a:cxn ang="0">
                    <a:pos x="399653" y="307581"/>
                  </a:cxn>
                  <a:cxn ang="0">
                    <a:pos x="407194" y="288826"/>
                  </a:cxn>
                  <a:cxn ang="0">
                    <a:pos x="422275" y="225059"/>
                  </a:cxn>
                  <a:cxn ang="0">
                    <a:pos x="422275" y="198803"/>
                  </a:cxn>
                  <a:cxn ang="0">
                    <a:pos x="131961" y="48763"/>
                  </a:cxn>
                  <a:cxn ang="0">
                    <a:pos x="60325" y="108779"/>
                  </a:cxn>
                  <a:cxn ang="0">
                    <a:pos x="45244" y="135036"/>
                  </a:cxn>
                  <a:cxn ang="0">
                    <a:pos x="86717" y="198803"/>
                  </a:cxn>
                  <a:cxn ang="0">
                    <a:pos x="45244" y="135036"/>
                  </a:cxn>
                  <a:cxn ang="0">
                    <a:pos x="26392" y="225059"/>
                  </a:cxn>
                  <a:cxn ang="0">
                    <a:pos x="94258" y="288826"/>
                  </a:cxn>
                  <a:cxn ang="0">
                    <a:pos x="60325" y="315083"/>
                  </a:cxn>
                  <a:cxn ang="0">
                    <a:pos x="131961" y="375099"/>
                  </a:cxn>
                  <a:cxn ang="0">
                    <a:pos x="196056" y="393854"/>
                  </a:cxn>
                  <a:cxn ang="0">
                    <a:pos x="196056" y="315083"/>
                  </a:cxn>
                  <a:cxn ang="0">
                    <a:pos x="196056" y="288826"/>
                  </a:cxn>
                  <a:cxn ang="0">
                    <a:pos x="116880" y="225059"/>
                  </a:cxn>
                  <a:cxn ang="0">
                    <a:pos x="196056" y="288826"/>
                  </a:cxn>
                  <a:cxn ang="0">
                    <a:pos x="116880" y="198803"/>
                  </a:cxn>
                  <a:cxn ang="0">
                    <a:pos x="196056" y="135036"/>
                  </a:cxn>
                  <a:cxn ang="0">
                    <a:pos x="196056" y="108779"/>
                  </a:cxn>
                  <a:cxn ang="0">
                    <a:pos x="196056" y="30008"/>
                  </a:cxn>
                  <a:cxn ang="0">
                    <a:pos x="361950" y="108779"/>
                  </a:cxn>
                  <a:cxn ang="0">
                    <a:pos x="290314" y="48763"/>
                  </a:cxn>
                  <a:cxn ang="0">
                    <a:pos x="226219" y="30008"/>
                  </a:cxn>
                  <a:cxn ang="0">
                    <a:pos x="226219" y="108779"/>
                  </a:cxn>
                  <a:cxn ang="0">
                    <a:pos x="226219" y="135036"/>
                  </a:cxn>
                  <a:cxn ang="0">
                    <a:pos x="305395" y="198803"/>
                  </a:cxn>
                  <a:cxn ang="0">
                    <a:pos x="226219" y="135036"/>
                  </a:cxn>
                  <a:cxn ang="0">
                    <a:pos x="305395" y="225059"/>
                  </a:cxn>
                  <a:cxn ang="0">
                    <a:pos x="226219" y="288826"/>
                  </a:cxn>
                  <a:cxn ang="0">
                    <a:pos x="226219" y="393854"/>
                  </a:cxn>
                  <a:cxn ang="0">
                    <a:pos x="290314" y="315083"/>
                  </a:cxn>
                  <a:cxn ang="0">
                    <a:pos x="290314" y="375099"/>
                  </a:cxn>
                  <a:cxn ang="0">
                    <a:pos x="361950" y="315083"/>
                  </a:cxn>
                  <a:cxn ang="0">
                    <a:pos x="377031" y="288826"/>
                  </a:cxn>
                  <a:cxn ang="0">
                    <a:pos x="335558" y="225059"/>
                  </a:cxn>
                  <a:cxn ang="0">
                    <a:pos x="377031" y="288826"/>
                  </a:cxn>
                  <a:cxn ang="0">
                    <a:pos x="328017" y="135036"/>
                  </a:cxn>
                  <a:cxn ang="0">
                    <a:pos x="392113" y="198803"/>
                  </a:cxn>
                </a:cxnLst>
                <a:rect l="0" t="0" r="0" b="0"/>
                <a:pathLst>
                  <a:path w="112" h="113">
                    <a:moveTo>
                      <a:pt x="108" y="36"/>
                    </a:moveTo>
                    <a:cubicBezTo>
                      <a:pt x="109" y="36"/>
                      <a:pt x="109" y="36"/>
                      <a:pt x="109" y="36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95" y="12"/>
                      <a:pt x="78" y="2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33" y="2"/>
                      <a:pt x="17" y="12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1" y="41"/>
                      <a:pt x="0" y="47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1" y="72"/>
                      <a:pt x="4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17" y="101"/>
                      <a:pt x="33" y="111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78" y="111"/>
                      <a:pt x="95" y="101"/>
                      <a:pt x="105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6" y="82"/>
                      <a:pt x="106" y="82"/>
                      <a:pt x="106" y="82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10" y="72"/>
                      <a:pt x="112" y="66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47"/>
                      <a:pt x="110" y="41"/>
                      <a:pt x="108" y="36"/>
                    </a:cubicBezTo>
                    <a:close/>
                    <a:moveTo>
                      <a:pt x="35" y="13"/>
                    </a:moveTo>
                    <a:cubicBezTo>
                      <a:pt x="32" y="17"/>
                      <a:pt x="29" y="22"/>
                      <a:pt x="27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1" y="22"/>
                      <a:pt x="28" y="16"/>
                      <a:pt x="35" y="13"/>
                    </a:cubicBezTo>
                    <a:close/>
                    <a:moveTo>
                      <a:pt x="12" y="3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41"/>
                      <a:pt x="23" y="47"/>
                      <a:pt x="23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47"/>
                      <a:pt x="9" y="41"/>
                      <a:pt x="12" y="36"/>
                    </a:cubicBezTo>
                    <a:close/>
                    <a:moveTo>
                      <a:pt x="12" y="77"/>
                    </a:moveTo>
                    <a:cubicBezTo>
                      <a:pt x="9" y="72"/>
                      <a:pt x="8" y="66"/>
                      <a:pt x="7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6"/>
                      <a:pt x="24" y="72"/>
                      <a:pt x="25" y="77"/>
                    </a:cubicBezTo>
                    <a:lnTo>
                      <a:pt x="12" y="77"/>
                    </a:lnTo>
                    <a:close/>
                    <a:moveTo>
                      <a:pt x="16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9" y="91"/>
                      <a:pt x="32" y="96"/>
                      <a:pt x="35" y="100"/>
                    </a:cubicBezTo>
                    <a:cubicBezTo>
                      <a:pt x="28" y="97"/>
                      <a:pt x="21" y="91"/>
                      <a:pt x="16" y="84"/>
                    </a:cubicBezTo>
                    <a:close/>
                    <a:moveTo>
                      <a:pt x="52" y="105"/>
                    </a:moveTo>
                    <a:cubicBezTo>
                      <a:pt x="45" y="103"/>
                      <a:pt x="39" y="95"/>
                      <a:pt x="35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105"/>
                    </a:lnTo>
                    <a:close/>
                    <a:moveTo>
                      <a:pt x="52" y="77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2" y="72"/>
                      <a:pt x="31" y="66"/>
                      <a:pt x="31" y="60"/>
                    </a:cubicBezTo>
                    <a:cubicBezTo>
                      <a:pt x="52" y="60"/>
                      <a:pt x="52" y="60"/>
                      <a:pt x="52" y="60"/>
                    </a:cubicBezTo>
                    <a:lnTo>
                      <a:pt x="52" y="77"/>
                    </a:lnTo>
                    <a:close/>
                    <a:moveTo>
                      <a:pt x="52" y="53"/>
                    </a:move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47"/>
                      <a:pt x="32" y="41"/>
                      <a:pt x="33" y="36"/>
                    </a:cubicBezTo>
                    <a:cubicBezTo>
                      <a:pt x="52" y="36"/>
                      <a:pt x="52" y="36"/>
                      <a:pt x="52" y="36"/>
                    </a:cubicBezTo>
                    <a:lnTo>
                      <a:pt x="52" y="53"/>
                    </a:lnTo>
                    <a:close/>
                    <a:moveTo>
                      <a:pt x="52" y="29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9" y="18"/>
                      <a:pt x="45" y="10"/>
                      <a:pt x="52" y="8"/>
                    </a:cubicBezTo>
                    <a:lnTo>
                      <a:pt x="52" y="29"/>
                    </a:lnTo>
                    <a:close/>
                    <a:moveTo>
                      <a:pt x="96" y="29"/>
                    </a:moveTo>
                    <a:cubicBezTo>
                      <a:pt x="84" y="29"/>
                      <a:pt x="84" y="29"/>
                      <a:pt x="84" y="29"/>
                    </a:cubicBezTo>
                    <a:cubicBezTo>
                      <a:pt x="82" y="22"/>
                      <a:pt x="80" y="17"/>
                      <a:pt x="77" y="13"/>
                    </a:cubicBezTo>
                    <a:cubicBezTo>
                      <a:pt x="84" y="16"/>
                      <a:pt x="91" y="22"/>
                      <a:pt x="96" y="29"/>
                    </a:cubicBezTo>
                    <a:close/>
                    <a:moveTo>
                      <a:pt x="60" y="8"/>
                    </a:moveTo>
                    <a:cubicBezTo>
                      <a:pt x="66" y="10"/>
                      <a:pt x="72" y="18"/>
                      <a:pt x="77" y="29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60" y="8"/>
                    </a:lnTo>
                    <a:close/>
                    <a:moveTo>
                      <a:pt x="60" y="36"/>
                    </a:moveTo>
                    <a:cubicBezTo>
                      <a:pt x="79" y="36"/>
                      <a:pt x="79" y="36"/>
                      <a:pt x="79" y="36"/>
                    </a:cubicBezTo>
                    <a:cubicBezTo>
                      <a:pt x="80" y="41"/>
                      <a:pt x="81" y="47"/>
                      <a:pt x="81" y="53"/>
                    </a:cubicBezTo>
                    <a:cubicBezTo>
                      <a:pt x="60" y="53"/>
                      <a:pt x="60" y="53"/>
                      <a:pt x="60" y="53"/>
                    </a:cubicBezTo>
                    <a:lnTo>
                      <a:pt x="60" y="36"/>
                    </a:lnTo>
                    <a:close/>
                    <a:moveTo>
                      <a:pt x="60" y="60"/>
                    </a:move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6"/>
                      <a:pt x="80" y="72"/>
                      <a:pt x="79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05"/>
                    </a:moveTo>
                    <a:cubicBezTo>
                      <a:pt x="60" y="84"/>
                      <a:pt x="60" y="84"/>
                      <a:pt x="60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2" y="95"/>
                      <a:pt x="66" y="103"/>
                      <a:pt x="60" y="105"/>
                    </a:cubicBezTo>
                    <a:close/>
                    <a:moveTo>
                      <a:pt x="77" y="100"/>
                    </a:moveTo>
                    <a:cubicBezTo>
                      <a:pt x="80" y="96"/>
                      <a:pt x="82" y="91"/>
                      <a:pt x="84" y="84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1" y="91"/>
                      <a:pt x="84" y="97"/>
                      <a:pt x="77" y="100"/>
                    </a:cubicBezTo>
                    <a:close/>
                    <a:moveTo>
                      <a:pt x="100" y="77"/>
                    </a:moveTo>
                    <a:cubicBezTo>
                      <a:pt x="87" y="77"/>
                      <a:pt x="87" y="77"/>
                      <a:pt x="87" y="77"/>
                    </a:cubicBezTo>
                    <a:cubicBezTo>
                      <a:pt x="88" y="72"/>
                      <a:pt x="88" y="66"/>
                      <a:pt x="8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4" y="66"/>
                      <a:pt x="103" y="72"/>
                      <a:pt x="100" y="77"/>
                    </a:cubicBezTo>
                    <a:close/>
                    <a:moveTo>
                      <a:pt x="89" y="53"/>
                    </a:moveTo>
                    <a:cubicBezTo>
                      <a:pt x="88" y="47"/>
                      <a:pt x="88" y="41"/>
                      <a:pt x="8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3" y="41"/>
                      <a:pt x="104" y="47"/>
                      <a:pt x="104" y="53"/>
                    </a:cubicBezTo>
                    <a:lnTo>
                      <a:pt x="89" y="5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8" name="TextBox 25"/>
            <p:cNvSpPr txBox="1"/>
            <p:nvPr/>
          </p:nvSpPr>
          <p:spPr>
            <a:xfrm flipH="1">
              <a:off x="11068" y="3515"/>
              <a:ext cx="1846" cy="8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10" name="TextBox 25"/>
            <p:cNvSpPr txBox="1"/>
            <p:nvPr/>
          </p:nvSpPr>
          <p:spPr>
            <a:xfrm flipH="1">
              <a:off x="5760" y="2720"/>
              <a:ext cx="3909" cy="2276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en-US" altLang="zh-CN" sz="8800" strike="noStrike" noProof="1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20XX</a:t>
              </a:r>
            </a:p>
          </p:txBody>
        </p:sp>
        <p:sp>
          <p:nvSpPr>
            <p:cNvPr id="2" name="TextBox 18"/>
            <p:cNvSpPr/>
            <p:nvPr/>
          </p:nvSpPr>
          <p:spPr>
            <a:xfrm>
              <a:off x="6050" y="6639"/>
              <a:ext cx="6831" cy="1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在此处添加详细描述文本，尽量与标题文本语言风格相符合，语言描述尽量简洁生动，尽可能概括出段落内容。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2" y="6033"/>
              <a:ext cx="7526" cy="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b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Business summary gm PPT template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701" y="5113"/>
              <a:ext cx="7527" cy="8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淡雅</a:t>
              </a: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商业计划书PPT模板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rot="6780000">
            <a:off x="4843145" y="2780030"/>
            <a:ext cx="2842895" cy="28428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332855" y="2048510"/>
            <a:ext cx="1708150" cy="533400"/>
            <a:chOff x="11671" y="5426"/>
            <a:chExt cx="2690" cy="840"/>
          </a:xfrm>
        </p:grpSpPr>
        <p:sp>
          <p:nvSpPr>
            <p:cNvPr id="13" name="椭圆 12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1005" y="3056255"/>
            <a:ext cx="1708150" cy="533400"/>
            <a:chOff x="11671" y="5426"/>
            <a:chExt cx="2690" cy="840"/>
          </a:xfrm>
        </p:grpSpPr>
        <p:sp>
          <p:nvSpPr>
            <p:cNvPr id="7" name="椭圆 6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3517900" y="2402205"/>
            <a:ext cx="1708150" cy="533400"/>
            <a:chOff x="11671" y="5426"/>
            <a:chExt cx="2690" cy="840"/>
          </a:xfrm>
        </p:grpSpPr>
        <p:sp>
          <p:nvSpPr>
            <p:cNvPr id="10" name="椭圆 9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024505" y="3589655"/>
            <a:ext cx="1708150" cy="533400"/>
            <a:chOff x="11671" y="5426"/>
            <a:chExt cx="2690" cy="840"/>
          </a:xfrm>
        </p:grpSpPr>
        <p:sp>
          <p:nvSpPr>
            <p:cNvPr id="21" name="椭圆 20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0"/>
          <p:cNvSpPr txBox="1"/>
          <p:nvPr/>
        </p:nvSpPr>
        <p:spPr>
          <a:xfrm flipH="1">
            <a:off x="8128635" y="103124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8128635" y="140525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5" name="文本框 20"/>
          <p:cNvSpPr txBox="1"/>
          <p:nvPr/>
        </p:nvSpPr>
        <p:spPr>
          <a:xfrm flipH="1">
            <a:off x="8778240" y="324231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8778240" y="361632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7" name="文本框 20"/>
          <p:cNvSpPr txBox="1"/>
          <p:nvPr/>
        </p:nvSpPr>
        <p:spPr>
          <a:xfrm flipH="1">
            <a:off x="675640" y="13176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675640" y="1691640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9" name="文本框 20"/>
          <p:cNvSpPr txBox="1"/>
          <p:nvPr/>
        </p:nvSpPr>
        <p:spPr>
          <a:xfrm flipH="1">
            <a:off x="739775" y="373126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739775" y="410527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2" name="公文包"/>
          <p:cNvSpPr/>
          <p:nvPr/>
        </p:nvSpPr>
        <p:spPr>
          <a:xfrm>
            <a:off x="5800725" y="3019425"/>
            <a:ext cx="711835" cy="71183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5257800" y="399224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grpSp>
        <p:nvGrpSpPr>
          <p:cNvPr id="17" name="组合 16"/>
          <p:cNvGrpSpPr/>
          <p:nvPr/>
        </p:nvGrpSpPr>
        <p:grpSpPr>
          <a:xfrm rot="16200000">
            <a:off x="5347970" y="3287395"/>
            <a:ext cx="1475105" cy="4234180"/>
            <a:chOff x="8543" y="1721"/>
            <a:chExt cx="2274" cy="7210"/>
          </a:xfrm>
        </p:grpSpPr>
        <p:sp>
          <p:nvSpPr>
            <p:cNvPr id="18" name="矩形 17"/>
            <p:cNvSpPr/>
            <p:nvPr/>
          </p:nvSpPr>
          <p:spPr>
            <a:xfrm rot="16200000">
              <a:off x="5955" y="4312"/>
              <a:ext cx="7204" cy="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 flipH="1">
              <a:off x="7088" y="5202"/>
              <a:ext cx="721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 fontAlgn="base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行业及市场情况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Industry and market conditions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3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222" name="弧边三角形"/>
          <p:cNvSpPr/>
          <p:nvPr/>
        </p:nvSpPr>
        <p:spPr>
          <a:xfrm>
            <a:off x="4770438" y="2385695"/>
            <a:ext cx="2709545" cy="27095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78780" y="1431290"/>
            <a:ext cx="1293495" cy="12934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50005" y="4581525"/>
            <a:ext cx="1293495" cy="12934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22795" y="4612005"/>
            <a:ext cx="1293495" cy="12934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01975" y="1896110"/>
            <a:ext cx="2376805" cy="1377315"/>
            <a:chOff x="954" y="7833"/>
            <a:chExt cx="3743" cy="2169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 flipH="1">
              <a:off x="954" y="8491"/>
              <a:ext cx="374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00150" y="4821555"/>
            <a:ext cx="2376805" cy="1377315"/>
            <a:chOff x="954" y="7833"/>
            <a:chExt cx="3743" cy="2169"/>
          </a:xfrm>
        </p:grpSpPr>
        <p:sp>
          <p:nvSpPr>
            <p:cNvPr id="14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954" y="8491"/>
              <a:ext cx="374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03310" y="4928235"/>
            <a:ext cx="2376805" cy="1377315"/>
            <a:chOff x="954" y="7833"/>
            <a:chExt cx="3743" cy="2169"/>
          </a:xfrm>
        </p:grpSpPr>
        <p:sp>
          <p:nvSpPr>
            <p:cNvPr id="17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954" y="8491"/>
              <a:ext cx="374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5547360" y="1499870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918585" y="4650105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91375" y="4680585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边三角形"/>
          <p:cNvSpPr/>
          <p:nvPr/>
        </p:nvSpPr>
        <p:spPr>
          <a:xfrm>
            <a:off x="5085715" y="2806065"/>
            <a:ext cx="2070735" cy="207073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咖啡"/>
          <p:cNvSpPr/>
          <p:nvPr/>
        </p:nvSpPr>
        <p:spPr bwMode="auto">
          <a:xfrm>
            <a:off x="5821045" y="3816350"/>
            <a:ext cx="608965" cy="608965"/>
          </a:xfrm>
          <a:custGeom>
            <a:avLst/>
            <a:gdLst>
              <a:gd name="T0" fmla="*/ 1479542 w 2700"/>
              <a:gd name="T1" fmla="*/ 1396279 h 2780"/>
              <a:gd name="T2" fmla="*/ 1438139 w 2700"/>
              <a:gd name="T3" fmla="*/ 1405346 h 2780"/>
              <a:gd name="T4" fmla="*/ 1428435 w 2700"/>
              <a:gd name="T5" fmla="*/ 1407289 h 2780"/>
              <a:gd name="T6" fmla="*/ 1388324 w 2700"/>
              <a:gd name="T7" fmla="*/ 1411174 h 2780"/>
              <a:gd name="T8" fmla="*/ 1387678 w 2700"/>
              <a:gd name="T9" fmla="*/ 1411174 h 2780"/>
              <a:gd name="T10" fmla="*/ 1347568 w 2700"/>
              <a:gd name="T11" fmla="*/ 1409879 h 2780"/>
              <a:gd name="T12" fmla="*/ 1339157 w 2700"/>
              <a:gd name="T13" fmla="*/ 1409232 h 2780"/>
              <a:gd name="T14" fmla="*/ 1300988 w 2700"/>
              <a:gd name="T15" fmla="*/ 1403403 h 2780"/>
              <a:gd name="T16" fmla="*/ 1101085 w 2700"/>
              <a:gd name="T17" fmla="*/ 1652739 h 2780"/>
              <a:gd name="T18" fmla="*/ 536310 w 2700"/>
              <a:gd name="T19" fmla="*/ 1652739 h 2780"/>
              <a:gd name="T20" fmla="*/ 177907 w 2700"/>
              <a:gd name="T21" fmla="*/ 942942 h 2780"/>
              <a:gd name="T22" fmla="*/ 177907 w 2700"/>
              <a:gd name="T23" fmla="*/ 939704 h 2780"/>
              <a:gd name="T24" fmla="*/ 177907 w 2700"/>
              <a:gd name="T25" fmla="*/ 937761 h 2780"/>
              <a:gd name="T26" fmla="*/ 176614 w 2700"/>
              <a:gd name="T27" fmla="*/ 901494 h 2780"/>
              <a:gd name="T28" fmla="*/ 177907 w 2700"/>
              <a:gd name="T29" fmla="*/ 901494 h 2780"/>
              <a:gd name="T30" fmla="*/ 273007 w 2700"/>
              <a:gd name="T31" fmla="*/ 792045 h 2780"/>
              <a:gd name="T32" fmla="*/ 1357919 w 2700"/>
              <a:gd name="T33" fmla="*/ 792045 h 2780"/>
              <a:gd name="T34" fmla="*/ 1451077 w 2700"/>
              <a:gd name="T35" fmla="*/ 884656 h 2780"/>
              <a:gd name="T36" fmla="*/ 1451077 w 2700"/>
              <a:gd name="T37" fmla="*/ 884656 h 2780"/>
              <a:gd name="T38" fmla="*/ 1494422 w 2700"/>
              <a:gd name="T39" fmla="*/ 889189 h 2780"/>
              <a:gd name="T40" fmla="*/ 1497657 w 2700"/>
              <a:gd name="T41" fmla="*/ 889837 h 2780"/>
              <a:gd name="T42" fmla="*/ 1575289 w 2700"/>
              <a:gd name="T43" fmla="*/ 913799 h 2780"/>
              <a:gd name="T44" fmla="*/ 1579818 w 2700"/>
              <a:gd name="T45" fmla="*/ 915741 h 2780"/>
              <a:gd name="T46" fmla="*/ 1612164 w 2700"/>
              <a:gd name="T47" fmla="*/ 934523 h 2780"/>
              <a:gd name="T48" fmla="*/ 1612811 w 2700"/>
              <a:gd name="T49" fmla="*/ 935170 h 2780"/>
              <a:gd name="T50" fmla="*/ 1641923 w 2700"/>
              <a:gd name="T51" fmla="*/ 957837 h 2780"/>
              <a:gd name="T52" fmla="*/ 1647099 w 2700"/>
              <a:gd name="T53" fmla="*/ 962370 h 2780"/>
              <a:gd name="T54" fmla="*/ 1670389 w 2700"/>
              <a:gd name="T55" fmla="*/ 988275 h 2780"/>
              <a:gd name="T56" fmla="*/ 1671035 w 2700"/>
              <a:gd name="T57" fmla="*/ 989571 h 2780"/>
              <a:gd name="T58" fmla="*/ 1689797 w 2700"/>
              <a:gd name="T59" fmla="*/ 1019361 h 2780"/>
              <a:gd name="T60" fmla="*/ 1693678 w 2700"/>
              <a:gd name="T61" fmla="*/ 1026485 h 2780"/>
              <a:gd name="T62" fmla="*/ 1706617 w 2700"/>
              <a:gd name="T63" fmla="*/ 1059514 h 2780"/>
              <a:gd name="T64" fmla="*/ 1479542 w 2700"/>
              <a:gd name="T65" fmla="*/ 1396279 h 2780"/>
              <a:gd name="T66" fmla="*/ 478086 w 2700"/>
              <a:gd name="T67" fmla="*/ 901494 h 2780"/>
              <a:gd name="T68" fmla="*/ 319586 w 2700"/>
              <a:gd name="T69" fmla="*/ 901494 h 2780"/>
              <a:gd name="T70" fmla="*/ 601650 w 2700"/>
              <a:gd name="T71" fmla="*/ 1558833 h 2780"/>
              <a:gd name="T72" fmla="*/ 478086 w 2700"/>
              <a:gd name="T73" fmla="*/ 901494 h 2780"/>
              <a:gd name="T74" fmla="*/ 1591462 w 2700"/>
              <a:gd name="T75" fmla="*/ 1093838 h 2780"/>
              <a:gd name="T76" fmla="*/ 1451077 w 2700"/>
              <a:gd name="T77" fmla="*/ 987628 h 2780"/>
              <a:gd name="T78" fmla="*/ 1355331 w 2700"/>
              <a:gd name="T79" fmla="*/ 1306907 h 2780"/>
              <a:gd name="T80" fmla="*/ 1370857 w 2700"/>
              <a:gd name="T81" fmla="*/ 1308850 h 2780"/>
              <a:gd name="T82" fmla="*/ 1377974 w 2700"/>
              <a:gd name="T83" fmla="*/ 1309497 h 2780"/>
              <a:gd name="T84" fmla="*/ 1409026 w 2700"/>
              <a:gd name="T85" fmla="*/ 1308850 h 2780"/>
              <a:gd name="T86" fmla="*/ 1418084 w 2700"/>
              <a:gd name="T87" fmla="*/ 1307555 h 2780"/>
              <a:gd name="T88" fmla="*/ 1451724 w 2700"/>
              <a:gd name="T89" fmla="*/ 1300431 h 2780"/>
              <a:gd name="T90" fmla="*/ 1591462 w 2700"/>
              <a:gd name="T91" fmla="*/ 1093838 h 2780"/>
              <a:gd name="T92" fmla="*/ 907004 w 2700"/>
              <a:gd name="T93" fmla="*/ 735054 h 2780"/>
              <a:gd name="T94" fmla="*/ 859778 w 2700"/>
              <a:gd name="T95" fmla="*/ 345832 h 2780"/>
              <a:gd name="T96" fmla="*/ 999516 w 2700"/>
              <a:gd name="T97" fmla="*/ 0 h 2780"/>
              <a:gd name="T98" fmla="*/ 907004 w 2700"/>
              <a:gd name="T99" fmla="*/ 735054 h 2780"/>
              <a:gd name="T100" fmla="*/ 663109 w 2700"/>
              <a:gd name="T101" fmla="*/ 735054 h 2780"/>
              <a:gd name="T102" fmla="*/ 624293 w 2700"/>
              <a:gd name="T103" fmla="*/ 419013 h 2780"/>
              <a:gd name="T104" fmla="*/ 738801 w 2700"/>
              <a:gd name="T105" fmla="*/ 135354 h 2780"/>
              <a:gd name="T106" fmla="*/ 663109 w 2700"/>
              <a:gd name="T107" fmla="*/ 735054 h 2780"/>
              <a:gd name="T108" fmla="*/ 1462722 w 2700"/>
              <a:gd name="T109" fmla="*/ 1800397 h 2780"/>
              <a:gd name="T110" fmla="*/ 130034 w 2700"/>
              <a:gd name="T111" fmla="*/ 1800397 h 2780"/>
              <a:gd name="T112" fmla="*/ 18761 w 2700"/>
              <a:gd name="T113" fmla="*/ 1692891 h 2780"/>
              <a:gd name="T114" fmla="*/ 1561056 w 2700"/>
              <a:gd name="T115" fmla="*/ 1692891 h 2780"/>
              <a:gd name="T116" fmla="*/ 1462722 w 2700"/>
              <a:gd name="T117" fmla="*/ 1800397 h 27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0" h="2780">
                <a:moveTo>
                  <a:pt x="2287" y="2156"/>
                </a:moveTo>
                <a:cubicBezTo>
                  <a:pt x="2266" y="2162"/>
                  <a:pt x="2244" y="2167"/>
                  <a:pt x="2223" y="2170"/>
                </a:cubicBezTo>
                <a:cubicBezTo>
                  <a:pt x="2218" y="2171"/>
                  <a:pt x="2213" y="2172"/>
                  <a:pt x="2208" y="2173"/>
                </a:cubicBezTo>
                <a:cubicBezTo>
                  <a:pt x="2187" y="2176"/>
                  <a:pt x="2166" y="2178"/>
                  <a:pt x="2146" y="2179"/>
                </a:cubicBezTo>
                <a:cubicBezTo>
                  <a:pt x="2145" y="2179"/>
                  <a:pt x="2145" y="2179"/>
                  <a:pt x="2145" y="2179"/>
                </a:cubicBezTo>
                <a:cubicBezTo>
                  <a:pt x="2124" y="2180"/>
                  <a:pt x="2103" y="2179"/>
                  <a:pt x="2083" y="2177"/>
                </a:cubicBezTo>
                <a:cubicBezTo>
                  <a:pt x="2079" y="2177"/>
                  <a:pt x="2074" y="2176"/>
                  <a:pt x="2070" y="2176"/>
                </a:cubicBezTo>
                <a:cubicBezTo>
                  <a:pt x="2050" y="2174"/>
                  <a:pt x="2030" y="2171"/>
                  <a:pt x="2011" y="2167"/>
                </a:cubicBezTo>
                <a:cubicBezTo>
                  <a:pt x="1935" y="2278"/>
                  <a:pt x="1834" y="2435"/>
                  <a:pt x="1702" y="2552"/>
                </a:cubicBezTo>
                <a:cubicBezTo>
                  <a:pt x="1669" y="2552"/>
                  <a:pt x="866" y="2552"/>
                  <a:pt x="829" y="2552"/>
                </a:cubicBezTo>
                <a:cubicBezTo>
                  <a:pt x="364" y="2311"/>
                  <a:pt x="288" y="1656"/>
                  <a:pt x="275" y="1456"/>
                </a:cubicBezTo>
                <a:cubicBezTo>
                  <a:pt x="275" y="1455"/>
                  <a:pt x="275" y="1453"/>
                  <a:pt x="275" y="1451"/>
                </a:cubicBezTo>
                <a:cubicBezTo>
                  <a:pt x="275" y="1448"/>
                  <a:pt x="275" y="1448"/>
                  <a:pt x="275" y="1448"/>
                </a:cubicBezTo>
                <a:cubicBezTo>
                  <a:pt x="273" y="1413"/>
                  <a:pt x="273" y="1392"/>
                  <a:pt x="273" y="1392"/>
                </a:cubicBezTo>
                <a:cubicBezTo>
                  <a:pt x="275" y="1392"/>
                  <a:pt x="275" y="1392"/>
                  <a:pt x="275" y="1392"/>
                </a:cubicBezTo>
                <a:cubicBezTo>
                  <a:pt x="275" y="1311"/>
                  <a:pt x="340" y="1223"/>
                  <a:pt x="422" y="1223"/>
                </a:cubicBezTo>
                <a:cubicBezTo>
                  <a:pt x="2099" y="1223"/>
                  <a:pt x="2099" y="1223"/>
                  <a:pt x="2099" y="1223"/>
                </a:cubicBezTo>
                <a:cubicBezTo>
                  <a:pt x="2171" y="1223"/>
                  <a:pt x="2231" y="1297"/>
                  <a:pt x="2243" y="1366"/>
                </a:cubicBezTo>
                <a:cubicBezTo>
                  <a:pt x="2243" y="1366"/>
                  <a:pt x="2243" y="1366"/>
                  <a:pt x="2243" y="1366"/>
                </a:cubicBezTo>
                <a:cubicBezTo>
                  <a:pt x="2266" y="1367"/>
                  <a:pt x="2288" y="1369"/>
                  <a:pt x="2310" y="1373"/>
                </a:cubicBezTo>
                <a:cubicBezTo>
                  <a:pt x="2312" y="1373"/>
                  <a:pt x="2313" y="1373"/>
                  <a:pt x="2315" y="1374"/>
                </a:cubicBezTo>
                <a:cubicBezTo>
                  <a:pt x="2357" y="1381"/>
                  <a:pt x="2398" y="1393"/>
                  <a:pt x="2435" y="1411"/>
                </a:cubicBezTo>
                <a:cubicBezTo>
                  <a:pt x="2437" y="1412"/>
                  <a:pt x="2439" y="1413"/>
                  <a:pt x="2442" y="1414"/>
                </a:cubicBezTo>
                <a:cubicBezTo>
                  <a:pt x="2459" y="1423"/>
                  <a:pt x="2477" y="1432"/>
                  <a:pt x="2492" y="1443"/>
                </a:cubicBezTo>
                <a:cubicBezTo>
                  <a:pt x="2493" y="1443"/>
                  <a:pt x="2493" y="1443"/>
                  <a:pt x="2493" y="1444"/>
                </a:cubicBezTo>
                <a:cubicBezTo>
                  <a:pt x="2509" y="1454"/>
                  <a:pt x="2524" y="1466"/>
                  <a:pt x="2538" y="1479"/>
                </a:cubicBezTo>
                <a:cubicBezTo>
                  <a:pt x="2541" y="1481"/>
                  <a:pt x="2543" y="1484"/>
                  <a:pt x="2546" y="1486"/>
                </a:cubicBezTo>
                <a:cubicBezTo>
                  <a:pt x="2559" y="1499"/>
                  <a:pt x="2571" y="1512"/>
                  <a:pt x="2582" y="1526"/>
                </a:cubicBezTo>
                <a:cubicBezTo>
                  <a:pt x="2582" y="1526"/>
                  <a:pt x="2583" y="1527"/>
                  <a:pt x="2583" y="1528"/>
                </a:cubicBezTo>
                <a:cubicBezTo>
                  <a:pt x="2594" y="1542"/>
                  <a:pt x="2604" y="1558"/>
                  <a:pt x="2612" y="1574"/>
                </a:cubicBezTo>
                <a:cubicBezTo>
                  <a:pt x="2614" y="1577"/>
                  <a:pt x="2616" y="1581"/>
                  <a:pt x="2618" y="1585"/>
                </a:cubicBezTo>
                <a:cubicBezTo>
                  <a:pt x="2626" y="1602"/>
                  <a:pt x="2633" y="1619"/>
                  <a:pt x="2638" y="1636"/>
                </a:cubicBezTo>
                <a:cubicBezTo>
                  <a:pt x="2700" y="1848"/>
                  <a:pt x="2543" y="2081"/>
                  <a:pt x="2287" y="2156"/>
                </a:cubicBezTo>
                <a:close/>
                <a:moveTo>
                  <a:pt x="739" y="1392"/>
                </a:moveTo>
                <a:cubicBezTo>
                  <a:pt x="494" y="1392"/>
                  <a:pt x="494" y="1392"/>
                  <a:pt x="494" y="1392"/>
                </a:cubicBezTo>
                <a:cubicBezTo>
                  <a:pt x="494" y="1392"/>
                  <a:pt x="462" y="2161"/>
                  <a:pt x="930" y="2407"/>
                </a:cubicBezTo>
                <a:cubicBezTo>
                  <a:pt x="565" y="1693"/>
                  <a:pt x="739" y="1392"/>
                  <a:pt x="739" y="1392"/>
                </a:cubicBezTo>
                <a:close/>
                <a:moveTo>
                  <a:pt x="2460" y="1689"/>
                </a:moveTo>
                <a:cubicBezTo>
                  <a:pt x="2433" y="1597"/>
                  <a:pt x="2347" y="1537"/>
                  <a:pt x="2243" y="1525"/>
                </a:cubicBezTo>
                <a:cubicBezTo>
                  <a:pt x="2237" y="1643"/>
                  <a:pt x="2203" y="1825"/>
                  <a:pt x="2095" y="2018"/>
                </a:cubicBezTo>
                <a:cubicBezTo>
                  <a:pt x="2103" y="2019"/>
                  <a:pt x="2111" y="2021"/>
                  <a:pt x="2119" y="2021"/>
                </a:cubicBezTo>
                <a:cubicBezTo>
                  <a:pt x="2123" y="2021"/>
                  <a:pt x="2126" y="2022"/>
                  <a:pt x="2130" y="2022"/>
                </a:cubicBezTo>
                <a:cubicBezTo>
                  <a:pt x="2146" y="2023"/>
                  <a:pt x="2162" y="2022"/>
                  <a:pt x="2178" y="2021"/>
                </a:cubicBezTo>
                <a:cubicBezTo>
                  <a:pt x="2183" y="2020"/>
                  <a:pt x="2187" y="2020"/>
                  <a:pt x="2192" y="2019"/>
                </a:cubicBezTo>
                <a:cubicBezTo>
                  <a:pt x="2209" y="2017"/>
                  <a:pt x="2227" y="2013"/>
                  <a:pt x="2244" y="2008"/>
                </a:cubicBezTo>
                <a:cubicBezTo>
                  <a:pt x="2401" y="1962"/>
                  <a:pt x="2498" y="1819"/>
                  <a:pt x="2460" y="1689"/>
                </a:cubicBezTo>
                <a:close/>
                <a:moveTo>
                  <a:pt x="1402" y="1135"/>
                </a:moveTo>
                <a:cubicBezTo>
                  <a:pt x="1716" y="713"/>
                  <a:pt x="1402" y="608"/>
                  <a:pt x="1329" y="534"/>
                </a:cubicBezTo>
                <a:cubicBezTo>
                  <a:pt x="1255" y="460"/>
                  <a:pt x="1187" y="59"/>
                  <a:pt x="1545" y="0"/>
                </a:cubicBezTo>
                <a:cubicBezTo>
                  <a:pt x="1142" y="412"/>
                  <a:pt x="2182" y="605"/>
                  <a:pt x="1402" y="1135"/>
                </a:cubicBezTo>
                <a:close/>
                <a:moveTo>
                  <a:pt x="1025" y="1135"/>
                </a:moveTo>
                <a:cubicBezTo>
                  <a:pt x="1282" y="789"/>
                  <a:pt x="1025" y="707"/>
                  <a:pt x="965" y="647"/>
                </a:cubicBezTo>
                <a:cubicBezTo>
                  <a:pt x="905" y="587"/>
                  <a:pt x="849" y="257"/>
                  <a:pt x="1142" y="209"/>
                </a:cubicBezTo>
                <a:cubicBezTo>
                  <a:pt x="813" y="546"/>
                  <a:pt x="1664" y="701"/>
                  <a:pt x="1025" y="1135"/>
                </a:cubicBezTo>
                <a:close/>
                <a:moveTo>
                  <a:pt x="2261" y="2780"/>
                </a:moveTo>
                <a:cubicBezTo>
                  <a:pt x="2099" y="2780"/>
                  <a:pt x="402" y="2780"/>
                  <a:pt x="201" y="2780"/>
                </a:cubicBezTo>
                <a:cubicBezTo>
                  <a:pt x="0" y="2780"/>
                  <a:pt x="29" y="2614"/>
                  <a:pt x="29" y="2614"/>
                </a:cubicBezTo>
                <a:cubicBezTo>
                  <a:pt x="2413" y="2614"/>
                  <a:pt x="2413" y="2614"/>
                  <a:pt x="2413" y="2614"/>
                </a:cubicBezTo>
                <a:cubicBezTo>
                  <a:pt x="2413" y="2614"/>
                  <a:pt x="2422" y="2780"/>
                  <a:pt x="2261" y="2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5694045" y="1662430"/>
            <a:ext cx="886460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4051300" y="4811395"/>
            <a:ext cx="886460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7326630" y="4876800"/>
            <a:ext cx="886460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 rot="16200000">
            <a:off x="1331595" y="3136265"/>
            <a:ext cx="1157605" cy="158940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2"/>
          <p:cNvSpPr txBox="1"/>
          <p:nvPr/>
        </p:nvSpPr>
        <p:spPr>
          <a:xfrm flipH="1">
            <a:off x="1466533" y="5156200"/>
            <a:ext cx="925893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6" name="圆角矩形 5"/>
          <p:cNvSpPr/>
          <p:nvPr/>
        </p:nvSpPr>
        <p:spPr>
          <a:xfrm rot="16200000">
            <a:off x="3433445" y="3136265"/>
            <a:ext cx="1157605" cy="158940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16200000">
            <a:off x="5535295" y="3136265"/>
            <a:ext cx="1157605" cy="158940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16200000">
            <a:off x="7637145" y="3136265"/>
            <a:ext cx="1157605" cy="158940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6200000">
            <a:off x="9738995" y="3136265"/>
            <a:ext cx="1157605" cy="158940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850900" y="4509770"/>
            <a:ext cx="211963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2953385" y="4509770"/>
            <a:ext cx="211963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5055870" y="4509770"/>
            <a:ext cx="211963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7158355" y="4509770"/>
            <a:ext cx="211963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9260840" y="4509770"/>
            <a:ext cx="211963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91" name="购物车"/>
          <p:cNvSpPr/>
          <p:nvPr/>
        </p:nvSpPr>
        <p:spPr>
          <a:xfrm>
            <a:off x="1489710" y="3641090"/>
            <a:ext cx="841375" cy="580390"/>
          </a:xfrm>
          <a:custGeom>
            <a:avLst/>
            <a:gdLst/>
            <a:ahLst/>
            <a:cxnLst/>
            <a:rect l="l" t="t" r="r" b="b"/>
            <a:pathLst>
              <a:path w="1211637" h="857258">
                <a:moveTo>
                  <a:pt x="937021" y="713258"/>
                </a:moveTo>
                <a:cubicBezTo>
                  <a:pt x="976786" y="713258"/>
                  <a:pt x="1009021" y="745493"/>
                  <a:pt x="1009021" y="785258"/>
                </a:cubicBezTo>
                <a:cubicBezTo>
                  <a:pt x="1009021" y="825023"/>
                  <a:pt x="976786" y="857258"/>
                  <a:pt x="937021" y="857258"/>
                </a:cubicBezTo>
                <a:cubicBezTo>
                  <a:pt x="897256" y="857258"/>
                  <a:pt x="865021" y="825023"/>
                  <a:pt x="865021" y="785258"/>
                </a:cubicBezTo>
                <a:cubicBezTo>
                  <a:pt x="865021" y="745493"/>
                  <a:pt x="897256" y="713258"/>
                  <a:pt x="937021" y="713258"/>
                </a:cubicBezTo>
                <a:close/>
                <a:moveTo>
                  <a:pt x="568554" y="713258"/>
                </a:moveTo>
                <a:cubicBezTo>
                  <a:pt x="608319" y="713258"/>
                  <a:pt x="640554" y="745493"/>
                  <a:pt x="640554" y="785258"/>
                </a:cubicBezTo>
                <a:cubicBezTo>
                  <a:pt x="640554" y="825023"/>
                  <a:pt x="608319" y="857258"/>
                  <a:pt x="568554" y="857258"/>
                </a:cubicBezTo>
                <a:cubicBezTo>
                  <a:pt x="528789" y="857258"/>
                  <a:pt x="496554" y="825023"/>
                  <a:pt x="496554" y="785258"/>
                </a:cubicBezTo>
                <a:cubicBezTo>
                  <a:pt x="496554" y="745493"/>
                  <a:pt x="528789" y="713258"/>
                  <a:pt x="568554" y="713258"/>
                </a:cubicBezTo>
                <a:close/>
                <a:moveTo>
                  <a:pt x="238524" y="0"/>
                </a:moveTo>
                <a:lnTo>
                  <a:pt x="287824" y="4511"/>
                </a:lnTo>
                <a:lnTo>
                  <a:pt x="288000" y="4511"/>
                </a:lnTo>
                <a:lnTo>
                  <a:pt x="288001" y="4528"/>
                </a:lnTo>
                <a:lnTo>
                  <a:pt x="308028" y="6360"/>
                </a:lnTo>
                <a:lnTo>
                  <a:pt x="374622" y="197367"/>
                </a:lnTo>
                <a:lnTo>
                  <a:pt x="1211637" y="197367"/>
                </a:lnTo>
                <a:lnTo>
                  <a:pt x="1050402" y="681918"/>
                </a:lnTo>
                <a:lnTo>
                  <a:pt x="472773" y="681918"/>
                </a:lnTo>
                <a:lnTo>
                  <a:pt x="399476" y="461644"/>
                </a:lnTo>
                <a:lnTo>
                  <a:pt x="257414" y="54181"/>
                </a:lnTo>
                <a:lnTo>
                  <a:pt x="1" y="54181"/>
                </a:lnTo>
                <a:lnTo>
                  <a:pt x="0" y="4511"/>
                </a:lnTo>
                <a:lnTo>
                  <a:pt x="240097" y="45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3" name="手提包"/>
          <p:cNvSpPr/>
          <p:nvPr/>
        </p:nvSpPr>
        <p:spPr>
          <a:xfrm>
            <a:off x="3708400" y="3611245"/>
            <a:ext cx="610235" cy="610235"/>
          </a:xfrm>
          <a:custGeom>
            <a:avLst/>
            <a:gdLst/>
            <a:ahLst/>
            <a:cxnLst/>
            <a:rect l="l" t="t" r="r" b="b"/>
            <a:pathLst>
              <a:path w="479183" h="536596">
                <a:moveTo>
                  <a:pt x="58051" y="188299"/>
                </a:moveTo>
                <a:lnTo>
                  <a:pt x="421132" y="188299"/>
                </a:lnTo>
                <a:cubicBezTo>
                  <a:pt x="453193" y="188299"/>
                  <a:pt x="479183" y="214289"/>
                  <a:pt x="479183" y="246350"/>
                </a:cubicBezTo>
                <a:lnTo>
                  <a:pt x="479183" y="257105"/>
                </a:lnTo>
                <a:lnTo>
                  <a:pt x="479183" y="470074"/>
                </a:lnTo>
                <a:lnTo>
                  <a:pt x="479183" y="478545"/>
                </a:lnTo>
                <a:cubicBezTo>
                  <a:pt x="479183" y="510606"/>
                  <a:pt x="453193" y="536596"/>
                  <a:pt x="421132" y="536596"/>
                </a:cubicBezTo>
                <a:lnTo>
                  <a:pt x="58051" y="536596"/>
                </a:lnTo>
                <a:cubicBezTo>
                  <a:pt x="25990" y="536596"/>
                  <a:pt x="0" y="510606"/>
                  <a:pt x="0" y="478545"/>
                </a:cubicBezTo>
                <a:lnTo>
                  <a:pt x="0" y="470074"/>
                </a:lnTo>
                <a:lnTo>
                  <a:pt x="0" y="257105"/>
                </a:lnTo>
                <a:lnTo>
                  <a:pt x="0" y="246350"/>
                </a:lnTo>
                <a:cubicBezTo>
                  <a:pt x="0" y="214289"/>
                  <a:pt x="25990" y="188299"/>
                  <a:pt x="58051" y="188299"/>
                </a:cubicBezTo>
                <a:close/>
                <a:moveTo>
                  <a:pt x="239592" y="0"/>
                </a:moveTo>
                <a:cubicBezTo>
                  <a:pt x="323787" y="0"/>
                  <a:pt x="395928" y="65958"/>
                  <a:pt x="425920" y="159710"/>
                </a:cubicBezTo>
                <a:lnTo>
                  <a:pt x="403705" y="159710"/>
                </a:lnTo>
                <a:cubicBezTo>
                  <a:pt x="375551" y="78471"/>
                  <a:pt x="312624" y="22172"/>
                  <a:pt x="239592" y="22172"/>
                </a:cubicBezTo>
                <a:cubicBezTo>
                  <a:pt x="166559" y="22172"/>
                  <a:pt x="103632" y="78471"/>
                  <a:pt x="75478" y="159710"/>
                </a:cubicBezTo>
                <a:lnTo>
                  <a:pt x="53263" y="159710"/>
                </a:lnTo>
                <a:cubicBezTo>
                  <a:pt x="83255" y="65958"/>
                  <a:pt x="155396" y="0"/>
                  <a:pt x="2395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衣服"/>
          <p:cNvSpPr/>
          <p:nvPr/>
        </p:nvSpPr>
        <p:spPr bwMode="auto">
          <a:xfrm>
            <a:off x="7797165" y="3670935"/>
            <a:ext cx="836930" cy="558800"/>
          </a:xfrm>
          <a:custGeom>
            <a:avLst/>
            <a:gdLst>
              <a:gd name="T0" fmla="*/ 452521 w 3346"/>
              <a:gd name="T1" fmla="*/ 1329699 h 2470"/>
              <a:gd name="T2" fmla="*/ 452521 w 3346"/>
              <a:gd name="T3" fmla="*/ 562565 h 2470"/>
              <a:gd name="T4" fmla="*/ 173798 w 3346"/>
              <a:gd name="T5" fmla="*/ 732142 h 2470"/>
              <a:gd name="T6" fmla="*/ 0 w 3346"/>
              <a:gd name="T7" fmla="*/ 486121 h 2470"/>
              <a:gd name="T8" fmla="*/ 469201 w 3346"/>
              <a:gd name="T9" fmla="*/ 68369 h 2470"/>
              <a:gd name="T10" fmla="*/ 707030 w 3346"/>
              <a:gd name="T11" fmla="*/ 4307 h 2470"/>
              <a:gd name="T12" fmla="*/ 1076687 w 3346"/>
              <a:gd name="T13" fmla="*/ 0 h 2470"/>
              <a:gd name="T14" fmla="*/ 1364019 w 3346"/>
              <a:gd name="T15" fmla="*/ 78598 h 2470"/>
              <a:gd name="T16" fmla="*/ 1800397 w 3346"/>
              <a:gd name="T17" fmla="*/ 483967 h 2470"/>
              <a:gd name="T18" fmla="*/ 1628751 w 3346"/>
              <a:gd name="T19" fmla="*/ 732142 h 2470"/>
              <a:gd name="T20" fmla="*/ 1339267 w 3346"/>
              <a:gd name="T21" fmla="*/ 568487 h 2470"/>
              <a:gd name="T22" fmla="*/ 1337115 w 3346"/>
              <a:gd name="T23" fmla="*/ 1327546 h 2470"/>
              <a:gd name="T24" fmla="*/ 452521 w 3346"/>
              <a:gd name="T25" fmla="*/ 1329699 h 24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46" h="2470">
                <a:moveTo>
                  <a:pt x="841" y="2470"/>
                </a:moveTo>
                <a:cubicBezTo>
                  <a:pt x="841" y="1045"/>
                  <a:pt x="841" y="1045"/>
                  <a:pt x="841" y="1045"/>
                </a:cubicBezTo>
                <a:cubicBezTo>
                  <a:pt x="323" y="1360"/>
                  <a:pt x="323" y="1360"/>
                  <a:pt x="323" y="1360"/>
                </a:cubicBezTo>
                <a:cubicBezTo>
                  <a:pt x="0" y="903"/>
                  <a:pt x="0" y="903"/>
                  <a:pt x="0" y="903"/>
                </a:cubicBezTo>
                <a:cubicBezTo>
                  <a:pt x="872" y="127"/>
                  <a:pt x="872" y="127"/>
                  <a:pt x="872" y="127"/>
                </a:cubicBezTo>
                <a:cubicBezTo>
                  <a:pt x="1314" y="8"/>
                  <a:pt x="1314" y="8"/>
                  <a:pt x="1314" y="8"/>
                </a:cubicBezTo>
                <a:cubicBezTo>
                  <a:pt x="1314" y="8"/>
                  <a:pt x="1633" y="330"/>
                  <a:pt x="2001" y="0"/>
                </a:cubicBezTo>
                <a:cubicBezTo>
                  <a:pt x="2535" y="146"/>
                  <a:pt x="2535" y="146"/>
                  <a:pt x="2535" y="146"/>
                </a:cubicBezTo>
                <a:cubicBezTo>
                  <a:pt x="3346" y="899"/>
                  <a:pt x="3346" y="899"/>
                  <a:pt x="3346" y="899"/>
                </a:cubicBezTo>
                <a:cubicBezTo>
                  <a:pt x="3027" y="1360"/>
                  <a:pt x="3027" y="1360"/>
                  <a:pt x="3027" y="1360"/>
                </a:cubicBezTo>
                <a:cubicBezTo>
                  <a:pt x="2489" y="1056"/>
                  <a:pt x="2489" y="1056"/>
                  <a:pt x="2489" y="1056"/>
                </a:cubicBezTo>
                <a:cubicBezTo>
                  <a:pt x="2485" y="2466"/>
                  <a:pt x="2485" y="2466"/>
                  <a:pt x="2485" y="2466"/>
                </a:cubicBezTo>
                <a:cubicBezTo>
                  <a:pt x="841" y="2470"/>
                  <a:pt x="841" y="2470"/>
                  <a:pt x="841" y="247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眼镜"/>
          <p:cNvSpPr/>
          <p:nvPr/>
        </p:nvSpPr>
        <p:spPr bwMode="auto">
          <a:xfrm>
            <a:off x="10027920" y="3688715"/>
            <a:ext cx="704850" cy="541020"/>
          </a:xfrm>
          <a:custGeom>
            <a:avLst/>
            <a:gdLst>
              <a:gd name="T0" fmla="*/ 1079702 w 2143125"/>
              <a:gd name="T1" fmla="*/ 787781 h 1344612"/>
              <a:gd name="T2" fmla="*/ 997503 w 2143125"/>
              <a:gd name="T3" fmla="*/ 910396 h 1344612"/>
              <a:gd name="T4" fmla="*/ 1000994 w 2143125"/>
              <a:gd name="T5" fmla="*/ 1034281 h 1344612"/>
              <a:gd name="T6" fmla="*/ 1056534 w 2143125"/>
              <a:gd name="T7" fmla="*/ 1124177 h 1344612"/>
              <a:gd name="T8" fmla="*/ 1161187 w 2143125"/>
              <a:gd name="T9" fmla="*/ 1181735 h 1344612"/>
              <a:gd name="T10" fmla="*/ 1317801 w 2143125"/>
              <a:gd name="T11" fmla="*/ 1160780 h 1344612"/>
              <a:gd name="T12" fmla="*/ 1416599 w 2143125"/>
              <a:gd name="T13" fmla="*/ 1051877 h 1344612"/>
              <a:gd name="T14" fmla="*/ 1418339 w 2143125"/>
              <a:gd name="T15" fmla="*/ 884030 h 1344612"/>
              <a:gd name="T16" fmla="*/ 1337092 w 2143125"/>
              <a:gd name="T17" fmla="*/ 782699 h 1344612"/>
              <a:gd name="T18" fmla="*/ 1212047 w 2143125"/>
              <a:gd name="T19" fmla="*/ 743627 h 1344612"/>
              <a:gd name="T20" fmla="*/ 245329 w 2143125"/>
              <a:gd name="T21" fmla="*/ 787781 h 1344612"/>
              <a:gd name="T22" fmla="*/ 163447 w 2143125"/>
              <a:gd name="T23" fmla="*/ 910396 h 1344612"/>
              <a:gd name="T24" fmla="*/ 192011 w 2143125"/>
              <a:gd name="T25" fmla="*/ 1086376 h 1344612"/>
              <a:gd name="T26" fmla="*/ 302812 w 2143125"/>
              <a:gd name="T27" fmla="*/ 1174931 h 1344612"/>
              <a:gd name="T28" fmla="*/ 415782 w 2143125"/>
              <a:gd name="T29" fmla="*/ 1184146 h 1344612"/>
              <a:gd name="T30" fmla="*/ 531292 w 2143125"/>
              <a:gd name="T31" fmla="*/ 1125362 h 1344612"/>
              <a:gd name="T32" fmla="*/ 594441 w 2143125"/>
              <a:gd name="T33" fmla="*/ 1010335 h 1344612"/>
              <a:gd name="T34" fmla="*/ 562067 w 2143125"/>
              <a:gd name="T35" fmla="*/ 841782 h 1344612"/>
              <a:gd name="T36" fmla="*/ 444005 w 2143125"/>
              <a:gd name="T37" fmla="*/ 753792 h 1344612"/>
              <a:gd name="T38" fmla="*/ 705203 w 2143125"/>
              <a:gd name="T39" fmla="*/ 8259 h 1344612"/>
              <a:gd name="T40" fmla="*/ 798510 w 2143125"/>
              <a:gd name="T41" fmla="*/ 68295 h 1344612"/>
              <a:gd name="T42" fmla="*/ 845481 w 2143125"/>
              <a:gd name="T43" fmla="*/ 187416 h 1344612"/>
              <a:gd name="T44" fmla="*/ 812792 w 2143125"/>
              <a:gd name="T45" fmla="*/ 315748 h 1344612"/>
              <a:gd name="T46" fmla="*/ 713137 w 2143125"/>
              <a:gd name="T47" fmla="*/ 315430 h 1344612"/>
              <a:gd name="T48" fmla="*/ 689969 w 2143125"/>
              <a:gd name="T49" fmla="*/ 210604 h 1344612"/>
              <a:gd name="T50" fmla="*/ 654106 w 2143125"/>
              <a:gd name="T51" fmla="*/ 157238 h 1344612"/>
              <a:gd name="T52" fmla="*/ 592853 w 2143125"/>
              <a:gd name="T53" fmla="*/ 185510 h 1344612"/>
              <a:gd name="T54" fmla="*/ 459239 w 2143125"/>
              <a:gd name="T55" fmla="*/ 595918 h 1344612"/>
              <a:gd name="T56" fmla="*/ 621734 w 2143125"/>
              <a:gd name="T57" fmla="*/ 676602 h 1344612"/>
              <a:gd name="T58" fmla="*/ 732179 w 2143125"/>
              <a:gd name="T59" fmla="*/ 793499 h 1344612"/>
              <a:gd name="T60" fmla="*/ 872141 w 2143125"/>
              <a:gd name="T61" fmla="*/ 800805 h 1344612"/>
              <a:gd name="T62" fmla="*/ 987664 w 2143125"/>
              <a:gd name="T63" fmla="*/ 661673 h 1344612"/>
              <a:gd name="T64" fmla="*/ 1156824 w 2143125"/>
              <a:gd name="T65" fmla="*/ 591153 h 1344612"/>
              <a:gd name="T66" fmla="*/ 1370098 w 2143125"/>
              <a:gd name="T67" fmla="*/ 621966 h 1344612"/>
              <a:gd name="T68" fmla="*/ 1605616 w 2143125"/>
              <a:gd name="T69" fmla="*/ 472122 h 1344612"/>
              <a:gd name="T70" fmla="*/ 1785421 w 2143125"/>
              <a:gd name="T71" fmla="*/ 107949 h 1344612"/>
              <a:gd name="T72" fmla="*/ 1894067 w 2143125"/>
              <a:gd name="T73" fmla="*/ 47942 h 1344612"/>
              <a:gd name="T74" fmla="*/ 2019231 w 2143125"/>
              <a:gd name="T75" fmla="*/ 57149 h 1344612"/>
              <a:gd name="T76" fmla="*/ 2105957 w 2143125"/>
              <a:gd name="T77" fmla="*/ 124459 h 1344612"/>
              <a:gd name="T78" fmla="*/ 2143125 w 2143125"/>
              <a:gd name="T79" fmla="*/ 252412 h 1344612"/>
              <a:gd name="T80" fmla="*/ 2097062 w 2143125"/>
              <a:gd name="T81" fmla="*/ 366712 h 1344612"/>
              <a:gd name="T82" fmla="*/ 1998900 w 2143125"/>
              <a:gd name="T83" fmla="*/ 347027 h 1344612"/>
              <a:gd name="T84" fmla="*/ 1986193 w 2143125"/>
              <a:gd name="T85" fmla="*/ 241934 h 1344612"/>
              <a:gd name="T86" fmla="*/ 1941083 w 2143125"/>
              <a:gd name="T87" fmla="*/ 199389 h 1344612"/>
              <a:gd name="T88" fmla="*/ 1877865 w 2143125"/>
              <a:gd name="T89" fmla="*/ 250189 h 1344612"/>
              <a:gd name="T90" fmla="*/ 1589733 w 2143125"/>
              <a:gd name="T91" fmla="*/ 994727 h 1344612"/>
              <a:gd name="T92" fmla="*/ 1515396 w 2143125"/>
              <a:gd name="T93" fmla="*/ 1192212 h 1344612"/>
              <a:gd name="T94" fmla="*/ 1306683 w 2143125"/>
              <a:gd name="T95" fmla="*/ 1332230 h 1344612"/>
              <a:gd name="T96" fmla="*/ 1157375 w 2143125"/>
              <a:gd name="T97" fmla="*/ 1340485 h 1344612"/>
              <a:gd name="T98" fmla="*/ 1019719 w 2143125"/>
              <a:gd name="T99" fmla="*/ 1291580 h 1344612"/>
              <a:gd name="T100" fmla="*/ 889914 w 2143125"/>
              <a:gd name="T101" fmla="*/ 1165154 h 1344612"/>
              <a:gd name="T102" fmla="*/ 835008 w 2143125"/>
              <a:gd name="T103" fmla="*/ 992668 h 1344612"/>
              <a:gd name="T104" fmla="*/ 787402 w 2143125"/>
              <a:gd name="T105" fmla="*/ 941526 h 1344612"/>
              <a:gd name="T106" fmla="*/ 742970 w 2143125"/>
              <a:gd name="T107" fmla="*/ 1064140 h 1344612"/>
              <a:gd name="T108" fmla="*/ 639820 w 2143125"/>
              <a:gd name="T109" fmla="*/ 1237529 h 1344612"/>
              <a:gd name="T110" fmla="*/ 442756 w 2143125"/>
              <a:gd name="T111" fmla="*/ 1338575 h 1344612"/>
              <a:gd name="T112" fmla="*/ 250451 w 2143125"/>
              <a:gd name="T113" fmla="*/ 1322687 h 1344612"/>
              <a:gd name="T114" fmla="*/ 113619 w 2143125"/>
              <a:gd name="T115" fmla="*/ 1236626 h 1344612"/>
              <a:gd name="T116" fmla="*/ 22851 w 2143125"/>
              <a:gd name="T117" fmla="*/ 1097176 h 1344612"/>
              <a:gd name="T118" fmla="*/ 952 w 2143125"/>
              <a:gd name="T119" fmla="*/ 935808 h 1344612"/>
              <a:gd name="T120" fmla="*/ 47606 w 2143125"/>
              <a:gd name="T121" fmla="*/ 782381 h 1344612"/>
              <a:gd name="T122" fmla="*/ 461460 w 2143125"/>
              <a:gd name="T123" fmla="*/ 100378 h 1344612"/>
              <a:gd name="T124" fmla="*/ 563020 w 2143125"/>
              <a:gd name="T125" fmla="*/ 15883 h 1344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43125" h="1344612">
                <a:moveTo>
                  <a:pt x="1212047" y="743627"/>
                </a:moveTo>
                <a:lnTo>
                  <a:pt x="1200621" y="744263"/>
                </a:lnTo>
                <a:lnTo>
                  <a:pt x="1189513" y="744898"/>
                </a:lnTo>
                <a:lnTo>
                  <a:pt x="1178405" y="746486"/>
                </a:lnTo>
                <a:lnTo>
                  <a:pt x="1167297" y="748074"/>
                </a:lnTo>
                <a:lnTo>
                  <a:pt x="1156507" y="750933"/>
                </a:lnTo>
                <a:lnTo>
                  <a:pt x="1146351" y="753792"/>
                </a:lnTo>
                <a:lnTo>
                  <a:pt x="1135877" y="757286"/>
                </a:lnTo>
                <a:lnTo>
                  <a:pt x="1126039" y="761098"/>
                </a:lnTo>
                <a:lnTo>
                  <a:pt x="1116200" y="765545"/>
                </a:lnTo>
                <a:lnTo>
                  <a:pt x="1106679" y="770628"/>
                </a:lnTo>
                <a:lnTo>
                  <a:pt x="1097158" y="776028"/>
                </a:lnTo>
                <a:lnTo>
                  <a:pt x="1088271" y="781746"/>
                </a:lnTo>
                <a:lnTo>
                  <a:pt x="1079702" y="787781"/>
                </a:lnTo>
                <a:lnTo>
                  <a:pt x="1071451" y="794452"/>
                </a:lnTo>
                <a:lnTo>
                  <a:pt x="1062881" y="801440"/>
                </a:lnTo>
                <a:lnTo>
                  <a:pt x="1055582" y="808746"/>
                </a:lnTo>
                <a:lnTo>
                  <a:pt x="1047965" y="816370"/>
                </a:lnTo>
                <a:lnTo>
                  <a:pt x="1041300" y="824629"/>
                </a:lnTo>
                <a:lnTo>
                  <a:pt x="1034318" y="833206"/>
                </a:lnTo>
                <a:lnTo>
                  <a:pt x="1028605" y="841782"/>
                </a:lnTo>
                <a:lnTo>
                  <a:pt x="1022575" y="850677"/>
                </a:lnTo>
                <a:lnTo>
                  <a:pt x="1017497" y="860206"/>
                </a:lnTo>
                <a:lnTo>
                  <a:pt x="1012102" y="869736"/>
                </a:lnTo>
                <a:lnTo>
                  <a:pt x="1007976" y="879583"/>
                </a:lnTo>
                <a:lnTo>
                  <a:pt x="1003850" y="889430"/>
                </a:lnTo>
                <a:lnTo>
                  <a:pt x="1000359" y="899913"/>
                </a:lnTo>
                <a:lnTo>
                  <a:pt x="997503" y="910396"/>
                </a:lnTo>
                <a:lnTo>
                  <a:pt x="994646" y="921196"/>
                </a:lnTo>
                <a:lnTo>
                  <a:pt x="992742" y="931996"/>
                </a:lnTo>
                <a:lnTo>
                  <a:pt x="991473" y="943114"/>
                </a:lnTo>
                <a:lnTo>
                  <a:pt x="990838" y="954232"/>
                </a:lnTo>
                <a:lnTo>
                  <a:pt x="990521" y="965668"/>
                </a:lnTo>
                <a:lnTo>
                  <a:pt x="990521" y="973609"/>
                </a:lnTo>
                <a:lnTo>
                  <a:pt x="990838" y="981550"/>
                </a:lnTo>
                <a:lnTo>
                  <a:pt x="991473" y="989174"/>
                </a:lnTo>
                <a:lnTo>
                  <a:pt x="992425" y="997115"/>
                </a:lnTo>
                <a:lnTo>
                  <a:pt x="993694" y="1004739"/>
                </a:lnTo>
                <a:lnTo>
                  <a:pt x="995281" y="1012045"/>
                </a:lnTo>
                <a:lnTo>
                  <a:pt x="997185" y="1019669"/>
                </a:lnTo>
                <a:lnTo>
                  <a:pt x="999090" y="1027292"/>
                </a:lnTo>
                <a:lnTo>
                  <a:pt x="1000994" y="1034281"/>
                </a:lnTo>
                <a:lnTo>
                  <a:pt x="1003533" y="1041587"/>
                </a:lnTo>
                <a:lnTo>
                  <a:pt x="1006389" y="1048575"/>
                </a:lnTo>
                <a:lnTo>
                  <a:pt x="1009563" y="1055881"/>
                </a:lnTo>
                <a:lnTo>
                  <a:pt x="1012737" y="1062552"/>
                </a:lnTo>
                <a:lnTo>
                  <a:pt x="1015910" y="1069223"/>
                </a:lnTo>
                <a:lnTo>
                  <a:pt x="1019401" y="1076211"/>
                </a:lnTo>
                <a:lnTo>
                  <a:pt x="1023210" y="1082882"/>
                </a:lnTo>
                <a:lnTo>
                  <a:pt x="1027653" y="1089235"/>
                </a:lnTo>
                <a:lnTo>
                  <a:pt x="1031779" y="1095270"/>
                </a:lnTo>
                <a:lnTo>
                  <a:pt x="1036540" y="1101623"/>
                </a:lnTo>
                <a:lnTo>
                  <a:pt x="1041300" y="1107341"/>
                </a:lnTo>
                <a:lnTo>
                  <a:pt x="1046061" y="1113059"/>
                </a:lnTo>
                <a:lnTo>
                  <a:pt x="1051139" y="1118459"/>
                </a:lnTo>
                <a:lnTo>
                  <a:pt x="1056534" y="1124177"/>
                </a:lnTo>
                <a:lnTo>
                  <a:pt x="1062247" y="1129259"/>
                </a:lnTo>
                <a:lnTo>
                  <a:pt x="1067642" y="1134342"/>
                </a:lnTo>
                <a:lnTo>
                  <a:pt x="1073672" y="1139107"/>
                </a:lnTo>
                <a:lnTo>
                  <a:pt x="1080020" y="1143871"/>
                </a:lnTo>
                <a:lnTo>
                  <a:pt x="1086367" y="1148319"/>
                </a:lnTo>
                <a:lnTo>
                  <a:pt x="1092715" y="1152766"/>
                </a:lnTo>
                <a:lnTo>
                  <a:pt x="1099379" y="1157213"/>
                </a:lnTo>
                <a:lnTo>
                  <a:pt x="1106044" y="1160707"/>
                </a:lnTo>
                <a:lnTo>
                  <a:pt x="1113344" y="1164519"/>
                </a:lnTo>
                <a:lnTo>
                  <a:pt x="1114226" y="1165066"/>
                </a:lnTo>
                <a:lnTo>
                  <a:pt x="1124654" y="1169987"/>
                </a:lnTo>
                <a:lnTo>
                  <a:pt x="1136726" y="1174750"/>
                </a:lnTo>
                <a:lnTo>
                  <a:pt x="1148798" y="1178560"/>
                </a:lnTo>
                <a:lnTo>
                  <a:pt x="1161187" y="1181735"/>
                </a:lnTo>
                <a:lnTo>
                  <a:pt x="1173576" y="1184592"/>
                </a:lnTo>
                <a:lnTo>
                  <a:pt x="1186283" y="1186180"/>
                </a:lnTo>
                <a:lnTo>
                  <a:pt x="1198990" y="1187450"/>
                </a:lnTo>
                <a:lnTo>
                  <a:pt x="1212015" y="1187767"/>
                </a:lnTo>
                <a:lnTo>
                  <a:pt x="1223452" y="1187450"/>
                </a:lnTo>
                <a:lnTo>
                  <a:pt x="1234570" y="1186497"/>
                </a:lnTo>
                <a:lnTo>
                  <a:pt x="1245689" y="1185227"/>
                </a:lnTo>
                <a:lnTo>
                  <a:pt x="1256808" y="1183322"/>
                </a:lnTo>
                <a:lnTo>
                  <a:pt x="1267609" y="1180465"/>
                </a:lnTo>
                <a:lnTo>
                  <a:pt x="1278092" y="1177925"/>
                </a:lnTo>
                <a:lnTo>
                  <a:pt x="1288258" y="1174115"/>
                </a:lnTo>
                <a:lnTo>
                  <a:pt x="1298106" y="1170305"/>
                </a:lnTo>
                <a:lnTo>
                  <a:pt x="1308271" y="1165860"/>
                </a:lnTo>
                <a:lnTo>
                  <a:pt x="1317801" y="1160780"/>
                </a:lnTo>
                <a:lnTo>
                  <a:pt x="1327332" y="1155700"/>
                </a:lnTo>
                <a:lnTo>
                  <a:pt x="1335909" y="1149667"/>
                </a:lnTo>
                <a:lnTo>
                  <a:pt x="1344804" y="1143635"/>
                </a:lnTo>
                <a:lnTo>
                  <a:pt x="1353064" y="1136967"/>
                </a:lnTo>
                <a:lnTo>
                  <a:pt x="1361323" y="1130300"/>
                </a:lnTo>
                <a:lnTo>
                  <a:pt x="1368947" y="1122680"/>
                </a:lnTo>
                <a:lnTo>
                  <a:pt x="1376572" y="1115060"/>
                </a:lnTo>
                <a:lnTo>
                  <a:pt x="1383243" y="1106805"/>
                </a:lnTo>
                <a:lnTo>
                  <a:pt x="1389914" y="1098550"/>
                </a:lnTo>
                <a:lnTo>
                  <a:pt x="1395950" y="1089660"/>
                </a:lnTo>
                <a:lnTo>
                  <a:pt x="1401986" y="1081087"/>
                </a:lnTo>
                <a:lnTo>
                  <a:pt x="1407069" y="1071562"/>
                </a:lnTo>
                <a:lnTo>
                  <a:pt x="1412151" y="1062037"/>
                </a:lnTo>
                <a:lnTo>
                  <a:pt x="1416599" y="1051877"/>
                </a:lnTo>
                <a:lnTo>
                  <a:pt x="1420411" y="1042035"/>
                </a:lnTo>
                <a:lnTo>
                  <a:pt x="1424223" y="1031875"/>
                </a:lnTo>
                <a:lnTo>
                  <a:pt x="1426765" y="1021397"/>
                </a:lnTo>
                <a:lnTo>
                  <a:pt x="1429624" y="1010602"/>
                </a:lnTo>
                <a:lnTo>
                  <a:pt x="1431530" y="999490"/>
                </a:lnTo>
                <a:lnTo>
                  <a:pt x="1432800" y="988377"/>
                </a:lnTo>
                <a:lnTo>
                  <a:pt x="1433753" y="977265"/>
                </a:lnTo>
                <a:lnTo>
                  <a:pt x="1434071" y="965835"/>
                </a:lnTo>
                <a:lnTo>
                  <a:pt x="1429717" y="922005"/>
                </a:lnTo>
                <a:lnTo>
                  <a:pt x="1429447" y="920878"/>
                </a:lnTo>
                <a:lnTo>
                  <a:pt x="1427225" y="911348"/>
                </a:lnTo>
                <a:lnTo>
                  <a:pt x="1424687" y="902137"/>
                </a:lnTo>
                <a:lnTo>
                  <a:pt x="1421513" y="892607"/>
                </a:lnTo>
                <a:lnTo>
                  <a:pt x="1418339" y="884030"/>
                </a:lnTo>
                <a:lnTo>
                  <a:pt x="1414531" y="875136"/>
                </a:lnTo>
                <a:lnTo>
                  <a:pt x="1410405" y="866559"/>
                </a:lnTo>
                <a:lnTo>
                  <a:pt x="1405961" y="857983"/>
                </a:lnTo>
                <a:lnTo>
                  <a:pt x="1401201" y="849724"/>
                </a:lnTo>
                <a:lnTo>
                  <a:pt x="1396123" y="842100"/>
                </a:lnTo>
                <a:lnTo>
                  <a:pt x="1390728" y="834159"/>
                </a:lnTo>
                <a:lnTo>
                  <a:pt x="1385015" y="826853"/>
                </a:lnTo>
                <a:lnTo>
                  <a:pt x="1378985" y="819547"/>
                </a:lnTo>
                <a:lnTo>
                  <a:pt x="1372637" y="812876"/>
                </a:lnTo>
                <a:lnTo>
                  <a:pt x="1365973" y="806205"/>
                </a:lnTo>
                <a:lnTo>
                  <a:pt x="1359308" y="799852"/>
                </a:lnTo>
                <a:lnTo>
                  <a:pt x="1352008" y="793817"/>
                </a:lnTo>
                <a:lnTo>
                  <a:pt x="1345026" y="788099"/>
                </a:lnTo>
                <a:lnTo>
                  <a:pt x="1337092" y="782699"/>
                </a:lnTo>
                <a:lnTo>
                  <a:pt x="1329475" y="777616"/>
                </a:lnTo>
                <a:lnTo>
                  <a:pt x="1321540" y="772851"/>
                </a:lnTo>
                <a:lnTo>
                  <a:pt x="1313289" y="768404"/>
                </a:lnTo>
                <a:lnTo>
                  <a:pt x="1304402" y="763957"/>
                </a:lnTo>
                <a:lnTo>
                  <a:pt x="1296151" y="760463"/>
                </a:lnTo>
                <a:lnTo>
                  <a:pt x="1287581" y="756969"/>
                </a:lnTo>
                <a:lnTo>
                  <a:pt x="1278378" y="754110"/>
                </a:lnTo>
                <a:lnTo>
                  <a:pt x="1269174" y="751251"/>
                </a:lnTo>
                <a:lnTo>
                  <a:pt x="1259970" y="749027"/>
                </a:lnTo>
                <a:lnTo>
                  <a:pt x="1250449" y="747439"/>
                </a:lnTo>
                <a:lnTo>
                  <a:pt x="1240928" y="745851"/>
                </a:lnTo>
                <a:lnTo>
                  <a:pt x="1231407" y="744580"/>
                </a:lnTo>
                <a:lnTo>
                  <a:pt x="1221885" y="744263"/>
                </a:lnTo>
                <a:lnTo>
                  <a:pt x="1212047" y="743627"/>
                </a:lnTo>
                <a:close/>
                <a:moveTo>
                  <a:pt x="377991" y="743627"/>
                </a:moveTo>
                <a:lnTo>
                  <a:pt x="366883" y="744263"/>
                </a:lnTo>
                <a:lnTo>
                  <a:pt x="355458" y="744898"/>
                </a:lnTo>
                <a:lnTo>
                  <a:pt x="344350" y="746486"/>
                </a:lnTo>
                <a:lnTo>
                  <a:pt x="333559" y="748074"/>
                </a:lnTo>
                <a:lnTo>
                  <a:pt x="322768" y="750933"/>
                </a:lnTo>
                <a:lnTo>
                  <a:pt x="311978" y="753792"/>
                </a:lnTo>
                <a:lnTo>
                  <a:pt x="302139" y="757286"/>
                </a:lnTo>
                <a:lnTo>
                  <a:pt x="291983" y="761098"/>
                </a:lnTo>
                <a:lnTo>
                  <a:pt x="281827" y="765545"/>
                </a:lnTo>
                <a:lnTo>
                  <a:pt x="272306" y="770628"/>
                </a:lnTo>
                <a:lnTo>
                  <a:pt x="263420" y="776028"/>
                </a:lnTo>
                <a:lnTo>
                  <a:pt x="254216" y="781746"/>
                </a:lnTo>
                <a:lnTo>
                  <a:pt x="245329" y="787781"/>
                </a:lnTo>
                <a:lnTo>
                  <a:pt x="237078" y="794452"/>
                </a:lnTo>
                <a:lnTo>
                  <a:pt x="229143" y="801440"/>
                </a:lnTo>
                <a:lnTo>
                  <a:pt x="221209" y="808746"/>
                </a:lnTo>
                <a:lnTo>
                  <a:pt x="214227" y="816370"/>
                </a:lnTo>
                <a:lnTo>
                  <a:pt x="206927" y="824629"/>
                </a:lnTo>
                <a:lnTo>
                  <a:pt x="200580" y="833206"/>
                </a:lnTo>
                <a:lnTo>
                  <a:pt x="194232" y="841782"/>
                </a:lnTo>
                <a:lnTo>
                  <a:pt x="188837" y="850677"/>
                </a:lnTo>
                <a:lnTo>
                  <a:pt x="183124" y="860206"/>
                </a:lnTo>
                <a:lnTo>
                  <a:pt x="178364" y="869736"/>
                </a:lnTo>
                <a:lnTo>
                  <a:pt x="173921" y="879583"/>
                </a:lnTo>
                <a:lnTo>
                  <a:pt x="170112" y="889430"/>
                </a:lnTo>
                <a:lnTo>
                  <a:pt x="166621" y="899913"/>
                </a:lnTo>
                <a:lnTo>
                  <a:pt x="163447" y="910396"/>
                </a:lnTo>
                <a:lnTo>
                  <a:pt x="160908" y="921196"/>
                </a:lnTo>
                <a:lnTo>
                  <a:pt x="159004" y="931996"/>
                </a:lnTo>
                <a:lnTo>
                  <a:pt x="157735" y="943114"/>
                </a:lnTo>
                <a:lnTo>
                  <a:pt x="156465" y="954232"/>
                </a:lnTo>
                <a:lnTo>
                  <a:pt x="156465" y="965668"/>
                </a:lnTo>
                <a:lnTo>
                  <a:pt x="157100" y="980280"/>
                </a:lnTo>
                <a:lnTo>
                  <a:pt x="158052" y="994574"/>
                </a:lnTo>
                <a:lnTo>
                  <a:pt x="160591" y="1008551"/>
                </a:lnTo>
                <a:lnTo>
                  <a:pt x="163765" y="1022528"/>
                </a:lnTo>
                <a:lnTo>
                  <a:pt x="167573" y="1035869"/>
                </a:lnTo>
                <a:lnTo>
                  <a:pt x="172334" y="1049528"/>
                </a:lnTo>
                <a:lnTo>
                  <a:pt x="178364" y="1062234"/>
                </a:lnTo>
                <a:lnTo>
                  <a:pt x="184711" y="1074623"/>
                </a:lnTo>
                <a:lnTo>
                  <a:pt x="192011" y="1086376"/>
                </a:lnTo>
                <a:lnTo>
                  <a:pt x="199945" y="1097812"/>
                </a:lnTo>
                <a:lnTo>
                  <a:pt x="208514" y="1108929"/>
                </a:lnTo>
                <a:lnTo>
                  <a:pt x="218035" y="1119730"/>
                </a:lnTo>
                <a:lnTo>
                  <a:pt x="228509" y="1129259"/>
                </a:lnTo>
                <a:lnTo>
                  <a:pt x="238982" y="1138789"/>
                </a:lnTo>
                <a:lnTo>
                  <a:pt x="250725" y="1147683"/>
                </a:lnTo>
                <a:lnTo>
                  <a:pt x="262785" y="1155625"/>
                </a:lnTo>
                <a:lnTo>
                  <a:pt x="266962" y="1158095"/>
                </a:lnTo>
                <a:lnTo>
                  <a:pt x="268857" y="1159044"/>
                </a:lnTo>
                <a:lnTo>
                  <a:pt x="275203" y="1162857"/>
                </a:lnTo>
                <a:lnTo>
                  <a:pt x="281867" y="1166034"/>
                </a:lnTo>
                <a:lnTo>
                  <a:pt x="288849" y="1169212"/>
                </a:lnTo>
                <a:lnTo>
                  <a:pt x="295830" y="1172072"/>
                </a:lnTo>
                <a:lnTo>
                  <a:pt x="302812" y="1174931"/>
                </a:lnTo>
                <a:lnTo>
                  <a:pt x="310110" y="1177156"/>
                </a:lnTo>
                <a:lnTo>
                  <a:pt x="317092" y="1179380"/>
                </a:lnTo>
                <a:lnTo>
                  <a:pt x="324708" y="1181286"/>
                </a:lnTo>
                <a:lnTo>
                  <a:pt x="331689" y="1182875"/>
                </a:lnTo>
                <a:lnTo>
                  <a:pt x="339305" y="1184464"/>
                </a:lnTo>
                <a:lnTo>
                  <a:pt x="346921" y="1185735"/>
                </a:lnTo>
                <a:lnTo>
                  <a:pt x="354537" y="1186371"/>
                </a:lnTo>
                <a:lnTo>
                  <a:pt x="361836" y="1187324"/>
                </a:lnTo>
                <a:lnTo>
                  <a:pt x="369452" y="1187642"/>
                </a:lnTo>
                <a:lnTo>
                  <a:pt x="377068" y="1187642"/>
                </a:lnTo>
                <a:lnTo>
                  <a:pt x="386905" y="1187642"/>
                </a:lnTo>
                <a:lnTo>
                  <a:pt x="396742" y="1186688"/>
                </a:lnTo>
                <a:lnTo>
                  <a:pt x="406262" y="1185735"/>
                </a:lnTo>
                <a:lnTo>
                  <a:pt x="415782" y="1184146"/>
                </a:lnTo>
                <a:lnTo>
                  <a:pt x="424985" y="1182557"/>
                </a:lnTo>
                <a:lnTo>
                  <a:pt x="434505" y="1180015"/>
                </a:lnTo>
                <a:lnTo>
                  <a:pt x="443708" y="1177156"/>
                </a:lnTo>
                <a:lnTo>
                  <a:pt x="452276" y="1174614"/>
                </a:lnTo>
                <a:lnTo>
                  <a:pt x="461161" y="1170801"/>
                </a:lnTo>
                <a:lnTo>
                  <a:pt x="469729" y="1167305"/>
                </a:lnTo>
                <a:lnTo>
                  <a:pt x="477980" y="1162857"/>
                </a:lnTo>
                <a:lnTo>
                  <a:pt x="486548" y="1158726"/>
                </a:lnTo>
                <a:lnTo>
                  <a:pt x="494481" y="1153960"/>
                </a:lnTo>
                <a:lnTo>
                  <a:pt x="502414" y="1148558"/>
                </a:lnTo>
                <a:lnTo>
                  <a:pt x="509713" y="1143156"/>
                </a:lnTo>
                <a:lnTo>
                  <a:pt x="517329" y="1137436"/>
                </a:lnTo>
                <a:lnTo>
                  <a:pt x="524628" y="1131717"/>
                </a:lnTo>
                <a:lnTo>
                  <a:pt x="531292" y="1125362"/>
                </a:lnTo>
                <a:lnTo>
                  <a:pt x="537639" y="1118371"/>
                </a:lnTo>
                <a:lnTo>
                  <a:pt x="543985" y="1111698"/>
                </a:lnTo>
                <a:lnTo>
                  <a:pt x="550332" y="1104708"/>
                </a:lnTo>
                <a:lnTo>
                  <a:pt x="555727" y="1097082"/>
                </a:lnTo>
                <a:lnTo>
                  <a:pt x="561439" y="1089456"/>
                </a:lnTo>
                <a:lnTo>
                  <a:pt x="566199" y="1081512"/>
                </a:lnTo>
                <a:lnTo>
                  <a:pt x="570959" y="1073250"/>
                </a:lnTo>
                <a:lnTo>
                  <a:pt x="575719" y="1064988"/>
                </a:lnTo>
                <a:lnTo>
                  <a:pt x="579527" y="1056091"/>
                </a:lnTo>
                <a:lnTo>
                  <a:pt x="583335" y="1047512"/>
                </a:lnTo>
                <a:lnTo>
                  <a:pt x="586825" y="1038615"/>
                </a:lnTo>
                <a:lnTo>
                  <a:pt x="589681" y="1029082"/>
                </a:lnTo>
                <a:lnTo>
                  <a:pt x="592220" y="1019867"/>
                </a:lnTo>
                <a:lnTo>
                  <a:pt x="594441" y="1010335"/>
                </a:lnTo>
                <a:lnTo>
                  <a:pt x="596172" y="1003112"/>
                </a:lnTo>
                <a:lnTo>
                  <a:pt x="600152" y="965668"/>
                </a:lnTo>
                <a:lnTo>
                  <a:pt x="599517" y="954232"/>
                </a:lnTo>
                <a:lnTo>
                  <a:pt x="598883" y="943114"/>
                </a:lnTo>
                <a:lnTo>
                  <a:pt x="597296" y="931996"/>
                </a:lnTo>
                <a:lnTo>
                  <a:pt x="595392" y="921196"/>
                </a:lnTo>
                <a:lnTo>
                  <a:pt x="592853" y="910396"/>
                </a:lnTo>
                <a:lnTo>
                  <a:pt x="589679" y="899913"/>
                </a:lnTo>
                <a:lnTo>
                  <a:pt x="586505" y="889430"/>
                </a:lnTo>
                <a:lnTo>
                  <a:pt x="582697" y="879583"/>
                </a:lnTo>
                <a:lnTo>
                  <a:pt x="577936" y="869736"/>
                </a:lnTo>
                <a:lnTo>
                  <a:pt x="573175" y="860206"/>
                </a:lnTo>
                <a:lnTo>
                  <a:pt x="567780" y="850677"/>
                </a:lnTo>
                <a:lnTo>
                  <a:pt x="562067" y="841782"/>
                </a:lnTo>
                <a:lnTo>
                  <a:pt x="555720" y="833206"/>
                </a:lnTo>
                <a:lnTo>
                  <a:pt x="549373" y="824629"/>
                </a:lnTo>
                <a:lnTo>
                  <a:pt x="542073" y="816370"/>
                </a:lnTo>
                <a:lnTo>
                  <a:pt x="535091" y="808746"/>
                </a:lnTo>
                <a:lnTo>
                  <a:pt x="527156" y="801440"/>
                </a:lnTo>
                <a:lnTo>
                  <a:pt x="519222" y="794452"/>
                </a:lnTo>
                <a:lnTo>
                  <a:pt x="510653" y="787781"/>
                </a:lnTo>
                <a:lnTo>
                  <a:pt x="502084" y="781746"/>
                </a:lnTo>
                <a:lnTo>
                  <a:pt x="492880" y="776028"/>
                </a:lnTo>
                <a:lnTo>
                  <a:pt x="483676" y="770628"/>
                </a:lnTo>
                <a:lnTo>
                  <a:pt x="474155" y="765545"/>
                </a:lnTo>
                <a:lnTo>
                  <a:pt x="464317" y="761098"/>
                </a:lnTo>
                <a:lnTo>
                  <a:pt x="454478" y="757286"/>
                </a:lnTo>
                <a:lnTo>
                  <a:pt x="444005" y="753792"/>
                </a:lnTo>
                <a:lnTo>
                  <a:pt x="433531" y="750933"/>
                </a:lnTo>
                <a:lnTo>
                  <a:pt x="422741" y="748074"/>
                </a:lnTo>
                <a:lnTo>
                  <a:pt x="411950" y="746486"/>
                </a:lnTo>
                <a:lnTo>
                  <a:pt x="400842" y="744898"/>
                </a:lnTo>
                <a:lnTo>
                  <a:pt x="389417" y="744263"/>
                </a:lnTo>
                <a:lnTo>
                  <a:pt x="377991" y="743627"/>
                </a:lnTo>
                <a:close/>
                <a:moveTo>
                  <a:pt x="642045" y="0"/>
                </a:moveTo>
                <a:lnTo>
                  <a:pt x="651249" y="0"/>
                </a:lnTo>
                <a:lnTo>
                  <a:pt x="660453" y="318"/>
                </a:lnTo>
                <a:lnTo>
                  <a:pt x="669339" y="1270"/>
                </a:lnTo>
                <a:lnTo>
                  <a:pt x="678226" y="2541"/>
                </a:lnTo>
                <a:lnTo>
                  <a:pt x="687430" y="4129"/>
                </a:lnTo>
                <a:lnTo>
                  <a:pt x="695999" y="6035"/>
                </a:lnTo>
                <a:lnTo>
                  <a:pt x="705203" y="8259"/>
                </a:lnTo>
                <a:lnTo>
                  <a:pt x="713772" y="10800"/>
                </a:lnTo>
                <a:lnTo>
                  <a:pt x="722341" y="13977"/>
                </a:lnTo>
                <a:lnTo>
                  <a:pt x="730910" y="17471"/>
                </a:lnTo>
                <a:lnTo>
                  <a:pt x="737575" y="20647"/>
                </a:lnTo>
                <a:lnTo>
                  <a:pt x="743922" y="24142"/>
                </a:lnTo>
                <a:lnTo>
                  <a:pt x="750904" y="27953"/>
                </a:lnTo>
                <a:lnTo>
                  <a:pt x="757252" y="31765"/>
                </a:lnTo>
                <a:lnTo>
                  <a:pt x="763599" y="36212"/>
                </a:lnTo>
                <a:lnTo>
                  <a:pt x="769312" y="40660"/>
                </a:lnTo>
                <a:lnTo>
                  <a:pt x="775659" y="45742"/>
                </a:lnTo>
                <a:lnTo>
                  <a:pt x="781689" y="50824"/>
                </a:lnTo>
                <a:lnTo>
                  <a:pt x="787719" y="56542"/>
                </a:lnTo>
                <a:lnTo>
                  <a:pt x="793115" y="61942"/>
                </a:lnTo>
                <a:lnTo>
                  <a:pt x="798510" y="68295"/>
                </a:lnTo>
                <a:lnTo>
                  <a:pt x="803906" y="74649"/>
                </a:lnTo>
                <a:lnTo>
                  <a:pt x="808666" y="81319"/>
                </a:lnTo>
                <a:lnTo>
                  <a:pt x="813427" y="88625"/>
                </a:lnTo>
                <a:lnTo>
                  <a:pt x="818187" y="96249"/>
                </a:lnTo>
                <a:lnTo>
                  <a:pt x="822313" y="103555"/>
                </a:lnTo>
                <a:lnTo>
                  <a:pt x="826122" y="111496"/>
                </a:lnTo>
                <a:lnTo>
                  <a:pt x="830247" y="120073"/>
                </a:lnTo>
                <a:lnTo>
                  <a:pt x="833421" y="128650"/>
                </a:lnTo>
                <a:lnTo>
                  <a:pt x="835960" y="137862"/>
                </a:lnTo>
                <a:lnTo>
                  <a:pt x="838817" y="147074"/>
                </a:lnTo>
                <a:lnTo>
                  <a:pt x="841356" y="156603"/>
                </a:lnTo>
                <a:lnTo>
                  <a:pt x="842942" y="166450"/>
                </a:lnTo>
                <a:lnTo>
                  <a:pt x="844529" y="176615"/>
                </a:lnTo>
                <a:lnTo>
                  <a:pt x="845481" y="187416"/>
                </a:lnTo>
                <a:lnTo>
                  <a:pt x="846116" y="198216"/>
                </a:lnTo>
                <a:lnTo>
                  <a:pt x="846433" y="209334"/>
                </a:lnTo>
                <a:lnTo>
                  <a:pt x="846116" y="220769"/>
                </a:lnTo>
                <a:lnTo>
                  <a:pt x="845164" y="232840"/>
                </a:lnTo>
                <a:lnTo>
                  <a:pt x="843894" y="244911"/>
                </a:lnTo>
                <a:lnTo>
                  <a:pt x="841990" y="257299"/>
                </a:lnTo>
                <a:lnTo>
                  <a:pt x="840086" y="270323"/>
                </a:lnTo>
                <a:lnTo>
                  <a:pt x="838182" y="277947"/>
                </a:lnTo>
                <a:lnTo>
                  <a:pt x="835325" y="285571"/>
                </a:lnTo>
                <a:lnTo>
                  <a:pt x="831834" y="292559"/>
                </a:lnTo>
                <a:lnTo>
                  <a:pt x="827708" y="298912"/>
                </a:lnTo>
                <a:lnTo>
                  <a:pt x="823265" y="304947"/>
                </a:lnTo>
                <a:lnTo>
                  <a:pt x="818187" y="310665"/>
                </a:lnTo>
                <a:lnTo>
                  <a:pt x="812792" y="315748"/>
                </a:lnTo>
                <a:lnTo>
                  <a:pt x="806762" y="320195"/>
                </a:lnTo>
                <a:lnTo>
                  <a:pt x="800097" y="324007"/>
                </a:lnTo>
                <a:lnTo>
                  <a:pt x="793115" y="327183"/>
                </a:lnTo>
                <a:lnTo>
                  <a:pt x="786133" y="330042"/>
                </a:lnTo>
                <a:lnTo>
                  <a:pt x="778833" y="331630"/>
                </a:lnTo>
                <a:lnTo>
                  <a:pt x="771533" y="332901"/>
                </a:lnTo>
                <a:lnTo>
                  <a:pt x="763599" y="333219"/>
                </a:lnTo>
                <a:lnTo>
                  <a:pt x="755665" y="333219"/>
                </a:lnTo>
                <a:lnTo>
                  <a:pt x="748048" y="331948"/>
                </a:lnTo>
                <a:lnTo>
                  <a:pt x="740114" y="330042"/>
                </a:lnTo>
                <a:lnTo>
                  <a:pt x="732497" y="327183"/>
                </a:lnTo>
                <a:lnTo>
                  <a:pt x="725832" y="323689"/>
                </a:lnTo>
                <a:lnTo>
                  <a:pt x="719167" y="319560"/>
                </a:lnTo>
                <a:lnTo>
                  <a:pt x="713137" y="315430"/>
                </a:lnTo>
                <a:lnTo>
                  <a:pt x="707424" y="310030"/>
                </a:lnTo>
                <a:lnTo>
                  <a:pt x="702346" y="304630"/>
                </a:lnTo>
                <a:lnTo>
                  <a:pt x="697903" y="298594"/>
                </a:lnTo>
                <a:lnTo>
                  <a:pt x="694095" y="291924"/>
                </a:lnTo>
                <a:lnTo>
                  <a:pt x="690921" y="285253"/>
                </a:lnTo>
                <a:lnTo>
                  <a:pt x="688382" y="277947"/>
                </a:lnTo>
                <a:lnTo>
                  <a:pt x="686478" y="270959"/>
                </a:lnTo>
                <a:lnTo>
                  <a:pt x="685208" y="263335"/>
                </a:lnTo>
                <a:lnTo>
                  <a:pt x="684891" y="255393"/>
                </a:lnTo>
                <a:lnTo>
                  <a:pt x="685208" y="247452"/>
                </a:lnTo>
                <a:lnTo>
                  <a:pt x="686478" y="239828"/>
                </a:lnTo>
                <a:lnTo>
                  <a:pt x="688382" y="228393"/>
                </a:lnTo>
                <a:lnTo>
                  <a:pt x="689651" y="216322"/>
                </a:lnTo>
                <a:lnTo>
                  <a:pt x="689969" y="210604"/>
                </a:lnTo>
                <a:lnTo>
                  <a:pt x="689969" y="204887"/>
                </a:lnTo>
                <a:lnTo>
                  <a:pt x="689651" y="198851"/>
                </a:lnTo>
                <a:lnTo>
                  <a:pt x="689017" y="193451"/>
                </a:lnTo>
                <a:lnTo>
                  <a:pt x="688064" y="188369"/>
                </a:lnTo>
                <a:lnTo>
                  <a:pt x="686478" y="182968"/>
                </a:lnTo>
                <a:lnTo>
                  <a:pt x="684891" y="178204"/>
                </a:lnTo>
                <a:lnTo>
                  <a:pt x="682669" y="174074"/>
                </a:lnTo>
                <a:lnTo>
                  <a:pt x="679813" y="169945"/>
                </a:lnTo>
                <a:lnTo>
                  <a:pt x="676322" y="166450"/>
                </a:lnTo>
                <a:lnTo>
                  <a:pt x="672196" y="163592"/>
                </a:lnTo>
                <a:lnTo>
                  <a:pt x="667753" y="160733"/>
                </a:lnTo>
                <a:lnTo>
                  <a:pt x="663627" y="159144"/>
                </a:lnTo>
                <a:lnTo>
                  <a:pt x="658866" y="158191"/>
                </a:lnTo>
                <a:lnTo>
                  <a:pt x="654106" y="157238"/>
                </a:lnTo>
                <a:lnTo>
                  <a:pt x="649345" y="156921"/>
                </a:lnTo>
                <a:lnTo>
                  <a:pt x="644584" y="156921"/>
                </a:lnTo>
                <a:lnTo>
                  <a:pt x="639189" y="157238"/>
                </a:lnTo>
                <a:lnTo>
                  <a:pt x="634428" y="157556"/>
                </a:lnTo>
                <a:lnTo>
                  <a:pt x="629350" y="158827"/>
                </a:lnTo>
                <a:lnTo>
                  <a:pt x="624590" y="160097"/>
                </a:lnTo>
                <a:lnTo>
                  <a:pt x="620147" y="162003"/>
                </a:lnTo>
                <a:lnTo>
                  <a:pt x="615386" y="163909"/>
                </a:lnTo>
                <a:lnTo>
                  <a:pt x="611578" y="166450"/>
                </a:lnTo>
                <a:lnTo>
                  <a:pt x="607452" y="168674"/>
                </a:lnTo>
                <a:lnTo>
                  <a:pt x="603961" y="171851"/>
                </a:lnTo>
                <a:lnTo>
                  <a:pt x="600470" y="175027"/>
                </a:lnTo>
                <a:lnTo>
                  <a:pt x="597613" y="178839"/>
                </a:lnTo>
                <a:lnTo>
                  <a:pt x="592853" y="185510"/>
                </a:lnTo>
                <a:lnTo>
                  <a:pt x="586188" y="196628"/>
                </a:lnTo>
                <a:lnTo>
                  <a:pt x="566193" y="228393"/>
                </a:lnTo>
                <a:lnTo>
                  <a:pt x="540169" y="271911"/>
                </a:lnTo>
                <a:lnTo>
                  <a:pt x="508749" y="325277"/>
                </a:lnTo>
                <a:lnTo>
                  <a:pt x="435436" y="451386"/>
                </a:lnTo>
                <a:lnTo>
                  <a:pt x="356093" y="587977"/>
                </a:lnTo>
                <a:lnTo>
                  <a:pt x="367201" y="587659"/>
                </a:lnTo>
                <a:lnTo>
                  <a:pt x="377991" y="587342"/>
                </a:lnTo>
                <a:lnTo>
                  <a:pt x="391638" y="587342"/>
                </a:lnTo>
                <a:lnTo>
                  <a:pt x="405603" y="587977"/>
                </a:lnTo>
                <a:lnTo>
                  <a:pt x="419250" y="589248"/>
                </a:lnTo>
                <a:lnTo>
                  <a:pt x="432579" y="591153"/>
                </a:lnTo>
                <a:lnTo>
                  <a:pt x="446226" y="593377"/>
                </a:lnTo>
                <a:lnTo>
                  <a:pt x="459239" y="595918"/>
                </a:lnTo>
                <a:lnTo>
                  <a:pt x="472251" y="599095"/>
                </a:lnTo>
                <a:lnTo>
                  <a:pt x="484946" y="602271"/>
                </a:lnTo>
                <a:lnTo>
                  <a:pt x="497641" y="606719"/>
                </a:lnTo>
                <a:lnTo>
                  <a:pt x="510018" y="611166"/>
                </a:lnTo>
                <a:lnTo>
                  <a:pt x="522396" y="615930"/>
                </a:lnTo>
                <a:lnTo>
                  <a:pt x="534139" y="621013"/>
                </a:lnTo>
                <a:lnTo>
                  <a:pt x="546199" y="626731"/>
                </a:lnTo>
                <a:lnTo>
                  <a:pt x="557624" y="632448"/>
                </a:lnTo>
                <a:lnTo>
                  <a:pt x="569050" y="639437"/>
                </a:lnTo>
                <a:lnTo>
                  <a:pt x="580158" y="646108"/>
                </a:lnTo>
                <a:lnTo>
                  <a:pt x="590948" y="653096"/>
                </a:lnTo>
                <a:lnTo>
                  <a:pt x="601739" y="660720"/>
                </a:lnTo>
                <a:lnTo>
                  <a:pt x="611895" y="668661"/>
                </a:lnTo>
                <a:lnTo>
                  <a:pt x="621734" y="676602"/>
                </a:lnTo>
                <a:lnTo>
                  <a:pt x="631255" y="685497"/>
                </a:lnTo>
                <a:lnTo>
                  <a:pt x="640776" y="694073"/>
                </a:lnTo>
                <a:lnTo>
                  <a:pt x="649980" y="703285"/>
                </a:lnTo>
                <a:lnTo>
                  <a:pt x="658866" y="712815"/>
                </a:lnTo>
                <a:lnTo>
                  <a:pt x="667435" y="722662"/>
                </a:lnTo>
                <a:lnTo>
                  <a:pt x="675370" y="732509"/>
                </a:lnTo>
                <a:lnTo>
                  <a:pt x="683304" y="742992"/>
                </a:lnTo>
                <a:lnTo>
                  <a:pt x="690921" y="753792"/>
                </a:lnTo>
                <a:lnTo>
                  <a:pt x="697903" y="764275"/>
                </a:lnTo>
                <a:lnTo>
                  <a:pt x="704885" y="775393"/>
                </a:lnTo>
                <a:lnTo>
                  <a:pt x="711233" y="787146"/>
                </a:lnTo>
                <a:lnTo>
                  <a:pt x="716945" y="798581"/>
                </a:lnTo>
                <a:lnTo>
                  <a:pt x="724562" y="796040"/>
                </a:lnTo>
                <a:lnTo>
                  <a:pt x="732179" y="793499"/>
                </a:lnTo>
                <a:lnTo>
                  <a:pt x="740114" y="791275"/>
                </a:lnTo>
                <a:lnTo>
                  <a:pt x="748048" y="789369"/>
                </a:lnTo>
                <a:lnTo>
                  <a:pt x="755982" y="787781"/>
                </a:lnTo>
                <a:lnTo>
                  <a:pt x="763917" y="786193"/>
                </a:lnTo>
                <a:lnTo>
                  <a:pt x="772168" y="785558"/>
                </a:lnTo>
                <a:lnTo>
                  <a:pt x="780420" y="784922"/>
                </a:lnTo>
                <a:lnTo>
                  <a:pt x="792480" y="784605"/>
                </a:lnTo>
                <a:lnTo>
                  <a:pt x="804223" y="784922"/>
                </a:lnTo>
                <a:lnTo>
                  <a:pt x="816283" y="786193"/>
                </a:lnTo>
                <a:lnTo>
                  <a:pt x="827708" y="788099"/>
                </a:lnTo>
                <a:lnTo>
                  <a:pt x="839134" y="790322"/>
                </a:lnTo>
                <a:lnTo>
                  <a:pt x="850242" y="793499"/>
                </a:lnTo>
                <a:lnTo>
                  <a:pt x="861350" y="796993"/>
                </a:lnTo>
                <a:lnTo>
                  <a:pt x="872141" y="800805"/>
                </a:lnTo>
                <a:lnTo>
                  <a:pt x="878171" y="789052"/>
                </a:lnTo>
                <a:lnTo>
                  <a:pt x="884518" y="777616"/>
                </a:lnTo>
                <a:lnTo>
                  <a:pt x="891183" y="766498"/>
                </a:lnTo>
                <a:lnTo>
                  <a:pt x="898483" y="755380"/>
                </a:lnTo>
                <a:lnTo>
                  <a:pt x="905782" y="744580"/>
                </a:lnTo>
                <a:lnTo>
                  <a:pt x="913399" y="734098"/>
                </a:lnTo>
                <a:lnTo>
                  <a:pt x="921651" y="723933"/>
                </a:lnTo>
                <a:lnTo>
                  <a:pt x="930220" y="714403"/>
                </a:lnTo>
                <a:lnTo>
                  <a:pt x="938789" y="704556"/>
                </a:lnTo>
                <a:lnTo>
                  <a:pt x="947993" y="695344"/>
                </a:lnTo>
                <a:lnTo>
                  <a:pt x="957514" y="686132"/>
                </a:lnTo>
                <a:lnTo>
                  <a:pt x="967352" y="677873"/>
                </a:lnTo>
                <a:lnTo>
                  <a:pt x="977191" y="669614"/>
                </a:lnTo>
                <a:lnTo>
                  <a:pt x="987664" y="661673"/>
                </a:lnTo>
                <a:lnTo>
                  <a:pt x="998455" y="654049"/>
                </a:lnTo>
                <a:lnTo>
                  <a:pt x="1008928" y="646425"/>
                </a:lnTo>
                <a:lnTo>
                  <a:pt x="1020036" y="639755"/>
                </a:lnTo>
                <a:lnTo>
                  <a:pt x="1031779" y="633401"/>
                </a:lnTo>
                <a:lnTo>
                  <a:pt x="1043204" y="627048"/>
                </a:lnTo>
                <a:lnTo>
                  <a:pt x="1054947" y="621331"/>
                </a:lnTo>
                <a:lnTo>
                  <a:pt x="1067007" y="616248"/>
                </a:lnTo>
                <a:lnTo>
                  <a:pt x="1079385" y="611166"/>
                </a:lnTo>
                <a:lnTo>
                  <a:pt x="1091762" y="606719"/>
                </a:lnTo>
                <a:lnTo>
                  <a:pt x="1104457" y="602907"/>
                </a:lnTo>
                <a:lnTo>
                  <a:pt x="1117152" y="599095"/>
                </a:lnTo>
                <a:lnTo>
                  <a:pt x="1130482" y="595918"/>
                </a:lnTo>
                <a:lnTo>
                  <a:pt x="1143811" y="593377"/>
                </a:lnTo>
                <a:lnTo>
                  <a:pt x="1156824" y="591153"/>
                </a:lnTo>
                <a:lnTo>
                  <a:pt x="1170471" y="589248"/>
                </a:lnTo>
                <a:lnTo>
                  <a:pt x="1184435" y="587977"/>
                </a:lnTo>
                <a:lnTo>
                  <a:pt x="1198082" y="587342"/>
                </a:lnTo>
                <a:lnTo>
                  <a:pt x="1212047" y="587342"/>
                </a:lnTo>
                <a:lnTo>
                  <a:pt x="1228867" y="587342"/>
                </a:lnTo>
                <a:lnTo>
                  <a:pt x="1245371" y="588612"/>
                </a:lnTo>
                <a:lnTo>
                  <a:pt x="1261557" y="590518"/>
                </a:lnTo>
                <a:lnTo>
                  <a:pt x="1278060" y="592742"/>
                </a:lnTo>
                <a:lnTo>
                  <a:pt x="1293929" y="595918"/>
                </a:lnTo>
                <a:lnTo>
                  <a:pt x="1309797" y="600048"/>
                </a:lnTo>
                <a:lnTo>
                  <a:pt x="1325031" y="604495"/>
                </a:lnTo>
                <a:lnTo>
                  <a:pt x="1340583" y="609895"/>
                </a:lnTo>
                <a:lnTo>
                  <a:pt x="1355182" y="615613"/>
                </a:lnTo>
                <a:lnTo>
                  <a:pt x="1370098" y="621966"/>
                </a:lnTo>
                <a:lnTo>
                  <a:pt x="1384697" y="628954"/>
                </a:lnTo>
                <a:lnTo>
                  <a:pt x="1398662" y="636578"/>
                </a:lnTo>
                <a:lnTo>
                  <a:pt x="1411992" y="644837"/>
                </a:lnTo>
                <a:lnTo>
                  <a:pt x="1425639" y="653731"/>
                </a:lnTo>
                <a:lnTo>
                  <a:pt x="1438651" y="662626"/>
                </a:lnTo>
                <a:lnTo>
                  <a:pt x="1451028" y="672791"/>
                </a:lnTo>
                <a:lnTo>
                  <a:pt x="1463089" y="682955"/>
                </a:lnTo>
                <a:lnTo>
                  <a:pt x="1474831" y="693756"/>
                </a:lnTo>
                <a:lnTo>
                  <a:pt x="1486257" y="705191"/>
                </a:lnTo>
                <a:lnTo>
                  <a:pt x="1497047" y="716627"/>
                </a:lnTo>
                <a:lnTo>
                  <a:pt x="1500344" y="720649"/>
                </a:lnTo>
                <a:lnTo>
                  <a:pt x="1506819" y="705167"/>
                </a:lnTo>
                <a:lnTo>
                  <a:pt x="1554471" y="591184"/>
                </a:lnTo>
                <a:lnTo>
                  <a:pt x="1605616" y="472122"/>
                </a:lnTo>
                <a:lnTo>
                  <a:pt x="1631031" y="413384"/>
                </a:lnTo>
                <a:lnTo>
                  <a:pt x="1656127" y="356552"/>
                </a:lnTo>
                <a:lnTo>
                  <a:pt x="1680270" y="303529"/>
                </a:lnTo>
                <a:lnTo>
                  <a:pt x="1702508" y="254634"/>
                </a:lnTo>
                <a:lnTo>
                  <a:pt x="1723157" y="211772"/>
                </a:lnTo>
                <a:lnTo>
                  <a:pt x="1732369" y="192722"/>
                </a:lnTo>
                <a:lnTo>
                  <a:pt x="1740947" y="175577"/>
                </a:lnTo>
                <a:lnTo>
                  <a:pt x="1748889" y="160654"/>
                </a:lnTo>
                <a:lnTo>
                  <a:pt x="1756195" y="147637"/>
                </a:lnTo>
                <a:lnTo>
                  <a:pt x="1762549" y="136842"/>
                </a:lnTo>
                <a:lnTo>
                  <a:pt x="1767949" y="128904"/>
                </a:lnTo>
                <a:lnTo>
                  <a:pt x="1773667" y="121602"/>
                </a:lnTo>
                <a:lnTo>
                  <a:pt x="1779385" y="114617"/>
                </a:lnTo>
                <a:lnTo>
                  <a:pt x="1785421" y="107949"/>
                </a:lnTo>
                <a:lnTo>
                  <a:pt x="1792093" y="101599"/>
                </a:lnTo>
                <a:lnTo>
                  <a:pt x="1798446" y="95567"/>
                </a:lnTo>
                <a:lnTo>
                  <a:pt x="1805753" y="89852"/>
                </a:lnTo>
                <a:lnTo>
                  <a:pt x="1812741" y="84454"/>
                </a:lnTo>
                <a:lnTo>
                  <a:pt x="1820048" y="79374"/>
                </a:lnTo>
                <a:lnTo>
                  <a:pt x="1827990" y="74612"/>
                </a:lnTo>
                <a:lnTo>
                  <a:pt x="1835297" y="70167"/>
                </a:lnTo>
                <a:lnTo>
                  <a:pt x="1843238" y="65722"/>
                </a:lnTo>
                <a:lnTo>
                  <a:pt x="1851816" y="62229"/>
                </a:lnTo>
                <a:lnTo>
                  <a:pt x="1860075" y="58737"/>
                </a:lnTo>
                <a:lnTo>
                  <a:pt x="1868335" y="55562"/>
                </a:lnTo>
                <a:lnTo>
                  <a:pt x="1876594" y="52704"/>
                </a:lnTo>
                <a:lnTo>
                  <a:pt x="1885489" y="50164"/>
                </a:lnTo>
                <a:lnTo>
                  <a:pt x="1894067" y="47942"/>
                </a:lnTo>
                <a:lnTo>
                  <a:pt x="1902962" y="46354"/>
                </a:lnTo>
                <a:lnTo>
                  <a:pt x="1912174" y="44767"/>
                </a:lnTo>
                <a:lnTo>
                  <a:pt x="1920751" y="43814"/>
                </a:lnTo>
                <a:lnTo>
                  <a:pt x="1929964" y="43179"/>
                </a:lnTo>
                <a:lnTo>
                  <a:pt x="1939177" y="42862"/>
                </a:lnTo>
                <a:lnTo>
                  <a:pt x="1947754" y="42862"/>
                </a:lnTo>
                <a:lnTo>
                  <a:pt x="1956967" y="43179"/>
                </a:lnTo>
                <a:lnTo>
                  <a:pt x="1966179" y="43814"/>
                </a:lnTo>
                <a:lnTo>
                  <a:pt x="1975074" y="45084"/>
                </a:lnTo>
                <a:lnTo>
                  <a:pt x="1983969" y="46672"/>
                </a:lnTo>
                <a:lnTo>
                  <a:pt x="1993182" y="48577"/>
                </a:lnTo>
                <a:lnTo>
                  <a:pt x="2001759" y="51117"/>
                </a:lnTo>
                <a:lnTo>
                  <a:pt x="2010654" y="53974"/>
                </a:lnTo>
                <a:lnTo>
                  <a:pt x="2019231" y="57149"/>
                </a:lnTo>
                <a:lnTo>
                  <a:pt x="2027491" y="60642"/>
                </a:lnTo>
                <a:lnTo>
                  <a:pt x="2034480" y="63499"/>
                </a:lnTo>
                <a:lnTo>
                  <a:pt x="2040833" y="66992"/>
                </a:lnTo>
                <a:lnTo>
                  <a:pt x="2047504" y="70484"/>
                </a:lnTo>
                <a:lnTo>
                  <a:pt x="2053858" y="74612"/>
                </a:lnTo>
                <a:lnTo>
                  <a:pt x="2060211" y="78739"/>
                </a:lnTo>
                <a:lnTo>
                  <a:pt x="2066565" y="83502"/>
                </a:lnTo>
                <a:lnTo>
                  <a:pt x="2072601" y="88264"/>
                </a:lnTo>
                <a:lnTo>
                  <a:pt x="2078319" y="93662"/>
                </a:lnTo>
                <a:lnTo>
                  <a:pt x="2084355" y="99059"/>
                </a:lnTo>
                <a:lnTo>
                  <a:pt x="2090073" y="105092"/>
                </a:lnTo>
                <a:lnTo>
                  <a:pt x="2095473" y="111124"/>
                </a:lnTo>
                <a:lnTo>
                  <a:pt x="2100556" y="117474"/>
                </a:lnTo>
                <a:lnTo>
                  <a:pt x="2105957" y="124459"/>
                </a:lnTo>
                <a:lnTo>
                  <a:pt x="2110722" y="131127"/>
                </a:lnTo>
                <a:lnTo>
                  <a:pt x="2114852" y="138747"/>
                </a:lnTo>
                <a:lnTo>
                  <a:pt x="2119299" y="146367"/>
                </a:lnTo>
                <a:lnTo>
                  <a:pt x="2123429" y="154622"/>
                </a:lnTo>
                <a:lnTo>
                  <a:pt x="2126923" y="162877"/>
                </a:lnTo>
                <a:lnTo>
                  <a:pt x="2130100" y="171449"/>
                </a:lnTo>
                <a:lnTo>
                  <a:pt x="2133277" y="180339"/>
                </a:lnTo>
                <a:lnTo>
                  <a:pt x="2135501" y="189547"/>
                </a:lnTo>
                <a:lnTo>
                  <a:pt x="2138042" y="199389"/>
                </a:lnTo>
                <a:lnTo>
                  <a:pt x="2139948" y="209549"/>
                </a:lnTo>
                <a:lnTo>
                  <a:pt x="2141219" y="219392"/>
                </a:lnTo>
                <a:lnTo>
                  <a:pt x="2142490" y="230187"/>
                </a:lnTo>
                <a:lnTo>
                  <a:pt x="2143125" y="240664"/>
                </a:lnTo>
                <a:lnTo>
                  <a:pt x="2143125" y="252412"/>
                </a:lnTo>
                <a:lnTo>
                  <a:pt x="2142807" y="263842"/>
                </a:lnTo>
                <a:lnTo>
                  <a:pt x="2141854" y="275589"/>
                </a:lnTo>
                <a:lnTo>
                  <a:pt x="2140901" y="287654"/>
                </a:lnTo>
                <a:lnTo>
                  <a:pt x="2139313" y="300354"/>
                </a:lnTo>
                <a:lnTo>
                  <a:pt x="2136771" y="313054"/>
                </a:lnTo>
                <a:lnTo>
                  <a:pt x="2134865" y="320992"/>
                </a:lnTo>
                <a:lnTo>
                  <a:pt x="2132006" y="327977"/>
                </a:lnTo>
                <a:lnTo>
                  <a:pt x="2128829" y="335279"/>
                </a:lnTo>
                <a:lnTo>
                  <a:pt x="2125017" y="341629"/>
                </a:lnTo>
                <a:lnTo>
                  <a:pt x="2120252" y="347979"/>
                </a:lnTo>
                <a:lnTo>
                  <a:pt x="2114852" y="353377"/>
                </a:lnTo>
                <a:lnTo>
                  <a:pt x="2109451" y="358139"/>
                </a:lnTo>
                <a:lnTo>
                  <a:pt x="2103415" y="362902"/>
                </a:lnTo>
                <a:lnTo>
                  <a:pt x="2097062" y="366712"/>
                </a:lnTo>
                <a:lnTo>
                  <a:pt x="2090073" y="369887"/>
                </a:lnTo>
                <a:lnTo>
                  <a:pt x="2083084" y="372427"/>
                </a:lnTo>
                <a:lnTo>
                  <a:pt x="2075778" y="374649"/>
                </a:lnTo>
                <a:lnTo>
                  <a:pt x="2068153" y="375602"/>
                </a:lnTo>
                <a:lnTo>
                  <a:pt x="2060211" y="376237"/>
                </a:lnTo>
                <a:lnTo>
                  <a:pt x="2052587" y="375602"/>
                </a:lnTo>
                <a:lnTo>
                  <a:pt x="2044645" y="374649"/>
                </a:lnTo>
                <a:lnTo>
                  <a:pt x="2036703" y="372427"/>
                </a:lnTo>
                <a:lnTo>
                  <a:pt x="2029715" y="369887"/>
                </a:lnTo>
                <a:lnTo>
                  <a:pt x="2022408" y="366712"/>
                </a:lnTo>
                <a:lnTo>
                  <a:pt x="2015737" y="362584"/>
                </a:lnTo>
                <a:lnTo>
                  <a:pt x="2009701" y="357822"/>
                </a:lnTo>
                <a:lnTo>
                  <a:pt x="2004300" y="352742"/>
                </a:lnTo>
                <a:lnTo>
                  <a:pt x="1998900" y="347027"/>
                </a:lnTo>
                <a:lnTo>
                  <a:pt x="1994770" y="341312"/>
                </a:lnTo>
                <a:lnTo>
                  <a:pt x="1990640" y="334962"/>
                </a:lnTo>
                <a:lnTo>
                  <a:pt x="1987463" y="327977"/>
                </a:lnTo>
                <a:lnTo>
                  <a:pt x="1985240" y="320992"/>
                </a:lnTo>
                <a:lnTo>
                  <a:pt x="1983016" y="313372"/>
                </a:lnTo>
                <a:lnTo>
                  <a:pt x="1982063" y="305752"/>
                </a:lnTo>
                <a:lnTo>
                  <a:pt x="1981428" y="298449"/>
                </a:lnTo>
                <a:lnTo>
                  <a:pt x="1982063" y="290512"/>
                </a:lnTo>
                <a:lnTo>
                  <a:pt x="1983016" y="282574"/>
                </a:lnTo>
                <a:lnTo>
                  <a:pt x="1985240" y="270827"/>
                </a:lnTo>
                <a:lnTo>
                  <a:pt x="1986193" y="259397"/>
                </a:lnTo>
                <a:lnTo>
                  <a:pt x="1986828" y="253364"/>
                </a:lnTo>
                <a:lnTo>
                  <a:pt x="1986828" y="247649"/>
                </a:lnTo>
                <a:lnTo>
                  <a:pt x="1986193" y="241934"/>
                </a:lnTo>
                <a:lnTo>
                  <a:pt x="1985875" y="236537"/>
                </a:lnTo>
                <a:lnTo>
                  <a:pt x="1984604" y="230822"/>
                </a:lnTo>
                <a:lnTo>
                  <a:pt x="1983651" y="226059"/>
                </a:lnTo>
                <a:lnTo>
                  <a:pt x="1981428" y="221297"/>
                </a:lnTo>
                <a:lnTo>
                  <a:pt x="1979204" y="216852"/>
                </a:lnTo>
                <a:lnTo>
                  <a:pt x="1976345" y="212724"/>
                </a:lnTo>
                <a:lnTo>
                  <a:pt x="1973168" y="209549"/>
                </a:lnTo>
                <a:lnTo>
                  <a:pt x="1969356" y="206374"/>
                </a:lnTo>
                <a:lnTo>
                  <a:pt x="1964591" y="203834"/>
                </a:lnTo>
                <a:lnTo>
                  <a:pt x="1960143" y="202247"/>
                </a:lnTo>
                <a:lnTo>
                  <a:pt x="1955696" y="200977"/>
                </a:lnTo>
                <a:lnTo>
                  <a:pt x="1950931" y="200024"/>
                </a:lnTo>
                <a:lnTo>
                  <a:pt x="1945848" y="199389"/>
                </a:lnTo>
                <a:lnTo>
                  <a:pt x="1941083" y="199389"/>
                </a:lnTo>
                <a:lnTo>
                  <a:pt x="1936000" y="200024"/>
                </a:lnTo>
                <a:lnTo>
                  <a:pt x="1931235" y="200659"/>
                </a:lnTo>
                <a:lnTo>
                  <a:pt x="1926470" y="201612"/>
                </a:lnTo>
                <a:lnTo>
                  <a:pt x="1921705" y="203199"/>
                </a:lnTo>
                <a:lnTo>
                  <a:pt x="1916939" y="204787"/>
                </a:lnTo>
                <a:lnTo>
                  <a:pt x="1912492" y="206692"/>
                </a:lnTo>
                <a:lnTo>
                  <a:pt x="1908044" y="208914"/>
                </a:lnTo>
                <a:lnTo>
                  <a:pt x="1904232" y="211772"/>
                </a:lnTo>
                <a:lnTo>
                  <a:pt x="1900420" y="214629"/>
                </a:lnTo>
                <a:lnTo>
                  <a:pt x="1897243" y="217804"/>
                </a:lnTo>
                <a:lnTo>
                  <a:pt x="1894702" y="221297"/>
                </a:lnTo>
                <a:lnTo>
                  <a:pt x="1891525" y="226059"/>
                </a:lnTo>
                <a:lnTo>
                  <a:pt x="1887395" y="232409"/>
                </a:lnTo>
                <a:lnTo>
                  <a:pt x="1877865" y="250189"/>
                </a:lnTo>
                <a:lnTo>
                  <a:pt x="1866111" y="274002"/>
                </a:lnTo>
                <a:lnTo>
                  <a:pt x="1852133" y="303847"/>
                </a:lnTo>
                <a:lnTo>
                  <a:pt x="1835932" y="338772"/>
                </a:lnTo>
                <a:lnTo>
                  <a:pt x="1817824" y="378142"/>
                </a:lnTo>
                <a:lnTo>
                  <a:pt x="1798446" y="421639"/>
                </a:lnTo>
                <a:lnTo>
                  <a:pt x="1777797" y="468947"/>
                </a:lnTo>
                <a:lnTo>
                  <a:pt x="1733005" y="573087"/>
                </a:lnTo>
                <a:lnTo>
                  <a:pt x="1685035" y="685164"/>
                </a:lnTo>
                <a:lnTo>
                  <a:pt x="1635478" y="803274"/>
                </a:lnTo>
                <a:lnTo>
                  <a:pt x="1586238" y="921702"/>
                </a:lnTo>
                <a:lnTo>
                  <a:pt x="1591003" y="965835"/>
                </a:lnTo>
                <a:lnTo>
                  <a:pt x="1590368" y="975677"/>
                </a:lnTo>
                <a:lnTo>
                  <a:pt x="1590050" y="985202"/>
                </a:lnTo>
                <a:lnTo>
                  <a:pt x="1589733" y="994727"/>
                </a:lnTo>
                <a:lnTo>
                  <a:pt x="1588779" y="1004252"/>
                </a:lnTo>
                <a:lnTo>
                  <a:pt x="1587827" y="1013777"/>
                </a:lnTo>
                <a:lnTo>
                  <a:pt x="1586556" y="1023302"/>
                </a:lnTo>
                <a:lnTo>
                  <a:pt x="1584967" y="1032827"/>
                </a:lnTo>
                <a:lnTo>
                  <a:pt x="1583061" y="1042035"/>
                </a:lnTo>
                <a:lnTo>
                  <a:pt x="1578614" y="1060450"/>
                </a:lnTo>
                <a:lnTo>
                  <a:pt x="1573849" y="1078230"/>
                </a:lnTo>
                <a:lnTo>
                  <a:pt x="1567813" y="1096010"/>
                </a:lnTo>
                <a:lnTo>
                  <a:pt x="1561142" y="1113155"/>
                </a:lnTo>
                <a:lnTo>
                  <a:pt x="1553200" y="1129665"/>
                </a:lnTo>
                <a:lnTo>
                  <a:pt x="1544940" y="1146175"/>
                </a:lnTo>
                <a:lnTo>
                  <a:pt x="1535728" y="1162050"/>
                </a:lnTo>
                <a:lnTo>
                  <a:pt x="1525880" y="1177290"/>
                </a:lnTo>
                <a:lnTo>
                  <a:pt x="1515396" y="1192212"/>
                </a:lnTo>
                <a:lnTo>
                  <a:pt x="1504278" y="1206500"/>
                </a:lnTo>
                <a:lnTo>
                  <a:pt x="1492524" y="1220152"/>
                </a:lnTo>
                <a:lnTo>
                  <a:pt x="1479817" y="1233487"/>
                </a:lnTo>
                <a:lnTo>
                  <a:pt x="1466474" y="1246187"/>
                </a:lnTo>
                <a:lnTo>
                  <a:pt x="1452814" y="1257935"/>
                </a:lnTo>
                <a:lnTo>
                  <a:pt x="1438519" y="1269047"/>
                </a:lnTo>
                <a:lnTo>
                  <a:pt x="1423588" y="1279842"/>
                </a:lnTo>
                <a:lnTo>
                  <a:pt x="1408339" y="1289367"/>
                </a:lnTo>
                <a:lnTo>
                  <a:pt x="1392455" y="1298575"/>
                </a:lnTo>
                <a:lnTo>
                  <a:pt x="1375936" y="1306830"/>
                </a:lnTo>
                <a:lnTo>
                  <a:pt x="1359417" y="1314767"/>
                </a:lnTo>
                <a:lnTo>
                  <a:pt x="1342263" y="1321435"/>
                </a:lnTo>
                <a:lnTo>
                  <a:pt x="1324473" y="1327467"/>
                </a:lnTo>
                <a:lnTo>
                  <a:pt x="1306683" y="1332230"/>
                </a:lnTo>
                <a:lnTo>
                  <a:pt x="1288258" y="1336675"/>
                </a:lnTo>
                <a:lnTo>
                  <a:pt x="1279045" y="1338580"/>
                </a:lnTo>
                <a:lnTo>
                  <a:pt x="1269515" y="1340167"/>
                </a:lnTo>
                <a:lnTo>
                  <a:pt x="1259984" y="1341437"/>
                </a:lnTo>
                <a:lnTo>
                  <a:pt x="1250454" y="1342390"/>
                </a:lnTo>
                <a:lnTo>
                  <a:pt x="1240924" y="1343342"/>
                </a:lnTo>
                <a:lnTo>
                  <a:pt x="1231393" y="1343660"/>
                </a:lnTo>
                <a:lnTo>
                  <a:pt x="1221863" y="1343977"/>
                </a:lnTo>
                <a:lnTo>
                  <a:pt x="1212015" y="1344612"/>
                </a:lnTo>
                <a:lnTo>
                  <a:pt x="1200897" y="1343977"/>
                </a:lnTo>
                <a:lnTo>
                  <a:pt x="1189778" y="1343660"/>
                </a:lnTo>
                <a:lnTo>
                  <a:pt x="1178977" y="1343025"/>
                </a:lnTo>
                <a:lnTo>
                  <a:pt x="1167858" y="1341755"/>
                </a:lnTo>
                <a:lnTo>
                  <a:pt x="1157375" y="1340485"/>
                </a:lnTo>
                <a:lnTo>
                  <a:pt x="1146574" y="1338580"/>
                </a:lnTo>
                <a:lnTo>
                  <a:pt x="1135773" y="1336675"/>
                </a:lnTo>
                <a:lnTo>
                  <a:pt x="1124972" y="1334135"/>
                </a:lnTo>
                <a:lnTo>
                  <a:pt x="1114806" y="1331912"/>
                </a:lnTo>
                <a:lnTo>
                  <a:pt x="1104005" y="1328737"/>
                </a:lnTo>
                <a:lnTo>
                  <a:pt x="1093840" y="1325562"/>
                </a:lnTo>
                <a:lnTo>
                  <a:pt x="1083356" y="1321752"/>
                </a:lnTo>
                <a:lnTo>
                  <a:pt x="1073508" y="1318260"/>
                </a:lnTo>
                <a:lnTo>
                  <a:pt x="1063343" y="1313815"/>
                </a:lnTo>
                <a:lnTo>
                  <a:pt x="1053177" y="1309687"/>
                </a:lnTo>
                <a:lnTo>
                  <a:pt x="1043329" y="1304925"/>
                </a:lnTo>
                <a:lnTo>
                  <a:pt x="1041162" y="1303645"/>
                </a:lnTo>
                <a:lnTo>
                  <a:pt x="1031779" y="1298569"/>
                </a:lnTo>
                <a:lnTo>
                  <a:pt x="1019719" y="1291580"/>
                </a:lnTo>
                <a:lnTo>
                  <a:pt x="1008293" y="1284910"/>
                </a:lnTo>
                <a:lnTo>
                  <a:pt x="997185" y="1277286"/>
                </a:lnTo>
                <a:lnTo>
                  <a:pt x="986395" y="1269980"/>
                </a:lnTo>
                <a:lnTo>
                  <a:pt x="976239" y="1262039"/>
                </a:lnTo>
                <a:lnTo>
                  <a:pt x="965765" y="1253462"/>
                </a:lnTo>
                <a:lnTo>
                  <a:pt x="956244" y="1244885"/>
                </a:lnTo>
                <a:lnTo>
                  <a:pt x="946723" y="1235673"/>
                </a:lnTo>
                <a:lnTo>
                  <a:pt x="937519" y="1226461"/>
                </a:lnTo>
                <a:lnTo>
                  <a:pt x="928950" y="1216932"/>
                </a:lnTo>
                <a:lnTo>
                  <a:pt x="920064" y="1207084"/>
                </a:lnTo>
                <a:lnTo>
                  <a:pt x="912130" y="1197237"/>
                </a:lnTo>
                <a:lnTo>
                  <a:pt x="904830" y="1186755"/>
                </a:lnTo>
                <a:lnTo>
                  <a:pt x="897213" y="1176272"/>
                </a:lnTo>
                <a:lnTo>
                  <a:pt x="889914" y="1165154"/>
                </a:lnTo>
                <a:lnTo>
                  <a:pt x="883566" y="1154036"/>
                </a:lnTo>
                <a:lnTo>
                  <a:pt x="877219" y="1142918"/>
                </a:lnTo>
                <a:lnTo>
                  <a:pt x="871506" y="1131165"/>
                </a:lnTo>
                <a:lnTo>
                  <a:pt x="866111" y="1119412"/>
                </a:lnTo>
                <a:lnTo>
                  <a:pt x="861033" y="1107341"/>
                </a:lnTo>
                <a:lnTo>
                  <a:pt x="856272" y="1095588"/>
                </a:lnTo>
                <a:lnTo>
                  <a:pt x="852464" y="1083200"/>
                </a:lnTo>
                <a:lnTo>
                  <a:pt x="848338" y="1070493"/>
                </a:lnTo>
                <a:lnTo>
                  <a:pt x="845164" y="1057787"/>
                </a:lnTo>
                <a:lnTo>
                  <a:pt x="841990" y="1045081"/>
                </a:lnTo>
                <a:lnTo>
                  <a:pt x="839769" y="1032057"/>
                </a:lnTo>
                <a:lnTo>
                  <a:pt x="837547" y="1019351"/>
                </a:lnTo>
                <a:lnTo>
                  <a:pt x="835960" y="1005692"/>
                </a:lnTo>
                <a:lnTo>
                  <a:pt x="835008" y="992668"/>
                </a:lnTo>
                <a:lnTo>
                  <a:pt x="834056" y="979327"/>
                </a:lnTo>
                <a:lnTo>
                  <a:pt x="833739" y="965668"/>
                </a:lnTo>
                <a:lnTo>
                  <a:pt x="834056" y="960903"/>
                </a:lnTo>
                <a:lnTo>
                  <a:pt x="830882" y="957726"/>
                </a:lnTo>
                <a:lnTo>
                  <a:pt x="827708" y="954550"/>
                </a:lnTo>
                <a:lnTo>
                  <a:pt x="824217" y="952326"/>
                </a:lnTo>
                <a:lnTo>
                  <a:pt x="820726" y="950103"/>
                </a:lnTo>
                <a:lnTo>
                  <a:pt x="816918" y="948197"/>
                </a:lnTo>
                <a:lnTo>
                  <a:pt x="813744" y="946608"/>
                </a:lnTo>
                <a:lnTo>
                  <a:pt x="807079" y="944384"/>
                </a:lnTo>
                <a:lnTo>
                  <a:pt x="800732" y="942796"/>
                </a:lnTo>
                <a:lnTo>
                  <a:pt x="795336" y="941843"/>
                </a:lnTo>
                <a:lnTo>
                  <a:pt x="790576" y="941526"/>
                </a:lnTo>
                <a:lnTo>
                  <a:pt x="787402" y="941526"/>
                </a:lnTo>
                <a:lnTo>
                  <a:pt x="782007" y="941843"/>
                </a:lnTo>
                <a:lnTo>
                  <a:pt x="777246" y="942796"/>
                </a:lnTo>
                <a:lnTo>
                  <a:pt x="773120" y="943749"/>
                </a:lnTo>
                <a:lnTo>
                  <a:pt x="768677" y="945973"/>
                </a:lnTo>
                <a:lnTo>
                  <a:pt x="765186" y="947879"/>
                </a:lnTo>
                <a:lnTo>
                  <a:pt x="761378" y="949785"/>
                </a:lnTo>
                <a:lnTo>
                  <a:pt x="758839" y="952644"/>
                </a:lnTo>
                <a:lnTo>
                  <a:pt x="755982" y="955503"/>
                </a:lnTo>
                <a:lnTo>
                  <a:pt x="756300" y="960585"/>
                </a:lnTo>
                <a:lnTo>
                  <a:pt x="756300" y="965668"/>
                </a:lnTo>
                <a:lnTo>
                  <a:pt x="748683" y="1041904"/>
                </a:lnTo>
                <a:lnTo>
                  <a:pt x="747731" y="1049846"/>
                </a:lnTo>
                <a:lnTo>
                  <a:pt x="745509" y="1057152"/>
                </a:lnTo>
                <a:lnTo>
                  <a:pt x="742970" y="1064140"/>
                </a:lnTo>
                <a:lnTo>
                  <a:pt x="741194" y="1067695"/>
                </a:lnTo>
                <a:lnTo>
                  <a:pt x="739463" y="1073886"/>
                </a:lnTo>
                <a:lnTo>
                  <a:pt x="734703" y="1089773"/>
                </a:lnTo>
                <a:lnTo>
                  <a:pt x="728674" y="1105025"/>
                </a:lnTo>
                <a:lnTo>
                  <a:pt x="722327" y="1119960"/>
                </a:lnTo>
                <a:lnTo>
                  <a:pt x="715663" y="1134894"/>
                </a:lnTo>
                <a:lnTo>
                  <a:pt x="708047" y="1149193"/>
                </a:lnTo>
                <a:lnTo>
                  <a:pt x="699796" y="1162857"/>
                </a:lnTo>
                <a:lnTo>
                  <a:pt x="691228" y="1176520"/>
                </a:lnTo>
                <a:lnTo>
                  <a:pt x="682025" y="1189548"/>
                </a:lnTo>
                <a:lnTo>
                  <a:pt x="672188" y="1202258"/>
                </a:lnTo>
                <a:lnTo>
                  <a:pt x="661716" y="1214651"/>
                </a:lnTo>
                <a:lnTo>
                  <a:pt x="650927" y="1226408"/>
                </a:lnTo>
                <a:lnTo>
                  <a:pt x="639820" y="1237529"/>
                </a:lnTo>
                <a:lnTo>
                  <a:pt x="628079" y="1248333"/>
                </a:lnTo>
                <a:lnTo>
                  <a:pt x="616020" y="1258819"/>
                </a:lnTo>
                <a:lnTo>
                  <a:pt x="603327" y="1268669"/>
                </a:lnTo>
                <a:lnTo>
                  <a:pt x="590633" y="1277884"/>
                </a:lnTo>
                <a:lnTo>
                  <a:pt x="577305" y="1286463"/>
                </a:lnTo>
                <a:lnTo>
                  <a:pt x="563343" y="1294725"/>
                </a:lnTo>
                <a:lnTo>
                  <a:pt x="549380" y="1302351"/>
                </a:lnTo>
                <a:lnTo>
                  <a:pt x="535100" y="1309659"/>
                </a:lnTo>
                <a:lnTo>
                  <a:pt x="520503" y="1316014"/>
                </a:lnTo>
                <a:lnTo>
                  <a:pt x="505588" y="1321734"/>
                </a:lnTo>
                <a:lnTo>
                  <a:pt x="490356" y="1327136"/>
                </a:lnTo>
                <a:lnTo>
                  <a:pt x="474489" y="1331266"/>
                </a:lnTo>
                <a:lnTo>
                  <a:pt x="458940" y="1335397"/>
                </a:lnTo>
                <a:lnTo>
                  <a:pt x="442756" y="1338575"/>
                </a:lnTo>
                <a:lnTo>
                  <a:pt x="426889" y="1340799"/>
                </a:lnTo>
                <a:lnTo>
                  <a:pt x="410388" y="1343023"/>
                </a:lnTo>
                <a:lnTo>
                  <a:pt x="393886" y="1343977"/>
                </a:lnTo>
                <a:lnTo>
                  <a:pt x="377068" y="1344612"/>
                </a:lnTo>
                <a:lnTo>
                  <a:pt x="364374" y="1343977"/>
                </a:lnTo>
                <a:lnTo>
                  <a:pt x="351364" y="1343341"/>
                </a:lnTo>
                <a:lnTo>
                  <a:pt x="338036" y="1342388"/>
                </a:lnTo>
                <a:lnTo>
                  <a:pt x="325342" y="1340799"/>
                </a:lnTo>
                <a:lnTo>
                  <a:pt x="312649" y="1338893"/>
                </a:lnTo>
                <a:lnTo>
                  <a:pt x="299956" y="1336668"/>
                </a:lnTo>
                <a:lnTo>
                  <a:pt x="287262" y="1333491"/>
                </a:lnTo>
                <a:lnTo>
                  <a:pt x="275203" y="1330313"/>
                </a:lnTo>
                <a:lnTo>
                  <a:pt x="262827" y="1326500"/>
                </a:lnTo>
                <a:lnTo>
                  <a:pt x="250451" y="1322687"/>
                </a:lnTo>
                <a:lnTo>
                  <a:pt x="238075" y="1317921"/>
                </a:lnTo>
                <a:lnTo>
                  <a:pt x="226334" y="1313154"/>
                </a:lnTo>
                <a:lnTo>
                  <a:pt x="214910" y="1307435"/>
                </a:lnTo>
                <a:lnTo>
                  <a:pt x="202851" y="1302033"/>
                </a:lnTo>
                <a:lnTo>
                  <a:pt x="191745" y="1295678"/>
                </a:lnTo>
                <a:lnTo>
                  <a:pt x="180638" y="1289323"/>
                </a:lnTo>
                <a:lnTo>
                  <a:pt x="175256" y="1285473"/>
                </a:lnTo>
                <a:lnTo>
                  <a:pt x="170747" y="1282686"/>
                </a:lnTo>
                <a:lnTo>
                  <a:pt x="160591" y="1275380"/>
                </a:lnTo>
                <a:lnTo>
                  <a:pt x="150752" y="1268392"/>
                </a:lnTo>
                <a:lnTo>
                  <a:pt x="141231" y="1260768"/>
                </a:lnTo>
                <a:lnTo>
                  <a:pt x="131709" y="1253144"/>
                </a:lnTo>
                <a:lnTo>
                  <a:pt x="122506" y="1244885"/>
                </a:lnTo>
                <a:lnTo>
                  <a:pt x="113619" y="1236626"/>
                </a:lnTo>
                <a:lnTo>
                  <a:pt x="105050" y="1228050"/>
                </a:lnTo>
                <a:lnTo>
                  <a:pt x="97116" y="1219473"/>
                </a:lnTo>
                <a:lnTo>
                  <a:pt x="89182" y="1210261"/>
                </a:lnTo>
                <a:lnTo>
                  <a:pt x="81247" y="1200731"/>
                </a:lnTo>
                <a:lnTo>
                  <a:pt x="73948" y="1191519"/>
                </a:lnTo>
                <a:lnTo>
                  <a:pt x="66965" y="1181672"/>
                </a:lnTo>
                <a:lnTo>
                  <a:pt x="60618" y="1171825"/>
                </a:lnTo>
                <a:lnTo>
                  <a:pt x="54271" y="1161978"/>
                </a:lnTo>
                <a:lnTo>
                  <a:pt x="47923" y="1151495"/>
                </a:lnTo>
                <a:lnTo>
                  <a:pt x="42210" y="1140695"/>
                </a:lnTo>
                <a:lnTo>
                  <a:pt x="37132" y="1130212"/>
                </a:lnTo>
                <a:lnTo>
                  <a:pt x="32054" y="1119412"/>
                </a:lnTo>
                <a:lnTo>
                  <a:pt x="27294" y="1108294"/>
                </a:lnTo>
                <a:lnTo>
                  <a:pt x="22851" y="1097176"/>
                </a:lnTo>
                <a:lnTo>
                  <a:pt x="19359" y="1085741"/>
                </a:lnTo>
                <a:lnTo>
                  <a:pt x="15234" y="1074623"/>
                </a:lnTo>
                <a:lnTo>
                  <a:pt x="12060" y="1062552"/>
                </a:lnTo>
                <a:lnTo>
                  <a:pt x="9521" y="1051116"/>
                </a:lnTo>
                <a:lnTo>
                  <a:pt x="6982" y="1039046"/>
                </a:lnTo>
                <a:lnTo>
                  <a:pt x="4760" y="1027292"/>
                </a:lnTo>
                <a:lnTo>
                  <a:pt x="3173" y="1014904"/>
                </a:lnTo>
                <a:lnTo>
                  <a:pt x="1904" y="1002515"/>
                </a:lnTo>
                <a:lnTo>
                  <a:pt x="634" y="990762"/>
                </a:lnTo>
                <a:lnTo>
                  <a:pt x="317" y="978056"/>
                </a:lnTo>
                <a:lnTo>
                  <a:pt x="0" y="965668"/>
                </a:lnTo>
                <a:lnTo>
                  <a:pt x="0" y="955820"/>
                </a:lnTo>
                <a:lnTo>
                  <a:pt x="317" y="945973"/>
                </a:lnTo>
                <a:lnTo>
                  <a:pt x="952" y="935808"/>
                </a:lnTo>
                <a:lnTo>
                  <a:pt x="1904" y="926278"/>
                </a:lnTo>
                <a:lnTo>
                  <a:pt x="3173" y="916431"/>
                </a:lnTo>
                <a:lnTo>
                  <a:pt x="4760" y="906901"/>
                </a:lnTo>
                <a:lnTo>
                  <a:pt x="6347" y="897372"/>
                </a:lnTo>
                <a:lnTo>
                  <a:pt x="7934" y="887842"/>
                </a:lnTo>
                <a:lnTo>
                  <a:pt x="10156" y="878630"/>
                </a:lnTo>
                <a:lnTo>
                  <a:pt x="12060" y="869736"/>
                </a:lnTo>
                <a:lnTo>
                  <a:pt x="14916" y="860206"/>
                </a:lnTo>
                <a:lnTo>
                  <a:pt x="17773" y="851312"/>
                </a:lnTo>
                <a:lnTo>
                  <a:pt x="20629" y="842100"/>
                </a:lnTo>
                <a:lnTo>
                  <a:pt x="24120" y="833206"/>
                </a:lnTo>
                <a:lnTo>
                  <a:pt x="30785" y="816052"/>
                </a:lnTo>
                <a:lnTo>
                  <a:pt x="38719" y="798899"/>
                </a:lnTo>
                <a:lnTo>
                  <a:pt x="47606" y="782381"/>
                </a:lnTo>
                <a:lnTo>
                  <a:pt x="57127" y="766498"/>
                </a:lnTo>
                <a:lnTo>
                  <a:pt x="67283" y="750616"/>
                </a:lnTo>
                <a:lnTo>
                  <a:pt x="78391" y="735686"/>
                </a:lnTo>
                <a:lnTo>
                  <a:pt x="89816" y="721074"/>
                </a:lnTo>
                <a:lnTo>
                  <a:pt x="102194" y="707097"/>
                </a:lnTo>
                <a:lnTo>
                  <a:pt x="115206" y="694073"/>
                </a:lnTo>
                <a:lnTo>
                  <a:pt x="190741" y="562247"/>
                </a:lnTo>
                <a:lnTo>
                  <a:pt x="243743" y="469492"/>
                </a:lnTo>
                <a:lnTo>
                  <a:pt x="300870" y="370384"/>
                </a:lnTo>
                <a:lnTo>
                  <a:pt x="357362" y="274135"/>
                </a:lnTo>
                <a:lnTo>
                  <a:pt x="407507" y="188686"/>
                </a:lnTo>
                <a:lnTo>
                  <a:pt x="429088" y="152791"/>
                </a:lnTo>
                <a:lnTo>
                  <a:pt x="447179" y="123250"/>
                </a:lnTo>
                <a:lnTo>
                  <a:pt x="461460" y="100378"/>
                </a:lnTo>
                <a:lnTo>
                  <a:pt x="471616" y="85766"/>
                </a:lnTo>
                <a:lnTo>
                  <a:pt x="477012" y="78778"/>
                </a:lnTo>
                <a:lnTo>
                  <a:pt x="483042" y="71790"/>
                </a:lnTo>
                <a:lnTo>
                  <a:pt x="489072" y="65119"/>
                </a:lnTo>
                <a:lnTo>
                  <a:pt x="495419" y="58766"/>
                </a:lnTo>
                <a:lnTo>
                  <a:pt x="502084" y="52730"/>
                </a:lnTo>
                <a:lnTo>
                  <a:pt x="509066" y="47013"/>
                </a:lnTo>
                <a:lnTo>
                  <a:pt x="516366" y="41613"/>
                </a:lnTo>
                <a:lnTo>
                  <a:pt x="523348" y="36530"/>
                </a:lnTo>
                <a:lnTo>
                  <a:pt x="530965" y="31765"/>
                </a:lnTo>
                <a:lnTo>
                  <a:pt x="538899" y="27000"/>
                </a:lnTo>
                <a:lnTo>
                  <a:pt x="546834" y="23189"/>
                </a:lnTo>
                <a:lnTo>
                  <a:pt x="555085" y="19059"/>
                </a:lnTo>
                <a:lnTo>
                  <a:pt x="563020" y="15883"/>
                </a:lnTo>
                <a:lnTo>
                  <a:pt x="571906" y="12706"/>
                </a:lnTo>
                <a:lnTo>
                  <a:pt x="580158" y="9847"/>
                </a:lnTo>
                <a:lnTo>
                  <a:pt x="589044" y="7306"/>
                </a:lnTo>
                <a:lnTo>
                  <a:pt x="597613" y="5082"/>
                </a:lnTo>
                <a:lnTo>
                  <a:pt x="606500" y="3494"/>
                </a:lnTo>
                <a:lnTo>
                  <a:pt x="615386" y="1906"/>
                </a:lnTo>
                <a:lnTo>
                  <a:pt x="624273" y="953"/>
                </a:lnTo>
                <a:lnTo>
                  <a:pt x="633476" y="318"/>
                </a:lnTo>
                <a:lnTo>
                  <a:pt x="6420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行李箱"/>
          <p:cNvSpPr/>
          <p:nvPr/>
        </p:nvSpPr>
        <p:spPr bwMode="auto">
          <a:xfrm>
            <a:off x="5873750" y="3484880"/>
            <a:ext cx="483870" cy="949325"/>
          </a:xfrm>
          <a:custGeom>
            <a:avLst/>
            <a:gdLst>
              <a:gd name="T0" fmla="*/ 2147483646 w 3382"/>
              <a:gd name="T1" fmla="*/ 2147483646 h 7079"/>
              <a:gd name="T2" fmla="*/ 2147483646 w 3382"/>
              <a:gd name="T3" fmla="*/ 2147483646 h 7079"/>
              <a:gd name="T4" fmla="*/ 2147483646 w 3382"/>
              <a:gd name="T5" fmla="*/ 2147483646 h 7079"/>
              <a:gd name="T6" fmla="*/ 2147483646 w 3382"/>
              <a:gd name="T7" fmla="*/ 2147483646 h 7079"/>
              <a:gd name="T8" fmla="*/ 2147483646 w 3382"/>
              <a:gd name="T9" fmla="*/ 2147483646 h 7079"/>
              <a:gd name="T10" fmla="*/ 2147483646 w 3382"/>
              <a:gd name="T11" fmla="*/ 2147483646 h 7079"/>
              <a:gd name="T12" fmla="*/ 2147483646 w 3382"/>
              <a:gd name="T13" fmla="*/ 2147483646 h 7079"/>
              <a:gd name="T14" fmla="*/ 2147483646 w 3382"/>
              <a:gd name="T15" fmla="*/ 2147483646 h 7079"/>
              <a:gd name="T16" fmla="*/ 2147483646 w 3382"/>
              <a:gd name="T17" fmla="*/ 1325175750 h 7079"/>
              <a:gd name="T18" fmla="*/ 2147483646 w 3382"/>
              <a:gd name="T19" fmla="*/ 0 h 7079"/>
              <a:gd name="T20" fmla="*/ 2147483646 w 3382"/>
              <a:gd name="T21" fmla="*/ 876981107 h 7079"/>
              <a:gd name="T22" fmla="*/ 2147483646 w 3382"/>
              <a:gd name="T23" fmla="*/ 2147483646 h 7079"/>
              <a:gd name="T24" fmla="*/ 2147483646 w 3382"/>
              <a:gd name="T25" fmla="*/ 2147483646 h 7079"/>
              <a:gd name="T26" fmla="*/ 2147483646 w 3382"/>
              <a:gd name="T27" fmla="*/ 2147483646 h 7079"/>
              <a:gd name="T28" fmla="*/ 2147483646 w 3382"/>
              <a:gd name="T29" fmla="*/ 2147483646 h 7079"/>
              <a:gd name="T30" fmla="*/ 2147483646 w 3382"/>
              <a:gd name="T31" fmla="*/ 2147483646 h 7079"/>
              <a:gd name="T32" fmla="*/ 2147483646 w 3382"/>
              <a:gd name="T33" fmla="*/ 2147483646 h 7079"/>
              <a:gd name="T34" fmla="*/ 2147483646 w 3382"/>
              <a:gd name="T35" fmla="*/ 2147483646 h 7079"/>
              <a:gd name="T36" fmla="*/ 2147483646 w 3382"/>
              <a:gd name="T37" fmla="*/ 2147483646 h 7079"/>
              <a:gd name="T38" fmla="*/ 2147483646 w 3382"/>
              <a:gd name="T39" fmla="*/ 2147483646 h 7079"/>
              <a:gd name="T40" fmla="*/ 2147483646 w 3382"/>
              <a:gd name="T41" fmla="*/ 2147483646 h 7079"/>
              <a:gd name="T42" fmla="*/ 2147483646 w 3382"/>
              <a:gd name="T43" fmla="*/ 2147483646 h 7079"/>
              <a:gd name="T44" fmla="*/ 2147483646 w 3382"/>
              <a:gd name="T45" fmla="*/ 2147483646 h 7079"/>
              <a:gd name="T46" fmla="*/ 2147483646 w 3382"/>
              <a:gd name="T47" fmla="*/ 2147483646 h 7079"/>
              <a:gd name="T48" fmla="*/ 2147483646 w 3382"/>
              <a:gd name="T49" fmla="*/ 2147483646 h 7079"/>
              <a:gd name="T50" fmla="*/ 2147483646 w 3382"/>
              <a:gd name="T51" fmla="*/ 2147483646 h 7079"/>
              <a:gd name="T52" fmla="*/ 2147483646 w 3382"/>
              <a:gd name="T53" fmla="*/ 2147483646 h 7079"/>
              <a:gd name="T54" fmla="*/ 2147483646 w 3382"/>
              <a:gd name="T55" fmla="*/ 2147483646 h 7079"/>
              <a:gd name="T56" fmla="*/ 2147483646 w 3382"/>
              <a:gd name="T57" fmla="*/ 2147483646 h 7079"/>
              <a:gd name="T58" fmla="*/ 2147483646 w 3382"/>
              <a:gd name="T59" fmla="*/ 2147483646 h 7079"/>
              <a:gd name="T60" fmla="*/ 2147483646 w 3382"/>
              <a:gd name="T61" fmla="*/ 2147483646 h 7079"/>
              <a:gd name="T62" fmla="*/ 2147483646 w 3382"/>
              <a:gd name="T63" fmla="*/ 2147483646 h 7079"/>
              <a:gd name="T64" fmla="*/ 2147483646 w 3382"/>
              <a:gd name="T65" fmla="*/ 2147483646 h 7079"/>
              <a:gd name="T66" fmla="*/ 2147483646 w 3382"/>
              <a:gd name="T67" fmla="*/ 2147483646 h 7079"/>
              <a:gd name="T68" fmla="*/ 2130940616 w 3382"/>
              <a:gd name="T69" fmla="*/ 2147483646 h 7079"/>
              <a:gd name="T70" fmla="*/ 0 w 3382"/>
              <a:gd name="T71" fmla="*/ 2147483646 h 7079"/>
              <a:gd name="T72" fmla="*/ 2147483646 w 3382"/>
              <a:gd name="T73" fmla="*/ 2147483646 h 7079"/>
              <a:gd name="T74" fmla="*/ 2147483646 w 3382"/>
              <a:gd name="T75" fmla="*/ 2147483646 h 7079"/>
              <a:gd name="T76" fmla="*/ 2147483646 w 3382"/>
              <a:gd name="T77" fmla="*/ 2147483646 h 7079"/>
              <a:gd name="T78" fmla="*/ 2147483646 w 3382"/>
              <a:gd name="T79" fmla="*/ 2147483646 h 7079"/>
              <a:gd name="T80" fmla="*/ 2147483646 w 3382"/>
              <a:gd name="T81" fmla="*/ 2147483646 h 7079"/>
              <a:gd name="T82" fmla="*/ 2147483646 w 3382"/>
              <a:gd name="T83" fmla="*/ 2147483646 h 7079"/>
              <a:gd name="T84" fmla="*/ 2147483646 w 3382"/>
              <a:gd name="T85" fmla="*/ 2147483646 h 7079"/>
              <a:gd name="T86" fmla="*/ 2147483646 w 3382"/>
              <a:gd name="T87" fmla="*/ 2147483646 h 7079"/>
              <a:gd name="T88" fmla="*/ 2147483646 w 3382"/>
              <a:gd name="T89" fmla="*/ 2147483646 h 7079"/>
              <a:gd name="T90" fmla="*/ 2147483646 w 3382"/>
              <a:gd name="T91" fmla="*/ 2147483646 h 7079"/>
              <a:gd name="T92" fmla="*/ 2147483646 w 3382"/>
              <a:gd name="T93" fmla="*/ 2147483646 h 7079"/>
              <a:gd name="T94" fmla="*/ 2147483646 w 3382"/>
              <a:gd name="T95" fmla="*/ 2147483646 h 7079"/>
              <a:gd name="T96" fmla="*/ 2147483646 w 3382"/>
              <a:gd name="T97" fmla="*/ 2147483646 h 7079"/>
              <a:gd name="T98" fmla="*/ 2147483646 w 3382"/>
              <a:gd name="T99" fmla="*/ 2147483646 h 7079"/>
              <a:gd name="T100" fmla="*/ 2147483646 w 3382"/>
              <a:gd name="T101" fmla="*/ 2147483646 h 7079"/>
              <a:gd name="T102" fmla="*/ 2147483646 w 3382"/>
              <a:gd name="T103" fmla="*/ 2147483646 h 7079"/>
              <a:gd name="T104" fmla="*/ 2147483646 w 3382"/>
              <a:gd name="T105" fmla="*/ 2147483646 h 7079"/>
              <a:gd name="T106" fmla="*/ 2147483646 w 3382"/>
              <a:gd name="T107" fmla="*/ 2147483646 h 7079"/>
              <a:gd name="T108" fmla="*/ 2147483646 w 3382"/>
              <a:gd name="T109" fmla="*/ 2147483646 h 7079"/>
              <a:gd name="T110" fmla="*/ 2147483646 w 3382"/>
              <a:gd name="T111" fmla="*/ 2147483646 h 7079"/>
              <a:gd name="T112" fmla="*/ 2147483646 w 3382"/>
              <a:gd name="T113" fmla="*/ 2147483646 h 7079"/>
              <a:gd name="T114" fmla="*/ 2147483646 w 3382"/>
              <a:gd name="T115" fmla="*/ 2147483646 h 7079"/>
              <a:gd name="T116" fmla="*/ 2147483646 w 3382"/>
              <a:gd name="T117" fmla="*/ 2147483646 h 70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82" h="7079">
                <a:moveTo>
                  <a:pt x="532" y="6887"/>
                </a:moveTo>
                <a:lnTo>
                  <a:pt x="532" y="6887"/>
                </a:lnTo>
                <a:lnTo>
                  <a:pt x="534" y="6907"/>
                </a:lnTo>
                <a:lnTo>
                  <a:pt x="536" y="6926"/>
                </a:lnTo>
                <a:lnTo>
                  <a:pt x="541" y="6945"/>
                </a:lnTo>
                <a:lnTo>
                  <a:pt x="547" y="6962"/>
                </a:lnTo>
                <a:lnTo>
                  <a:pt x="555" y="6979"/>
                </a:lnTo>
                <a:lnTo>
                  <a:pt x="564" y="6994"/>
                </a:lnTo>
                <a:lnTo>
                  <a:pt x="575" y="7010"/>
                </a:lnTo>
                <a:lnTo>
                  <a:pt x="588" y="7023"/>
                </a:lnTo>
                <a:lnTo>
                  <a:pt x="601" y="7036"/>
                </a:lnTo>
                <a:lnTo>
                  <a:pt x="616" y="7046"/>
                </a:lnTo>
                <a:lnTo>
                  <a:pt x="632" y="7056"/>
                </a:lnTo>
                <a:lnTo>
                  <a:pt x="648" y="7064"/>
                </a:lnTo>
                <a:lnTo>
                  <a:pt x="666" y="7071"/>
                </a:lnTo>
                <a:lnTo>
                  <a:pt x="684" y="7076"/>
                </a:lnTo>
                <a:lnTo>
                  <a:pt x="702" y="7078"/>
                </a:lnTo>
                <a:lnTo>
                  <a:pt x="721" y="7079"/>
                </a:lnTo>
                <a:lnTo>
                  <a:pt x="741" y="7078"/>
                </a:lnTo>
                <a:lnTo>
                  <a:pt x="760" y="7076"/>
                </a:lnTo>
                <a:lnTo>
                  <a:pt x="778" y="7071"/>
                </a:lnTo>
                <a:lnTo>
                  <a:pt x="796" y="7064"/>
                </a:lnTo>
                <a:lnTo>
                  <a:pt x="812" y="7056"/>
                </a:lnTo>
                <a:lnTo>
                  <a:pt x="828" y="7046"/>
                </a:lnTo>
                <a:lnTo>
                  <a:pt x="843" y="7036"/>
                </a:lnTo>
                <a:lnTo>
                  <a:pt x="856" y="7023"/>
                </a:lnTo>
                <a:lnTo>
                  <a:pt x="868" y="7010"/>
                </a:lnTo>
                <a:lnTo>
                  <a:pt x="879" y="6994"/>
                </a:lnTo>
                <a:lnTo>
                  <a:pt x="889" y="6979"/>
                </a:lnTo>
                <a:lnTo>
                  <a:pt x="896" y="6962"/>
                </a:lnTo>
                <a:lnTo>
                  <a:pt x="903" y="6945"/>
                </a:lnTo>
                <a:lnTo>
                  <a:pt x="908" y="6926"/>
                </a:lnTo>
                <a:lnTo>
                  <a:pt x="910" y="6907"/>
                </a:lnTo>
                <a:lnTo>
                  <a:pt x="911" y="6887"/>
                </a:lnTo>
                <a:lnTo>
                  <a:pt x="911" y="6715"/>
                </a:lnTo>
                <a:lnTo>
                  <a:pt x="532" y="6715"/>
                </a:lnTo>
                <a:lnTo>
                  <a:pt x="532" y="6887"/>
                </a:lnTo>
                <a:close/>
                <a:moveTo>
                  <a:pt x="1199" y="465"/>
                </a:moveTo>
                <a:lnTo>
                  <a:pt x="1199" y="465"/>
                </a:lnTo>
                <a:lnTo>
                  <a:pt x="1200" y="444"/>
                </a:lnTo>
                <a:lnTo>
                  <a:pt x="1203" y="423"/>
                </a:lnTo>
                <a:lnTo>
                  <a:pt x="1209" y="403"/>
                </a:lnTo>
                <a:lnTo>
                  <a:pt x="1216" y="384"/>
                </a:lnTo>
                <a:lnTo>
                  <a:pt x="1224" y="366"/>
                </a:lnTo>
                <a:lnTo>
                  <a:pt x="1235" y="349"/>
                </a:lnTo>
                <a:lnTo>
                  <a:pt x="1246" y="332"/>
                </a:lnTo>
                <a:lnTo>
                  <a:pt x="1259" y="318"/>
                </a:lnTo>
                <a:lnTo>
                  <a:pt x="1275" y="304"/>
                </a:lnTo>
                <a:lnTo>
                  <a:pt x="1290" y="292"/>
                </a:lnTo>
                <a:lnTo>
                  <a:pt x="1308" y="281"/>
                </a:lnTo>
                <a:lnTo>
                  <a:pt x="1326" y="272"/>
                </a:lnTo>
                <a:lnTo>
                  <a:pt x="1344" y="265"/>
                </a:lnTo>
                <a:lnTo>
                  <a:pt x="1364" y="260"/>
                </a:lnTo>
                <a:lnTo>
                  <a:pt x="1386" y="256"/>
                </a:lnTo>
                <a:lnTo>
                  <a:pt x="1407" y="255"/>
                </a:lnTo>
                <a:lnTo>
                  <a:pt x="1832" y="255"/>
                </a:lnTo>
                <a:lnTo>
                  <a:pt x="1853" y="256"/>
                </a:lnTo>
                <a:lnTo>
                  <a:pt x="1874" y="260"/>
                </a:lnTo>
                <a:lnTo>
                  <a:pt x="1893" y="265"/>
                </a:lnTo>
                <a:lnTo>
                  <a:pt x="1913" y="272"/>
                </a:lnTo>
                <a:lnTo>
                  <a:pt x="1931" y="281"/>
                </a:lnTo>
                <a:lnTo>
                  <a:pt x="1947" y="292"/>
                </a:lnTo>
                <a:lnTo>
                  <a:pt x="1964" y="304"/>
                </a:lnTo>
                <a:lnTo>
                  <a:pt x="1978" y="318"/>
                </a:lnTo>
                <a:lnTo>
                  <a:pt x="1992" y="332"/>
                </a:lnTo>
                <a:lnTo>
                  <a:pt x="2004" y="349"/>
                </a:lnTo>
                <a:lnTo>
                  <a:pt x="2015" y="366"/>
                </a:lnTo>
                <a:lnTo>
                  <a:pt x="2023" y="384"/>
                </a:lnTo>
                <a:lnTo>
                  <a:pt x="2030" y="403"/>
                </a:lnTo>
                <a:lnTo>
                  <a:pt x="2035" y="423"/>
                </a:lnTo>
                <a:lnTo>
                  <a:pt x="2038" y="444"/>
                </a:lnTo>
                <a:lnTo>
                  <a:pt x="2039" y="465"/>
                </a:lnTo>
                <a:lnTo>
                  <a:pt x="2039" y="476"/>
                </a:lnTo>
                <a:lnTo>
                  <a:pt x="2292" y="476"/>
                </a:lnTo>
                <a:lnTo>
                  <a:pt x="2292" y="465"/>
                </a:lnTo>
                <a:lnTo>
                  <a:pt x="2292" y="442"/>
                </a:lnTo>
                <a:lnTo>
                  <a:pt x="2290" y="418"/>
                </a:lnTo>
                <a:lnTo>
                  <a:pt x="2287" y="395"/>
                </a:lnTo>
                <a:lnTo>
                  <a:pt x="2283" y="372"/>
                </a:lnTo>
                <a:lnTo>
                  <a:pt x="2278" y="350"/>
                </a:lnTo>
                <a:lnTo>
                  <a:pt x="2272" y="327"/>
                </a:lnTo>
                <a:lnTo>
                  <a:pt x="2264" y="306"/>
                </a:lnTo>
                <a:lnTo>
                  <a:pt x="2255" y="285"/>
                </a:lnTo>
                <a:lnTo>
                  <a:pt x="2247" y="264"/>
                </a:lnTo>
                <a:lnTo>
                  <a:pt x="2237" y="244"/>
                </a:lnTo>
                <a:lnTo>
                  <a:pt x="2226" y="225"/>
                </a:lnTo>
                <a:lnTo>
                  <a:pt x="2213" y="206"/>
                </a:lnTo>
                <a:lnTo>
                  <a:pt x="2201" y="187"/>
                </a:lnTo>
                <a:lnTo>
                  <a:pt x="2187" y="169"/>
                </a:lnTo>
                <a:lnTo>
                  <a:pt x="2173" y="153"/>
                </a:lnTo>
                <a:lnTo>
                  <a:pt x="2157" y="136"/>
                </a:lnTo>
                <a:lnTo>
                  <a:pt x="2141" y="121"/>
                </a:lnTo>
                <a:lnTo>
                  <a:pt x="2124" y="107"/>
                </a:lnTo>
                <a:lnTo>
                  <a:pt x="2107" y="92"/>
                </a:lnTo>
                <a:lnTo>
                  <a:pt x="2089" y="79"/>
                </a:lnTo>
                <a:lnTo>
                  <a:pt x="2070" y="68"/>
                </a:lnTo>
                <a:lnTo>
                  <a:pt x="2051" y="56"/>
                </a:lnTo>
                <a:lnTo>
                  <a:pt x="2031" y="45"/>
                </a:lnTo>
                <a:lnTo>
                  <a:pt x="2011" y="37"/>
                </a:lnTo>
                <a:lnTo>
                  <a:pt x="1990" y="29"/>
                </a:lnTo>
                <a:lnTo>
                  <a:pt x="1969" y="20"/>
                </a:lnTo>
                <a:lnTo>
                  <a:pt x="1947" y="15"/>
                </a:lnTo>
                <a:lnTo>
                  <a:pt x="1925" y="10"/>
                </a:lnTo>
                <a:lnTo>
                  <a:pt x="1903" y="5"/>
                </a:lnTo>
                <a:lnTo>
                  <a:pt x="1879" y="3"/>
                </a:lnTo>
                <a:lnTo>
                  <a:pt x="1855" y="0"/>
                </a:lnTo>
                <a:lnTo>
                  <a:pt x="1832" y="0"/>
                </a:lnTo>
                <a:lnTo>
                  <a:pt x="1407" y="0"/>
                </a:lnTo>
                <a:lnTo>
                  <a:pt x="1382" y="0"/>
                </a:lnTo>
                <a:lnTo>
                  <a:pt x="1360" y="3"/>
                </a:lnTo>
                <a:lnTo>
                  <a:pt x="1336" y="5"/>
                </a:lnTo>
                <a:lnTo>
                  <a:pt x="1314" y="10"/>
                </a:lnTo>
                <a:lnTo>
                  <a:pt x="1291" y="15"/>
                </a:lnTo>
                <a:lnTo>
                  <a:pt x="1270" y="20"/>
                </a:lnTo>
                <a:lnTo>
                  <a:pt x="1249" y="29"/>
                </a:lnTo>
                <a:lnTo>
                  <a:pt x="1228" y="37"/>
                </a:lnTo>
                <a:lnTo>
                  <a:pt x="1207" y="45"/>
                </a:lnTo>
                <a:lnTo>
                  <a:pt x="1187" y="56"/>
                </a:lnTo>
                <a:lnTo>
                  <a:pt x="1167" y="68"/>
                </a:lnTo>
                <a:lnTo>
                  <a:pt x="1150" y="79"/>
                </a:lnTo>
                <a:lnTo>
                  <a:pt x="1131" y="92"/>
                </a:lnTo>
                <a:lnTo>
                  <a:pt x="1114" y="107"/>
                </a:lnTo>
                <a:lnTo>
                  <a:pt x="1097" y="121"/>
                </a:lnTo>
                <a:lnTo>
                  <a:pt x="1081" y="136"/>
                </a:lnTo>
                <a:lnTo>
                  <a:pt x="1066" y="153"/>
                </a:lnTo>
                <a:lnTo>
                  <a:pt x="1052" y="169"/>
                </a:lnTo>
                <a:lnTo>
                  <a:pt x="1038" y="187"/>
                </a:lnTo>
                <a:lnTo>
                  <a:pt x="1025" y="206"/>
                </a:lnTo>
                <a:lnTo>
                  <a:pt x="1013" y="225"/>
                </a:lnTo>
                <a:lnTo>
                  <a:pt x="1002" y="244"/>
                </a:lnTo>
                <a:lnTo>
                  <a:pt x="992" y="264"/>
                </a:lnTo>
                <a:lnTo>
                  <a:pt x="982" y="285"/>
                </a:lnTo>
                <a:lnTo>
                  <a:pt x="974" y="306"/>
                </a:lnTo>
                <a:lnTo>
                  <a:pt x="967" y="327"/>
                </a:lnTo>
                <a:lnTo>
                  <a:pt x="961" y="350"/>
                </a:lnTo>
                <a:lnTo>
                  <a:pt x="956" y="372"/>
                </a:lnTo>
                <a:lnTo>
                  <a:pt x="951" y="395"/>
                </a:lnTo>
                <a:lnTo>
                  <a:pt x="949" y="418"/>
                </a:lnTo>
                <a:lnTo>
                  <a:pt x="947" y="442"/>
                </a:lnTo>
                <a:lnTo>
                  <a:pt x="947" y="465"/>
                </a:lnTo>
                <a:lnTo>
                  <a:pt x="947" y="476"/>
                </a:lnTo>
                <a:lnTo>
                  <a:pt x="1199" y="476"/>
                </a:lnTo>
                <a:lnTo>
                  <a:pt x="1199" y="465"/>
                </a:lnTo>
                <a:close/>
                <a:moveTo>
                  <a:pt x="3365" y="2609"/>
                </a:moveTo>
                <a:lnTo>
                  <a:pt x="2978" y="2003"/>
                </a:lnTo>
                <a:lnTo>
                  <a:pt x="2969" y="1991"/>
                </a:lnTo>
                <a:lnTo>
                  <a:pt x="2961" y="1980"/>
                </a:lnTo>
                <a:lnTo>
                  <a:pt x="2942" y="1959"/>
                </a:lnTo>
                <a:lnTo>
                  <a:pt x="2922" y="1940"/>
                </a:lnTo>
                <a:lnTo>
                  <a:pt x="2901" y="1924"/>
                </a:lnTo>
                <a:lnTo>
                  <a:pt x="2877" y="1910"/>
                </a:lnTo>
                <a:lnTo>
                  <a:pt x="2854" y="1898"/>
                </a:lnTo>
                <a:lnTo>
                  <a:pt x="2829" y="1888"/>
                </a:lnTo>
                <a:lnTo>
                  <a:pt x="2803" y="1881"/>
                </a:lnTo>
                <a:lnTo>
                  <a:pt x="2777" y="1877"/>
                </a:lnTo>
                <a:lnTo>
                  <a:pt x="2750" y="1874"/>
                </a:lnTo>
                <a:lnTo>
                  <a:pt x="2723" y="1875"/>
                </a:lnTo>
                <a:lnTo>
                  <a:pt x="2697" y="1879"/>
                </a:lnTo>
                <a:lnTo>
                  <a:pt x="2670" y="1885"/>
                </a:lnTo>
                <a:lnTo>
                  <a:pt x="2644" y="1893"/>
                </a:lnTo>
                <a:lnTo>
                  <a:pt x="2631" y="1899"/>
                </a:lnTo>
                <a:lnTo>
                  <a:pt x="2619" y="1905"/>
                </a:lnTo>
                <a:lnTo>
                  <a:pt x="2606" y="1911"/>
                </a:lnTo>
                <a:lnTo>
                  <a:pt x="2594" y="1919"/>
                </a:lnTo>
                <a:lnTo>
                  <a:pt x="2790" y="2056"/>
                </a:lnTo>
                <a:lnTo>
                  <a:pt x="2803" y="2063"/>
                </a:lnTo>
                <a:lnTo>
                  <a:pt x="2816" y="2073"/>
                </a:lnTo>
                <a:lnTo>
                  <a:pt x="2828" y="2083"/>
                </a:lnTo>
                <a:lnTo>
                  <a:pt x="2832" y="2089"/>
                </a:lnTo>
                <a:lnTo>
                  <a:pt x="2837" y="2096"/>
                </a:lnTo>
                <a:lnTo>
                  <a:pt x="2843" y="2106"/>
                </a:lnTo>
                <a:lnTo>
                  <a:pt x="2848" y="2116"/>
                </a:lnTo>
                <a:lnTo>
                  <a:pt x="2851" y="2127"/>
                </a:lnTo>
                <a:lnTo>
                  <a:pt x="2854" y="2137"/>
                </a:lnTo>
                <a:lnTo>
                  <a:pt x="2855" y="2148"/>
                </a:lnTo>
                <a:lnTo>
                  <a:pt x="2855" y="2159"/>
                </a:lnTo>
                <a:lnTo>
                  <a:pt x="2855" y="2170"/>
                </a:lnTo>
                <a:lnTo>
                  <a:pt x="2853" y="2181"/>
                </a:lnTo>
                <a:lnTo>
                  <a:pt x="2850" y="2192"/>
                </a:lnTo>
                <a:lnTo>
                  <a:pt x="2847" y="2201"/>
                </a:lnTo>
                <a:lnTo>
                  <a:pt x="2842" y="2211"/>
                </a:lnTo>
                <a:lnTo>
                  <a:pt x="2836" y="2220"/>
                </a:lnTo>
                <a:lnTo>
                  <a:pt x="2829" y="2229"/>
                </a:lnTo>
                <a:lnTo>
                  <a:pt x="2822" y="2238"/>
                </a:lnTo>
                <a:lnTo>
                  <a:pt x="2814" y="2245"/>
                </a:lnTo>
                <a:lnTo>
                  <a:pt x="2804" y="2252"/>
                </a:lnTo>
                <a:lnTo>
                  <a:pt x="2795" y="2258"/>
                </a:lnTo>
                <a:lnTo>
                  <a:pt x="2784" y="2262"/>
                </a:lnTo>
                <a:lnTo>
                  <a:pt x="2773" y="2266"/>
                </a:lnTo>
                <a:lnTo>
                  <a:pt x="2763" y="2268"/>
                </a:lnTo>
                <a:lnTo>
                  <a:pt x="2752" y="2270"/>
                </a:lnTo>
                <a:lnTo>
                  <a:pt x="2742" y="2270"/>
                </a:lnTo>
                <a:lnTo>
                  <a:pt x="2731" y="2270"/>
                </a:lnTo>
                <a:lnTo>
                  <a:pt x="2720" y="2267"/>
                </a:lnTo>
                <a:lnTo>
                  <a:pt x="2710" y="2265"/>
                </a:lnTo>
                <a:lnTo>
                  <a:pt x="2700" y="2261"/>
                </a:lnTo>
                <a:lnTo>
                  <a:pt x="2690" y="2255"/>
                </a:lnTo>
                <a:lnTo>
                  <a:pt x="2681" y="2251"/>
                </a:lnTo>
                <a:lnTo>
                  <a:pt x="2672" y="2244"/>
                </a:lnTo>
                <a:lnTo>
                  <a:pt x="2664" y="2237"/>
                </a:lnTo>
                <a:lnTo>
                  <a:pt x="2657" y="2227"/>
                </a:lnTo>
                <a:lnTo>
                  <a:pt x="2650" y="2219"/>
                </a:lnTo>
                <a:lnTo>
                  <a:pt x="2644" y="2206"/>
                </a:lnTo>
                <a:lnTo>
                  <a:pt x="2639" y="2192"/>
                </a:lnTo>
                <a:lnTo>
                  <a:pt x="2635" y="2179"/>
                </a:lnTo>
                <a:lnTo>
                  <a:pt x="2634" y="2165"/>
                </a:lnTo>
                <a:lnTo>
                  <a:pt x="2483" y="2060"/>
                </a:lnTo>
                <a:lnTo>
                  <a:pt x="2478" y="2075"/>
                </a:lnTo>
                <a:lnTo>
                  <a:pt x="2474" y="2090"/>
                </a:lnTo>
                <a:lnTo>
                  <a:pt x="2470" y="2106"/>
                </a:lnTo>
                <a:lnTo>
                  <a:pt x="2468" y="2121"/>
                </a:lnTo>
                <a:lnTo>
                  <a:pt x="2467" y="2137"/>
                </a:lnTo>
                <a:lnTo>
                  <a:pt x="2465" y="2154"/>
                </a:lnTo>
                <a:lnTo>
                  <a:pt x="2465" y="2169"/>
                </a:lnTo>
                <a:lnTo>
                  <a:pt x="2467" y="2186"/>
                </a:lnTo>
                <a:lnTo>
                  <a:pt x="2469" y="2202"/>
                </a:lnTo>
                <a:lnTo>
                  <a:pt x="2471" y="2218"/>
                </a:lnTo>
                <a:lnTo>
                  <a:pt x="2475" y="2234"/>
                </a:lnTo>
                <a:lnTo>
                  <a:pt x="2480" y="2250"/>
                </a:lnTo>
                <a:lnTo>
                  <a:pt x="2486" y="2265"/>
                </a:lnTo>
                <a:lnTo>
                  <a:pt x="2493" y="2280"/>
                </a:lnTo>
                <a:lnTo>
                  <a:pt x="2501" y="2296"/>
                </a:lnTo>
                <a:lnTo>
                  <a:pt x="2509" y="2310"/>
                </a:lnTo>
                <a:lnTo>
                  <a:pt x="2896" y="2916"/>
                </a:lnTo>
                <a:lnTo>
                  <a:pt x="2903" y="2926"/>
                </a:lnTo>
                <a:lnTo>
                  <a:pt x="2910" y="2933"/>
                </a:lnTo>
                <a:lnTo>
                  <a:pt x="2919" y="2941"/>
                </a:lnTo>
                <a:lnTo>
                  <a:pt x="2927" y="2947"/>
                </a:lnTo>
                <a:lnTo>
                  <a:pt x="2935" y="2953"/>
                </a:lnTo>
                <a:lnTo>
                  <a:pt x="2945" y="2958"/>
                </a:lnTo>
                <a:lnTo>
                  <a:pt x="2954" y="2961"/>
                </a:lnTo>
                <a:lnTo>
                  <a:pt x="2965" y="2963"/>
                </a:lnTo>
                <a:lnTo>
                  <a:pt x="2974" y="2966"/>
                </a:lnTo>
                <a:lnTo>
                  <a:pt x="2985" y="2966"/>
                </a:lnTo>
                <a:lnTo>
                  <a:pt x="2995" y="2966"/>
                </a:lnTo>
                <a:lnTo>
                  <a:pt x="3006" y="2965"/>
                </a:lnTo>
                <a:lnTo>
                  <a:pt x="3017" y="2962"/>
                </a:lnTo>
                <a:lnTo>
                  <a:pt x="3026" y="2959"/>
                </a:lnTo>
                <a:lnTo>
                  <a:pt x="3037" y="2954"/>
                </a:lnTo>
                <a:lnTo>
                  <a:pt x="3046" y="2949"/>
                </a:lnTo>
                <a:lnTo>
                  <a:pt x="3333" y="2760"/>
                </a:lnTo>
                <a:lnTo>
                  <a:pt x="3342" y="2755"/>
                </a:lnTo>
                <a:lnTo>
                  <a:pt x="3351" y="2746"/>
                </a:lnTo>
                <a:lnTo>
                  <a:pt x="3358" y="2739"/>
                </a:lnTo>
                <a:lnTo>
                  <a:pt x="3364" y="2730"/>
                </a:lnTo>
                <a:lnTo>
                  <a:pt x="3369" y="2722"/>
                </a:lnTo>
                <a:lnTo>
                  <a:pt x="3373" y="2712"/>
                </a:lnTo>
                <a:lnTo>
                  <a:pt x="3378" y="2701"/>
                </a:lnTo>
                <a:lnTo>
                  <a:pt x="3380" y="2692"/>
                </a:lnTo>
                <a:lnTo>
                  <a:pt x="3381" y="2681"/>
                </a:lnTo>
                <a:lnTo>
                  <a:pt x="3382" y="2671"/>
                </a:lnTo>
                <a:lnTo>
                  <a:pt x="3381" y="2660"/>
                </a:lnTo>
                <a:lnTo>
                  <a:pt x="3380" y="2650"/>
                </a:lnTo>
                <a:lnTo>
                  <a:pt x="3378" y="2639"/>
                </a:lnTo>
                <a:lnTo>
                  <a:pt x="3374" y="2629"/>
                </a:lnTo>
                <a:lnTo>
                  <a:pt x="3371" y="2619"/>
                </a:lnTo>
                <a:lnTo>
                  <a:pt x="3365" y="2609"/>
                </a:lnTo>
                <a:close/>
                <a:moveTo>
                  <a:pt x="2324" y="6887"/>
                </a:moveTo>
                <a:lnTo>
                  <a:pt x="2324" y="6887"/>
                </a:lnTo>
                <a:lnTo>
                  <a:pt x="2325" y="6907"/>
                </a:lnTo>
                <a:lnTo>
                  <a:pt x="2327" y="6926"/>
                </a:lnTo>
                <a:lnTo>
                  <a:pt x="2332" y="6945"/>
                </a:lnTo>
                <a:lnTo>
                  <a:pt x="2339" y="6962"/>
                </a:lnTo>
                <a:lnTo>
                  <a:pt x="2346" y="6979"/>
                </a:lnTo>
                <a:lnTo>
                  <a:pt x="2356" y="6994"/>
                </a:lnTo>
                <a:lnTo>
                  <a:pt x="2368" y="7010"/>
                </a:lnTo>
                <a:lnTo>
                  <a:pt x="2379" y="7023"/>
                </a:lnTo>
                <a:lnTo>
                  <a:pt x="2393" y="7036"/>
                </a:lnTo>
                <a:lnTo>
                  <a:pt x="2408" y="7046"/>
                </a:lnTo>
                <a:lnTo>
                  <a:pt x="2423" y="7056"/>
                </a:lnTo>
                <a:lnTo>
                  <a:pt x="2439" y="7064"/>
                </a:lnTo>
                <a:lnTo>
                  <a:pt x="2457" y="7071"/>
                </a:lnTo>
                <a:lnTo>
                  <a:pt x="2475" y="7076"/>
                </a:lnTo>
                <a:lnTo>
                  <a:pt x="2494" y="7078"/>
                </a:lnTo>
                <a:lnTo>
                  <a:pt x="2514" y="7079"/>
                </a:lnTo>
                <a:lnTo>
                  <a:pt x="2533" y="7078"/>
                </a:lnTo>
                <a:lnTo>
                  <a:pt x="2552" y="7076"/>
                </a:lnTo>
                <a:lnTo>
                  <a:pt x="2569" y="7071"/>
                </a:lnTo>
                <a:lnTo>
                  <a:pt x="2587" y="7064"/>
                </a:lnTo>
                <a:lnTo>
                  <a:pt x="2604" y="7056"/>
                </a:lnTo>
                <a:lnTo>
                  <a:pt x="2620" y="7046"/>
                </a:lnTo>
                <a:lnTo>
                  <a:pt x="2634" y="7036"/>
                </a:lnTo>
                <a:lnTo>
                  <a:pt x="2647" y="7023"/>
                </a:lnTo>
                <a:lnTo>
                  <a:pt x="2660" y="7010"/>
                </a:lnTo>
                <a:lnTo>
                  <a:pt x="2671" y="6994"/>
                </a:lnTo>
                <a:lnTo>
                  <a:pt x="2680" y="6979"/>
                </a:lnTo>
                <a:lnTo>
                  <a:pt x="2688" y="6962"/>
                </a:lnTo>
                <a:lnTo>
                  <a:pt x="2694" y="6945"/>
                </a:lnTo>
                <a:lnTo>
                  <a:pt x="2699" y="6926"/>
                </a:lnTo>
                <a:lnTo>
                  <a:pt x="2703" y="6907"/>
                </a:lnTo>
                <a:lnTo>
                  <a:pt x="2703" y="6887"/>
                </a:lnTo>
                <a:lnTo>
                  <a:pt x="2703" y="6715"/>
                </a:lnTo>
                <a:lnTo>
                  <a:pt x="2324" y="6715"/>
                </a:lnTo>
                <a:lnTo>
                  <a:pt x="2324" y="6887"/>
                </a:lnTo>
                <a:close/>
                <a:moveTo>
                  <a:pt x="2039" y="732"/>
                </a:moveTo>
                <a:lnTo>
                  <a:pt x="2292" y="732"/>
                </a:lnTo>
                <a:lnTo>
                  <a:pt x="2292" y="1708"/>
                </a:lnTo>
                <a:lnTo>
                  <a:pt x="2039" y="1531"/>
                </a:lnTo>
                <a:lnTo>
                  <a:pt x="2039" y="732"/>
                </a:lnTo>
                <a:close/>
                <a:moveTo>
                  <a:pt x="3142" y="3099"/>
                </a:moveTo>
                <a:lnTo>
                  <a:pt x="3142" y="3099"/>
                </a:lnTo>
                <a:lnTo>
                  <a:pt x="3124" y="3110"/>
                </a:lnTo>
                <a:lnTo>
                  <a:pt x="3106" y="3119"/>
                </a:lnTo>
                <a:lnTo>
                  <a:pt x="3087" y="3127"/>
                </a:lnTo>
                <a:lnTo>
                  <a:pt x="3067" y="3133"/>
                </a:lnTo>
                <a:lnTo>
                  <a:pt x="3048" y="3139"/>
                </a:lnTo>
                <a:lnTo>
                  <a:pt x="3028" y="3143"/>
                </a:lnTo>
                <a:lnTo>
                  <a:pt x="3007" y="3145"/>
                </a:lnTo>
                <a:lnTo>
                  <a:pt x="2987" y="3145"/>
                </a:lnTo>
                <a:lnTo>
                  <a:pt x="2969" y="3145"/>
                </a:lnTo>
                <a:lnTo>
                  <a:pt x="2952" y="3143"/>
                </a:lnTo>
                <a:lnTo>
                  <a:pt x="2934" y="3140"/>
                </a:lnTo>
                <a:lnTo>
                  <a:pt x="2916" y="3137"/>
                </a:lnTo>
                <a:lnTo>
                  <a:pt x="2900" y="3131"/>
                </a:lnTo>
                <a:lnTo>
                  <a:pt x="2883" y="3125"/>
                </a:lnTo>
                <a:lnTo>
                  <a:pt x="2867" y="3118"/>
                </a:lnTo>
                <a:lnTo>
                  <a:pt x="2851" y="3110"/>
                </a:lnTo>
                <a:lnTo>
                  <a:pt x="2836" y="3101"/>
                </a:lnTo>
                <a:lnTo>
                  <a:pt x="2821" y="3091"/>
                </a:lnTo>
                <a:lnTo>
                  <a:pt x="2808" y="3080"/>
                </a:lnTo>
                <a:lnTo>
                  <a:pt x="2794" y="3068"/>
                </a:lnTo>
                <a:lnTo>
                  <a:pt x="2782" y="3057"/>
                </a:lnTo>
                <a:lnTo>
                  <a:pt x="2769" y="3042"/>
                </a:lnTo>
                <a:lnTo>
                  <a:pt x="2758" y="3028"/>
                </a:lnTo>
                <a:lnTo>
                  <a:pt x="2748" y="3013"/>
                </a:lnTo>
                <a:lnTo>
                  <a:pt x="2360" y="2408"/>
                </a:lnTo>
                <a:lnTo>
                  <a:pt x="2351" y="2392"/>
                </a:lnTo>
                <a:lnTo>
                  <a:pt x="2343" y="2377"/>
                </a:lnTo>
                <a:lnTo>
                  <a:pt x="2327" y="2345"/>
                </a:lnTo>
                <a:lnTo>
                  <a:pt x="2314" y="2313"/>
                </a:lnTo>
                <a:lnTo>
                  <a:pt x="2305" y="2280"/>
                </a:lnTo>
                <a:lnTo>
                  <a:pt x="2298" y="2247"/>
                </a:lnTo>
                <a:lnTo>
                  <a:pt x="2292" y="2213"/>
                </a:lnTo>
                <a:lnTo>
                  <a:pt x="2290" y="2180"/>
                </a:lnTo>
                <a:lnTo>
                  <a:pt x="2290" y="2146"/>
                </a:lnTo>
                <a:lnTo>
                  <a:pt x="2292" y="2094"/>
                </a:lnTo>
                <a:lnTo>
                  <a:pt x="2292" y="1925"/>
                </a:lnTo>
                <a:lnTo>
                  <a:pt x="2039" y="1748"/>
                </a:lnTo>
                <a:lnTo>
                  <a:pt x="2039" y="2094"/>
                </a:lnTo>
                <a:lnTo>
                  <a:pt x="1199" y="2094"/>
                </a:lnTo>
                <a:lnTo>
                  <a:pt x="1199" y="732"/>
                </a:lnTo>
                <a:lnTo>
                  <a:pt x="947" y="732"/>
                </a:lnTo>
                <a:lnTo>
                  <a:pt x="947" y="2094"/>
                </a:lnTo>
                <a:lnTo>
                  <a:pt x="897" y="2094"/>
                </a:lnTo>
                <a:lnTo>
                  <a:pt x="851" y="2095"/>
                </a:lnTo>
                <a:lnTo>
                  <a:pt x="805" y="2097"/>
                </a:lnTo>
                <a:lnTo>
                  <a:pt x="760" y="2103"/>
                </a:lnTo>
                <a:lnTo>
                  <a:pt x="717" y="2111"/>
                </a:lnTo>
                <a:lnTo>
                  <a:pt x="673" y="2122"/>
                </a:lnTo>
                <a:lnTo>
                  <a:pt x="630" y="2134"/>
                </a:lnTo>
                <a:lnTo>
                  <a:pt x="589" y="2148"/>
                </a:lnTo>
                <a:lnTo>
                  <a:pt x="548" y="2165"/>
                </a:lnTo>
                <a:lnTo>
                  <a:pt x="509" y="2182"/>
                </a:lnTo>
                <a:lnTo>
                  <a:pt x="470" y="2202"/>
                </a:lnTo>
                <a:lnTo>
                  <a:pt x="432" y="2225"/>
                </a:lnTo>
                <a:lnTo>
                  <a:pt x="396" y="2248"/>
                </a:lnTo>
                <a:lnTo>
                  <a:pt x="361" y="2273"/>
                </a:lnTo>
                <a:lnTo>
                  <a:pt x="327" y="2300"/>
                </a:lnTo>
                <a:lnTo>
                  <a:pt x="294" y="2329"/>
                </a:lnTo>
                <a:lnTo>
                  <a:pt x="263" y="2359"/>
                </a:lnTo>
                <a:lnTo>
                  <a:pt x="234" y="2390"/>
                </a:lnTo>
                <a:lnTo>
                  <a:pt x="206" y="2423"/>
                </a:lnTo>
                <a:lnTo>
                  <a:pt x="178" y="2457"/>
                </a:lnTo>
                <a:lnTo>
                  <a:pt x="154" y="2494"/>
                </a:lnTo>
                <a:lnTo>
                  <a:pt x="130" y="2530"/>
                </a:lnTo>
                <a:lnTo>
                  <a:pt x="109" y="2568"/>
                </a:lnTo>
                <a:lnTo>
                  <a:pt x="89" y="2607"/>
                </a:lnTo>
                <a:lnTo>
                  <a:pt x="71" y="2647"/>
                </a:lnTo>
                <a:lnTo>
                  <a:pt x="56" y="2688"/>
                </a:lnTo>
                <a:lnTo>
                  <a:pt x="42" y="2731"/>
                </a:lnTo>
                <a:lnTo>
                  <a:pt x="29" y="2773"/>
                </a:lnTo>
                <a:lnTo>
                  <a:pt x="19" y="2818"/>
                </a:lnTo>
                <a:lnTo>
                  <a:pt x="11" y="2862"/>
                </a:lnTo>
                <a:lnTo>
                  <a:pt x="5" y="2908"/>
                </a:lnTo>
                <a:lnTo>
                  <a:pt x="1" y="2954"/>
                </a:lnTo>
                <a:lnTo>
                  <a:pt x="0" y="3000"/>
                </a:lnTo>
                <a:lnTo>
                  <a:pt x="0" y="6459"/>
                </a:lnTo>
                <a:lnTo>
                  <a:pt x="3237" y="6459"/>
                </a:lnTo>
                <a:lnTo>
                  <a:pt x="3237" y="3037"/>
                </a:lnTo>
                <a:lnTo>
                  <a:pt x="3142" y="3099"/>
                </a:lnTo>
                <a:close/>
                <a:moveTo>
                  <a:pt x="1367" y="2586"/>
                </a:moveTo>
                <a:lnTo>
                  <a:pt x="1872" y="2586"/>
                </a:lnTo>
                <a:lnTo>
                  <a:pt x="1881" y="2586"/>
                </a:lnTo>
                <a:lnTo>
                  <a:pt x="1890" y="2588"/>
                </a:lnTo>
                <a:lnTo>
                  <a:pt x="1898" y="2589"/>
                </a:lnTo>
                <a:lnTo>
                  <a:pt x="1906" y="2593"/>
                </a:lnTo>
                <a:lnTo>
                  <a:pt x="1914" y="2596"/>
                </a:lnTo>
                <a:lnTo>
                  <a:pt x="1921" y="2601"/>
                </a:lnTo>
                <a:lnTo>
                  <a:pt x="1929" y="2606"/>
                </a:lnTo>
                <a:lnTo>
                  <a:pt x="1934" y="2612"/>
                </a:lnTo>
                <a:lnTo>
                  <a:pt x="1940" y="2619"/>
                </a:lnTo>
                <a:lnTo>
                  <a:pt x="1945" y="2626"/>
                </a:lnTo>
                <a:lnTo>
                  <a:pt x="1950" y="2633"/>
                </a:lnTo>
                <a:lnTo>
                  <a:pt x="1953" y="2640"/>
                </a:lnTo>
                <a:lnTo>
                  <a:pt x="1957" y="2648"/>
                </a:lnTo>
                <a:lnTo>
                  <a:pt x="1959" y="2658"/>
                </a:lnTo>
                <a:lnTo>
                  <a:pt x="1960" y="2666"/>
                </a:lnTo>
                <a:lnTo>
                  <a:pt x="1960" y="2675"/>
                </a:lnTo>
                <a:lnTo>
                  <a:pt x="1960" y="2685"/>
                </a:lnTo>
                <a:lnTo>
                  <a:pt x="1959" y="2693"/>
                </a:lnTo>
                <a:lnTo>
                  <a:pt x="1957" y="2703"/>
                </a:lnTo>
                <a:lnTo>
                  <a:pt x="1953" y="2711"/>
                </a:lnTo>
                <a:lnTo>
                  <a:pt x="1950" y="2718"/>
                </a:lnTo>
                <a:lnTo>
                  <a:pt x="1945" y="2725"/>
                </a:lnTo>
                <a:lnTo>
                  <a:pt x="1940" y="2732"/>
                </a:lnTo>
                <a:lnTo>
                  <a:pt x="1934" y="2739"/>
                </a:lnTo>
                <a:lnTo>
                  <a:pt x="1929" y="2745"/>
                </a:lnTo>
                <a:lnTo>
                  <a:pt x="1921" y="2750"/>
                </a:lnTo>
                <a:lnTo>
                  <a:pt x="1914" y="2755"/>
                </a:lnTo>
                <a:lnTo>
                  <a:pt x="1906" y="2758"/>
                </a:lnTo>
                <a:lnTo>
                  <a:pt x="1898" y="2762"/>
                </a:lnTo>
                <a:lnTo>
                  <a:pt x="1890" y="2763"/>
                </a:lnTo>
                <a:lnTo>
                  <a:pt x="1881" y="2765"/>
                </a:lnTo>
                <a:lnTo>
                  <a:pt x="1872" y="2765"/>
                </a:lnTo>
                <a:lnTo>
                  <a:pt x="1367" y="2765"/>
                </a:lnTo>
                <a:lnTo>
                  <a:pt x="1357" y="2765"/>
                </a:lnTo>
                <a:lnTo>
                  <a:pt x="1348" y="2763"/>
                </a:lnTo>
                <a:lnTo>
                  <a:pt x="1340" y="2762"/>
                </a:lnTo>
                <a:lnTo>
                  <a:pt x="1331" y="2758"/>
                </a:lnTo>
                <a:lnTo>
                  <a:pt x="1324" y="2755"/>
                </a:lnTo>
                <a:lnTo>
                  <a:pt x="1317" y="2750"/>
                </a:lnTo>
                <a:lnTo>
                  <a:pt x="1310" y="2745"/>
                </a:lnTo>
                <a:lnTo>
                  <a:pt x="1304" y="2739"/>
                </a:lnTo>
                <a:lnTo>
                  <a:pt x="1298" y="2732"/>
                </a:lnTo>
                <a:lnTo>
                  <a:pt x="1292" y="2725"/>
                </a:lnTo>
                <a:lnTo>
                  <a:pt x="1289" y="2718"/>
                </a:lnTo>
                <a:lnTo>
                  <a:pt x="1284" y="2711"/>
                </a:lnTo>
                <a:lnTo>
                  <a:pt x="1282" y="2703"/>
                </a:lnTo>
                <a:lnTo>
                  <a:pt x="1279" y="2693"/>
                </a:lnTo>
                <a:lnTo>
                  <a:pt x="1278" y="2685"/>
                </a:lnTo>
                <a:lnTo>
                  <a:pt x="1277" y="2675"/>
                </a:lnTo>
                <a:lnTo>
                  <a:pt x="1278" y="2666"/>
                </a:lnTo>
                <a:lnTo>
                  <a:pt x="1279" y="2658"/>
                </a:lnTo>
                <a:lnTo>
                  <a:pt x="1282" y="2648"/>
                </a:lnTo>
                <a:lnTo>
                  <a:pt x="1284" y="2640"/>
                </a:lnTo>
                <a:lnTo>
                  <a:pt x="1289" y="2633"/>
                </a:lnTo>
                <a:lnTo>
                  <a:pt x="1292" y="2626"/>
                </a:lnTo>
                <a:lnTo>
                  <a:pt x="1298" y="2619"/>
                </a:lnTo>
                <a:lnTo>
                  <a:pt x="1304" y="2612"/>
                </a:lnTo>
                <a:lnTo>
                  <a:pt x="1310" y="2606"/>
                </a:lnTo>
                <a:lnTo>
                  <a:pt x="1317" y="2601"/>
                </a:lnTo>
                <a:lnTo>
                  <a:pt x="1324" y="2596"/>
                </a:lnTo>
                <a:lnTo>
                  <a:pt x="1331" y="2593"/>
                </a:lnTo>
                <a:lnTo>
                  <a:pt x="1340" y="2589"/>
                </a:lnTo>
                <a:lnTo>
                  <a:pt x="1348" y="2588"/>
                </a:lnTo>
                <a:lnTo>
                  <a:pt x="1357" y="2586"/>
                </a:lnTo>
                <a:lnTo>
                  <a:pt x="1367" y="2586"/>
                </a:lnTo>
                <a:close/>
                <a:moveTo>
                  <a:pt x="2198" y="6203"/>
                </a:moveTo>
                <a:lnTo>
                  <a:pt x="1041" y="6203"/>
                </a:lnTo>
                <a:lnTo>
                  <a:pt x="1041" y="3771"/>
                </a:lnTo>
                <a:lnTo>
                  <a:pt x="1042" y="3754"/>
                </a:lnTo>
                <a:lnTo>
                  <a:pt x="1045" y="3736"/>
                </a:lnTo>
                <a:lnTo>
                  <a:pt x="1048" y="3721"/>
                </a:lnTo>
                <a:lnTo>
                  <a:pt x="1054" y="3704"/>
                </a:lnTo>
                <a:lnTo>
                  <a:pt x="1061" y="3690"/>
                </a:lnTo>
                <a:lnTo>
                  <a:pt x="1069" y="3676"/>
                </a:lnTo>
                <a:lnTo>
                  <a:pt x="1079" y="3663"/>
                </a:lnTo>
                <a:lnTo>
                  <a:pt x="1091" y="3651"/>
                </a:lnTo>
                <a:lnTo>
                  <a:pt x="1102" y="3640"/>
                </a:lnTo>
                <a:lnTo>
                  <a:pt x="1115" y="3630"/>
                </a:lnTo>
                <a:lnTo>
                  <a:pt x="1128" y="3622"/>
                </a:lnTo>
                <a:lnTo>
                  <a:pt x="1144" y="3615"/>
                </a:lnTo>
                <a:lnTo>
                  <a:pt x="1159" y="3609"/>
                </a:lnTo>
                <a:lnTo>
                  <a:pt x="1174" y="3604"/>
                </a:lnTo>
                <a:lnTo>
                  <a:pt x="1191" y="3602"/>
                </a:lnTo>
                <a:lnTo>
                  <a:pt x="1209" y="3602"/>
                </a:lnTo>
                <a:lnTo>
                  <a:pt x="2030" y="3602"/>
                </a:lnTo>
                <a:lnTo>
                  <a:pt x="2047" y="3602"/>
                </a:lnTo>
                <a:lnTo>
                  <a:pt x="2063" y="3604"/>
                </a:lnTo>
                <a:lnTo>
                  <a:pt x="2080" y="3609"/>
                </a:lnTo>
                <a:lnTo>
                  <a:pt x="2095" y="3615"/>
                </a:lnTo>
                <a:lnTo>
                  <a:pt x="2109" y="3622"/>
                </a:lnTo>
                <a:lnTo>
                  <a:pt x="2123" y="3630"/>
                </a:lnTo>
                <a:lnTo>
                  <a:pt x="2136" y="3640"/>
                </a:lnTo>
                <a:lnTo>
                  <a:pt x="2148" y="3651"/>
                </a:lnTo>
                <a:lnTo>
                  <a:pt x="2159" y="3663"/>
                </a:lnTo>
                <a:lnTo>
                  <a:pt x="2168" y="3676"/>
                </a:lnTo>
                <a:lnTo>
                  <a:pt x="2178" y="3690"/>
                </a:lnTo>
                <a:lnTo>
                  <a:pt x="2185" y="3704"/>
                </a:lnTo>
                <a:lnTo>
                  <a:pt x="2189" y="3721"/>
                </a:lnTo>
                <a:lnTo>
                  <a:pt x="2194" y="3736"/>
                </a:lnTo>
                <a:lnTo>
                  <a:pt x="2196" y="3754"/>
                </a:lnTo>
                <a:lnTo>
                  <a:pt x="2198" y="3771"/>
                </a:lnTo>
                <a:lnTo>
                  <a:pt x="2198" y="6203"/>
                </a:lnTo>
                <a:close/>
                <a:moveTo>
                  <a:pt x="2703" y="6203"/>
                </a:moveTo>
                <a:lnTo>
                  <a:pt x="2450" y="6203"/>
                </a:lnTo>
                <a:lnTo>
                  <a:pt x="2450" y="3771"/>
                </a:lnTo>
                <a:lnTo>
                  <a:pt x="2449" y="3749"/>
                </a:lnTo>
                <a:lnTo>
                  <a:pt x="2448" y="3728"/>
                </a:lnTo>
                <a:lnTo>
                  <a:pt x="2445" y="3706"/>
                </a:lnTo>
                <a:lnTo>
                  <a:pt x="2442" y="3686"/>
                </a:lnTo>
                <a:lnTo>
                  <a:pt x="2437" y="3664"/>
                </a:lnTo>
                <a:lnTo>
                  <a:pt x="2431" y="3644"/>
                </a:lnTo>
                <a:lnTo>
                  <a:pt x="2424" y="3624"/>
                </a:lnTo>
                <a:lnTo>
                  <a:pt x="2417" y="3605"/>
                </a:lnTo>
                <a:lnTo>
                  <a:pt x="2409" y="3586"/>
                </a:lnTo>
                <a:lnTo>
                  <a:pt x="2399" y="3569"/>
                </a:lnTo>
                <a:lnTo>
                  <a:pt x="2389" y="3550"/>
                </a:lnTo>
                <a:lnTo>
                  <a:pt x="2378" y="3533"/>
                </a:lnTo>
                <a:lnTo>
                  <a:pt x="2366" y="3517"/>
                </a:lnTo>
                <a:lnTo>
                  <a:pt x="2355" y="3500"/>
                </a:lnTo>
                <a:lnTo>
                  <a:pt x="2340" y="3485"/>
                </a:lnTo>
                <a:lnTo>
                  <a:pt x="2327" y="3470"/>
                </a:lnTo>
                <a:lnTo>
                  <a:pt x="2312" y="3455"/>
                </a:lnTo>
                <a:lnTo>
                  <a:pt x="2297" y="3442"/>
                </a:lnTo>
                <a:lnTo>
                  <a:pt x="2281" y="3430"/>
                </a:lnTo>
                <a:lnTo>
                  <a:pt x="2265" y="3418"/>
                </a:lnTo>
                <a:lnTo>
                  <a:pt x="2247" y="3407"/>
                </a:lnTo>
                <a:lnTo>
                  <a:pt x="2229" y="3396"/>
                </a:lnTo>
                <a:lnTo>
                  <a:pt x="2212" y="3387"/>
                </a:lnTo>
                <a:lnTo>
                  <a:pt x="2193" y="3379"/>
                </a:lnTo>
                <a:lnTo>
                  <a:pt x="2174" y="3371"/>
                </a:lnTo>
                <a:lnTo>
                  <a:pt x="2155" y="3365"/>
                </a:lnTo>
                <a:lnTo>
                  <a:pt x="2135" y="3359"/>
                </a:lnTo>
                <a:lnTo>
                  <a:pt x="2115" y="3354"/>
                </a:lnTo>
                <a:lnTo>
                  <a:pt x="2094" y="3350"/>
                </a:lnTo>
                <a:lnTo>
                  <a:pt x="2072" y="3347"/>
                </a:lnTo>
                <a:lnTo>
                  <a:pt x="2051" y="3346"/>
                </a:lnTo>
                <a:lnTo>
                  <a:pt x="2030" y="3346"/>
                </a:lnTo>
                <a:lnTo>
                  <a:pt x="1209" y="3346"/>
                </a:lnTo>
                <a:lnTo>
                  <a:pt x="1187" y="3346"/>
                </a:lnTo>
                <a:lnTo>
                  <a:pt x="1166" y="3347"/>
                </a:lnTo>
                <a:lnTo>
                  <a:pt x="1145" y="3350"/>
                </a:lnTo>
                <a:lnTo>
                  <a:pt x="1124" y="3354"/>
                </a:lnTo>
                <a:lnTo>
                  <a:pt x="1104" y="3359"/>
                </a:lnTo>
                <a:lnTo>
                  <a:pt x="1084" y="3365"/>
                </a:lnTo>
                <a:lnTo>
                  <a:pt x="1065" y="3371"/>
                </a:lnTo>
                <a:lnTo>
                  <a:pt x="1045" y="3379"/>
                </a:lnTo>
                <a:lnTo>
                  <a:pt x="1027" y="3387"/>
                </a:lnTo>
                <a:lnTo>
                  <a:pt x="1008" y="3396"/>
                </a:lnTo>
                <a:lnTo>
                  <a:pt x="990" y="3407"/>
                </a:lnTo>
                <a:lnTo>
                  <a:pt x="974" y="3418"/>
                </a:lnTo>
                <a:lnTo>
                  <a:pt x="957" y="3430"/>
                </a:lnTo>
                <a:lnTo>
                  <a:pt x="941" y="3442"/>
                </a:lnTo>
                <a:lnTo>
                  <a:pt x="927" y="3455"/>
                </a:lnTo>
                <a:lnTo>
                  <a:pt x="911" y="3470"/>
                </a:lnTo>
                <a:lnTo>
                  <a:pt x="897" y="3485"/>
                </a:lnTo>
                <a:lnTo>
                  <a:pt x="884" y="3500"/>
                </a:lnTo>
                <a:lnTo>
                  <a:pt x="872" y="3517"/>
                </a:lnTo>
                <a:lnTo>
                  <a:pt x="861" y="3533"/>
                </a:lnTo>
                <a:lnTo>
                  <a:pt x="849" y="3550"/>
                </a:lnTo>
                <a:lnTo>
                  <a:pt x="839" y="3569"/>
                </a:lnTo>
                <a:lnTo>
                  <a:pt x="830" y="3586"/>
                </a:lnTo>
                <a:lnTo>
                  <a:pt x="822" y="3605"/>
                </a:lnTo>
                <a:lnTo>
                  <a:pt x="813" y="3624"/>
                </a:lnTo>
                <a:lnTo>
                  <a:pt x="807" y="3644"/>
                </a:lnTo>
                <a:lnTo>
                  <a:pt x="802" y="3664"/>
                </a:lnTo>
                <a:lnTo>
                  <a:pt x="797" y="3686"/>
                </a:lnTo>
                <a:lnTo>
                  <a:pt x="793" y="3706"/>
                </a:lnTo>
                <a:lnTo>
                  <a:pt x="790" y="3728"/>
                </a:lnTo>
                <a:lnTo>
                  <a:pt x="789" y="3749"/>
                </a:lnTo>
                <a:lnTo>
                  <a:pt x="789" y="3771"/>
                </a:lnTo>
                <a:lnTo>
                  <a:pt x="789" y="6203"/>
                </a:lnTo>
                <a:lnTo>
                  <a:pt x="535" y="6203"/>
                </a:lnTo>
                <a:lnTo>
                  <a:pt x="535" y="3771"/>
                </a:lnTo>
                <a:lnTo>
                  <a:pt x="536" y="3736"/>
                </a:lnTo>
                <a:lnTo>
                  <a:pt x="538" y="3701"/>
                </a:lnTo>
                <a:lnTo>
                  <a:pt x="543" y="3667"/>
                </a:lnTo>
                <a:lnTo>
                  <a:pt x="549" y="3634"/>
                </a:lnTo>
                <a:lnTo>
                  <a:pt x="556" y="3601"/>
                </a:lnTo>
                <a:lnTo>
                  <a:pt x="566" y="3569"/>
                </a:lnTo>
                <a:lnTo>
                  <a:pt x="576" y="3537"/>
                </a:lnTo>
                <a:lnTo>
                  <a:pt x="588" y="3506"/>
                </a:lnTo>
                <a:lnTo>
                  <a:pt x="602" y="3476"/>
                </a:lnTo>
                <a:lnTo>
                  <a:pt x="616" y="3446"/>
                </a:lnTo>
                <a:lnTo>
                  <a:pt x="633" y="3418"/>
                </a:lnTo>
                <a:lnTo>
                  <a:pt x="650" y="3389"/>
                </a:lnTo>
                <a:lnTo>
                  <a:pt x="669" y="3363"/>
                </a:lnTo>
                <a:lnTo>
                  <a:pt x="689" y="3337"/>
                </a:lnTo>
                <a:lnTo>
                  <a:pt x="711" y="3313"/>
                </a:lnTo>
                <a:lnTo>
                  <a:pt x="733" y="3289"/>
                </a:lnTo>
                <a:lnTo>
                  <a:pt x="757" y="3267"/>
                </a:lnTo>
                <a:lnTo>
                  <a:pt x="780" y="3245"/>
                </a:lnTo>
                <a:lnTo>
                  <a:pt x="806" y="3224"/>
                </a:lnTo>
                <a:lnTo>
                  <a:pt x="832" y="3205"/>
                </a:lnTo>
                <a:lnTo>
                  <a:pt x="859" y="3188"/>
                </a:lnTo>
                <a:lnTo>
                  <a:pt x="888" y="3171"/>
                </a:lnTo>
                <a:lnTo>
                  <a:pt x="917" y="3157"/>
                </a:lnTo>
                <a:lnTo>
                  <a:pt x="947" y="3143"/>
                </a:lnTo>
                <a:lnTo>
                  <a:pt x="977" y="3131"/>
                </a:lnTo>
                <a:lnTo>
                  <a:pt x="1008" y="3119"/>
                </a:lnTo>
                <a:lnTo>
                  <a:pt x="1041" y="3111"/>
                </a:lnTo>
                <a:lnTo>
                  <a:pt x="1073" y="3103"/>
                </a:lnTo>
                <a:lnTo>
                  <a:pt x="1106" y="3097"/>
                </a:lnTo>
                <a:lnTo>
                  <a:pt x="1140" y="3092"/>
                </a:lnTo>
                <a:lnTo>
                  <a:pt x="1174" y="3090"/>
                </a:lnTo>
                <a:lnTo>
                  <a:pt x="1209" y="3088"/>
                </a:lnTo>
                <a:lnTo>
                  <a:pt x="2030" y="3088"/>
                </a:lnTo>
                <a:lnTo>
                  <a:pt x="2064" y="3090"/>
                </a:lnTo>
                <a:lnTo>
                  <a:pt x="2098" y="3092"/>
                </a:lnTo>
                <a:lnTo>
                  <a:pt x="2133" y="3097"/>
                </a:lnTo>
                <a:lnTo>
                  <a:pt x="2166" y="3103"/>
                </a:lnTo>
                <a:lnTo>
                  <a:pt x="2198" y="3111"/>
                </a:lnTo>
                <a:lnTo>
                  <a:pt x="2229" y="3119"/>
                </a:lnTo>
                <a:lnTo>
                  <a:pt x="2261" y="3131"/>
                </a:lnTo>
                <a:lnTo>
                  <a:pt x="2292" y="3143"/>
                </a:lnTo>
                <a:lnTo>
                  <a:pt x="2321" y="3157"/>
                </a:lnTo>
                <a:lnTo>
                  <a:pt x="2351" y="3171"/>
                </a:lnTo>
                <a:lnTo>
                  <a:pt x="2378" y="3188"/>
                </a:lnTo>
                <a:lnTo>
                  <a:pt x="2406" y="3205"/>
                </a:lnTo>
                <a:lnTo>
                  <a:pt x="2432" y="3224"/>
                </a:lnTo>
                <a:lnTo>
                  <a:pt x="2457" y="3245"/>
                </a:lnTo>
                <a:lnTo>
                  <a:pt x="2482" y="3267"/>
                </a:lnTo>
                <a:lnTo>
                  <a:pt x="2506" y="3289"/>
                </a:lnTo>
                <a:lnTo>
                  <a:pt x="2528" y="3313"/>
                </a:lnTo>
                <a:lnTo>
                  <a:pt x="2549" y="3337"/>
                </a:lnTo>
                <a:lnTo>
                  <a:pt x="2569" y="3363"/>
                </a:lnTo>
                <a:lnTo>
                  <a:pt x="2588" y="3389"/>
                </a:lnTo>
                <a:lnTo>
                  <a:pt x="2606" y="3418"/>
                </a:lnTo>
                <a:lnTo>
                  <a:pt x="2621" y="3446"/>
                </a:lnTo>
                <a:lnTo>
                  <a:pt x="2637" y="3476"/>
                </a:lnTo>
                <a:lnTo>
                  <a:pt x="2650" y="3506"/>
                </a:lnTo>
                <a:lnTo>
                  <a:pt x="2663" y="3537"/>
                </a:lnTo>
                <a:lnTo>
                  <a:pt x="2673" y="3569"/>
                </a:lnTo>
                <a:lnTo>
                  <a:pt x="2681" y="3601"/>
                </a:lnTo>
                <a:lnTo>
                  <a:pt x="2690" y="3634"/>
                </a:lnTo>
                <a:lnTo>
                  <a:pt x="2696" y="3667"/>
                </a:lnTo>
                <a:lnTo>
                  <a:pt x="2699" y="3701"/>
                </a:lnTo>
                <a:lnTo>
                  <a:pt x="2703" y="3736"/>
                </a:lnTo>
                <a:lnTo>
                  <a:pt x="2703" y="3771"/>
                </a:lnTo>
                <a:lnTo>
                  <a:pt x="2703" y="62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16200000">
            <a:off x="1622743" y="1504083"/>
            <a:ext cx="1188000" cy="1188000"/>
          </a:xfrm>
          <a:prstGeom prst="roundRect">
            <a:avLst>
              <a:gd name="adj" fmla="val 21969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2"/>
          <p:cNvSpPr txBox="1"/>
          <p:nvPr/>
        </p:nvSpPr>
        <p:spPr>
          <a:xfrm flipH="1">
            <a:off x="3011805" y="1725295"/>
            <a:ext cx="763270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22" name="喇叭"/>
          <p:cNvSpPr/>
          <p:nvPr/>
        </p:nvSpPr>
        <p:spPr bwMode="auto">
          <a:xfrm>
            <a:off x="1796415" y="1800225"/>
            <a:ext cx="914400" cy="59563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2050" name="向右箭头"/>
          <p:cNvSpPr/>
          <p:nvPr/>
        </p:nvSpPr>
        <p:spPr bwMode="auto">
          <a:xfrm>
            <a:off x="3985260" y="2713990"/>
            <a:ext cx="1780540" cy="1780540"/>
          </a:xfrm>
          <a:custGeom>
            <a:avLst/>
            <a:gdLst>
              <a:gd name="T0" fmla="*/ 899885 w 2768"/>
              <a:gd name="T1" fmla="*/ 0 h 2769"/>
              <a:gd name="T2" fmla="*/ 0 w 2768"/>
              <a:gd name="T3" fmla="*/ 899873 h 2769"/>
              <a:gd name="T4" fmla="*/ 899885 w 2768"/>
              <a:gd name="T5" fmla="*/ 1800397 h 2769"/>
              <a:gd name="T6" fmla="*/ 1798471 w 2768"/>
              <a:gd name="T7" fmla="*/ 899873 h 2769"/>
              <a:gd name="T8" fmla="*/ 899885 w 2768"/>
              <a:gd name="T9" fmla="*/ 0 h 2769"/>
              <a:gd name="T10" fmla="*/ 1365097 w 2768"/>
              <a:gd name="T11" fmla="*/ 938885 h 2769"/>
              <a:gd name="T12" fmla="*/ 895337 w 2768"/>
              <a:gd name="T13" fmla="*/ 1369316 h 2769"/>
              <a:gd name="T14" fmla="*/ 830363 w 2768"/>
              <a:gd name="T15" fmla="*/ 1372567 h 2769"/>
              <a:gd name="T16" fmla="*/ 779034 w 2768"/>
              <a:gd name="T17" fmla="*/ 1323802 h 2769"/>
              <a:gd name="T18" fmla="*/ 779034 w 2768"/>
              <a:gd name="T19" fmla="*/ 1105986 h 2769"/>
              <a:gd name="T20" fmla="*/ 475607 w 2768"/>
              <a:gd name="T21" fmla="*/ 1024061 h 2769"/>
              <a:gd name="T22" fmla="*/ 419730 w 2768"/>
              <a:gd name="T23" fmla="*/ 899873 h 2769"/>
              <a:gd name="T24" fmla="*/ 475607 w 2768"/>
              <a:gd name="T25" fmla="*/ 775686 h 2769"/>
              <a:gd name="T26" fmla="*/ 779034 w 2768"/>
              <a:gd name="T27" fmla="*/ 693761 h 2769"/>
              <a:gd name="T28" fmla="*/ 779034 w 2768"/>
              <a:gd name="T29" fmla="*/ 476595 h 2769"/>
              <a:gd name="T30" fmla="*/ 830363 w 2768"/>
              <a:gd name="T31" fmla="*/ 427180 h 2769"/>
              <a:gd name="T32" fmla="*/ 895337 w 2768"/>
              <a:gd name="T33" fmla="*/ 430431 h 2769"/>
              <a:gd name="T34" fmla="*/ 1365097 w 2768"/>
              <a:gd name="T35" fmla="*/ 861512 h 2769"/>
              <a:gd name="T36" fmla="*/ 1365097 w 2768"/>
              <a:gd name="T37" fmla="*/ 938885 h 27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68" h="2769">
                <a:moveTo>
                  <a:pt x="1385" y="0"/>
                </a:moveTo>
                <a:cubicBezTo>
                  <a:pt x="620" y="0"/>
                  <a:pt x="0" y="620"/>
                  <a:pt x="0" y="1384"/>
                </a:cubicBezTo>
                <a:cubicBezTo>
                  <a:pt x="0" y="2149"/>
                  <a:pt x="620" y="2769"/>
                  <a:pt x="1385" y="2769"/>
                </a:cubicBezTo>
                <a:cubicBezTo>
                  <a:pt x="2149" y="2769"/>
                  <a:pt x="2768" y="2149"/>
                  <a:pt x="2768" y="1384"/>
                </a:cubicBezTo>
                <a:cubicBezTo>
                  <a:pt x="2768" y="620"/>
                  <a:pt x="2149" y="0"/>
                  <a:pt x="1385" y="0"/>
                </a:cubicBezTo>
                <a:close/>
                <a:moveTo>
                  <a:pt x="2101" y="1444"/>
                </a:moveTo>
                <a:cubicBezTo>
                  <a:pt x="2088" y="1461"/>
                  <a:pt x="1765" y="1851"/>
                  <a:pt x="1378" y="2106"/>
                </a:cubicBezTo>
                <a:cubicBezTo>
                  <a:pt x="1348" y="2126"/>
                  <a:pt x="1310" y="2128"/>
                  <a:pt x="1278" y="2111"/>
                </a:cubicBezTo>
                <a:cubicBezTo>
                  <a:pt x="1247" y="2094"/>
                  <a:pt x="1199" y="2071"/>
                  <a:pt x="1199" y="2036"/>
                </a:cubicBezTo>
                <a:cubicBezTo>
                  <a:pt x="1199" y="1701"/>
                  <a:pt x="1199" y="1701"/>
                  <a:pt x="1199" y="1701"/>
                </a:cubicBezTo>
                <a:cubicBezTo>
                  <a:pt x="987" y="1666"/>
                  <a:pt x="767" y="1600"/>
                  <a:pt x="732" y="1575"/>
                </a:cubicBezTo>
                <a:cubicBezTo>
                  <a:pt x="681" y="1540"/>
                  <a:pt x="646" y="1480"/>
                  <a:pt x="646" y="1384"/>
                </a:cubicBezTo>
                <a:cubicBezTo>
                  <a:pt x="646" y="1288"/>
                  <a:pt x="681" y="1228"/>
                  <a:pt x="732" y="1193"/>
                </a:cubicBezTo>
                <a:cubicBezTo>
                  <a:pt x="767" y="1169"/>
                  <a:pt x="987" y="1102"/>
                  <a:pt x="1199" y="1067"/>
                </a:cubicBezTo>
                <a:cubicBezTo>
                  <a:pt x="1199" y="733"/>
                  <a:pt x="1199" y="733"/>
                  <a:pt x="1199" y="733"/>
                </a:cubicBezTo>
                <a:cubicBezTo>
                  <a:pt x="1199" y="698"/>
                  <a:pt x="1247" y="674"/>
                  <a:pt x="1278" y="657"/>
                </a:cubicBezTo>
                <a:cubicBezTo>
                  <a:pt x="1310" y="641"/>
                  <a:pt x="1348" y="643"/>
                  <a:pt x="1378" y="662"/>
                </a:cubicBezTo>
                <a:cubicBezTo>
                  <a:pt x="1765" y="918"/>
                  <a:pt x="2088" y="1308"/>
                  <a:pt x="2101" y="1325"/>
                </a:cubicBezTo>
                <a:cubicBezTo>
                  <a:pt x="2129" y="1360"/>
                  <a:pt x="2129" y="1409"/>
                  <a:pt x="2101" y="14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向右箭头"/>
          <p:cNvSpPr/>
          <p:nvPr/>
        </p:nvSpPr>
        <p:spPr bwMode="auto">
          <a:xfrm flipH="1">
            <a:off x="6426835" y="2713990"/>
            <a:ext cx="1780540" cy="1780540"/>
          </a:xfrm>
          <a:custGeom>
            <a:avLst/>
            <a:gdLst>
              <a:gd name="T0" fmla="*/ 899885 w 2768"/>
              <a:gd name="T1" fmla="*/ 0 h 2769"/>
              <a:gd name="T2" fmla="*/ 0 w 2768"/>
              <a:gd name="T3" fmla="*/ 899873 h 2769"/>
              <a:gd name="T4" fmla="*/ 899885 w 2768"/>
              <a:gd name="T5" fmla="*/ 1800397 h 2769"/>
              <a:gd name="T6" fmla="*/ 1798471 w 2768"/>
              <a:gd name="T7" fmla="*/ 899873 h 2769"/>
              <a:gd name="T8" fmla="*/ 899885 w 2768"/>
              <a:gd name="T9" fmla="*/ 0 h 2769"/>
              <a:gd name="T10" fmla="*/ 1365097 w 2768"/>
              <a:gd name="T11" fmla="*/ 938885 h 2769"/>
              <a:gd name="T12" fmla="*/ 895337 w 2768"/>
              <a:gd name="T13" fmla="*/ 1369316 h 2769"/>
              <a:gd name="T14" fmla="*/ 830363 w 2768"/>
              <a:gd name="T15" fmla="*/ 1372567 h 2769"/>
              <a:gd name="T16" fmla="*/ 779034 w 2768"/>
              <a:gd name="T17" fmla="*/ 1323802 h 2769"/>
              <a:gd name="T18" fmla="*/ 779034 w 2768"/>
              <a:gd name="T19" fmla="*/ 1105986 h 2769"/>
              <a:gd name="T20" fmla="*/ 475607 w 2768"/>
              <a:gd name="T21" fmla="*/ 1024061 h 2769"/>
              <a:gd name="T22" fmla="*/ 419730 w 2768"/>
              <a:gd name="T23" fmla="*/ 899873 h 2769"/>
              <a:gd name="T24" fmla="*/ 475607 w 2768"/>
              <a:gd name="T25" fmla="*/ 775686 h 2769"/>
              <a:gd name="T26" fmla="*/ 779034 w 2768"/>
              <a:gd name="T27" fmla="*/ 693761 h 2769"/>
              <a:gd name="T28" fmla="*/ 779034 w 2768"/>
              <a:gd name="T29" fmla="*/ 476595 h 2769"/>
              <a:gd name="T30" fmla="*/ 830363 w 2768"/>
              <a:gd name="T31" fmla="*/ 427180 h 2769"/>
              <a:gd name="T32" fmla="*/ 895337 w 2768"/>
              <a:gd name="T33" fmla="*/ 430431 h 2769"/>
              <a:gd name="T34" fmla="*/ 1365097 w 2768"/>
              <a:gd name="T35" fmla="*/ 861512 h 2769"/>
              <a:gd name="T36" fmla="*/ 1365097 w 2768"/>
              <a:gd name="T37" fmla="*/ 938885 h 27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68" h="2769">
                <a:moveTo>
                  <a:pt x="1385" y="0"/>
                </a:moveTo>
                <a:cubicBezTo>
                  <a:pt x="620" y="0"/>
                  <a:pt x="0" y="620"/>
                  <a:pt x="0" y="1384"/>
                </a:cubicBezTo>
                <a:cubicBezTo>
                  <a:pt x="0" y="2149"/>
                  <a:pt x="620" y="2769"/>
                  <a:pt x="1385" y="2769"/>
                </a:cubicBezTo>
                <a:cubicBezTo>
                  <a:pt x="2149" y="2769"/>
                  <a:pt x="2768" y="2149"/>
                  <a:pt x="2768" y="1384"/>
                </a:cubicBezTo>
                <a:cubicBezTo>
                  <a:pt x="2768" y="620"/>
                  <a:pt x="2149" y="0"/>
                  <a:pt x="1385" y="0"/>
                </a:cubicBezTo>
                <a:close/>
                <a:moveTo>
                  <a:pt x="2101" y="1444"/>
                </a:moveTo>
                <a:cubicBezTo>
                  <a:pt x="2088" y="1461"/>
                  <a:pt x="1765" y="1851"/>
                  <a:pt x="1378" y="2106"/>
                </a:cubicBezTo>
                <a:cubicBezTo>
                  <a:pt x="1348" y="2126"/>
                  <a:pt x="1310" y="2128"/>
                  <a:pt x="1278" y="2111"/>
                </a:cubicBezTo>
                <a:cubicBezTo>
                  <a:pt x="1247" y="2094"/>
                  <a:pt x="1199" y="2071"/>
                  <a:pt x="1199" y="2036"/>
                </a:cubicBezTo>
                <a:cubicBezTo>
                  <a:pt x="1199" y="1701"/>
                  <a:pt x="1199" y="1701"/>
                  <a:pt x="1199" y="1701"/>
                </a:cubicBezTo>
                <a:cubicBezTo>
                  <a:pt x="987" y="1666"/>
                  <a:pt x="767" y="1600"/>
                  <a:pt x="732" y="1575"/>
                </a:cubicBezTo>
                <a:cubicBezTo>
                  <a:pt x="681" y="1540"/>
                  <a:pt x="646" y="1480"/>
                  <a:pt x="646" y="1384"/>
                </a:cubicBezTo>
                <a:cubicBezTo>
                  <a:pt x="646" y="1288"/>
                  <a:pt x="681" y="1228"/>
                  <a:pt x="732" y="1193"/>
                </a:cubicBezTo>
                <a:cubicBezTo>
                  <a:pt x="767" y="1169"/>
                  <a:pt x="987" y="1102"/>
                  <a:pt x="1199" y="1067"/>
                </a:cubicBezTo>
                <a:cubicBezTo>
                  <a:pt x="1199" y="733"/>
                  <a:pt x="1199" y="733"/>
                  <a:pt x="1199" y="733"/>
                </a:cubicBezTo>
                <a:cubicBezTo>
                  <a:pt x="1199" y="698"/>
                  <a:pt x="1247" y="674"/>
                  <a:pt x="1278" y="657"/>
                </a:cubicBezTo>
                <a:cubicBezTo>
                  <a:pt x="1310" y="641"/>
                  <a:pt x="1348" y="643"/>
                  <a:pt x="1378" y="662"/>
                </a:cubicBezTo>
                <a:cubicBezTo>
                  <a:pt x="1765" y="918"/>
                  <a:pt x="2088" y="1308"/>
                  <a:pt x="2101" y="1325"/>
                </a:cubicBezTo>
                <a:cubicBezTo>
                  <a:pt x="2129" y="1360"/>
                  <a:pt x="2129" y="1409"/>
                  <a:pt x="2101" y="14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向右箭头"/>
          <p:cNvSpPr/>
          <p:nvPr/>
        </p:nvSpPr>
        <p:spPr bwMode="auto">
          <a:xfrm rot="16200000">
            <a:off x="5202555" y="3992880"/>
            <a:ext cx="1780540" cy="1780540"/>
          </a:xfrm>
          <a:custGeom>
            <a:avLst/>
            <a:gdLst>
              <a:gd name="T0" fmla="*/ 899885 w 2768"/>
              <a:gd name="T1" fmla="*/ 0 h 2769"/>
              <a:gd name="T2" fmla="*/ 0 w 2768"/>
              <a:gd name="T3" fmla="*/ 899873 h 2769"/>
              <a:gd name="T4" fmla="*/ 899885 w 2768"/>
              <a:gd name="T5" fmla="*/ 1800397 h 2769"/>
              <a:gd name="T6" fmla="*/ 1798471 w 2768"/>
              <a:gd name="T7" fmla="*/ 899873 h 2769"/>
              <a:gd name="T8" fmla="*/ 899885 w 2768"/>
              <a:gd name="T9" fmla="*/ 0 h 2769"/>
              <a:gd name="T10" fmla="*/ 1365097 w 2768"/>
              <a:gd name="T11" fmla="*/ 938885 h 2769"/>
              <a:gd name="T12" fmla="*/ 895337 w 2768"/>
              <a:gd name="T13" fmla="*/ 1369316 h 2769"/>
              <a:gd name="T14" fmla="*/ 830363 w 2768"/>
              <a:gd name="T15" fmla="*/ 1372567 h 2769"/>
              <a:gd name="T16" fmla="*/ 779034 w 2768"/>
              <a:gd name="T17" fmla="*/ 1323802 h 2769"/>
              <a:gd name="T18" fmla="*/ 779034 w 2768"/>
              <a:gd name="T19" fmla="*/ 1105986 h 2769"/>
              <a:gd name="T20" fmla="*/ 475607 w 2768"/>
              <a:gd name="T21" fmla="*/ 1024061 h 2769"/>
              <a:gd name="T22" fmla="*/ 419730 w 2768"/>
              <a:gd name="T23" fmla="*/ 899873 h 2769"/>
              <a:gd name="T24" fmla="*/ 475607 w 2768"/>
              <a:gd name="T25" fmla="*/ 775686 h 2769"/>
              <a:gd name="T26" fmla="*/ 779034 w 2768"/>
              <a:gd name="T27" fmla="*/ 693761 h 2769"/>
              <a:gd name="T28" fmla="*/ 779034 w 2768"/>
              <a:gd name="T29" fmla="*/ 476595 h 2769"/>
              <a:gd name="T30" fmla="*/ 830363 w 2768"/>
              <a:gd name="T31" fmla="*/ 427180 h 2769"/>
              <a:gd name="T32" fmla="*/ 895337 w 2768"/>
              <a:gd name="T33" fmla="*/ 430431 h 2769"/>
              <a:gd name="T34" fmla="*/ 1365097 w 2768"/>
              <a:gd name="T35" fmla="*/ 861512 h 2769"/>
              <a:gd name="T36" fmla="*/ 1365097 w 2768"/>
              <a:gd name="T37" fmla="*/ 938885 h 27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68" h="2769">
                <a:moveTo>
                  <a:pt x="1385" y="0"/>
                </a:moveTo>
                <a:cubicBezTo>
                  <a:pt x="620" y="0"/>
                  <a:pt x="0" y="620"/>
                  <a:pt x="0" y="1384"/>
                </a:cubicBezTo>
                <a:cubicBezTo>
                  <a:pt x="0" y="2149"/>
                  <a:pt x="620" y="2769"/>
                  <a:pt x="1385" y="2769"/>
                </a:cubicBezTo>
                <a:cubicBezTo>
                  <a:pt x="2149" y="2769"/>
                  <a:pt x="2768" y="2149"/>
                  <a:pt x="2768" y="1384"/>
                </a:cubicBezTo>
                <a:cubicBezTo>
                  <a:pt x="2768" y="620"/>
                  <a:pt x="2149" y="0"/>
                  <a:pt x="1385" y="0"/>
                </a:cubicBezTo>
                <a:close/>
                <a:moveTo>
                  <a:pt x="2101" y="1444"/>
                </a:moveTo>
                <a:cubicBezTo>
                  <a:pt x="2088" y="1461"/>
                  <a:pt x="1765" y="1851"/>
                  <a:pt x="1378" y="2106"/>
                </a:cubicBezTo>
                <a:cubicBezTo>
                  <a:pt x="1348" y="2126"/>
                  <a:pt x="1310" y="2128"/>
                  <a:pt x="1278" y="2111"/>
                </a:cubicBezTo>
                <a:cubicBezTo>
                  <a:pt x="1247" y="2094"/>
                  <a:pt x="1199" y="2071"/>
                  <a:pt x="1199" y="2036"/>
                </a:cubicBezTo>
                <a:cubicBezTo>
                  <a:pt x="1199" y="1701"/>
                  <a:pt x="1199" y="1701"/>
                  <a:pt x="1199" y="1701"/>
                </a:cubicBezTo>
                <a:cubicBezTo>
                  <a:pt x="987" y="1666"/>
                  <a:pt x="767" y="1600"/>
                  <a:pt x="732" y="1575"/>
                </a:cubicBezTo>
                <a:cubicBezTo>
                  <a:pt x="681" y="1540"/>
                  <a:pt x="646" y="1480"/>
                  <a:pt x="646" y="1384"/>
                </a:cubicBezTo>
                <a:cubicBezTo>
                  <a:pt x="646" y="1288"/>
                  <a:pt x="681" y="1228"/>
                  <a:pt x="732" y="1193"/>
                </a:cubicBezTo>
                <a:cubicBezTo>
                  <a:pt x="767" y="1169"/>
                  <a:pt x="987" y="1102"/>
                  <a:pt x="1199" y="1067"/>
                </a:cubicBezTo>
                <a:cubicBezTo>
                  <a:pt x="1199" y="733"/>
                  <a:pt x="1199" y="733"/>
                  <a:pt x="1199" y="733"/>
                </a:cubicBezTo>
                <a:cubicBezTo>
                  <a:pt x="1199" y="698"/>
                  <a:pt x="1247" y="674"/>
                  <a:pt x="1278" y="657"/>
                </a:cubicBezTo>
                <a:cubicBezTo>
                  <a:pt x="1310" y="641"/>
                  <a:pt x="1348" y="643"/>
                  <a:pt x="1378" y="662"/>
                </a:cubicBezTo>
                <a:cubicBezTo>
                  <a:pt x="1765" y="918"/>
                  <a:pt x="2088" y="1308"/>
                  <a:pt x="2101" y="1325"/>
                </a:cubicBezTo>
                <a:cubicBezTo>
                  <a:pt x="2129" y="1360"/>
                  <a:pt x="2129" y="1409"/>
                  <a:pt x="2101" y="14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向右箭头"/>
          <p:cNvSpPr/>
          <p:nvPr/>
        </p:nvSpPr>
        <p:spPr bwMode="auto">
          <a:xfrm rot="16200000" flipH="1">
            <a:off x="5202555" y="1432560"/>
            <a:ext cx="1780540" cy="1780540"/>
          </a:xfrm>
          <a:custGeom>
            <a:avLst/>
            <a:gdLst>
              <a:gd name="T0" fmla="*/ 899885 w 2768"/>
              <a:gd name="T1" fmla="*/ 0 h 2769"/>
              <a:gd name="T2" fmla="*/ 0 w 2768"/>
              <a:gd name="T3" fmla="*/ 899873 h 2769"/>
              <a:gd name="T4" fmla="*/ 899885 w 2768"/>
              <a:gd name="T5" fmla="*/ 1800397 h 2769"/>
              <a:gd name="T6" fmla="*/ 1798471 w 2768"/>
              <a:gd name="T7" fmla="*/ 899873 h 2769"/>
              <a:gd name="T8" fmla="*/ 899885 w 2768"/>
              <a:gd name="T9" fmla="*/ 0 h 2769"/>
              <a:gd name="T10" fmla="*/ 1365097 w 2768"/>
              <a:gd name="T11" fmla="*/ 938885 h 2769"/>
              <a:gd name="T12" fmla="*/ 895337 w 2768"/>
              <a:gd name="T13" fmla="*/ 1369316 h 2769"/>
              <a:gd name="T14" fmla="*/ 830363 w 2768"/>
              <a:gd name="T15" fmla="*/ 1372567 h 2769"/>
              <a:gd name="T16" fmla="*/ 779034 w 2768"/>
              <a:gd name="T17" fmla="*/ 1323802 h 2769"/>
              <a:gd name="T18" fmla="*/ 779034 w 2768"/>
              <a:gd name="T19" fmla="*/ 1105986 h 2769"/>
              <a:gd name="T20" fmla="*/ 475607 w 2768"/>
              <a:gd name="T21" fmla="*/ 1024061 h 2769"/>
              <a:gd name="T22" fmla="*/ 419730 w 2768"/>
              <a:gd name="T23" fmla="*/ 899873 h 2769"/>
              <a:gd name="T24" fmla="*/ 475607 w 2768"/>
              <a:gd name="T25" fmla="*/ 775686 h 2769"/>
              <a:gd name="T26" fmla="*/ 779034 w 2768"/>
              <a:gd name="T27" fmla="*/ 693761 h 2769"/>
              <a:gd name="T28" fmla="*/ 779034 w 2768"/>
              <a:gd name="T29" fmla="*/ 476595 h 2769"/>
              <a:gd name="T30" fmla="*/ 830363 w 2768"/>
              <a:gd name="T31" fmla="*/ 427180 h 2769"/>
              <a:gd name="T32" fmla="*/ 895337 w 2768"/>
              <a:gd name="T33" fmla="*/ 430431 h 2769"/>
              <a:gd name="T34" fmla="*/ 1365097 w 2768"/>
              <a:gd name="T35" fmla="*/ 861512 h 2769"/>
              <a:gd name="T36" fmla="*/ 1365097 w 2768"/>
              <a:gd name="T37" fmla="*/ 938885 h 27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68" h="2769">
                <a:moveTo>
                  <a:pt x="1385" y="0"/>
                </a:moveTo>
                <a:cubicBezTo>
                  <a:pt x="620" y="0"/>
                  <a:pt x="0" y="620"/>
                  <a:pt x="0" y="1384"/>
                </a:cubicBezTo>
                <a:cubicBezTo>
                  <a:pt x="0" y="2149"/>
                  <a:pt x="620" y="2769"/>
                  <a:pt x="1385" y="2769"/>
                </a:cubicBezTo>
                <a:cubicBezTo>
                  <a:pt x="2149" y="2769"/>
                  <a:pt x="2768" y="2149"/>
                  <a:pt x="2768" y="1384"/>
                </a:cubicBezTo>
                <a:cubicBezTo>
                  <a:pt x="2768" y="620"/>
                  <a:pt x="2149" y="0"/>
                  <a:pt x="1385" y="0"/>
                </a:cubicBezTo>
                <a:close/>
                <a:moveTo>
                  <a:pt x="2101" y="1444"/>
                </a:moveTo>
                <a:cubicBezTo>
                  <a:pt x="2088" y="1461"/>
                  <a:pt x="1765" y="1851"/>
                  <a:pt x="1378" y="2106"/>
                </a:cubicBezTo>
                <a:cubicBezTo>
                  <a:pt x="1348" y="2126"/>
                  <a:pt x="1310" y="2128"/>
                  <a:pt x="1278" y="2111"/>
                </a:cubicBezTo>
                <a:cubicBezTo>
                  <a:pt x="1247" y="2094"/>
                  <a:pt x="1199" y="2071"/>
                  <a:pt x="1199" y="2036"/>
                </a:cubicBezTo>
                <a:cubicBezTo>
                  <a:pt x="1199" y="1701"/>
                  <a:pt x="1199" y="1701"/>
                  <a:pt x="1199" y="1701"/>
                </a:cubicBezTo>
                <a:cubicBezTo>
                  <a:pt x="987" y="1666"/>
                  <a:pt x="767" y="1600"/>
                  <a:pt x="732" y="1575"/>
                </a:cubicBezTo>
                <a:cubicBezTo>
                  <a:pt x="681" y="1540"/>
                  <a:pt x="646" y="1480"/>
                  <a:pt x="646" y="1384"/>
                </a:cubicBezTo>
                <a:cubicBezTo>
                  <a:pt x="646" y="1288"/>
                  <a:pt x="681" y="1228"/>
                  <a:pt x="732" y="1193"/>
                </a:cubicBezTo>
                <a:cubicBezTo>
                  <a:pt x="767" y="1169"/>
                  <a:pt x="987" y="1102"/>
                  <a:pt x="1199" y="1067"/>
                </a:cubicBezTo>
                <a:cubicBezTo>
                  <a:pt x="1199" y="733"/>
                  <a:pt x="1199" y="733"/>
                  <a:pt x="1199" y="733"/>
                </a:cubicBezTo>
                <a:cubicBezTo>
                  <a:pt x="1199" y="698"/>
                  <a:pt x="1247" y="674"/>
                  <a:pt x="1278" y="657"/>
                </a:cubicBezTo>
                <a:cubicBezTo>
                  <a:pt x="1310" y="641"/>
                  <a:pt x="1348" y="643"/>
                  <a:pt x="1378" y="662"/>
                </a:cubicBezTo>
                <a:cubicBezTo>
                  <a:pt x="1765" y="918"/>
                  <a:pt x="2088" y="1308"/>
                  <a:pt x="2101" y="1325"/>
                </a:cubicBezTo>
                <a:cubicBezTo>
                  <a:pt x="2129" y="1360"/>
                  <a:pt x="2129" y="1409"/>
                  <a:pt x="2101" y="14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文本框 20"/>
          <p:cNvSpPr txBox="1"/>
          <p:nvPr/>
        </p:nvSpPr>
        <p:spPr>
          <a:xfrm flipH="1">
            <a:off x="1246505" y="358648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0" name="文本框 22"/>
          <p:cNvSpPr txBox="1"/>
          <p:nvPr/>
        </p:nvSpPr>
        <p:spPr>
          <a:xfrm flipH="1">
            <a:off x="1246505" y="396049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352550" y="4939665"/>
            <a:ext cx="205168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flipH="1">
            <a:off x="1261110" y="5011420"/>
            <a:ext cx="278384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53" name="文本框 20"/>
          <p:cNvSpPr txBox="1"/>
          <p:nvPr/>
        </p:nvSpPr>
        <p:spPr>
          <a:xfrm flipH="1">
            <a:off x="8162925" y="124015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4" name="文本框 22"/>
          <p:cNvSpPr txBox="1"/>
          <p:nvPr/>
        </p:nvSpPr>
        <p:spPr>
          <a:xfrm flipH="1">
            <a:off x="8162925" y="1614170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8268970" y="2593340"/>
            <a:ext cx="205168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 flipH="1">
            <a:off x="8177530" y="2665095"/>
            <a:ext cx="278384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58" name="文本框 20"/>
          <p:cNvSpPr txBox="1"/>
          <p:nvPr/>
        </p:nvSpPr>
        <p:spPr>
          <a:xfrm flipH="1">
            <a:off x="7220585" y="45116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9" name="文本框 22"/>
          <p:cNvSpPr txBox="1"/>
          <p:nvPr/>
        </p:nvSpPr>
        <p:spPr>
          <a:xfrm flipH="1">
            <a:off x="7220585" y="4885690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7326630" y="5864860"/>
            <a:ext cx="205168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 flipH="1">
            <a:off x="7235190" y="5936615"/>
            <a:ext cx="278384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62" name="文本框 20"/>
          <p:cNvSpPr txBox="1"/>
          <p:nvPr/>
        </p:nvSpPr>
        <p:spPr>
          <a:xfrm flipH="1">
            <a:off x="1798955" y="90297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3" name="文本框 22"/>
          <p:cNvSpPr txBox="1"/>
          <p:nvPr/>
        </p:nvSpPr>
        <p:spPr>
          <a:xfrm flipH="1">
            <a:off x="1798955" y="127698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1905000" y="2256155"/>
            <a:ext cx="205168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 flipH="1">
            <a:off x="1813560" y="2327910"/>
            <a:ext cx="278384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 fontAlgn="base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营销策略与经营计划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722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Marketing strategy and business plan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4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flipH="1">
            <a:off x="363855" y="2002790"/>
            <a:ext cx="1096645" cy="981075"/>
            <a:chOff x="1145" y="2414"/>
            <a:chExt cx="4995" cy="4464"/>
          </a:xfrm>
        </p:grpSpPr>
        <p:sp>
          <p:nvSpPr>
            <p:cNvPr id="6" name="同侧圆角矩形 5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 flipH="1">
            <a:off x="3241675" y="2849880"/>
            <a:ext cx="1096645" cy="981075"/>
            <a:chOff x="1145" y="2414"/>
            <a:chExt cx="4995" cy="4464"/>
          </a:xfrm>
        </p:grpSpPr>
        <p:sp>
          <p:nvSpPr>
            <p:cNvPr id="13" name="同侧圆角矩形 12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15" name="矩形 14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 flipH="1">
            <a:off x="6119495" y="2002790"/>
            <a:ext cx="1096645" cy="981075"/>
            <a:chOff x="1145" y="2414"/>
            <a:chExt cx="4995" cy="4464"/>
          </a:xfrm>
        </p:grpSpPr>
        <p:sp>
          <p:nvSpPr>
            <p:cNvPr id="18" name="同侧圆角矩形 17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20" name="矩形 19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>
            <a:off x="8997315" y="2849880"/>
            <a:ext cx="1096645" cy="981075"/>
            <a:chOff x="1145" y="2414"/>
            <a:chExt cx="4995" cy="4464"/>
          </a:xfrm>
        </p:grpSpPr>
        <p:sp>
          <p:nvSpPr>
            <p:cNvPr id="23" name="同侧圆角矩形 22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25" name="矩形 24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136650" y="2002790"/>
            <a:ext cx="1862455" cy="3001010"/>
            <a:chOff x="1652" y="5122"/>
            <a:chExt cx="3196" cy="4726"/>
          </a:xfrm>
        </p:grpSpPr>
        <p:grpSp>
          <p:nvGrpSpPr>
            <p:cNvPr id="29" name="组合 28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014470" y="2834005"/>
            <a:ext cx="1862455" cy="3001010"/>
            <a:chOff x="1652" y="5122"/>
            <a:chExt cx="3196" cy="4726"/>
          </a:xfrm>
        </p:grpSpPr>
        <p:grpSp>
          <p:nvGrpSpPr>
            <p:cNvPr id="37" name="组合 36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27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744710" y="2834005"/>
            <a:ext cx="1862455" cy="3001010"/>
            <a:chOff x="1652" y="5122"/>
            <a:chExt cx="3196" cy="4726"/>
          </a:xfrm>
        </p:grpSpPr>
        <p:grpSp>
          <p:nvGrpSpPr>
            <p:cNvPr id="45" name="组合 44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46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866890" y="1988185"/>
            <a:ext cx="1862455" cy="3001010"/>
            <a:chOff x="1652" y="5122"/>
            <a:chExt cx="3196" cy="4726"/>
          </a:xfrm>
        </p:grpSpPr>
        <p:grpSp>
          <p:nvGrpSpPr>
            <p:cNvPr id="53" name="组合 52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5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55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202565" y="110998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3081020" y="195707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2" name="文本框 20"/>
          <p:cNvSpPr txBox="1"/>
          <p:nvPr/>
        </p:nvSpPr>
        <p:spPr>
          <a:xfrm flipH="1">
            <a:off x="5943600" y="105410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8822055" y="190119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9" name="放大镜"/>
          <p:cNvSpPr/>
          <p:nvPr/>
        </p:nvSpPr>
        <p:spPr>
          <a:xfrm>
            <a:off x="6356985" y="2244090"/>
            <a:ext cx="441960" cy="47879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0" name="电池"/>
          <p:cNvSpPr/>
          <p:nvPr/>
        </p:nvSpPr>
        <p:spPr>
          <a:xfrm>
            <a:off x="9290685" y="3085465"/>
            <a:ext cx="330835" cy="51435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锁链"/>
          <p:cNvSpPr/>
          <p:nvPr/>
        </p:nvSpPr>
        <p:spPr bwMode="auto">
          <a:xfrm>
            <a:off x="3492500" y="3117850"/>
            <a:ext cx="444500" cy="4445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扳手"/>
          <p:cNvSpPr/>
          <p:nvPr/>
        </p:nvSpPr>
        <p:spPr bwMode="auto">
          <a:xfrm>
            <a:off x="606425" y="226250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32" name="对角圆角矩形 31"/>
          <p:cNvSpPr/>
          <p:nvPr/>
        </p:nvSpPr>
        <p:spPr>
          <a:xfrm>
            <a:off x="2797810" y="1160780"/>
            <a:ext cx="1788795" cy="178879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2" name="对角圆角矩形 41"/>
          <p:cNvSpPr/>
          <p:nvPr/>
        </p:nvSpPr>
        <p:spPr>
          <a:xfrm flipH="1">
            <a:off x="1554480" y="2343785"/>
            <a:ext cx="1122045" cy="112204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4" name="对角圆角矩形 43"/>
          <p:cNvSpPr/>
          <p:nvPr/>
        </p:nvSpPr>
        <p:spPr>
          <a:xfrm>
            <a:off x="2600960" y="3208655"/>
            <a:ext cx="1409700" cy="1409700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5" name="对角圆角矩形 44"/>
          <p:cNvSpPr/>
          <p:nvPr/>
        </p:nvSpPr>
        <p:spPr>
          <a:xfrm flipH="1">
            <a:off x="1160780" y="3707765"/>
            <a:ext cx="1334135" cy="133413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 rot="16200000">
            <a:off x="2251710" y="4219575"/>
            <a:ext cx="593090" cy="2400935"/>
            <a:chOff x="9094" y="1721"/>
            <a:chExt cx="1723" cy="7210"/>
          </a:xfrm>
        </p:grpSpPr>
        <p:sp>
          <p:nvSpPr>
            <p:cNvPr id="47" name="矩形 46"/>
            <p:cNvSpPr/>
            <p:nvPr/>
          </p:nvSpPr>
          <p:spPr>
            <a:xfrm rot="16200000">
              <a:off x="6229" y="4587"/>
              <a:ext cx="7205" cy="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5400000" flipH="1">
              <a:off x="7088" y="5202"/>
              <a:ext cx="721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对角圆角矩形 49"/>
          <p:cNvSpPr/>
          <p:nvPr/>
        </p:nvSpPr>
        <p:spPr>
          <a:xfrm flipH="1">
            <a:off x="1857375" y="1297305"/>
            <a:ext cx="819150" cy="819150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1" name="文本框 20"/>
          <p:cNvSpPr txBox="1"/>
          <p:nvPr/>
        </p:nvSpPr>
        <p:spPr>
          <a:xfrm flipH="1">
            <a:off x="3058160" y="15805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0" name="文本框 20"/>
          <p:cNvSpPr txBox="1"/>
          <p:nvPr/>
        </p:nvSpPr>
        <p:spPr>
          <a:xfrm flipH="1">
            <a:off x="1451610" y="243078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2" name="文本框 20"/>
          <p:cNvSpPr txBox="1"/>
          <p:nvPr/>
        </p:nvSpPr>
        <p:spPr>
          <a:xfrm flipH="1">
            <a:off x="1160780" y="382397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3" name="放大镜"/>
          <p:cNvSpPr/>
          <p:nvPr/>
        </p:nvSpPr>
        <p:spPr>
          <a:xfrm>
            <a:off x="2922905" y="3461385"/>
            <a:ext cx="669290" cy="7251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扳手"/>
          <p:cNvSpPr/>
          <p:nvPr/>
        </p:nvSpPr>
        <p:spPr bwMode="auto">
          <a:xfrm>
            <a:off x="2037080" y="141287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文本框 20"/>
          <p:cNvSpPr txBox="1"/>
          <p:nvPr/>
        </p:nvSpPr>
        <p:spPr>
          <a:xfrm flipH="1">
            <a:off x="3058160" y="2397760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6" name="文本框 20"/>
          <p:cNvSpPr txBox="1"/>
          <p:nvPr/>
        </p:nvSpPr>
        <p:spPr>
          <a:xfrm flipH="1">
            <a:off x="582930" y="2275205"/>
            <a:ext cx="114681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7" name="文本框 20"/>
          <p:cNvSpPr txBox="1"/>
          <p:nvPr/>
        </p:nvSpPr>
        <p:spPr>
          <a:xfrm flipH="1">
            <a:off x="2561590" y="4676775"/>
            <a:ext cx="22606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grpSp>
        <p:nvGrpSpPr>
          <p:cNvPr id="68" name="组合 67"/>
          <p:cNvGrpSpPr/>
          <p:nvPr/>
        </p:nvGrpSpPr>
        <p:grpSpPr>
          <a:xfrm flipH="1">
            <a:off x="5521325" y="892810"/>
            <a:ext cx="1012825" cy="905510"/>
            <a:chOff x="1145" y="2414"/>
            <a:chExt cx="4995" cy="4464"/>
          </a:xfrm>
        </p:grpSpPr>
        <p:sp>
          <p:nvSpPr>
            <p:cNvPr id="69" name="同侧圆角矩形 68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71" name="矩形 70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flipH="1">
            <a:off x="5521325" y="2068195"/>
            <a:ext cx="1012825" cy="905510"/>
            <a:chOff x="1145" y="2414"/>
            <a:chExt cx="4995" cy="4464"/>
          </a:xfrm>
        </p:grpSpPr>
        <p:sp>
          <p:nvSpPr>
            <p:cNvPr id="74" name="同侧圆角矩形 73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76" name="矩形 75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flipH="1">
            <a:off x="5521325" y="3243580"/>
            <a:ext cx="1012825" cy="905510"/>
            <a:chOff x="1145" y="2414"/>
            <a:chExt cx="4995" cy="4464"/>
          </a:xfrm>
        </p:grpSpPr>
        <p:sp>
          <p:nvSpPr>
            <p:cNvPr id="79" name="同侧圆角矩形 78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81" name="矩形 80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6395085" y="901065"/>
            <a:ext cx="5211627" cy="795655"/>
            <a:chOff x="2342" y="1180"/>
            <a:chExt cx="9680" cy="1253"/>
          </a:xfrm>
        </p:grpSpPr>
        <p:sp>
          <p:nvSpPr>
            <p:cNvPr id="84" name="文本框 22"/>
            <p:cNvSpPr txBox="1"/>
            <p:nvPr/>
          </p:nvSpPr>
          <p:spPr>
            <a:xfrm flipH="1">
              <a:off x="2342" y="1180"/>
              <a:ext cx="9680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6395085" y="2089150"/>
            <a:ext cx="5211627" cy="795655"/>
            <a:chOff x="2342" y="1180"/>
            <a:chExt cx="9680" cy="1253"/>
          </a:xfrm>
        </p:grpSpPr>
        <p:sp>
          <p:nvSpPr>
            <p:cNvPr id="87" name="文本框 22"/>
            <p:cNvSpPr txBox="1"/>
            <p:nvPr/>
          </p:nvSpPr>
          <p:spPr>
            <a:xfrm flipH="1">
              <a:off x="2342" y="1180"/>
              <a:ext cx="9680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6395085" y="3277235"/>
            <a:ext cx="5211627" cy="795655"/>
            <a:chOff x="2342" y="1180"/>
            <a:chExt cx="9680" cy="1253"/>
          </a:xfrm>
        </p:grpSpPr>
        <p:sp>
          <p:nvSpPr>
            <p:cNvPr id="90" name="文本框 22"/>
            <p:cNvSpPr txBox="1"/>
            <p:nvPr/>
          </p:nvSpPr>
          <p:spPr>
            <a:xfrm flipH="1">
              <a:off x="2342" y="1180"/>
              <a:ext cx="9680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文本框 20"/>
          <p:cNvSpPr txBox="1"/>
          <p:nvPr/>
        </p:nvSpPr>
        <p:spPr>
          <a:xfrm flipH="1">
            <a:off x="5378450" y="1032510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3" name="文本框 20"/>
          <p:cNvSpPr txBox="1"/>
          <p:nvPr/>
        </p:nvSpPr>
        <p:spPr>
          <a:xfrm flipH="1">
            <a:off x="5378450" y="2215515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4" name="文本框 20"/>
          <p:cNvSpPr txBox="1"/>
          <p:nvPr/>
        </p:nvSpPr>
        <p:spPr>
          <a:xfrm flipH="1">
            <a:off x="5378450" y="3398520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5" name="文本框 22"/>
          <p:cNvSpPr txBox="1"/>
          <p:nvPr/>
        </p:nvSpPr>
        <p:spPr>
          <a:xfrm flipH="1">
            <a:off x="5655945" y="4347210"/>
            <a:ext cx="594995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  <a:p>
            <a:pPr lvl="0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655945" y="5225415"/>
            <a:ext cx="646938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5655628" y="5119370"/>
            <a:ext cx="420687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4" name="文本框 22"/>
          <p:cNvSpPr txBox="1"/>
          <p:nvPr/>
        </p:nvSpPr>
        <p:spPr>
          <a:xfrm flipH="1">
            <a:off x="5655945" y="5741035"/>
            <a:ext cx="5949315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sp>
        <p:nvSpPr>
          <p:cNvPr id="232" name="圆角矩形标注"/>
          <p:cNvSpPr/>
          <p:nvPr/>
        </p:nvSpPr>
        <p:spPr>
          <a:xfrm>
            <a:off x="4653280" y="3075305"/>
            <a:ext cx="4462780" cy="1065530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4" name="圆角矩形标注"/>
          <p:cNvSpPr/>
          <p:nvPr/>
        </p:nvSpPr>
        <p:spPr>
          <a:xfrm>
            <a:off x="3865245" y="1312545"/>
            <a:ext cx="4462780" cy="1065530"/>
          </a:xfrm>
          <a:prstGeom prst="wedgeRoundRectCallout">
            <a:avLst>
              <a:gd name="adj1" fmla="val -66519"/>
              <a:gd name="adj2" fmla="val 62872"/>
              <a:gd name="adj3" fmla="val 16667"/>
            </a:avLst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圆角矩形标注"/>
          <p:cNvSpPr/>
          <p:nvPr/>
        </p:nvSpPr>
        <p:spPr>
          <a:xfrm flipV="1">
            <a:off x="4289425" y="4795520"/>
            <a:ext cx="4462780" cy="1065530"/>
          </a:xfrm>
          <a:prstGeom prst="wedgeRoundRectCallout">
            <a:avLst>
              <a:gd name="adj1" fmla="val -66519"/>
              <a:gd name="adj2" fmla="val 62872"/>
              <a:gd name="adj3" fmla="val 16667"/>
            </a:avLst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9135" y="1995805"/>
            <a:ext cx="2737485" cy="2892425"/>
            <a:chOff x="2182" y="1912"/>
            <a:chExt cx="4311" cy="4555"/>
          </a:xfrm>
        </p:grpSpPr>
        <p:sp>
          <p:nvSpPr>
            <p:cNvPr id="8" name="椭圆 7"/>
            <p:cNvSpPr/>
            <p:nvPr/>
          </p:nvSpPr>
          <p:spPr>
            <a:xfrm>
              <a:off x="2935" y="2939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rot="12540000" flipH="1">
              <a:off x="2182" y="1912"/>
              <a:ext cx="1516" cy="3933"/>
              <a:chOff x="9094" y="1721"/>
              <a:chExt cx="1723" cy="7210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/>
          <p:nvPr/>
        </p:nvSpPr>
        <p:spPr>
          <a:xfrm>
            <a:off x="669290" y="2632710"/>
            <a:ext cx="872490" cy="8648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扳手"/>
          <p:cNvSpPr/>
          <p:nvPr/>
        </p:nvSpPr>
        <p:spPr bwMode="auto">
          <a:xfrm>
            <a:off x="889635" y="2828290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1177290" y="3559175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5" name="文本框 22"/>
          <p:cNvSpPr txBox="1"/>
          <p:nvPr/>
        </p:nvSpPr>
        <p:spPr>
          <a:xfrm flipH="1">
            <a:off x="4004945" y="1374775"/>
            <a:ext cx="424180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4874260" y="3128645"/>
            <a:ext cx="424180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4399915" y="4848860"/>
            <a:ext cx="424180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8328025" y="1356360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8328025" y="1730375"/>
            <a:ext cx="255714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9116060" y="3123565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9116060" y="3497580"/>
            <a:ext cx="255714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8752205" y="4901565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8752205" y="5275580"/>
            <a:ext cx="255714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 fontAlgn="base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团队与管理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Team Management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25"/>
          <p:cNvSpPr/>
          <p:nvPr/>
        </p:nvSpPr>
        <p:spPr>
          <a:xfrm flipH="1">
            <a:off x="-12065" y="829310"/>
            <a:ext cx="2689860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3" name="TextBox 25"/>
          <p:cNvSpPr txBox="1"/>
          <p:nvPr/>
        </p:nvSpPr>
        <p:spPr>
          <a:xfrm flipH="1">
            <a:off x="1061720" y="1377950"/>
            <a:ext cx="1616075" cy="48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sz="24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91005" y="3039110"/>
            <a:ext cx="3143885" cy="706120"/>
            <a:chOff x="1563" y="4568"/>
            <a:chExt cx="4951" cy="1112"/>
          </a:xfrm>
        </p:grpSpPr>
        <p:sp>
          <p:nvSpPr>
            <p:cNvPr id="62" name="TextBox 25"/>
            <p:cNvSpPr txBox="1"/>
            <p:nvPr/>
          </p:nvSpPr>
          <p:spPr>
            <a:xfrm flipH="1">
              <a:off x="1563" y="4568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2.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14" y="4601"/>
              <a:ext cx="4000" cy="1046"/>
              <a:chOff x="2514" y="4450"/>
              <a:chExt cx="4000" cy="1046"/>
            </a:xfrm>
          </p:grpSpPr>
          <p:sp>
            <p:nvSpPr>
              <p:cNvPr id="100" name="TextBox 25"/>
              <p:cNvSpPr txBox="1"/>
              <p:nvPr/>
            </p:nvSpPr>
            <p:spPr>
              <a:xfrm flipH="1">
                <a:off x="2514" y="4450"/>
                <a:ext cx="3509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产品</a:t>
                </a:r>
                <a:r>
                  <a:rPr lang="en-US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/</a:t>
                </a:r>
                <a:r>
                  <a:rPr lang="zh-CN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服务</a:t>
                </a:r>
                <a:endParaRPr lang="en-US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514" y="4942"/>
                <a:ext cx="4000" cy="5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product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/service</a:t>
                </a:r>
                <a:endParaRPr lang="zh-CN" altLang="en-US" sz="1600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691005" y="3994150"/>
            <a:ext cx="3220085" cy="908050"/>
            <a:chOff x="1563" y="5915"/>
            <a:chExt cx="5071" cy="1430"/>
          </a:xfrm>
        </p:grpSpPr>
        <p:sp>
          <p:nvSpPr>
            <p:cNvPr id="65" name="TextBox 25"/>
            <p:cNvSpPr txBox="1"/>
            <p:nvPr/>
          </p:nvSpPr>
          <p:spPr>
            <a:xfrm flipH="1">
              <a:off x="1563" y="6074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3.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14" y="5915"/>
              <a:ext cx="4120" cy="1430"/>
              <a:chOff x="2514" y="5636"/>
              <a:chExt cx="4120" cy="1430"/>
            </a:xfrm>
          </p:grpSpPr>
          <p:sp>
            <p:nvSpPr>
              <p:cNvPr id="103" name="TextBox 25"/>
              <p:cNvSpPr txBox="1"/>
              <p:nvPr/>
            </p:nvSpPr>
            <p:spPr>
              <a:xfrm flipH="1">
                <a:off x="2514" y="5636"/>
                <a:ext cx="4121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行业及市场情况</a:t>
                </a:r>
                <a:endParaRPr lang="zh-CN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514" y="6128"/>
                <a:ext cx="3664" cy="9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Industry and market conditions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691005" y="5151120"/>
            <a:ext cx="3218815" cy="909320"/>
            <a:chOff x="1563" y="7613"/>
            <a:chExt cx="5069" cy="1432"/>
          </a:xfrm>
        </p:grpSpPr>
        <p:sp>
          <p:nvSpPr>
            <p:cNvPr id="69" name="TextBox 25"/>
            <p:cNvSpPr txBox="1"/>
            <p:nvPr/>
          </p:nvSpPr>
          <p:spPr>
            <a:xfrm flipH="1">
              <a:off x="1563" y="7774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4.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14" y="7613"/>
              <a:ext cx="4118" cy="1433"/>
              <a:chOff x="2514" y="6822"/>
              <a:chExt cx="4118" cy="1433"/>
            </a:xfrm>
          </p:grpSpPr>
          <p:sp>
            <p:nvSpPr>
              <p:cNvPr id="109" name="TextBox 25"/>
              <p:cNvSpPr txBox="1"/>
              <p:nvPr/>
            </p:nvSpPr>
            <p:spPr>
              <a:xfrm flipH="1">
                <a:off x="2514" y="6822"/>
                <a:ext cx="4119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营销策略与经营计划</a:t>
                </a:r>
                <a:endParaRPr lang="zh-CN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514" y="7317"/>
                <a:ext cx="3664" cy="9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Marketing strategy and business plan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78305" y="2084070"/>
            <a:ext cx="2844165" cy="706120"/>
            <a:chOff x="1543" y="3282"/>
            <a:chExt cx="4479" cy="1112"/>
          </a:xfrm>
        </p:grpSpPr>
        <p:grpSp>
          <p:nvGrpSpPr>
            <p:cNvPr id="10" name="组合 9"/>
            <p:cNvGrpSpPr/>
            <p:nvPr/>
          </p:nvGrpSpPr>
          <p:grpSpPr>
            <a:xfrm>
              <a:off x="2514" y="3303"/>
              <a:ext cx="3508" cy="1069"/>
              <a:chOff x="2514" y="3264"/>
              <a:chExt cx="3508" cy="1069"/>
            </a:xfrm>
          </p:grpSpPr>
          <p:sp>
            <p:nvSpPr>
              <p:cNvPr id="97" name="TextBox 25"/>
              <p:cNvSpPr txBox="1"/>
              <p:nvPr/>
            </p:nvSpPr>
            <p:spPr>
              <a:xfrm flipH="1">
                <a:off x="2514" y="3264"/>
                <a:ext cx="3509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计划书摘要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514" y="3779"/>
                <a:ext cx="2501" cy="5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Plan Summary</a:t>
                </a:r>
              </a:p>
            </p:txBody>
          </p:sp>
        </p:grpSp>
        <p:sp>
          <p:nvSpPr>
            <p:cNvPr id="46" name="TextBox 25"/>
            <p:cNvSpPr txBox="1"/>
            <p:nvPr/>
          </p:nvSpPr>
          <p:spPr>
            <a:xfrm flipH="1">
              <a:off x="1543" y="3282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1.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97395" y="3039110"/>
            <a:ext cx="3143885" cy="873760"/>
            <a:chOff x="1563" y="4568"/>
            <a:chExt cx="4951" cy="1376"/>
          </a:xfrm>
        </p:grpSpPr>
        <p:sp>
          <p:nvSpPr>
            <p:cNvPr id="23" name="TextBox 25"/>
            <p:cNvSpPr txBox="1"/>
            <p:nvPr/>
          </p:nvSpPr>
          <p:spPr>
            <a:xfrm flipH="1">
              <a:off x="1563" y="4568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6.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514" y="4601"/>
              <a:ext cx="4000" cy="1343"/>
              <a:chOff x="2514" y="4450"/>
              <a:chExt cx="4000" cy="1343"/>
            </a:xfrm>
          </p:grpSpPr>
          <p:sp>
            <p:nvSpPr>
              <p:cNvPr id="25" name="TextBox 25"/>
              <p:cNvSpPr txBox="1"/>
              <p:nvPr/>
            </p:nvSpPr>
            <p:spPr>
              <a:xfrm flipH="1">
                <a:off x="2514" y="4450"/>
                <a:ext cx="3509" cy="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融资说明</a:t>
                </a:r>
                <a:endParaRPr lang="en-US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514" y="4942"/>
                <a:ext cx="4000" cy="85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Financing Description</a:t>
                </a:r>
                <a:endParaRPr lang="zh-CN" altLang="en-US" sz="1600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097395" y="3994150"/>
            <a:ext cx="3220720" cy="807085"/>
            <a:chOff x="1563" y="5915"/>
            <a:chExt cx="5072" cy="1271"/>
          </a:xfrm>
        </p:grpSpPr>
        <p:sp>
          <p:nvSpPr>
            <p:cNvPr id="28" name="TextBox 25"/>
            <p:cNvSpPr txBox="1"/>
            <p:nvPr/>
          </p:nvSpPr>
          <p:spPr>
            <a:xfrm flipH="1">
              <a:off x="1563" y="6074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7.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514" y="5915"/>
              <a:ext cx="4121" cy="869"/>
              <a:chOff x="2514" y="5636"/>
              <a:chExt cx="4121" cy="869"/>
            </a:xfrm>
          </p:grpSpPr>
          <p:sp>
            <p:nvSpPr>
              <p:cNvPr id="30" name="TextBox 25"/>
              <p:cNvSpPr txBox="1"/>
              <p:nvPr/>
            </p:nvSpPr>
            <p:spPr>
              <a:xfrm flipH="1">
                <a:off x="2514" y="5636"/>
                <a:ext cx="4121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财务计划</a:t>
                </a:r>
                <a:endParaRPr lang="zh-CN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514" y="6128"/>
                <a:ext cx="3664" cy="3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Financial Plan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097395" y="5151120"/>
            <a:ext cx="3219450" cy="910590"/>
            <a:chOff x="1563" y="7613"/>
            <a:chExt cx="5070" cy="1434"/>
          </a:xfrm>
        </p:grpSpPr>
        <p:sp>
          <p:nvSpPr>
            <p:cNvPr id="33" name="TextBox 25"/>
            <p:cNvSpPr txBox="1"/>
            <p:nvPr/>
          </p:nvSpPr>
          <p:spPr>
            <a:xfrm flipH="1">
              <a:off x="1563" y="7774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8.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14" y="7613"/>
              <a:ext cx="4119" cy="1434"/>
              <a:chOff x="2514" y="6822"/>
              <a:chExt cx="4119" cy="1434"/>
            </a:xfrm>
          </p:grpSpPr>
          <p:sp>
            <p:nvSpPr>
              <p:cNvPr id="35" name="TextBox 25"/>
              <p:cNvSpPr txBox="1"/>
              <p:nvPr/>
            </p:nvSpPr>
            <p:spPr>
              <a:xfrm flipH="1">
                <a:off x="2514" y="6822"/>
                <a:ext cx="4119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风险评估与防范</a:t>
                </a:r>
                <a:endParaRPr lang="zh-CN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514" y="7317"/>
                <a:ext cx="3664" cy="9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Risk Assessment and Prevention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084695" y="2084070"/>
            <a:ext cx="2943860" cy="726440"/>
            <a:chOff x="1543" y="3282"/>
            <a:chExt cx="4636" cy="1144"/>
          </a:xfrm>
        </p:grpSpPr>
        <p:grpSp>
          <p:nvGrpSpPr>
            <p:cNvPr id="38" name="组合 37"/>
            <p:cNvGrpSpPr/>
            <p:nvPr/>
          </p:nvGrpSpPr>
          <p:grpSpPr>
            <a:xfrm>
              <a:off x="2514" y="3303"/>
              <a:ext cx="3665" cy="1123"/>
              <a:chOff x="2514" y="3264"/>
              <a:chExt cx="3665" cy="1123"/>
            </a:xfrm>
          </p:grpSpPr>
          <p:sp>
            <p:nvSpPr>
              <p:cNvPr id="39" name="TextBox 25"/>
              <p:cNvSpPr txBox="1"/>
              <p:nvPr/>
            </p:nvSpPr>
            <p:spPr>
              <a:xfrm flipH="1">
                <a:off x="2514" y="3264"/>
                <a:ext cx="3509" cy="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团队与管理</a:t>
                </a:r>
                <a:endParaRPr lang="zh-CN" altLang="zh-CN" sz="20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514" y="3779"/>
                <a:ext cx="3665" cy="60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lvl="0" algn="l" fontAlgn="base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Team Management</a:t>
                </a:r>
                <a:endPara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41" name="TextBox 25"/>
            <p:cNvSpPr txBox="1"/>
            <p:nvPr/>
          </p:nvSpPr>
          <p:spPr>
            <a:xfrm flipH="1">
              <a:off x="1543" y="3282"/>
              <a:ext cx="1071" cy="1112"/>
            </a:xfrm>
            <a:prstGeom prst="rect">
              <a:avLst/>
            </a:prstGeom>
            <a:noFill/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4000">
                  <a:solidFill>
                    <a:srgbClr val="CEB7B1"/>
                  </a:solidFill>
                  <a:effectLst>
                    <a:innerShdw blurRad="63500" dist="762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charset="0"/>
                  <a:ea typeface="微软雅黑" panose="020B0503020204020204" charset="-122"/>
                  <a:sym typeface="微软雅黑" panose="020B0503020204020204" charset="-122"/>
                </a:rPr>
                <a:t>5.</a:t>
              </a:r>
            </a:p>
          </p:txBody>
        </p:sp>
      </p:grpSp>
      <p:pic>
        <p:nvPicPr>
          <p:cNvPr id="42" name="图片 41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32140" y="-56515"/>
            <a:ext cx="3949065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  <p:bldP spid="85" grpId="1" bldLvl="0" animBg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20445" y="772160"/>
            <a:ext cx="2737485" cy="2892425"/>
            <a:chOff x="2182" y="1912"/>
            <a:chExt cx="4311" cy="4555"/>
          </a:xfrm>
        </p:grpSpPr>
        <p:sp>
          <p:nvSpPr>
            <p:cNvPr id="6" name="椭圆 5"/>
            <p:cNvSpPr/>
            <p:nvPr/>
          </p:nvSpPr>
          <p:spPr>
            <a:xfrm>
              <a:off x="2935" y="2939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12540000" flipH="1">
              <a:off x="2182" y="1912"/>
              <a:ext cx="1516" cy="3933"/>
              <a:chOff x="9094" y="1721"/>
              <a:chExt cx="1723" cy="7210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572000" y="772160"/>
            <a:ext cx="2737485" cy="2892425"/>
            <a:chOff x="7200" y="1469"/>
            <a:chExt cx="4311" cy="4555"/>
          </a:xfrm>
        </p:grpSpPr>
        <p:sp>
          <p:nvSpPr>
            <p:cNvPr id="12" name="椭圆 11"/>
            <p:cNvSpPr/>
            <p:nvPr/>
          </p:nvSpPr>
          <p:spPr>
            <a:xfrm>
              <a:off x="7953" y="2496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2540000" flipH="1">
              <a:off x="7200" y="1469"/>
              <a:ext cx="1516" cy="3933"/>
              <a:chOff x="9094" y="1721"/>
              <a:chExt cx="1723" cy="7210"/>
            </a:xfrm>
          </p:grpSpPr>
          <p:sp>
            <p:nvSpPr>
              <p:cNvPr id="14" name="矩形 13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123555" y="772160"/>
            <a:ext cx="2737485" cy="2892425"/>
            <a:chOff x="12793" y="1469"/>
            <a:chExt cx="4311" cy="4555"/>
          </a:xfrm>
        </p:grpSpPr>
        <p:sp>
          <p:nvSpPr>
            <p:cNvPr id="16" name="椭圆 15"/>
            <p:cNvSpPr/>
            <p:nvPr/>
          </p:nvSpPr>
          <p:spPr>
            <a:xfrm>
              <a:off x="13546" y="2496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rot="12540000" flipH="1">
              <a:off x="12793" y="1469"/>
              <a:ext cx="1516" cy="3933"/>
              <a:chOff x="9094" y="1721"/>
              <a:chExt cx="1723" cy="7210"/>
            </a:xfrm>
          </p:grpSpPr>
          <p:sp>
            <p:nvSpPr>
              <p:cNvPr id="18" name="矩形 17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98600" y="3928745"/>
            <a:ext cx="2256155" cy="2604770"/>
            <a:chOff x="1652" y="5122"/>
            <a:chExt cx="3196" cy="4102"/>
          </a:xfrm>
        </p:grpSpPr>
        <p:grpSp>
          <p:nvGrpSpPr>
            <p:cNvPr id="29" name="组合 28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677" y="7630"/>
              <a:ext cx="3171" cy="1594"/>
              <a:chOff x="1539" y="7411"/>
              <a:chExt cx="3171" cy="1594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411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494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050155" y="3928745"/>
            <a:ext cx="2256155" cy="2604770"/>
            <a:chOff x="1652" y="5122"/>
            <a:chExt cx="3196" cy="4102"/>
          </a:xfrm>
        </p:grpSpPr>
        <p:grpSp>
          <p:nvGrpSpPr>
            <p:cNvPr id="37" name="组合 36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22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77" y="7630"/>
              <a:ext cx="3171" cy="1594"/>
              <a:chOff x="1539" y="7411"/>
              <a:chExt cx="3171" cy="1594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631" y="7411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494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8601710" y="3928745"/>
            <a:ext cx="2238507" cy="2570480"/>
            <a:chOff x="1652" y="5122"/>
            <a:chExt cx="3171" cy="4048"/>
          </a:xfrm>
        </p:grpSpPr>
        <p:grpSp>
          <p:nvGrpSpPr>
            <p:cNvPr id="53" name="组合 52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5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55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652" y="7606"/>
              <a:ext cx="3171" cy="1564"/>
              <a:chOff x="1514" y="7387"/>
              <a:chExt cx="3171" cy="1564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1631" y="7387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 flipH="1">
                <a:off x="1514" y="7440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1947545" y="207010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6" name="文本框 20"/>
          <p:cNvSpPr txBox="1"/>
          <p:nvPr/>
        </p:nvSpPr>
        <p:spPr>
          <a:xfrm flipH="1">
            <a:off x="5553075" y="20885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9104630" y="20885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3" name="椭圆 22"/>
          <p:cNvSpPr/>
          <p:nvPr/>
        </p:nvSpPr>
        <p:spPr>
          <a:xfrm>
            <a:off x="990600" y="1409065"/>
            <a:ext cx="872490" cy="8648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扳手"/>
          <p:cNvSpPr/>
          <p:nvPr/>
        </p:nvSpPr>
        <p:spPr bwMode="auto">
          <a:xfrm>
            <a:off x="1210945" y="160464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545330" y="1424305"/>
            <a:ext cx="872490" cy="8648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锁链"/>
          <p:cNvSpPr/>
          <p:nvPr/>
        </p:nvSpPr>
        <p:spPr bwMode="auto">
          <a:xfrm>
            <a:off x="4800600" y="1624330"/>
            <a:ext cx="444500" cy="4445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062595" y="1409065"/>
            <a:ext cx="872490" cy="8648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放大镜"/>
          <p:cNvSpPr/>
          <p:nvPr/>
        </p:nvSpPr>
        <p:spPr>
          <a:xfrm>
            <a:off x="8303260" y="1575435"/>
            <a:ext cx="441960" cy="47879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8" name="人"/>
          <p:cNvSpPr/>
          <p:nvPr/>
        </p:nvSpPr>
        <p:spPr bwMode="auto">
          <a:xfrm>
            <a:off x="2571750" y="3235960"/>
            <a:ext cx="1790065" cy="3046730"/>
          </a:xfrm>
          <a:custGeom>
            <a:avLst/>
            <a:gdLst>
              <a:gd name="T0" fmla="*/ 2147483646 w 6439"/>
              <a:gd name="T1" fmla="*/ 2147483646 h 11109"/>
              <a:gd name="T2" fmla="*/ 2147483646 w 6439"/>
              <a:gd name="T3" fmla="*/ 2147483646 h 11109"/>
              <a:gd name="T4" fmla="*/ 2147483646 w 6439"/>
              <a:gd name="T5" fmla="*/ 2147483646 h 11109"/>
              <a:gd name="T6" fmla="*/ 2147483646 w 6439"/>
              <a:gd name="T7" fmla="*/ 2147483646 h 11109"/>
              <a:gd name="T8" fmla="*/ 2147483646 w 6439"/>
              <a:gd name="T9" fmla="*/ 2147483646 h 11109"/>
              <a:gd name="T10" fmla="*/ 2147483646 w 6439"/>
              <a:gd name="T11" fmla="*/ 2147483646 h 11109"/>
              <a:gd name="T12" fmla="*/ 2147483646 w 6439"/>
              <a:gd name="T13" fmla="*/ 2147483646 h 11109"/>
              <a:gd name="T14" fmla="*/ 2147483646 w 6439"/>
              <a:gd name="T15" fmla="*/ 2147483646 h 11109"/>
              <a:gd name="T16" fmla="*/ 2147483646 w 6439"/>
              <a:gd name="T17" fmla="*/ 2147483646 h 11109"/>
              <a:gd name="T18" fmla="*/ 2147483646 w 6439"/>
              <a:gd name="T19" fmla="*/ 2147483646 h 11109"/>
              <a:gd name="T20" fmla="*/ 2147483646 w 6439"/>
              <a:gd name="T21" fmla="*/ 2147483646 h 11109"/>
              <a:gd name="T22" fmla="*/ 2147483646 w 6439"/>
              <a:gd name="T23" fmla="*/ 2147483646 h 11109"/>
              <a:gd name="T24" fmla="*/ 2147483646 w 6439"/>
              <a:gd name="T25" fmla="*/ 2147483646 h 11109"/>
              <a:gd name="T26" fmla="*/ 2147483646 w 6439"/>
              <a:gd name="T27" fmla="*/ 2147483646 h 11109"/>
              <a:gd name="T28" fmla="*/ 2147483646 w 6439"/>
              <a:gd name="T29" fmla="*/ 2147483646 h 11109"/>
              <a:gd name="T30" fmla="*/ 2147483646 w 6439"/>
              <a:gd name="T31" fmla="*/ 2147483646 h 11109"/>
              <a:gd name="T32" fmla="*/ 2147483646 w 6439"/>
              <a:gd name="T33" fmla="*/ 2147483646 h 11109"/>
              <a:gd name="T34" fmla="*/ 2147483646 w 6439"/>
              <a:gd name="T35" fmla="*/ 2147483646 h 11109"/>
              <a:gd name="T36" fmla="*/ 2147483646 w 6439"/>
              <a:gd name="T37" fmla="*/ 2147483646 h 11109"/>
              <a:gd name="T38" fmla="*/ 2147483646 w 6439"/>
              <a:gd name="T39" fmla="*/ 2147483646 h 11109"/>
              <a:gd name="T40" fmla="*/ 2147483646 w 6439"/>
              <a:gd name="T41" fmla="*/ 2147483646 h 11109"/>
              <a:gd name="T42" fmla="*/ 2147483646 w 6439"/>
              <a:gd name="T43" fmla="*/ 2147483646 h 11109"/>
              <a:gd name="T44" fmla="*/ 2147483646 w 6439"/>
              <a:gd name="T45" fmla="*/ 2147483646 h 11109"/>
              <a:gd name="T46" fmla="*/ 2147483646 w 6439"/>
              <a:gd name="T47" fmla="*/ 2147483646 h 11109"/>
              <a:gd name="T48" fmla="*/ 2147483646 w 6439"/>
              <a:gd name="T49" fmla="*/ 2147483646 h 11109"/>
              <a:gd name="T50" fmla="*/ 2147483646 w 6439"/>
              <a:gd name="T51" fmla="*/ 2147483646 h 11109"/>
              <a:gd name="T52" fmla="*/ 2147483646 w 6439"/>
              <a:gd name="T53" fmla="*/ 2147483646 h 11109"/>
              <a:gd name="T54" fmla="*/ 2147483646 w 6439"/>
              <a:gd name="T55" fmla="*/ 2147483646 h 11109"/>
              <a:gd name="T56" fmla="*/ 2147483646 w 6439"/>
              <a:gd name="T57" fmla="*/ 2147483646 h 11109"/>
              <a:gd name="T58" fmla="*/ 2147483646 w 6439"/>
              <a:gd name="T59" fmla="*/ 2147483646 h 11109"/>
              <a:gd name="T60" fmla="*/ 2147483646 w 6439"/>
              <a:gd name="T61" fmla="*/ 2147483646 h 11109"/>
              <a:gd name="T62" fmla="*/ 2147483646 w 6439"/>
              <a:gd name="T63" fmla="*/ 2147483646 h 11109"/>
              <a:gd name="T64" fmla="*/ 2147483646 w 6439"/>
              <a:gd name="T65" fmla="*/ 2147483646 h 11109"/>
              <a:gd name="T66" fmla="*/ 2147483646 w 6439"/>
              <a:gd name="T67" fmla="*/ 2147483646 h 11109"/>
              <a:gd name="T68" fmla="*/ 2147483646 w 6439"/>
              <a:gd name="T69" fmla="*/ 2147483646 h 11109"/>
              <a:gd name="T70" fmla="*/ 2147483646 w 6439"/>
              <a:gd name="T71" fmla="*/ 2147483646 h 11109"/>
              <a:gd name="T72" fmla="*/ 2147483646 w 6439"/>
              <a:gd name="T73" fmla="*/ 2147483646 h 11109"/>
              <a:gd name="T74" fmla="*/ 2147483646 w 6439"/>
              <a:gd name="T75" fmla="*/ 2147483646 h 11109"/>
              <a:gd name="T76" fmla="*/ 2147483646 w 6439"/>
              <a:gd name="T77" fmla="*/ 2147483646 h 11109"/>
              <a:gd name="T78" fmla="*/ 2147483646 w 6439"/>
              <a:gd name="T79" fmla="*/ 2147483646 h 11109"/>
              <a:gd name="T80" fmla="*/ 2147483646 w 6439"/>
              <a:gd name="T81" fmla="*/ 2147483646 h 11109"/>
              <a:gd name="T82" fmla="*/ 2147483646 w 6439"/>
              <a:gd name="T83" fmla="*/ 2147483646 h 11109"/>
              <a:gd name="T84" fmla="*/ 2147483646 w 6439"/>
              <a:gd name="T85" fmla="*/ 2147483646 h 11109"/>
              <a:gd name="T86" fmla="*/ 2147483646 w 6439"/>
              <a:gd name="T87" fmla="*/ 2147483646 h 11109"/>
              <a:gd name="T88" fmla="*/ 2147483646 w 6439"/>
              <a:gd name="T89" fmla="*/ 2147483646 h 11109"/>
              <a:gd name="T90" fmla="*/ 2147483646 w 6439"/>
              <a:gd name="T91" fmla="*/ 2147483646 h 11109"/>
              <a:gd name="T92" fmla="*/ 2147483646 w 6439"/>
              <a:gd name="T93" fmla="*/ 2147483646 h 11109"/>
              <a:gd name="T94" fmla="*/ 2147483646 w 6439"/>
              <a:gd name="T95" fmla="*/ 2147483646 h 11109"/>
              <a:gd name="T96" fmla="*/ 2147483646 w 6439"/>
              <a:gd name="T97" fmla="*/ 2147483646 h 11109"/>
              <a:gd name="T98" fmla="*/ 2147483646 w 6439"/>
              <a:gd name="T99" fmla="*/ 2147483646 h 11109"/>
              <a:gd name="T100" fmla="*/ 2147483646 w 6439"/>
              <a:gd name="T101" fmla="*/ 2147483646 h 11109"/>
              <a:gd name="T102" fmla="*/ 2147483646 w 6439"/>
              <a:gd name="T103" fmla="*/ 2001949907 h 11109"/>
              <a:gd name="T104" fmla="*/ 2147483646 w 6439"/>
              <a:gd name="T105" fmla="*/ 670668891 h 11109"/>
              <a:gd name="T106" fmla="*/ 2147483646 w 6439"/>
              <a:gd name="T107" fmla="*/ 60518089 h 11109"/>
              <a:gd name="T108" fmla="*/ 2147483646 w 6439"/>
              <a:gd name="T109" fmla="*/ 892539229 h 11109"/>
              <a:gd name="T110" fmla="*/ 1983521662 w 6439"/>
              <a:gd name="T111" fmla="*/ 1285877572 h 11109"/>
              <a:gd name="T112" fmla="*/ 1024562496 w 6439"/>
              <a:gd name="T113" fmla="*/ 1033748276 h 11109"/>
              <a:gd name="T114" fmla="*/ 196838647 w 6439"/>
              <a:gd name="T115" fmla="*/ 837079018 h 11109"/>
              <a:gd name="T116" fmla="*/ 302840066 w 6439"/>
              <a:gd name="T117" fmla="*/ 1366568530 h 11109"/>
              <a:gd name="T118" fmla="*/ 1352636803 w 6439"/>
              <a:gd name="T119" fmla="*/ 2147483646 h 11109"/>
              <a:gd name="T120" fmla="*/ 2147483646 w 6439"/>
              <a:gd name="T121" fmla="*/ 2147483646 h 11109"/>
              <a:gd name="T122" fmla="*/ 2147483646 w 6439"/>
              <a:gd name="T123" fmla="*/ 2147483646 h 11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39" h="11109">
                <a:moveTo>
                  <a:pt x="1368" y="1982"/>
                </a:moveTo>
                <a:lnTo>
                  <a:pt x="1368" y="1982"/>
                </a:lnTo>
                <a:lnTo>
                  <a:pt x="1386" y="2004"/>
                </a:lnTo>
                <a:lnTo>
                  <a:pt x="1415" y="2045"/>
                </a:lnTo>
                <a:lnTo>
                  <a:pt x="1497" y="2160"/>
                </a:lnTo>
                <a:lnTo>
                  <a:pt x="1592" y="2294"/>
                </a:lnTo>
                <a:lnTo>
                  <a:pt x="1639" y="2358"/>
                </a:lnTo>
                <a:lnTo>
                  <a:pt x="1681" y="2414"/>
                </a:lnTo>
                <a:lnTo>
                  <a:pt x="1860" y="2648"/>
                </a:lnTo>
                <a:lnTo>
                  <a:pt x="2013" y="2847"/>
                </a:lnTo>
                <a:lnTo>
                  <a:pt x="2026" y="2863"/>
                </a:lnTo>
                <a:lnTo>
                  <a:pt x="2041" y="2880"/>
                </a:lnTo>
                <a:lnTo>
                  <a:pt x="2072" y="2913"/>
                </a:lnTo>
                <a:lnTo>
                  <a:pt x="2106" y="2949"/>
                </a:lnTo>
                <a:lnTo>
                  <a:pt x="2123" y="2968"/>
                </a:lnTo>
                <a:lnTo>
                  <a:pt x="2140" y="2988"/>
                </a:lnTo>
                <a:lnTo>
                  <a:pt x="2157" y="3009"/>
                </a:lnTo>
                <a:lnTo>
                  <a:pt x="2173" y="3030"/>
                </a:lnTo>
                <a:lnTo>
                  <a:pt x="2189" y="3054"/>
                </a:lnTo>
                <a:lnTo>
                  <a:pt x="2204" y="3080"/>
                </a:lnTo>
                <a:lnTo>
                  <a:pt x="2218" y="3106"/>
                </a:lnTo>
                <a:lnTo>
                  <a:pt x="2230" y="3135"/>
                </a:lnTo>
                <a:lnTo>
                  <a:pt x="2242" y="3166"/>
                </a:lnTo>
                <a:lnTo>
                  <a:pt x="2252" y="3198"/>
                </a:lnTo>
                <a:lnTo>
                  <a:pt x="2273" y="3269"/>
                </a:lnTo>
                <a:lnTo>
                  <a:pt x="2296" y="3342"/>
                </a:lnTo>
                <a:lnTo>
                  <a:pt x="2343" y="3482"/>
                </a:lnTo>
                <a:lnTo>
                  <a:pt x="2380" y="3593"/>
                </a:lnTo>
                <a:lnTo>
                  <a:pt x="2391" y="3630"/>
                </a:lnTo>
                <a:lnTo>
                  <a:pt x="2394" y="3642"/>
                </a:lnTo>
                <a:lnTo>
                  <a:pt x="2395" y="3651"/>
                </a:lnTo>
                <a:lnTo>
                  <a:pt x="2398" y="3670"/>
                </a:lnTo>
                <a:lnTo>
                  <a:pt x="2403" y="3707"/>
                </a:lnTo>
                <a:lnTo>
                  <a:pt x="2422" y="3812"/>
                </a:lnTo>
                <a:lnTo>
                  <a:pt x="2442" y="3931"/>
                </a:lnTo>
                <a:lnTo>
                  <a:pt x="2451" y="3985"/>
                </a:lnTo>
                <a:lnTo>
                  <a:pt x="2457" y="4029"/>
                </a:lnTo>
                <a:lnTo>
                  <a:pt x="2458" y="4053"/>
                </a:lnTo>
                <a:lnTo>
                  <a:pt x="2458" y="4088"/>
                </a:lnTo>
                <a:lnTo>
                  <a:pt x="2456" y="4131"/>
                </a:lnTo>
                <a:lnTo>
                  <a:pt x="2454" y="4181"/>
                </a:lnTo>
                <a:lnTo>
                  <a:pt x="2446" y="4297"/>
                </a:lnTo>
                <a:lnTo>
                  <a:pt x="2434" y="4421"/>
                </a:lnTo>
                <a:lnTo>
                  <a:pt x="2414" y="4645"/>
                </a:lnTo>
                <a:lnTo>
                  <a:pt x="2406" y="4721"/>
                </a:lnTo>
                <a:lnTo>
                  <a:pt x="2403" y="4755"/>
                </a:lnTo>
                <a:lnTo>
                  <a:pt x="2404" y="4765"/>
                </a:lnTo>
                <a:lnTo>
                  <a:pt x="2408" y="4775"/>
                </a:lnTo>
                <a:lnTo>
                  <a:pt x="2418" y="4799"/>
                </a:lnTo>
                <a:lnTo>
                  <a:pt x="2422" y="4812"/>
                </a:lnTo>
                <a:lnTo>
                  <a:pt x="2424" y="4825"/>
                </a:lnTo>
                <a:lnTo>
                  <a:pt x="2424" y="4831"/>
                </a:lnTo>
                <a:lnTo>
                  <a:pt x="2424" y="4838"/>
                </a:lnTo>
                <a:lnTo>
                  <a:pt x="2422" y="4845"/>
                </a:lnTo>
                <a:lnTo>
                  <a:pt x="2418" y="4852"/>
                </a:lnTo>
                <a:lnTo>
                  <a:pt x="2415" y="4861"/>
                </a:lnTo>
                <a:lnTo>
                  <a:pt x="2409" y="4876"/>
                </a:lnTo>
                <a:lnTo>
                  <a:pt x="2398" y="4918"/>
                </a:lnTo>
                <a:lnTo>
                  <a:pt x="2385" y="4972"/>
                </a:lnTo>
                <a:lnTo>
                  <a:pt x="2371" y="5034"/>
                </a:lnTo>
                <a:lnTo>
                  <a:pt x="2357" y="5096"/>
                </a:lnTo>
                <a:lnTo>
                  <a:pt x="2347" y="5153"/>
                </a:lnTo>
                <a:lnTo>
                  <a:pt x="2340" y="5200"/>
                </a:lnTo>
                <a:lnTo>
                  <a:pt x="2338" y="5217"/>
                </a:lnTo>
                <a:lnTo>
                  <a:pt x="2337" y="5230"/>
                </a:lnTo>
                <a:lnTo>
                  <a:pt x="2336" y="5279"/>
                </a:lnTo>
                <a:lnTo>
                  <a:pt x="2333" y="5339"/>
                </a:lnTo>
                <a:lnTo>
                  <a:pt x="2332" y="5368"/>
                </a:lnTo>
                <a:lnTo>
                  <a:pt x="2332" y="5393"/>
                </a:lnTo>
                <a:lnTo>
                  <a:pt x="2335" y="5413"/>
                </a:lnTo>
                <a:lnTo>
                  <a:pt x="2336" y="5421"/>
                </a:lnTo>
                <a:lnTo>
                  <a:pt x="2337" y="5427"/>
                </a:lnTo>
                <a:lnTo>
                  <a:pt x="2339" y="5433"/>
                </a:lnTo>
                <a:lnTo>
                  <a:pt x="2341" y="5442"/>
                </a:lnTo>
                <a:lnTo>
                  <a:pt x="2345" y="5464"/>
                </a:lnTo>
                <a:lnTo>
                  <a:pt x="2348" y="5491"/>
                </a:lnTo>
                <a:lnTo>
                  <a:pt x="2352" y="5521"/>
                </a:lnTo>
                <a:lnTo>
                  <a:pt x="2357" y="5580"/>
                </a:lnTo>
                <a:lnTo>
                  <a:pt x="2361" y="5616"/>
                </a:lnTo>
                <a:lnTo>
                  <a:pt x="2363" y="5643"/>
                </a:lnTo>
                <a:lnTo>
                  <a:pt x="2367" y="5694"/>
                </a:lnTo>
                <a:lnTo>
                  <a:pt x="2376" y="5841"/>
                </a:lnTo>
                <a:lnTo>
                  <a:pt x="2382" y="5919"/>
                </a:lnTo>
                <a:lnTo>
                  <a:pt x="2387" y="5989"/>
                </a:lnTo>
                <a:lnTo>
                  <a:pt x="2393" y="6042"/>
                </a:lnTo>
                <a:lnTo>
                  <a:pt x="2396" y="6059"/>
                </a:lnTo>
                <a:lnTo>
                  <a:pt x="2399" y="6068"/>
                </a:lnTo>
                <a:lnTo>
                  <a:pt x="2402" y="6076"/>
                </a:lnTo>
                <a:lnTo>
                  <a:pt x="2406" y="6086"/>
                </a:lnTo>
                <a:lnTo>
                  <a:pt x="2410" y="6117"/>
                </a:lnTo>
                <a:lnTo>
                  <a:pt x="2416" y="6155"/>
                </a:lnTo>
                <a:lnTo>
                  <a:pt x="2421" y="6199"/>
                </a:lnTo>
                <a:lnTo>
                  <a:pt x="2429" y="6285"/>
                </a:lnTo>
                <a:lnTo>
                  <a:pt x="2434" y="6346"/>
                </a:lnTo>
                <a:lnTo>
                  <a:pt x="2438" y="6398"/>
                </a:lnTo>
                <a:lnTo>
                  <a:pt x="2445" y="6461"/>
                </a:lnTo>
                <a:lnTo>
                  <a:pt x="2448" y="6492"/>
                </a:lnTo>
                <a:lnTo>
                  <a:pt x="2453" y="6521"/>
                </a:lnTo>
                <a:lnTo>
                  <a:pt x="2457" y="6544"/>
                </a:lnTo>
                <a:lnTo>
                  <a:pt x="2461" y="6559"/>
                </a:lnTo>
                <a:lnTo>
                  <a:pt x="2497" y="6657"/>
                </a:lnTo>
                <a:lnTo>
                  <a:pt x="2521" y="6718"/>
                </a:lnTo>
                <a:lnTo>
                  <a:pt x="2533" y="6744"/>
                </a:lnTo>
                <a:lnTo>
                  <a:pt x="2542" y="6764"/>
                </a:lnTo>
                <a:lnTo>
                  <a:pt x="2547" y="6773"/>
                </a:lnTo>
                <a:lnTo>
                  <a:pt x="2551" y="6785"/>
                </a:lnTo>
                <a:lnTo>
                  <a:pt x="2559" y="6819"/>
                </a:lnTo>
                <a:lnTo>
                  <a:pt x="2568" y="6858"/>
                </a:lnTo>
                <a:lnTo>
                  <a:pt x="2576" y="6899"/>
                </a:lnTo>
                <a:lnTo>
                  <a:pt x="2588" y="6971"/>
                </a:lnTo>
                <a:lnTo>
                  <a:pt x="2592" y="7003"/>
                </a:lnTo>
                <a:lnTo>
                  <a:pt x="2785" y="6987"/>
                </a:lnTo>
                <a:lnTo>
                  <a:pt x="2798" y="7009"/>
                </a:lnTo>
                <a:lnTo>
                  <a:pt x="2829" y="7070"/>
                </a:lnTo>
                <a:lnTo>
                  <a:pt x="2875" y="7161"/>
                </a:lnTo>
                <a:lnTo>
                  <a:pt x="2902" y="7216"/>
                </a:lnTo>
                <a:lnTo>
                  <a:pt x="2931" y="7277"/>
                </a:lnTo>
                <a:lnTo>
                  <a:pt x="2959" y="7341"/>
                </a:lnTo>
                <a:lnTo>
                  <a:pt x="2989" y="7410"/>
                </a:lnTo>
                <a:lnTo>
                  <a:pt x="3019" y="7480"/>
                </a:lnTo>
                <a:lnTo>
                  <a:pt x="3046" y="7553"/>
                </a:lnTo>
                <a:lnTo>
                  <a:pt x="3073" y="7626"/>
                </a:lnTo>
                <a:lnTo>
                  <a:pt x="3096" y="7699"/>
                </a:lnTo>
                <a:lnTo>
                  <a:pt x="3107" y="7736"/>
                </a:lnTo>
                <a:lnTo>
                  <a:pt x="3116" y="7771"/>
                </a:lnTo>
                <a:lnTo>
                  <a:pt x="3125" y="7807"/>
                </a:lnTo>
                <a:lnTo>
                  <a:pt x="3133" y="7841"/>
                </a:lnTo>
                <a:lnTo>
                  <a:pt x="3116" y="7898"/>
                </a:lnTo>
                <a:lnTo>
                  <a:pt x="3100" y="7960"/>
                </a:lnTo>
                <a:lnTo>
                  <a:pt x="3079" y="8037"/>
                </a:lnTo>
                <a:lnTo>
                  <a:pt x="3060" y="8122"/>
                </a:lnTo>
                <a:lnTo>
                  <a:pt x="3051" y="8167"/>
                </a:lnTo>
                <a:lnTo>
                  <a:pt x="3042" y="8211"/>
                </a:lnTo>
                <a:lnTo>
                  <a:pt x="3035" y="8255"/>
                </a:lnTo>
                <a:lnTo>
                  <a:pt x="3028" y="8297"/>
                </a:lnTo>
                <a:lnTo>
                  <a:pt x="3023" y="8337"/>
                </a:lnTo>
                <a:lnTo>
                  <a:pt x="3021" y="8374"/>
                </a:lnTo>
                <a:lnTo>
                  <a:pt x="3004" y="8817"/>
                </a:lnTo>
                <a:lnTo>
                  <a:pt x="2994" y="9049"/>
                </a:lnTo>
                <a:lnTo>
                  <a:pt x="2990" y="9136"/>
                </a:lnTo>
                <a:lnTo>
                  <a:pt x="2987" y="9194"/>
                </a:lnTo>
                <a:lnTo>
                  <a:pt x="2982" y="9232"/>
                </a:lnTo>
                <a:lnTo>
                  <a:pt x="2977" y="9269"/>
                </a:lnTo>
                <a:lnTo>
                  <a:pt x="2972" y="9307"/>
                </a:lnTo>
                <a:lnTo>
                  <a:pt x="2966" y="9342"/>
                </a:lnTo>
                <a:lnTo>
                  <a:pt x="2955" y="9400"/>
                </a:lnTo>
                <a:lnTo>
                  <a:pt x="2948" y="9432"/>
                </a:lnTo>
                <a:lnTo>
                  <a:pt x="2944" y="9444"/>
                </a:lnTo>
                <a:lnTo>
                  <a:pt x="2937" y="9460"/>
                </a:lnTo>
                <a:lnTo>
                  <a:pt x="2919" y="9501"/>
                </a:lnTo>
                <a:lnTo>
                  <a:pt x="2910" y="9523"/>
                </a:lnTo>
                <a:lnTo>
                  <a:pt x="2902" y="9546"/>
                </a:lnTo>
                <a:lnTo>
                  <a:pt x="2896" y="9565"/>
                </a:lnTo>
                <a:lnTo>
                  <a:pt x="2894" y="9575"/>
                </a:lnTo>
                <a:lnTo>
                  <a:pt x="2894" y="9583"/>
                </a:lnTo>
                <a:lnTo>
                  <a:pt x="2893" y="9600"/>
                </a:lnTo>
                <a:lnTo>
                  <a:pt x="2889" y="9616"/>
                </a:lnTo>
                <a:lnTo>
                  <a:pt x="2880" y="9649"/>
                </a:lnTo>
                <a:lnTo>
                  <a:pt x="2875" y="9666"/>
                </a:lnTo>
                <a:lnTo>
                  <a:pt x="2872" y="9682"/>
                </a:lnTo>
                <a:lnTo>
                  <a:pt x="2870" y="9698"/>
                </a:lnTo>
                <a:lnTo>
                  <a:pt x="2871" y="9715"/>
                </a:lnTo>
                <a:lnTo>
                  <a:pt x="2871" y="9734"/>
                </a:lnTo>
                <a:lnTo>
                  <a:pt x="2872" y="9758"/>
                </a:lnTo>
                <a:lnTo>
                  <a:pt x="2871" y="9812"/>
                </a:lnTo>
                <a:lnTo>
                  <a:pt x="2870" y="9862"/>
                </a:lnTo>
                <a:lnTo>
                  <a:pt x="2870" y="9883"/>
                </a:lnTo>
                <a:lnTo>
                  <a:pt x="2871" y="9896"/>
                </a:lnTo>
                <a:lnTo>
                  <a:pt x="2875" y="9938"/>
                </a:lnTo>
                <a:lnTo>
                  <a:pt x="2882" y="10008"/>
                </a:lnTo>
                <a:lnTo>
                  <a:pt x="2886" y="10048"/>
                </a:lnTo>
                <a:lnTo>
                  <a:pt x="2887" y="10088"/>
                </a:lnTo>
                <a:lnTo>
                  <a:pt x="2888" y="10126"/>
                </a:lnTo>
                <a:lnTo>
                  <a:pt x="2886" y="10159"/>
                </a:lnTo>
                <a:lnTo>
                  <a:pt x="2882" y="10191"/>
                </a:lnTo>
                <a:lnTo>
                  <a:pt x="2877" y="10227"/>
                </a:lnTo>
                <a:lnTo>
                  <a:pt x="2873" y="10265"/>
                </a:lnTo>
                <a:lnTo>
                  <a:pt x="2872" y="10286"/>
                </a:lnTo>
                <a:lnTo>
                  <a:pt x="2871" y="10308"/>
                </a:lnTo>
                <a:lnTo>
                  <a:pt x="2871" y="10330"/>
                </a:lnTo>
                <a:lnTo>
                  <a:pt x="2873" y="10353"/>
                </a:lnTo>
                <a:lnTo>
                  <a:pt x="2875" y="10376"/>
                </a:lnTo>
                <a:lnTo>
                  <a:pt x="2880" y="10400"/>
                </a:lnTo>
                <a:lnTo>
                  <a:pt x="2886" y="10425"/>
                </a:lnTo>
                <a:lnTo>
                  <a:pt x="2894" y="10450"/>
                </a:lnTo>
                <a:lnTo>
                  <a:pt x="2904" y="10476"/>
                </a:lnTo>
                <a:lnTo>
                  <a:pt x="2917" y="10503"/>
                </a:lnTo>
                <a:lnTo>
                  <a:pt x="2931" y="10528"/>
                </a:lnTo>
                <a:lnTo>
                  <a:pt x="2944" y="10551"/>
                </a:lnTo>
                <a:lnTo>
                  <a:pt x="2957" y="10572"/>
                </a:lnTo>
                <a:lnTo>
                  <a:pt x="2969" y="10589"/>
                </a:lnTo>
                <a:lnTo>
                  <a:pt x="2982" y="10605"/>
                </a:lnTo>
                <a:lnTo>
                  <a:pt x="2995" y="10619"/>
                </a:lnTo>
                <a:lnTo>
                  <a:pt x="3006" y="10630"/>
                </a:lnTo>
                <a:lnTo>
                  <a:pt x="3018" y="10640"/>
                </a:lnTo>
                <a:lnTo>
                  <a:pt x="3029" y="10648"/>
                </a:lnTo>
                <a:lnTo>
                  <a:pt x="3041" y="10655"/>
                </a:lnTo>
                <a:lnTo>
                  <a:pt x="3052" y="10660"/>
                </a:lnTo>
                <a:lnTo>
                  <a:pt x="3062" y="10664"/>
                </a:lnTo>
                <a:lnTo>
                  <a:pt x="3073" y="10668"/>
                </a:lnTo>
                <a:lnTo>
                  <a:pt x="3083" y="10670"/>
                </a:lnTo>
                <a:lnTo>
                  <a:pt x="3102" y="10672"/>
                </a:lnTo>
                <a:lnTo>
                  <a:pt x="3112" y="10672"/>
                </a:lnTo>
                <a:lnTo>
                  <a:pt x="3121" y="10671"/>
                </a:lnTo>
                <a:lnTo>
                  <a:pt x="3131" y="10669"/>
                </a:lnTo>
                <a:lnTo>
                  <a:pt x="3140" y="10664"/>
                </a:lnTo>
                <a:lnTo>
                  <a:pt x="3151" y="10660"/>
                </a:lnTo>
                <a:lnTo>
                  <a:pt x="3160" y="10653"/>
                </a:lnTo>
                <a:lnTo>
                  <a:pt x="3170" y="10646"/>
                </a:lnTo>
                <a:lnTo>
                  <a:pt x="3180" y="10637"/>
                </a:lnTo>
                <a:lnTo>
                  <a:pt x="3200" y="10617"/>
                </a:lnTo>
                <a:lnTo>
                  <a:pt x="3220" y="10593"/>
                </a:lnTo>
                <a:lnTo>
                  <a:pt x="3240" y="10567"/>
                </a:lnTo>
                <a:lnTo>
                  <a:pt x="3261" y="10537"/>
                </a:lnTo>
                <a:lnTo>
                  <a:pt x="3270" y="10522"/>
                </a:lnTo>
                <a:lnTo>
                  <a:pt x="3278" y="10506"/>
                </a:lnTo>
                <a:lnTo>
                  <a:pt x="3286" y="10491"/>
                </a:lnTo>
                <a:lnTo>
                  <a:pt x="3292" y="10474"/>
                </a:lnTo>
                <a:lnTo>
                  <a:pt x="3296" y="10458"/>
                </a:lnTo>
                <a:lnTo>
                  <a:pt x="3301" y="10441"/>
                </a:lnTo>
                <a:lnTo>
                  <a:pt x="3303" y="10424"/>
                </a:lnTo>
                <a:lnTo>
                  <a:pt x="3305" y="10405"/>
                </a:lnTo>
                <a:lnTo>
                  <a:pt x="3306" y="10386"/>
                </a:lnTo>
                <a:lnTo>
                  <a:pt x="3308" y="10366"/>
                </a:lnTo>
                <a:lnTo>
                  <a:pt x="3306" y="10347"/>
                </a:lnTo>
                <a:lnTo>
                  <a:pt x="3305" y="10325"/>
                </a:lnTo>
                <a:lnTo>
                  <a:pt x="3302" y="10280"/>
                </a:lnTo>
                <a:lnTo>
                  <a:pt x="3295" y="10232"/>
                </a:lnTo>
                <a:lnTo>
                  <a:pt x="3279" y="10121"/>
                </a:lnTo>
                <a:lnTo>
                  <a:pt x="3261" y="10003"/>
                </a:lnTo>
                <a:lnTo>
                  <a:pt x="3243" y="9895"/>
                </a:lnTo>
                <a:lnTo>
                  <a:pt x="3238" y="9851"/>
                </a:lnTo>
                <a:lnTo>
                  <a:pt x="3233" y="9815"/>
                </a:lnTo>
                <a:lnTo>
                  <a:pt x="3231" y="9785"/>
                </a:lnTo>
                <a:lnTo>
                  <a:pt x="3230" y="9758"/>
                </a:lnTo>
                <a:lnTo>
                  <a:pt x="3230" y="9708"/>
                </a:lnTo>
                <a:lnTo>
                  <a:pt x="3231" y="9668"/>
                </a:lnTo>
                <a:lnTo>
                  <a:pt x="3231" y="9653"/>
                </a:lnTo>
                <a:lnTo>
                  <a:pt x="3230" y="9641"/>
                </a:lnTo>
                <a:lnTo>
                  <a:pt x="3224" y="9606"/>
                </a:lnTo>
                <a:lnTo>
                  <a:pt x="3220" y="9580"/>
                </a:lnTo>
                <a:lnTo>
                  <a:pt x="3217" y="9549"/>
                </a:lnTo>
                <a:lnTo>
                  <a:pt x="3217" y="9516"/>
                </a:lnTo>
                <a:lnTo>
                  <a:pt x="3218" y="9497"/>
                </a:lnTo>
                <a:lnTo>
                  <a:pt x="3219" y="9479"/>
                </a:lnTo>
                <a:lnTo>
                  <a:pt x="3222" y="9461"/>
                </a:lnTo>
                <a:lnTo>
                  <a:pt x="3226" y="9442"/>
                </a:lnTo>
                <a:lnTo>
                  <a:pt x="3231" y="9424"/>
                </a:lnTo>
                <a:lnTo>
                  <a:pt x="3238" y="9406"/>
                </a:lnTo>
                <a:lnTo>
                  <a:pt x="3283" y="9287"/>
                </a:lnTo>
                <a:lnTo>
                  <a:pt x="3349" y="9115"/>
                </a:lnTo>
                <a:lnTo>
                  <a:pt x="3414" y="8947"/>
                </a:lnTo>
                <a:lnTo>
                  <a:pt x="3439" y="8883"/>
                </a:lnTo>
                <a:lnTo>
                  <a:pt x="3458" y="8842"/>
                </a:lnTo>
                <a:lnTo>
                  <a:pt x="3484" y="8906"/>
                </a:lnTo>
                <a:lnTo>
                  <a:pt x="3513" y="8976"/>
                </a:lnTo>
                <a:lnTo>
                  <a:pt x="3549" y="9061"/>
                </a:lnTo>
                <a:lnTo>
                  <a:pt x="3591" y="9152"/>
                </a:lnTo>
                <a:lnTo>
                  <a:pt x="3633" y="9244"/>
                </a:lnTo>
                <a:lnTo>
                  <a:pt x="3655" y="9288"/>
                </a:lnTo>
                <a:lnTo>
                  <a:pt x="3677" y="9329"/>
                </a:lnTo>
                <a:lnTo>
                  <a:pt x="3697" y="9366"/>
                </a:lnTo>
                <a:lnTo>
                  <a:pt x="3717" y="9398"/>
                </a:lnTo>
                <a:lnTo>
                  <a:pt x="3755" y="9460"/>
                </a:lnTo>
                <a:lnTo>
                  <a:pt x="3792" y="9523"/>
                </a:lnTo>
                <a:lnTo>
                  <a:pt x="3829" y="9587"/>
                </a:lnTo>
                <a:lnTo>
                  <a:pt x="3863" y="9648"/>
                </a:lnTo>
                <a:lnTo>
                  <a:pt x="3893" y="9705"/>
                </a:lnTo>
                <a:lnTo>
                  <a:pt x="3917" y="9754"/>
                </a:lnTo>
                <a:lnTo>
                  <a:pt x="3928" y="9776"/>
                </a:lnTo>
                <a:lnTo>
                  <a:pt x="3936" y="9794"/>
                </a:lnTo>
                <a:lnTo>
                  <a:pt x="3940" y="9810"/>
                </a:lnTo>
                <a:lnTo>
                  <a:pt x="3944" y="9823"/>
                </a:lnTo>
                <a:lnTo>
                  <a:pt x="3947" y="9844"/>
                </a:lnTo>
                <a:lnTo>
                  <a:pt x="3949" y="9861"/>
                </a:lnTo>
                <a:lnTo>
                  <a:pt x="3953" y="9893"/>
                </a:lnTo>
                <a:lnTo>
                  <a:pt x="3955" y="9908"/>
                </a:lnTo>
                <a:lnTo>
                  <a:pt x="3957" y="9924"/>
                </a:lnTo>
                <a:lnTo>
                  <a:pt x="3961" y="9942"/>
                </a:lnTo>
                <a:lnTo>
                  <a:pt x="3968" y="9962"/>
                </a:lnTo>
                <a:lnTo>
                  <a:pt x="3975" y="9985"/>
                </a:lnTo>
                <a:lnTo>
                  <a:pt x="3980" y="10010"/>
                </a:lnTo>
                <a:lnTo>
                  <a:pt x="3987" y="10037"/>
                </a:lnTo>
                <a:lnTo>
                  <a:pt x="3992" y="10066"/>
                </a:lnTo>
                <a:lnTo>
                  <a:pt x="3996" y="10095"/>
                </a:lnTo>
                <a:lnTo>
                  <a:pt x="4000" y="10123"/>
                </a:lnTo>
                <a:lnTo>
                  <a:pt x="4001" y="10151"/>
                </a:lnTo>
                <a:lnTo>
                  <a:pt x="4002" y="10178"/>
                </a:lnTo>
                <a:lnTo>
                  <a:pt x="4000" y="10262"/>
                </a:lnTo>
                <a:lnTo>
                  <a:pt x="3996" y="10387"/>
                </a:lnTo>
                <a:lnTo>
                  <a:pt x="3995" y="10455"/>
                </a:lnTo>
                <a:lnTo>
                  <a:pt x="3995" y="10519"/>
                </a:lnTo>
                <a:lnTo>
                  <a:pt x="3997" y="10576"/>
                </a:lnTo>
                <a:lnTo>
                  <a:pt x="4000" y="10601"/>
                </a:lnTo>
                <a:lnTo>
                  <a:pt x="4002" y="10622"/>
                </a:lnTo>
                <a:lnTo>
                  <a:pt x="4009" y="10663"/>
                </a:lnTo>
                <a:lnTo>
                  <a:pt x="4018" y="10708"/>
                </a:lnTo>
                <a:lnTo>
                  <a:pt x="4030" y="10755"/>
                </a:lnTo>
                <a:lnTo>
                  <a:pt x="4036" y="10779"/>
                </a:lnTo>
                <a:lnTo>
                  <a:pt x="4044" y="10803"/>
                </a:lnTo>
                <a:lnTo>
                  <a:pt x="4054" y="10827"/>
                </a:lnTo>
                <a:lnTo>
                  <a:pt x="4063" y="10851"/>
                </a:lnTo>
                <a:lnTo>
                  <a:pt x="4074" y="10875"/>
                </a:lnTo>
                <a:lnTo>
                  <a:pt x="4086" y="10898"/>
                </a:lnTo>
                <a:lnTo>
                  <a:pt x="4098" y="10920"/>
                </a:lnTo>
                <a:lnTo>
                  <a:pt x="4113" y="10942"/>
                </a:lnTo>
                <a:lnTo>
                  <a:pt x="4128" y="10962"/>
                </a:lnTo>
                <a:lnTo>
                  <a:pt x="4145" y="10982"/>
                </a:lnTo>
                <a:lnTo>
                  <a:pt x="4179" y="11016"/>
                </a:lnTo>
                <a:lnTo>
                  <a:pt x="4193" y="11031"/>
                </a:lnTo>
                <a:lnTo>
                  <a:pt x="4210" y="11044"/>
                </a:lnTo>
                <a:lnTo>
                  <a:pt x="4223" y="11055"/>
                </a:lnTo>
                <a:lnTo>
                  <a:pt x="4237" y="11067"/>
                </a:lnTo>
                <a:lnTo>
                  <a:pt x="4251" y="11075"/>
                </a:lnTo>
                <a:lnTo>
                  <a:pt x="4263" y="11083"/>
                </a:lnTo>
                <a:lnTo>
                  <a:pt x="4276" y="11090"/>
                </a:lnTo>
                <a:lnTo>
                  <a:pt x="4289" y="11095"/>
                </a:lnTo>
                <a:lnTo>
                  <a:pt x="4300" y="11100"/>
                </a:lnTo>
                <a:lnTo>
                  <a:pt x="4312" y="11103"/>
                </a:lnTo>
                <a:lnTo>
                  <a:pt x="4322" y="11106"/>
                </a:lnTo>
                <a:lnTo>
                  <a:pt x="4333" y="11108"/>
                </a:lnTo>
                <a:lnTo>
                  <a:pt x="4344" y="11109"/>
                </a:lnTo>
                <a:lnTo>
                  <a:pt x="4354" y="11109"/>
                </a:lnTo>
                <a:lnTo>
                  <a:pt x="4364" y="11108"/>
                </a:lnTo>
                <a:lnTo>
                  <a:pt x="4375" y="11106"/>
                </a:lnTo>
                <a:lnTo>
                  <a:pt x="4386" y="11101"/>
                </a:lnTo>
                <a:lnTo>
                  <a:pt x="4397" y="11095"/>
                </a:lnTo>
                <a:lnTo>
                  <a:pt x="4409" y="11087"/>
                </a:lnTo>
                <a:lnTo>
                  <a:pt x="4420" y="11078"/>
                </a:lnTo>
                <a:lnTo>
                  <a:pt x="4432" y="11068"/>
                </a:lnTo>
                <a:lnTo>
                  <a:pt x="4443" y="11058"/>
                </a:lnTo>
                <a:lnTo>
                  <a:pt x="4454" y="11045"/>
                </a:lnTo>
                <a:lnTo>
                  <a:pt x="4464" y="11031"/>
                </a:lnTo>
                <a:lnTo>
                  <a:pt x="4473" y="11016"/>
                </a:lnTo>
                <a:lnTo>
                  <a:pt x="4481" y="11001"/>
                </a:lnTo>
                <a:lnTo>
                  <a:pt x="4489" y="10985"/>
                </a:lnTo>
                <a:lnTo>
                  <a:pt x="4495" y="10969"/>
                </a:lnTo>
                <a:lnTo>
                  <a:pt x="4501" y="10952"/>
                </a:lnTo>
                <a:lnTo>
                  <a:pt x="4504" y="10935"/>
                </a:lnTo>
                <a:lnTo>
                  <a:pt x="4509" y="10902"/>
                </a:lnTo>
                <a:lnTo>
                  <a:pt x="4512" y="10868"/>
                </a:lnTo>
                <a:lnTo>
                  <a:pt x="4514" y="10837"/>
                </a:lnTo>
                <a:lnTo>
                  <a:pt x="4514" y="10807"/>
                </a:lnTo>
                <a:lnTo>
                  <a:pt x="4513" y="10776"/>
                </a:lnTo>
                <a:lnTo>
                  <a:pt x="4511" y="10745"/>
                </a:lnTo>
                <a:lnTo>
                  <a:pt x="4509" y="10713"/>
                </a:lnTo>
                <a:lnTo>
                  <a:pt x="4504" y="10680"/>
                </a:lnTo>
                <a:lnTo>
                  <a:pt x="4498" y="10647"/>
                </a:lnTo>
                <a:lnTo>
                  <a:pt x="4491" y="10616"/>
                </a:lnTo>
                <a:lnTo>
                  <a:pt x="4483" y="10585"/>
                </a:lnTo>
                <a:lnTo>
                  <a:pt x="4474" y="10558"/>
                </a:lnTo>
                <a:lnTo>
                  <a:pt x="4465" y="10531"/>
                </a:lnTo>
                <a:lnTo>
                  <a:pt x="4455" y="10508"/>
                </a:lnTo>
                <a:lnTo>
                  <a:pt x="4439" y="10472"/>
                </a:lnTo>
                <a:lnTo>
                  <a:pt x="4431" y="10453"/>
                </a:lnTo>
                <a:lnTo>
                  <a:pt x="4423" y="10428"/>
                </a:lnTo>
                <a:lnTo>
                  <a:pt x="4414" y="10397"/>
                </a:lnTo>
                <a:lnTo>
                  <a:pt x="4405" y="10361"/>
                </a:lnTo>
                <a:lnTo>
                  <a:pt x="4397" y="10319"/>
                </a:lnTo>
                <a:lnTo>
                  <a:pt x="4391" y="10276"/>
                </a:lnTo>
                <a:lnTo>
                  <a:pt x="4385" y="10230"/>
                </a:lnTo>
                <a:lnTo>
                  <a:pt x="4380" y="10182"/>
                </a:lnTo>
                <a:lnTo>
                  <a:pt x="4375" y="10090"/>
                </a:lnTo>
                <a:lnTo>
                  <a:pt x="4371" y="10048"/>
                </a:lnTo>
                <a:lnTo>
                  <a:pt x="4368" y="10006"/>
                </a:lnTo>
                <a:lnTo>
                  <a:pt x="4362" y="9969"/>
                </a:lnTo>
                <a:lnTo>
                  <a:pt x="4355" y="9933"/>
                </a:lnTo>
                <a:lnTo>
                  <a:pt x="4350" y="9916"/>
                </a:lnTo>
                <a:lnTo>
                  <a:pt x="4346" y="9900"/>
                </a:lnTo>
                <a:lnTo>
                  <a:pt x="4340" y="9884"/>
                </a:lnTo>
                <a:lnTo>
                  <a:pt x="4334" y="9869"/>
                </a:lnTo>
                <a:lnTo>
                  <a:pt x="4328" y="9855"/>
                </a:lnTo>
                <a:lnTo>
                  <a:pt x="4320" y="9843"/>
                </a:lnTo>
                <a:lnTo>
                  <a:pt x="4303" y="9817"/>
                </a:lnTo>
                <a:lnTo>
                  <a:pt x="4286" y="9793"/>
                </a:lnTo>
                <a:lnTo>
                  <a:pt x="4267" y="9765"/>
                </a:lnTo>
                <a:lnTo>
                  <a:pt x="4258" y="9749"/>
                </a:lnTo>
                <a:lnTo>
                  <a:pt x="4247" y="9731"/>
                </a:lnTo>
                <a:lnTo>
                  <a:pt x="4238" y="9711"/>
                </a:lnTo>
                <a:lnTo>
                  <a:pt x="4228" y="9689"/>
                </a:lnTo>
                <a:lnTo>
                  <a:pt x="4219" y="9664"/>
                </a:lnTo>
                <a:lnTo>
                  <a:pt x="4210" y="9635"/>
                </a:lnTo>
                <a:lnTo>
                  <a:pt x="4200" y="9604"/>
                </a:lnTo>
                <a:lnTo>
                  <a:pt x="4191" y="9567"/>
                </a:lnTo>
                <a:lnTo>
                  <a:pt x="4182" y="9524"/>
                </a:lnTo>
                <a:lnTo>
                  <a:pt x="4171" y="9468"/>
                </a:lnTo>
                <a:lnTo>
                  <a:pt x="4143" y="9327"/>
                </a:lnTo>
                <a:lnTo>
                  <a:pt x="4077" y="8981"/>
                </a:lnTo>
                <a:lnTo>
                  <a:pt x="4042" y="8802"/>
                </a:lnTo>
                <a:lnTo>
                  <a:pt x="4009" y="8639"/>
                </a:lnTo>
                <a:lnTo>
                  <a:pt x="3994" y="8567"/>
                </a:lnTo>
                <a:lnTo>
                  <a:pt x="3979" y="8504"/>
                </a:lnTo>
                <a:lnTo>
                  <a:pt x="3967" y="8452"/>
                </a:lnTo>
                <a:lnTo>
                  <a:pt x="3956" y="8413"/>
                </a:lnTo>
                <a:lnTo>
                  <a:pt x="3945" y="8379"/>
                </a:lnTo>
                <a:lnTo>
                  <a:pt x="3932" y="8343"/>
                </a:lnTo>
                <a:lnTo>
                  <a:pt x="3902" y="8265"/>
                </a:lnTo>
                <a:lnTo>
                  <a:pt x="3869" y="8183"/>
                </a:lnTo>
                <a:lnTo>
                  <a:pt x="3835" y="8100"/>
                </a:lnTo>
                <a:lnTo>
                  <a:pt x="3803" y="8021"/>
                </a:lnTo>
                <a:lnTo>
                  <a:pt x="3775" y="7949"/>
                </a:lnTo>
                <a:lnTo>
                  <a:pt x="3764" y="7916"/>
                </a:lnTo>
                <a:lnTo>
                  <a:pt x="3755" y="7886"/>
                </a:lnTo>
                <a:lnTo>
                  <a:pt x="3748" y="7860"/>
                </a:lnTo>
                <a:lnTo>
                  <a:pt x="3743" y="7838"/>
                </a:lnTo>
                <a:lnTo>
                  <a:pt x="3738" y="7795"/>
                </a:lnTo>
                <a:lnTo>
                  <a:pt x="3734" y="7752"/>
                </a:lnTo>
                <a:lnTo>
                  <a:pt x="3732" y="7709"/>
                </a:lnTo>
                <a:lnTo>
                  <a:pt x="3730" y="7668"/>
                </a:lnTo>
                <a:lnTo>
                  <a:pt x="3730" y="7631"/>
                </a:lnTo>
                <a:lnTo>
                  <a:pt x="3732" y="7600"/>
                </a:lnTo>
                <a:lnTo>
                  <a:pt x="3733" y="7578"/>
                </a:lnTo>
                <a:lnTo>
                  <a:pt x="3735" y="7563"/>
                </a:lnTo>
                <a:lnTo>
                  <a:pt x="3740" y="7548"/>
                </a:lnTo>
                <a:lnTo>
                  <a:pt x="3744" y="7523"/>
                </a:lnTo>
                <a:lnTo>
                  <a:pt x="3759" y="7446"/>
                </a:lnTo>
                <a:lnTo>
                  <a:pt x="3793" y="7254"/>
                </a:lnTo>
                <a:lnTo>
                  <a:pt x="3798" y="7229"/>
                </a:lnTo>
                <a:lnTo>
                  <a:pt x="3805" y="7202"/>
                </a:lnTo>
                <a:lnTo>
                  <a:pt x="3822" y="7139"/>
                </a:lnTo>
                <a:lnTo>
                  <a:pt x="3843" y="7071"/>
                </a:lnTo>
                <a:lnTo>
                  <a:pt x="3863" y="7004"/>
                </a:lnTo>
                <a:lnTo>
                  <a:pt x="3901" y="6894"/>
                </a:lnTo>
                <a:lnTo>
                  <a:pt x="3917" y="6849"/>
                </a:lnTo>
                <a:lnTo>
                  <a:pt x="3923" y="6847"/>
                </a:lnTo>
                <a:lnTo>
                  <a:pt x="3938" y="6844"/>
                </a:lnTo>
                <a:lnTo>
                  <a:pt x="3962" y="6837"/>
                </a:lnTo>
                <a:lnTo>
                  <a:pt x="3976" y="6832"/>
                </a:lnTo>
                <a:lnTo>
                  <a:pt x="3991" y="6826"/>
                </a:lnTo>
                <a:lnTo>
                  <a:pt x="4007" y="6819"/>
                </a:lnTo>
                <a:lnTo>
                  <a:pt x="4023" y="6810"/>
                </a:lnTo>
                <a:lnTo>
                  <a:pt x="4040" y="6800"/>
                </a:lnTo>
                <a:lnTo>
                  <a:pt x="4057" y="6788"/>
                </a:lnTo>
                <a:lnTo>
                  <a:pt x="4074" y="6775"/>
                </a:lnTo>
                <a:lnTo>
                  <a:pt x="4090" y="6760"/>
                </a:lnTo>
                <a:lnTo>
                  <a:pt x="4106" y="6743"/>
                </a:lnTo>
                <a:lnTo>
                  <a:pt x="4121" y="6725"/>
                </a:lnTo>
                <a:lnTo>
                  <a:pt x="4135" y="6708"/>
                </a:lnTo>
                <a:lnTo>
                  <a:pt x="4148" y="6693"/>
                </a:lnTo>
                <a:lnTo>
                  <a:pt x="4167" y="6671"/>
                </a:lnTo>
                <a:lnTo>
                  <a:pt x="4182" y="6656"/>
                </a:lnTo>
                <a:lnTo>
                  <a:pt x="4187" y="6649"/>
                </a:lnTo>
                <a:lnTo>
                  <a:pt x="4191" y="6642"/>
                </a:lnTo>
                <a:lnTo>
                  <a:pt x="4196" y="6635"/>
                </a:lnTo>
                <a:lnTo>
                  <a:pt x="4198" y="6626"/>
                </a:lnTo>
                <a:lnTo>
                  <a:pt x="4200" y="6616"/>
                </a:lnTo>
                <a:lnTo>
                  <a:pt x="4203" y="6603"/>
                </a:lnTo>
                <a:lnTo>
                  <a:pt x="4205" y="6568"/>
                </a:lnTo>
                <a:lnTo>
                  <a:pt x="4207" y="6516"/>
                </a:lnTo>
                <a:lnTo>
                  <a:pt x="4211" y="6393"/>
                </a:lnTo>
                <a:lnTo>
                  <a:pt x="4216" y="6272"/>
                </a:lnTo>
                <a:lnTo>
                  <a:pt x="4223" y="6163"/>
                </a:lnTo>
                <a:lnTo>
                  <a:pt x="4230" y="6073"/>
                </a:lnTo>
                <a:lnTo>
                  <a:pt x="4234" y="6031"/>
                </a:lnTo>
                <a:lnTo>
                  <a:pt x="4238" y="5987"/>
                </a:lnTo>
                <a:lnTo>
                  <a:pt x="4243" y="5938"/>
                </a:lnTo>
                <a:lnTo>
                  <a:pt x="4247" y="5888"/>
                </a:lnTo>
                <a:lnTo>
                  <a:pt x="4251" y="5835"/>
                </a:lnTo>
                <a:lnTo>
                  <a:pt x="4252" y="5780"/>
                </a:lnTo>
                <a:lnTo>
                  <a:pt x="4252" y="5753"/>
                </a:lnTo>
                <a:lnTo>
                  <a:pt x="4251" y="5724"/>
                </a:lnTo>
                <a:lnTo>
                  <a:pt x="4248" y="5695"/>
                </a:lnTo>
                <a:lnTo>
                  <a:pt x="4245" y="5667"/>
                </a:lnTo>
                <a:lnTo>
                  <a:pt x="4240" y="5635"/>
                </a:lnTo>
                <a:lnTo>
                  <a:pt x="4235" y="5599"/>
                </a:lnTo>
                <a:lnTo>
                  <a:pt x="4220" y="5517"/>
                </a:lnTo>
                <a:lnTo>
                  <a:pt x="4200" y="5423"/>
                </a:lnTo>
                <a:lnTo>
                  <a:pt x="4179" y="5323"/>
                </a:lnTo>
                <a:lnTo>
                  <a:pt x="4153" y="5220"/>
                </a:lnTo>
                <a:lnTo>
                  <a:pt x="4128" y="5120"/>
                </a:lnTo>
                <a:lnTo>
                  <a:pt x="4103" y="5027"/>
                </a:lnTo>
                <a:lnTo>
                  <a:pt x="4079" y="4945"/>
                </a:lnTo>
                <a:lnTo>
                  <a:pt x="4056" y="4864"/>
                </a:lnTo>
                <a:lnTo>
                  <a:pt x="4034" y="4781"/>
                </a:lnTo>
                <a:lnTo>
                  <a:pt x="4014" y="4695"/>
                </a:lnTo>
                <a:lnTo>
                  <a:pt x="3995" y="4611"/>
                </a:lnTo>
                <a:lnTo>
                  <a:pt x="3979" y="4535"/>
                </a:lnTo>
                <a:lnTo>
                  <a:pt x="3968" y="4471"/>
                </a:lnTo>
                <a:lnTo>
                  <a:pt x="3961" y="4422"/>
                </a:lnTo>
                <a:lnTo>
                  <a:pt x="3960" y="4404"/>
                </a:lnTo>
                <a:lnTo>
                  <a:pt x="3960" y="4392"/>
                </a:lnTo>
                <a:lnTo>
                  <a:pt x="3960" y="4382"/>
                </a:lnTo>
                <a:lnTo>
                  <a:pt x="3959" y="4371"/>
                </a:lnTo>
                <a:lnTo>
                  <a:pt x="3955" y="4345"/>
                </a:lnTo>
                <a:lnTo>
                  <a:pt x="3940" y="4281"/>
                </a:lnTo>
                <a:lnTo>
                  <a:pt x="3933" y="4241"/>
                </a:lnTo>
                <a:lnTo>
                  <a:pt x="3930" y="4218"/>
                </a:lnTo>
                <a:lnTo>
                  <a:pt x="3928" y="4194"/>
                </a:lnTo>
                <a:lnTo>
                  <a:pt x="3925" y="4169"/>
                </a:lnTo>
                <a:lnTo>
                  <a:pt x="3924" y="4141"/>
                </a:lnTo>
                <a:lnTo>
                  <a:pt x="3924" y="4114"/>
                </a:lnTo>
                <a:lnTo>
                  <a:pt x="3925" y="4083"/>
                </a:lnTo>
                <a:lnTo>
                  <a:pt x="3926" y="4052"/>
                </a:lnTo>
                <a:lnTo>
                  <a:pt x="3930" y="4020"/>
                </a:lnTo>
                <a:lnTo>
                  <a:pt x="3934" y="3987"/>
                </a:lnTo>
                <a:lnTo>
                  <a:pt x="3940" y="3957"/>
                </a:lnTo>
                <a:lnTo>
                  <a:pt x="3953" y="3895"/>
                </a:lnTo>
                <a:lnTo>
                  <a:pt x="3967" y="3836"/>
                </a:lnTo>
                <a:lnTo>
                  <a:pt x="3991" y="3739"/>
                </a:lnTo>
                <a:lnTo>
                  <a:pt x="3999" y="3702"/>
                </a:lnTo>
                <a:lnTo>
                  <a:pt x="4001" y="3688"/>
                </a:lnTo>
                <a:lnTo>
                  <a:pt x="4002" y="3677"/>
                </a:lnTo>
                <a:lnTo>
                  <a:pt x="4003" y="3653"/>
                </a:lnTo>
                <a:lnTo>
                  <a:pt x="4007" y="3618"/>
                </a:lnTo>
                <a:lnTo>
                  <a:pt x="4011" y="3578"/>
                </a:lnTo>
                <a:lnTo>
                  <a:pt x="4018" y="3535"/>
                </a:lnTo>
                <a:lnTo>
                  <a:pt x="4026" y="3491"/>
                </a:lnTo>
                <a:lnTo>
                  <a:pt x="4036" y="3450"/>
                </a:lnTo>
                <a:lnTo>
                  <a:pt x="4042" y="3432"/>
                </a:lnTo>
                <a:lnTo>
                  <a:pt x="4048" y="3414"/>
                </a:lnTo>
                <a:lnTo>
                  <a:pt x="4054" y="3399"/>
                </a:lnTo>
                <a:lnTo>
                  <a:pt x="4059" y="3388"/>
                </a:lnTo>
                <a:lnTo>
                  <a:pt x="4073" y="3364"/>
                </a:lnTo>
                <a:lnTo>
                  <a:pt x="4087" y="3338"/>
                </a:lnTo>
                <a:lnTo>
                  <a:pt x="4102" y="3309"/>
                </a:lnTo>
                <a:lnTo>
                  <a:pt x="4116" y="3278"/>
                </a:lnTo>
                <a:lnTo>
                  <a:pt x="4143" y="3213"/>
                </a:lnTo>
                <a:lnTo>
                  <a:pt x="4168" y="3148"/>
                </a:lnTo>
                <a:lnTo>
                  <a:pt x="4175" y="3131"/>
                </a:lnTo>
                <a:lnTo>
                  <a:pt x="4183" y="3113"/>
                </a:lnTo>
                <a:lnTo>
                  <a:pt x="4192" y="3093"/>
                </a:lnTo>
                <a:lnTo>
                  <a:pt x="4204" y="3073"/>
                </a:lnTo>
                <a:lnTo>
                  <a:pt x="4230" y="3027"/>
                </a:lnTo>
                <a:lnTo>
                  <a:pt x="4262" y="2978"/>
                </a:lnTo>
                <a:lnTo>
                  <a:pt x="4300" y="2924"/>
                </a:lnTo>
                <a:lnTo>
                  <a:pt x="4344" y="2868"/>
                </a:lnTo>
                <a:lnTo>
                  <a:pt x="4392" y="2808"/>
                </a:lnTo>
                <a:lnTo>
                  <a:pt x="4418" y="2777"/>
                </a:lnTo>
                <a:lnTo>
                  <a:pt x="4446" y="2746"/>
                </a:lnTo>
                <a:lnTo>
                  <a:pt x="4475" y="2713"/>
                </a:lnTo>
                <a:lnTo>
                  <a:pt x="4505" y="2677"/>
                </a:lnTo>
                <a:lnTo>
                  <a:pt x="4535" y="2638"/>
                </a:lnTo>
                <a:lnTo>
                  <a:pt x="4566" y="2597"/>
                </a:lnTo>
                <a:lnTo>
                  <a:pt x="4596" y="2555"/>
                </a:lnTo>
                <a:lnTo>
                  <a:pt x="4627" y="2511"/>
                </a:lnTo>
                <a:lnTo>
                  <a:pt x="4685" y="2425"/>
                </a:lnTo>
                <a:lnTo>
                  <a:pt x="4739" y="2343"/>
                </a:lnTo>
                <a:lnTo>
                  <a:pt x="4787" y="2270"/>
                </a:lnTo>
                <a:lnTo>
                  <a:pt x="4825" y="2211"/>
                </a:lnTo>
                <a:lnTo>
                  <a:pt x="4851" y="2171"/>
                </a:lnTo>
                <a:lnTo>
                  <a:pt x="4863" y="2156"/>
                </a:lnTo>
                <a:lnTo>
                  <a:pt x="4874" y="2141"/>
                </a:lnTo>
                <a:lnTo>
                  <a:pt x="4901" y="2112"/>
                </a:lnTo>
                <a:lnTo>
                  <a:pt x="4929" y="2082"/>
                </a:lnTo>
                <a:lnTo>
                  <a:pt x="4958" y="2055"/>
                </a:lnTo>
                <a:lnTo>
                  <a:pt x="4988" y="2030"/>
                </a:lnTo>
                <a:lnTo>
                  <a:pt x="5014" y="2007"/>
                </a:lnTo>
                <a:lnTo>
                  <a:pt x="5038" y="1988"/>
                </a:lnTo>
                <a:lnTo>
                  <a:pt x="5056" y="1974"/>
                </a:lnTo>
                <a:lnTo>
                  <a:pt x="5064" y="1967"/>
                </a:lnTo>
                <a:lnTo>
                  <a:pt x="5071" y="1958"/>
                </a:lnTo>
                <a:lnTo>
                  <a:pt x="5078" y="1947"/>
                </a:lnTo>
                <a:lnTo>
                  <a:pt x="5085" y="1935"/>
                </a:lnTo>
                <a:lnTo>
                  <a:pt x="5091" y="1921"/>
                </a:lnTo>
                <a:lnTo>
                  <a:pt x="5097" y="1906"/>
                </a:lnTo>
                <a:lnTo>
                  <a:pt x="5108" y="1875"/>
                </a:lnTo>
                <a:lnTo>
                  <a:pt x="5126" y="1817"/>
                </a:lnTo>
                <a:lnTo>
                  <a:pt x="5134" y="1792"/>
                </a:lnTo>
                <a:lnTo>
                  <a:pt x="5138" y="1783"/>
                </a:lnTo>
                <a:lnTo>
                  <a:pt x="5141" y="1776"/>
                </a:lnTo>
                <a:lnTo>
                  <a:pt x="5164" y="1744"/>
                </a:lnTo>
                <a:lnTo>
                  <a:pt x="5197" y="1701"/>
                </a:lnTo>
                <a:lnTo>
                  <a:pt x="5215" y="1679"/>
                </a:lnTo>
                <a:lnTo>
                  <a:pt x="5232" y="1659"/>
                </a:lnTo>
                <a:lnTo>
                  <a:pt x="5248" y="1645"/>
                </a:lnTo>
                <a:lnTo>
                  <a:pt x="5255" y="1638"/>
                </a:lnTo>
                <a:lnTo>
                  <a:pt x="5262" y="1634"/>
                </a:lnTo>
                <a:lnTo>
                  <a:pt x="5270" y="1627"/>
                </a:lnTo>
                <a:lnTo>
                  <a:pt x="5283" y="1615"/>
                </a:lnTo>
                <a:lnTo>
                  <a:pt x="5324" y="1577"/>
                </a:lnTo>
                <a:lnTo>
                  <a:pt x="5437" y="1462"/>
                </a:lnTo>
                <a:lnTo>
                  <a:pt x="5566" y="1333"/>
                </a:lnTo>
                <a:lnTo>
                  <a:pt x="5626" y="1274"/>
                </a:lnTo>
                <a:lnTo>
                  <a:pt x="5674" y="1228"/>
                </a:lnTo>
                <a:lnTo>
                  <a:pt x="5715" y="1191"/>
                </a:lnTo>
                <a:lnTo>
                  <a:pt x="5752" y="1157"/>
                </a:lnTo>
                <a:lnTo>
                  <a:pt x="5815" y="1102"/>
                </a:lnTo>
                <a:lnTo>
                  <a:pt x="5839" y="1081"/>
                </a:lnTo>
                <a:lnTo>
                  <a:pt x="5858" y="1063"/>
                </a:lnTo>
                <a:lnTo>
                  <a:pt x="5870" y="1051"/>
                </a:lnTo>
                <a:lnTo>
                  <a:pt x="5874" y="1046"/>
                </a:lnTo>
                <a:lnTo>
                  <a:pt x="5875" y="1043"/>
                </a:lnTo>
                <a:lnTo>
                  <a:pt x="5876" y="1036"/>
                </a:lnTo>
                <a:lnTo>
                  <a:pt x="5875" y="1026"/>
                </a:lnTo>
                <a:lnTo>
                  <a:pt x="5871" y="1004"/>
                </a:lnTo>
                <a:lnTo>
                  <a:pt x="5866" y="985"/>
                </a:lnTo>
                <a:lnTo>
                  <a:pt x="5863" y="977"/>
                </a:lnTo>
                <a:lnTo>
                  <a:pt x="5891" y="942"/>
                </a:lnTo>
                <a:lnTo>
                  <a:pt x="5919" y="906"/>
                </a:lnTo>
                <a:lnTo>
                  <a:pt x="5954" y="865"/>
                </a:lnTo>
                <a:lnTo>
                  <a:pt x="5972" y="844"/>
                </a:lnTo>
                <a:lnTo>
                  <a:pt x="5991" y="825"/>
                </a:lnTo>
                <a:lnTo>
                  <a:pt x="6009" y="807"/>
                </a:lnTo>
                <a:lnTo>
                  <a:pt x="6026" y="792"/>
                </a:lnTo>
                <a:lnTo>
                  <a:pt x="6043" y="778"/>
                </a:lnTo>
                <a:lnTo>
                  <a:pt x="6057" y="769"/>
                </a:lnTo>
                <a:lnTo>
                  <a:pt x="6064" y="767"/>
                </a:lnTo>
                <a:lnTo>
                  <a:pt x="6070" y="764"/>
                </a:lnTo>
                <a:lnTo>
                  <a:pt x="6075" y="764"/>
                </a:lnTo>
                <a:lnTo>
                  <a:pt x="6080" y="764"/>
                </a:lnTo>
                <a:lnTo>
                  <a:pt x="6095" y="771"/>
                </a:lnTo>
                <a:lnTo>
                  <a:pt x="6106" y="777"/>
                </a:lnTo>
                <a:lnTo>
                  <a:pt x="6115" y="784"/>
                </a:lnTo>
                <a:lnTo>
                  <a:pt x="6123" y="791"/>
                </a:lnTo>
                <a:lnTo>
                  <a:pt x="6131" y="798"/>
                </a:lnTo>
                <a:lnTo>
                  <a:pt x="6142" y="803"/>
                </a:lnTo>
                <a:lnTo>
                  <a:pt x="6156" y="808"/>
                </a:lnTo>
                <a:lnTo>
                  <a:pt x="6173" y="811"/>
                </a:lnTo>
                <a:lnTo>
                  <a:pt x="6192" y="814"/>
                </a:lnTo>
                <a:lnTo>
                  <a:pt x="6208" y="814"/>
                </a:lnTo>
                <a:lnTo>
                  <a:pt x="6223" y="812"/>
                </a:lnTo>
                <a:lnTo>
                  <a:pt x="6236" y="811"/>
                </a:lnTo>
                <a:lnTo>
                  <a:pt x="6248" y="809"/>
                </a:lnTo>
                <a:lnTo>
                  <a:pt x="6259" y="806"/>
                </a:lnTo>
                <a:lnTo>
                  <a:pt x="6277" y="800"/>
                </a:lnTo>
                <a:lnTo>
                  <a:pt x="6306" y="791"/>
                </a:lnTo>
                <a:lnTo>
                  <a:pt x="6326" y="784"/>
                </a:lnTo>
                <a:lnTo>
                  <a:pt x="6349" y="776"/>
                </a:lnTo>
                <a:lnTo>
                  <a:pt x="6371" y="765"/>
                </a:lnTo>
                <a:lnTo>
                  <a:pt x="6382" y="760"/>
                </a:lnTo>
                <a:lnTo>
                  <a:pt x="6393" y="753"/>
                </a:lnTo>
                <a:lnTo>
                  <a:pt x="6402" y="746"/>
                </a:lnTo>
                <a:lnTo>
                  <a:pt x="6410" y="739"/>
                </a:lnTo>
                <a:lnTo>
                  <a:pt x="6418" y="731"/>
                </a:lnTo>
                <a:lnTo>
                  <a:pt x="6424" y="722"/>
                </a:lnTo>
                <a:lnTo>
                  <a:pt x="6428" y="713"/>
                </a:lnTo>
                <a:lnTo>
                  <a:pt x="6432" y="704"/>
                </a:lnTo>
                <a:lnTo>
                  <a:pt x="6434" y="692"/>
                </a:lnTo>
                <a:lnTo>
                  <a:pt x="6436" y="681"/>
                </a:lnTo>
                <a:lnTo>
                  <a:pt x="6437" y="669"/>
                </a:lnTo>
                <a:lnTo>
                  <a:pt x="6439" y="658"/>
                </a:lnTo>
                <a:lnTo>
                  <a:pt x="6437" y="634"/>
                </a:lnTo>
                <a:lnTo>
                  <a:pt x="6434" y="611"/>
                </a:lnTo>
                <a:lnTo>
                  <a:pt x="6429" y="590"/>
                </a:lnTo>
                <a:lnTo>
                  <a:pt x="6423" y="573"/>
                </a:lnTo>
                <a:lnTo>
                  <a:pt x="6419" y="566"/>
                </a:lnTo>
                <a:lnTo>
                  <a:pt x="6416" y="560"/>
                </a:lnTo>
                <a:lnTo>
                  <a:pt x="6409" y="551"/>
                </a:lnTo>
                <a:lnTo>
                  <a:pt x="6403" y="544"/>
                </a:lnTo>
                <a:lnTo>
                  <a:pt x="6393" y="535"/>
                </a:lnTo>
                <a:lnTo>
                  <a:pt x="6387" y="532"/>
                </a:lnTo>
                <a:lnTo>
                  <a:pt x="6385" y="530"/>
                </a:lnTo>
                <a:lnTo>
                  <a:pt x="6385" y="525"/>
                </a:lnTo>
                <a:lnTo>
                  <a:pt x="6385" y="519"/>
                </a:lnTo>
                <a:lnTo>
                  <a:pt x="6384" y="512"/>
                </a:lnTo>
                <a:lnTo>
                  <a:pt x="6382" y="505"/>
                </a:lnTo>
                <a:lnTo>
                  <a:pt x="6379" y="498"/>
                </a:lnTo>
                <a:lnTo>
                  <a:pt x="6376" y="496"/>
                </a:lnTo>
                <a:lnTo>
                  <a:pt x="6373" y="494"/>
                </a:lnTo>
                <a:lnTo>
                  <a:pt x="6370" y="491"/>
                </a:lnTo>
                <a:lnTo>
                  <a:pt x="6365" y="490"/>
                </a:lnTo>
                <a:lnTo>
                  <a:pt x="6327" y="485"/>
                </a:lnTo>
                <a:lnTo>
                  <a:pt x="6324" y="481"/>
                </a:lnTo>
                <a:lnTo>
                  <a:pt x="6317" y="474"/>
                </a:lnTo>
                <a:lnTo>
                  <a:pt x="6313" y="470"/>
                </a:lnTo>
                <a:lnTo>
                  <a:pt x="6308" y="466"/>
                </a:lnTo>
                <a:lnTo>
                  <a:pt x="6302" y="463"/>
                </a:lnTo>
                <a:lnTo>
                  <a:pt x="6297" y="462"/>
                </a:lnTo>
                <a:lnTo>
                  <a:pt x="6283" y="461"/>
                </a:lnTo>
                <a:lnTo>
                  <a:pt x="6269" y="461"/>
                </a:lnTo>
                <a:lnTo>
                  <a:pt x="6254" y="462"/>
                </a:lnTo>
                <a:lnTo>
                  <a:pt x="6250" y="461"/>
                </a:lnTo>
                <a:lnTo>
                  <a:pt x="6245" y="459"/>
                </a:lnTo>
                <a:lnTo>
                  <a:pt x="6239" y="459"/>
                </a:lnTo>
                <a:lnTo>
                  <a:pt x="6233" y="461"/>
                </a:lnTo>
                <a:lnTo>
                  <a:pt x="6229" y="463"/>
                </a:lnTo>
                <a:lnTo>
                  <a:pt x="6224" y="466"/>
                </a:lnTo>
                <a:lnTo>
                  <a:pt x="6222" y="470"/>
                </a:lnTo>
                <a:lnTo>
                  <a:pt x="6221" y="473"/>
                </a:lnTo>
                <a:lnTo>
                  <a:pt x="6214" y="495"/>
                </a:lnTo>
                <a:lnTo>
                  <a:pt x="6204" y="521"/>
                </a:lnTo>
                <a:lnTo>
                  <a:pt x="6190" y="555"/>
                </a:lnTo>
                <a:lnTo>
                  <a:pt x="6189" y="556"/>
                </a:lnTo>
                <a:lnTo>
                  <a:pt x="6188" y="558"/>
                </a:lnTo>
                <a:lnTo>
                  <a:pt x="6184" y="558"/>
                </a:lnTo>
                <a:lnTo>
                  <a:pt x="6181" y="559"/>
                </a:lnTo>
                <a:lnTo>
                  <a:pt x="6177" y="558"/>
                </a:lnTo>
                <a:lnTo>
                  <a:pt x="6172" y="555"/>
                </a:lnTo>
                <a:lnTo>
                  <a:pt x="6165" y="549"/>
                </a:lnTo>
                <a:lnTo>
                  <a:pt x="6157" y="540"/>
                </a:lnTo>
                <a:lnTo>
                  <a:pt x="6148" y="527"/>
                </a:lnTo>
                <a:lnTo>
                  <a:pt x="6126" y="497"/>
                </a:lnTo>
                <a:lnTo>
                  <a:pt x="6113" y="482"/>
                </a:lnTo>
                <a:lnTo>
                  <a:pt x="6099" y="469"/>
                </a:lnTo>
                <a:lnTo>
                  <a:pt x="6086" y="456"/>
                </a:lnTo>
                <a:lnTo>
                  <a:pt x="6078" y="451"/>
                </a:lnTo>
                <a:lnTo>
                  <a:pt x="6071" y="448"/>
                </a:lnTo>
                <a:lnTo>
                  <a:pt x="6055" y="442"/>
                </a:lnTo>
                <a:lnTo>
                  <a:pt x="6039" y="436"/>
                </a:lnTo>
                <a:lnTo>
                  <a:pt x="6023" y="433"/>
                </a:lnTo>
                <a:lnTo>
                  <a:pt x="6007" y="432"/>
                </a:lnTo>
                <a:lnTo>
                  <a:pt x="5992" y="432"/>
                </a:lnTo>
                <a:lnTo>
                  <a:pt x="5984" y="433"/>
                </a:lnTo>
                <a:lnTo>
                  <a:pt x="5976" y="435"/>
                </a:lnTo>
                <a:lnTo>
                  <a:pt x="5969" y="438"/>
                </a:lnTo>
                <a:lnTo>
                  <a:pt x="5961" y="441"/>
                </a:lnTo>
                <a:lnTo>
                  <a:pt x="5954" y="444"/>
                </a:lnTo>
                <a:lnTo>
                  <a:pt x="5947" y="450"/>
                </a:lnTo>
                <a:lnTo>
                  <a:pt x="5934" y="461"/>
                </a:lnTo>
                <a:lnTo>
                  <a:pt x="5926" y="470"/>
                </a:lnTo>
                <a:lnTo>
                  <a:pt x="5919" y="479"/>
                </a:lnTo>
                <a:lnTo>
                  <a:pt x="5915" y="487"/>
                </a:lnTo>
                <a:lnTo>
                  <a:pt x="5910" y="495"/>
                </a:lnTo>
                <a:lnTo>
                  <a:pt x="5905" y="502"/>
                </a:lnTo>
                <a:lnTo>
                  <a:pt x="5898" y="510"/>
                </a:lnTo>
                <a:lnTo>
                  <a:pt x="5889" y="518"/>
                </a:lnTo>
                <a:lnTo>
                  <a:pt x="5866" y="535"/>
                </a:lnTo>
                <a:lnTo>
                  <a:pt x="5853" y="545"/>
                </a:lnTo>
                <a:lnTo>
                  <a:pt x="5839" y="556"/>
                </a:lnTo>
                <a:lnTo>
                  <a:pt x="5827" y="568"/>
                </a:lnTo>
                <a:lnTo>
                  <a:pt x="5813" y="583"/>
                </a:lnTo>
                <a:lnTo>
                  <a:pt x="5799" y="599"/>
                </a:lnTo>
                <a:lnTo>
                  <a:pt x="5787" y="618"/>
                </a:lnTo>
                <a:lnTo>
                  <a:pt x="5772" y="639"/>
                </a:lnTo>
                <a:lnTo>
                  <a:pt x="5753" y="663"/>
                </a:lnTo>
                <a:lnTo>
                  <a:pt x="5713" y="713"/>
                </a:lnTo>
                <a:lnTo>
                  <a:pt x="5666" y="769"/>
                </a:lnTo>
                <a:lnTo>
                  <a:pt x="5663" y="767"/>
                </a:lnTo>
                <a:lnTo>
                  <a:pt x="5657" y="764"/>
                </a:lnTo>
                <a:lnTo>
                  <a:pt x="5649" y="764"/>
                </a:lnTo>
                <a:lnTo>
                  <a:pt x="5640" y="767"/>
                </a:lnTo>
                <a:lnTo>
                  <a:pt x="5634" y="769"/>
                </a:lnTo>
                <a:lnTo>
                  <a:pt x="5628" y="772"/>
                </a:lnTo>
                <a:lnTo>
                  <a:pt x="5621" y="777"/>
                </a:lnTo>
                <a:lnTo>
                  <a:pt x="5615" y="783"/>
                </a:lnTo>
                <a:lnTo>
                  <a:pt x="5607" y="791"/>
                </a:lnTo>
                <a:lnTo>
                  <a:pt x="5599" y="800"/>
                </a:lnTo>
                <a:lnTo>
                  <a:pt x="5566" y="834"/>
                </a:lnTo>
                <a:lnTo>
                  <a:pt x="5508" y="893"/>
                </a:lnTo>
                <a:lnTo>
                  <a:pt x="5348" y="1049"/>
                </a:lnTo>
                <a:lnTo>
                  <a:pt x="5185" y="1206"/>
                </a:lnTo>
                <a:lnTo>
                  <a:pt x="5090" y="1296"/>
                </a:lnTo>
                <a:lnTo>
                  <a:pt x="5001" y="1381"/>
                </a:lnTo>
                <a:lnTo>
                  <a:pt x="4857" y="1525"/>
                </a:lnTo>
                <a:lnTo>
                  <a:pt x="4717" y="1664"/>
                </a:lnTo>
                <a:lnTo>
                  <a:pt x="4670" y="1713"/>
                </a:lnTo>
                <a:lnTo>
                  <a:pt x="4647" y="1739"/>
                </a:lnTo>
                <a:lnTo>
                  <a:pt x="4613" y="1780"/>
                </a:lnTo>
                <a:lnTo>
                  <a:pt x="4554" y="1846"/>
                </a:lnTo>
                <a:lnTo>
                  <a:pt x="4525" y="1881"/>
                </a:lnTo>
                <a:lnTo>
                  <a:pt x="4496" y="1912"/>
                </a:lnTo>
                <a:lnTo>
                  <a:pt x="4472" y="1937"/>
                </a:lnTo>
                <a:lnTo>
                  <a:pt x="4463" y="1945"/>
                </a:lnTo>
                <a:lnTo>
                  <a:pt x="4456" y="1951"/>
                </a:lnTo>
                <a:lnTo>
                  <a:pt x="4443" y="1958"/>
                </a:lnTo>
                <a:lnTo>
                  <a:pt x="4430" y="1964"/>
                </a:lnTo>
                <a:lnTo>
                  <a:pt x="4416" y="1971"/>
                </a:lnTo>
                <a:lnTo>
                  <a:pt x="4402" y="1978"/>
                </a:lnTo>
                <a:lnTo>
                  <a:pt x="4389" y="1987"/>
                </a:lnTo>
                <a:lnTo>
                  <a:pt x="4383" y="1992"/>
                </a:lnTo>
                <a:lnTo>
                  <a:pt x="4377" y="1998"/>
                </a:lnTo>
                <a:lnTo>
                  <a:pt x="4372" y="2003"/>
                </a:lnTo>
                <a:lnTo>
                  <a:pt x="4368" y="2011"/>
                </a:lnTo>
                <a:lnTo>
                  <a:pt x="4364" y="2019"/>
                </a:lnTo>
                <a:lnTo>
                  <a:pt x="4361" y="2027"/>
                </a:lnTo>
                <a:lnTo>
                  <a:pt x="4354" y="2049"/>
                </a:lnTo>
                <a:lnTo>
                  <a:pt x="4345" y="2074"/>
                </a:lnTo>
                <a:lnTo>
                  <a:pt x="4332" y="2101"/>
                </a:lnTo>
                <a:lnTo>
                  <a:pt x="4320" y="2127"/>
                </a:lnTo>
                <a:lnTo>
                  <a:pt x="4306" y="2151"/>
                </a:lnTo>
                <a:lnTo>
                  <a:pt x="4293" y="2173"/>
                </a:lnTo>
                <a:lnTo>
                  <a:pt x="4283" y="2188"/>
                </a:lnTo>
                <a:lnTo>
                  <a:pt x="4278" y="2192"/>
                </a:lnTo>
                <a:lnTo>
                  <a:pt x="4275" y="2196"/>
                </a:lnTo>
                <a:lnTo>
                  <a:pt x="4261" y="2202"/>
                </a:lnTo>
                <a:lnTo>
                  <a:pt x="4254" y="2205"/>
                </a:lnTo>
                <a:lnTo>
                  <a:pt x="4247" y="2210"/>
                </a:lnTo>
                <a:lnTo>
                  <a:pt x="4239" y="2215"/>
                </a:lnTo>
                <a:lnTo>
                  <a:pt x="4230" y="2225"/>
                </a:lnTo>
                <a:lnTo>
                  <a:pt x="4221" y="2236"/>
                </a:lnTo>
                <a:lnTo>
                  <a:pt x="4211" y="2252"/>
                </a:lnTo>
                <a:lnTo>
                  <a:pt x="4198" y="2269"/>
                </a:lnTo>
                <a:lnTo>
                  <a:pt x="4184" y="2285"/>
                </a:lnTo>
                <a:lnTo>
                  <a:pt x="4171" y="2300"/>
                </a:lnTo>
                <a:lnTo>
                  <a:pt x="4156" y="2314"/>
                </a:lnTo>
                <a:lnTo>
                  <a:pt x="4129" y="2336"/>
                </a:lnTo>
                <a:lnTo>
                  <a:pt x="4112" y="2348"/>
                </a:lnTo>
                <a:lnTo>
                  <a:pt x="4093" y="2363"/>
                </a:lnTo>
                <a:lnTo>
                  <a:pt x="4061" y="2384"/>
                </a:lnTo>
                <a:lnTo>
                  <a:pt x="4030" y="2403"/>
                </a:lnTo>
                <a:lnTo>
                  <a:pt x="4017" y="2410"/>
                </a:lnTo>
                <a:lnTo>
                  <a:pt x="4010" y="2414"/>
                </a:lnTo>
                <a:lnTo>
                  <a:pt x="4002" y="2416"/>
                </a:lnTo>
                <a:lnTo>
                  <a:pt x="4000" y="2416"/>
                </a:lnTo>
                <a:lnTo>
                  <a:pt x="3997" y="2415"/>
                </a:lnTo>
                <a:lnTo>
                  <a:pt x="3996" y="2411"/>
                </a:lnTo>
                <a:lnTo>
                  <a:pt x="3995" y="2407"/>
                </a:lnTo>
                <a:lnTo>
                  <a:pt x="3994" y="2387"/>
                </a:lnTo>
                <a:lnTo>
                  <a:pt x="3988" y="2272"/>
                </a:lnTo>
                <a:lnTo>
                  <a:pt x="3986" y="2203"/>
                </a:lnTo>
                <a:lnTo>
                  <a:pt x="3985" y="2157"/>
                </a:lnTo>
                <a:lnTo>
                  <a:pt x="3985" y="2142"/>
                </a:lnTo>
                <a:lnTo>
                  <a:pt x="3987" y="2121"/>
                </a:lnTo>
                <a:lnTo>
                  <a:pt x="3994" y="2070"/>
                </a:lnTo>
                <a:lnTo>
                  <a:pt x="4003" y="2010"/>
                </a:lnTo>
                <a:lnTo>
                  <a:pt x="4011" y="1948"/>
                </a:lnTo>
                <a:lnTo>
                  <a:pt x="4014" y="1933"/>
                </a:lnTo>
                <a:lnTo>
                  <a:pt x="4017" y="1920"/>
                </a:lnTo>
                <a:lnTo>
                  <a:pt x="4025" y="1891"/>
                </a:lnTo>
                <a:lnTo>
                  <a:pt x="4033" y="1864"/>
                </a:lnTo>
                <a:lnTo>
                  <a:pt x="4041" y="1836"/>
                </a:lnTo>
                <a:lnTo>
                  <a:pt x="4044" y="1821"/>
                </a:lnTo>
                <a:lnTo>
                  <a:pt x="4048" y="1806"/>
                </a:lnTo>
                <a:lnTo>
                  <a:pt x="4049" y="1791"/>
                </a:lnTo>
                <a:lnTo>
                  <a:pt x="4050" y="1774"/>
                </a:lnTo>
                <a:lnTo>
                  <a:pt x="4050" y="1757"/>
                </a:lnTo>
                <a:lnTo>
                  <a:pt x="4049" y="1739"/>
                </a:lnTo>
                <a:lnTo>
                  <a:pt x="4046" y="1719"/>
                </a:lnTo>
                <a:lnTo>
                  <a:pt x="4041" y="1697"/>
                </a:lnTo>
                <a:lnTo>
                  <a:pt x="4030" y="1655"/>
                </a:lnTo>
                <a:lnTo>
                  <a:pt x="4022" y="1614"/>
                </a:lnTo>
                <a:lnTo>
                  <a:pt x="4007" y="1536"/>
                </a:lnTo>
                <a:lnTo>
                  <a:pt x="3999" y="1502"/>
                </a:lnTo>
                <a:lnTo>
                  <a:pt x="3991" y="1471"/>
                </a:lnTo>
                <a:lnTo>
                  <a:pt x="3986" y="1457"/>
                </a:lnTo>
                <a:lnTo>
                  <a:pt x="3981" y="1444"/>
                </a:lnTo>
                <a:lnTo>
                  <a:pt x="3976" y="1433"/>
                </a:lnTo>
                <a:lnTo>
                  <a:pt x="3969" y="1421"/>
                </a:lnTo>
                <a:lnTo>
                  <a:pt x="3957" y="1400"/>
                </a:lnTo>
                <a:lnTo>
                  <a:pt x="3946" y="1378"/>
                </a:lnTo>
                <a:lnTo>
                  <a:pt x="3937" y="1353"/>
                </a:lnTo>
                <a:lnTo>
                  <a:pt x="3929" y="1329"/>
                </a:lnTo>
                <a:lnTo>
                  <a:pt x="3914" y="1281"/>
                </a:lnTo>
                <a:lnTo>
                  <a:pt x="3901" y="1240"/>
                </a:lnTo>
                <a:lnTo>
                  <a:pt x="3898" y="1230"/>
                </a:lnTo>
                <a:lnTo>
                  <a:pt x="3892" y="1219"/>
                </a:lnTo>
                <a:lnTo>
                  <a:pt x="3885" y="1208"/>
                </a:lnTo>
                <a:lnTo>
                  <a:pt x="3877" y="1195"/>
                </a:lnTo>
                <a:lnTo>
                  <a:pt x="3858" y="1169"/>
                </a:lnTo>
                <a:lnTo>
                  <a:pt x="3836" y="1144"/>
                </a:lnTo>
                <a:lnTo>
                  <a:pt x="3813" y="1117"/>
                </a:lnTo>
                <a:lnTo>
                  <a:pt x="3792" y="1094"/>
                </a:lnTo>
                <a:lnTo>
                  <a:pt x="3759" y="1058"/>
                </a:lnTo>
                <a:lnTo>
                  <a:pt x="3752" y="1052"/>
                </a:lnTo>
                <a:lnTo>
                  <a:pt x="3742" y="1045"/>
                </a:lnTo>
                <a:lnTo>
                  <a:pt x="3730" y="1038"/>
                </a:lnTo>
                <a:lnTo>
                  <a:pt x="3718" y="1030"/>
                </a:lnTo>
                <a:lnTo>
                  <a:pt x="3688" y="1015"/>
                </a:lnTo>
                <a:lnTo>
                  <a:pt x="3655" y="1002"/>
                </a:lnTo>
                <a:lnTo>
                  <a:pt x="3589" y="973"/>
                </a:lnTo>
                <a:lnTo>
                  <a:pt x="3563" y="960"/>
                </a:lnTo>
                <a:lnTo>
                  <a:pt x="3552" y="953"/>
                </a:lnTo>
                <a:lnTo>
                  <a:pt x="3543" y="948"/>
                </a:lnTo>
                <a:lnTo>
                  <a:pt x="3533" y="943"/>
                </a:lnTo>
                <a:lnTo>
                  <a:pt x="3523" y="937"/>
                </a:lnTo>
                <a:lnTo>
                  <a:pt x="3497" y="926"/>
                </a:lnTo>
                <a:lnTo>
                  <a:pt x="3467" y="916"/>
                </a:lnTo>
                <a:lnTo>
                  <a:pt x="3450" y="911"/>
                </a:lnTo>
                <a:lnTo>
                  <a:pt x="3432" y="908"/>
                </a:lnTo>
                <a:lnTo>
                  <a:pt x="3415" y="904"/>
                </a:lnTo>
                <a:lnTo>
                  <a:pt x="3397" y="902"/>
                </a:lnTo>
                <a:lnTo>
                  <a:pt x="3379" y="900"/>
                </a:lnTo>
                <a:lnTo>
                  <a:pt x="3359" y="900"/>
                </a:lnTo>
                <a:lnTo>
                  <a:pt x="3342" y="900"/>
                </a:lnTo>
                <a:lnTo>
                  <a:pt x="3324" y="902"/>
                </a:lnTo>
                <a:lnTo>
                  <a:pt x="3306" y="905"/>
                </a:lnTo>
                <a:lnTo>
                  <a:pt x="3289" y="910"/>
                </a:lnTo>
                <a:lnTo>
                  <a:pt x="3258" y="921"/>
                </a:lnTo>
                <a:lnTo>
                  <a:pt x="3228" y="933"/>
                </a:lnTo>
                <a:lnTo>
                  <a:pt x="3201" y="945"/>
                </a:lnTo>
                <a:lnTo>
                  <a:pt x="3176" y="958"/>
                </a:lnTo>
                <a:lnTo>
                  <a:pt x="3153" y="972"/>
                </a:lnTo>
                <a:lnTo>
                  <a:pt x="3131" y="987"/>
                </a:lnTo>
                <a:lnTo>
                  <a:pt x="3112" y="1000"/>
                </a:lnTo>
                <a:lnTo>
                  <a:pt x="3094" y="1015"/>
                </a:lnTo>
                <a:lnTo>
                  <a:pt x="3085" y="1024"/>
                </a:lnTo>
                <a:lnTo>
                  <a:pt x="3074" y="1037"/>
                </a:lnTo>
                <a:lnTo>
                  <a:pt x="3062" y="1051"/>
                </a:lnTo>
                <a:lnTo>
                  <a:pt x="3049" y="1069"/>
                </a:lnTo>
                <a:lnTo>
                  <a:pt x="3033" y="1090"/>
                </a:lnTo>
                <a:lnTo>
                  <a:pt x="3016" y="1114"/>
                </a:lnTo>
                <a:lnTo>
                  <a:pt x="3000" y="1141"/>
                </a:lnTo>
                <a:lnTo>
                  <a:pt x="2982" y="1173"/>
                </a:lnTo>
                <a:lnTo>
                  <a:pt x="2964" y="1208"/>
                </a:lnTo>
                <a:lnTo>
                  <a:pt x="2945" y="1247"/>
                </a:lnTo>
                <a:lnTo>
                  <a:pt x="2927" y="1289"/>
                </a:lnTo>
                <a:lnTo>
                  <a:pt x="2908" y="1336"/>
                </a:lnTo>
                <a:lnTo>
                  <a:pt x="2889" y="1387"/>
                </a:lnTo>
                <a:lnTo>
                  <a:pt x="2871" y="1442"/>
                </a:lnTo>
                <a:lnTo>
                  <a:pt x="2853" y="1502"/>
                </a:lnTo>
                <a:lnTo>
                  <a:pt x="2835" y="1567"/>
                </a:lnTo>
                <a:lnTo>
                  <a:pt x="2806" y="1688"/>
                </a:lnTo>
                <a:lnTo>
                  <a:pt x="2782" y="1790"/>
                </a:lnTo>
                <a:lnTo>
                  <a:pt x="2747" y="1945"/>
                </a:lnTo>
                <a:lnTo>
                  <a:pt x="2733" y="2006"/>
                </a:lnTo>
                <a:lnTo>
                  <a:pt x="2721" y="2057"/>
                </a:lnTo>
                <a:lnTo>
                  <a:pt x="2707" y="2107"/>
                </a:lnTo>
                <a:lnTo>
                  <a:pt x="2699" y="2129"/>
                </a:lnTo>
                <a:lnTo>
                  <a:pt x="2691" y="2154"/>
                </a:lnTo>
                <a:lnTo>
                  <a:pt x="2673" y="2201"/>
                </a:lnTo>
                <a:lnTo>
                  <a:pt x="2655" y="2244"/>
                </a:lnTo>
                <a:lnTo>
                  <a:pt x="2638" y="2284"/>
                </a:lnTo>
                <a:lnTo>
                  <a:pt x="2621" y="2320"/>
                </a:lnTo>
                <a:lnTo>
                  <a:pt x="2605" y="2351"/>
                </a:lnTo>
                <a:lnTo>
                  <a:pt x="2589" y="2376"/>
                </a:lnTo>
                <a:lnTo>
                  <a:pt x="2582" y="2386"/>
                </a:lnTo>
                <a:lnTo>
                  <a:pt x="2575" y="2394"/>
                </a:lnTo>
                <a:lnTo>
                  <a:pt x="2568" y="2400"/>
                </a:lnTo>
                <a:lnTo>
                  <a:pt x="2561" y="2405"/>
                </a:lnTo>
                <a:lnTo>
                  <a:pt x="2539" y="2415"/>
                </a:lnTo>
                <a:lnTo>
                  <a:pt x="2529" y="2418"/>
                </a:lnTo>
                <a:lnTo>
                  <a:pt x="2521" y="2421"/>
                </a:lnTo>
                <a:lnTo>
                  <a:pt x="2512" y="2421"/>
                </a:lnTo>
                <a:lnTo>
                  <a:pt x="2504" y="2419"/>
                </a:lnTo>
                <a:lnTo>
                  <a:pt x="2494" y="2417"/>
                </a:lnTo>
                <a:lnTo>
                  <a:pt x="2482" y="2413"/>
                </a:lnTo>
                <a:lnTo>
                  <a:pt x="2467" y="2405"/>
                </a:lnTo>
                <a:lnTo>
                  <a:pt x="2447" y="2392"/>
                </a:lnTo>
                <a:lnTo>
                  <a:pt x="2398" y="2360"/>
                </a:lnTo>
                <a:lnTo>
                  <a:pt x="2344" y="2323"/>
                </a:lnTo>
                <a:lnTo>
                  <a:pt x="2297" y="2289"/>
                </a:lnTo>
                <a:lnTo>
                  <a:pt x="2260" y="2262"/>
                </a:lnTo>
                <a:lnTo>
                  <a:pt x="2230" y="2243"/>
                </a:lnTo>
                <a:lnTo>
                  <a:pt x="2205" y="2227"/>
                </a:lnTo>
                <a:lnTo>
                  <a:pt x="2183" y="2211"/>
                </a:lnTo>
                <a:lnTo>
                  <a:pt x="2172" y="2202"/>
                </a:lnTo>
                <a:lnTo>
                  <a:pt x="2160" y="2190"/>
                </a:lnTo>
                <a:lnTo>
                  <a:pt x="2136" y="2162"/>
                </a:lnTo>
                <a:lnTo>
                  <a:pt x="2110" y="2129"/>
                </a:lnTo>
                <a:lnTo>
                  <a:pt x="2085" y="2095"/>
                </a:lnTo>
                <a:lnTo>
                  <a:pt x="2047" y="2046"/>
                </a:lnTo>
                <a:lnTo>
                  <a:pt x="1994" y="1978"/>
                </a:lnTo>
                <a:lnTo>
                  <a:pt x="1967" y="1944"/>
                </a:lnTo>
                <a:lnTo>
                  <a:pt x="1939" y="1913"/>
                </a:lnTo>
                <a:lnTo>
                  <a:pt x="1916" y="1886"/>
                </a:lnTo>
                <a:lnTo>
                  <a:pt x="1897" y="1867"/>
                </a:lnTo>
                <a:lnTo>
                  <a:pt x="1881" y="1851"/>
                </a:lnTo>
                <a:lnTo>
                  <a:pt x="1862" y="1830"/>
                </a:lnTo>
                <a:lnTo>
                  <a:pt x="1819" y="1776"/>
                </a:lnTo>
                <a:lnTo>
                  <a:pt x="1795" y="1747"/>
                </a:lnTo>
                <a:lnTo>
                  <a:pt x="1767" y="1717"/>
                </a:lnTo>
                <a:lnTo>
                  <a:pt x="1737" y="1686"/>
                </a:lnTo>
                <a:lnTo>
                  <a:pt x="1723" y="1671"/>
                </a:lnTo>
                <a:lnTo>
                  <a:pt x="1707" y="1657"/>
                </a:lnTo>
                <a:lnTo>
                  <a:pt x="1672" y="1627"/>
                </a:lnTo>
                <a:lnTo>
                  <a:pt x="1639" y="1595"/>
                </a:lnTo>
                <a:lnTo>
                  <a:pt x="1607" y="1562"/>
                </a:lnTo>
                <a:lnTo>
                  <a:pt x="1575" y="1528"/>
                </a:lnTo>
                <a:lnTo>
                  <a:pt x="1544" y="1492"/>
                </a:lnTo>
                <a:lnTo>
                  <a:pt x="1514" y="1458"/>
                </a:lnTo>
                <a:lnTo>
                  <a:pt x="1486" y="1422"/>
                </a:lnTo>
                <a:lnTo>
                  <a:pt x="1461" y="1389"/>
                </a:lnTo>
                <a:lnTo>
                  <a:pt x="1449" y="1372"/>
                </a:lnTo>
                <a:lnTo>
                  <a:pt x="1437" y="1353"/>
                </a:lnTo>
                <a:lnTo>
                  <a:pt x="1414" y="1317"/>
                </a:lnTo>
                <a:lnTo>
                  <a:pt x="1370" y="1237"/>
                </a:lnTo>
                <a:lnTo>
                  <a:pt x="1345" y="1194"/>
                </a:lnTo>
                <a:lnTo>
                  <a:pt x="1318" y="1151"/>
                </a:lnTo>
                <a:lnTo>
                  <a:pt x="1303" y="1129"/>
                </a:lnTo>
                <a:lnTo>
                  <a:pt x="1287" y="1107"/>
                </a:lnTo>
                <a:lnTo>
                  <a:pt x="1269" y="1084"/>
                </a:lnTo>
                <a:lnTo>
                  <a:pt x="1250" y="1062"/>
                </a:lnTo>
                <a:lnTo>
                  <a:pt x="1209" y="1013"/>
                </a:lnTo>
                <a:lnTo>
                  <a:pt x="1167" y="958"/>
                </a:lnTo>
                <a:lnTo>
                  <a:pt x="1124" y="901"/>
                </a:lnTo>
                <a:lnTo>
                  <a:pt x="1083" y="843"/>
                </a:lnTo>
                <a:lnTo>
                  <a:pt x="1046" y="791"/>
                </a:lnTo>
                <a:lnTo>
                  <a:pt x="1014" y="746"/>
                </a:lnTo>
                <a:lnTo>
                  <a:pt x="978" y="690"/>
                </a:lnTo>
                <a:lnTo>
                  <a:pt x="962" y="661"/>
                </a:lnTo>
                <a:lnTo>
                  <a:pt x="944" y="631"/>
                </a:lnTo>
                <a:lnTo>
                  <a:pt x="936" y="619"/>
                </a:lnTo>
                <a:lnTo>
                  <a:pt x="927" y="610"/>
                </a:lnTo>
                <a:lnTo>
                  <a:pt x="924" y="606"/>
                </a:lnTo>
                <a:lnTo>
                  <a:pt x="920" y="604"/>
                </a:lnTo>
                <a:lnTo>
                  <a:pt x="916" y="603"/>
                </a:lnTo>
                <a:lnTo>
                  <a:pt x="912" y="603"/>
                </a:lnTo>
                <a:lnTo>
                  <a:pt x="893" y="606"/>
                </a:lnTo>
                <a:lnTo>
                  <a:pt x="872" y="575"/>
                </a:lnTo>
                <a:lnTo>
                  <a:pt x="852" y="542"/>
                </a:lnTo>
                <a:lnTo>
                  <a:pt x="826" y="503"/>
                </a:lnTo>
                <a:lnTo>
                  <a:pt x="800" y="459"/>
                </a:lnTo>
                <a:lnTo>
                  <a:pt x="777" y="417"/>
                </a:lnTo>
                <a:lnTo>
                  <a:pt x="767" y="397"/>
                </a:lnTo>
                <a:lnTo>
                  <a:pt x="758" y="379"/>
                </a:lnTo>
                <a:lnTo>
                  <a:pt x="751" y="363"/>
                </a:lnTo>
                <a:lnTo>
                  <a:pt x="746" y="349"/>
                </a:lnTo>
                <a:lnTo>
                  <a:pt x="737" y="313"/>
                </a:lnTo>
                <a:lnTo>
                  <a:pt x="735" y="300"/>
                </a:lnTo>
                <a:lnTo>
                  <a:pt x="733" y="291"/>
                </a:lnTo>
                <a:lnTo>
                  <a:pt x="733" y="282"/>
                </a:lnTo>
                <a:lnTo>
                  <a:pt x="735" y="271"/>
                </a:lnTo>
                <a:lnTo>
                  <a:pt x="738" y="243"/>
                </a:lnTo>
                <a:lnTo>
                  <a:pt x="740" y="226"/>
                </a:lnTo>
                <a:lnTo>
                  <a:pt x="740" y="211"/>
                </a:lnTo>
                <a:lnTo>
                  <a:pt x="740" y="198"/>
                </a:lnTo>
                <a:lnTo>
                  <a:pt x="738" y="188"/>
                </a:lnTo>
                <a:lnTo>
                  <a:pt x="735" y="177"/>
                </a:lnTo>
                <a:lnTo>
                  <a:pt x="729" y="168"/>
                </a:lnTo>
                <a:lnTo>
                  <a:pt x="721" y="159"/>
                </a:lnTo>
                <a:lnTo>
                  <a:pt x="712" y="151"/>
                </a:lnTo>
                <a:lnTo>
                  <a:pt x="692" y="133"/>
                </a:lnTo>
                <a:lnTo>
                  <a:pt x="677" y="117"/>
                </a:lnTo>
                <a:lnTo>
                  <a:pt x="665" y="102"/>
                </a:lnTo>
                <a:lnTo>
                  <a:pt x="652" y="87"/>
                </a:lnTo>
                <a:lnTo>
                  <a:pt x="640" y="71"/>
                </a:lnTo>
                <a:lnTo>
                  <a:pt x="628" y="56"/>
                </a:lnTo>
                <a:lnTo>
                  <a:pt x="620" y="48"/>
                </a:lnTo>
                <a:lnTo>
                  <a:pt x="611" y="40"/>
                </a:lnTo>
                <a:lnTo>
                  <a:pt x="599" y="31"/>
                </a:lnTo>
                <a:lnTo>
                  <a:pt x="584" y="21"/>
                </a:lnTo>
                <a:lnTo>
                  <a:pt x="567" y="12"/>
                </a:lnTo>
                <a:lnTo>
                  <a:pt x="552" y="5"/>
                </a:lnTo>
                <a:lnTo>
                  <a:pt x="539" y="1"/>
                </a:lnTo>
                <a:lnTo>
                  <a:pt x="532" y="0"/>
                </a:lnTo>
                <a:lnTo>
                  <a:pt x="526" y="0"/>
                </a:lnTo>
                <a:lnTo>
                  <a:pt x="520" y="1"/>
                </a:lnTo>
                <a:lnTo>
                  <a:pt x="516" y="2"/>
                </a:lnTo>
                <a:lnTo>
                  <a:pt x="512" y="4"/>
                </a:lnTo>
                <a:lnTo>
                  <a:pt x="509" y="9"/>
                </a:lnTo>
                <a:lnTo>
                  <a:pt x="505" y="12"/>
                </a:lnTo>
                <a:lnTo>
                  <a:pt x="504" y="18"/>
                </a:lnTo>
                <a:lnTo>
                  <a:pt x="503" y="25"/>
                </a:lnTo>
                <a:lnTo>
                  <a:pt x="503" y="33"/>
                </a:lnTo>
                <a:lnTo>
                  <a:pt x="504" y="48"/>
                </a:lnTo>
                <a:lnTo>
                  <a:pt x="507" y="62"/>
                </a:lnTo>
                <a:lnTo>
                  <a:pt x="511" y="74"/>
                </a:lnTo>
                <a:lnTo>
                  <a:pt x="516" y="86"/>
                </a:lnTo>
                <a:lnTo>
                  <a:pt x="521" y="95"/>
                </a:lnTo>
                <a:lnTo>
                  <a:pt x="529" y="105"/>
                </a:lnTo>
                <a:lnTo>
                  <a:pt x="538" y="114"/>
                </a:lnTo>
                <a:lnTo>
                  <a:pt x="548" y="124"/>
                </a:lnTo>
                <a:lnTo>
                  <a:pt x="567" y="141"/>
                </a:lnTo>
                <a:lnTo>
                  <a:pt x="586" y="157"/>
                </a:lnTo>
                <a:lnTo>
                  <a:pt x="593" y="162"/>
                </a:lnTo>
                <a:lnTo>
                  <a:pt x="597" y="168"/>
                </a:lnTo>
                <a:lnTo>
                  <a:pt x="598" y="172"/>
                </a:lnTo>
                <a:lnTo>
                  <a:pt x="598" y="174"/>
                </a:lnTo>
                <a:lnTo>
                  <a:pt x="597" y="175"/>
                </a:lnTo>
                <a:lnTo>
                  <a:pt x="596" y="177"/>
                </a:lnTo>
                <a:lnTo>
                  <a:pt x="590" y="181"/>
                </a:lnTo>
                <a:lnTo>
                  <a:pt x="582" y="184"/>
                </a:lnTo>
                <a:lnTo>
                  <a:pt x="563" y="191"/>
                </a:lnTo>
                <a:lnTo>
                  <a:pt x="551" y="196"/>
                </a:lnTo>
                <a:lnTo>
                  <a:pt x="542" y="200"/>
                </a:lnTo>
                <a:lnTo>
                  <a:pt x="533" y="206"/>
                </a:lnTo>
                <a:lnTo>
                  <a:pt x="526" y="212"/>
                </a:lnTo>
                <a:lnTo>
                  <a:pt x="519" y="219"/>
                </a:lnTo>
                <a:lnTo>
                  <a:pt x="512" y="224"/>
                </a:lnTo>
                <a:lnTo>
                  <a:pt x="504" y="229"/>
                </a:lnTo>
                <a:lnTo>
                  <a:pt x="495" y="234"/>
                </a:lnTo>
                <a:lnTo>
                  <a:pt x="487" y="236"/>
                </a:lnTo>
                <a:lnTo>
                  <a:pt x="478" y="238"/>
                </a:lnTo>
                <a:lnTo>
                  <a:pt x="464" y="239"/>
                </a:lnTo>
                <a:lnTo>
                  <a:pt x="446" y="242"/>
                </a:lnTo>
                <a:lnTo>
                  <a:pt x="421" y="247"/>
                </a:lnTo>
                <a:lnTo>
                  <a:pt x="406" y="251"/>
                </a:lnTo>
                <a:lnTo>
                  <a:pt x="393" y="255"/>
                </a:lnTo>
                <a:lnTo>
                  <a:pt x="380" y="260"/>
                </a:lnTo>
                <a:lnTo>
                  <a:pt x="371" y="265"/>
                </a:lnTo>
                <a:lnTo>
                  <a:pt x="364" y="269"/>
                </a:lnTo>
                <a:lnTo>
                  <a:pt x="356" y="271"/>
                </a:lnTo>
                <a:lnTo>
                  <a:pt x="350" y="273"/>
                </a:lnTo>
                <a:lnTo>
                  <a:pt x="343" y="273"/>
                </a:lnTo>
                <a:lnTo>
                  <a:pt x="335" y="271"/>
                </a:lnTo>
                <a:lnTo>
                  <a:pt x="327" y="269"/>
                </a:lnTo>
                <a:lnTo>
                  <a:pt x="306" y="265"/>
                </a:lnTo>
                <a:lnTo>
                  <a:pt x="296" y="261"/>
                </a:lnTo>
                <a:lnTo>
                  <a:pt x="287" y="258"/>
                </a:lnTo>
                <a:lnTo>
                  <a:pt x="277" y="253"/>
                </a:lnTo>
                <a:lnTo>
                  <a:pt x="269" y="247"/>
                </a:lnTo>
                <a:lnTo>
                  <a:pt x="252" y="235"/>
                </a:lnTo>
                <a:lnTo>
                  <a:pt x="230" y="219"/>
                </a:lnTo>
                <a:lnTo>
                  <a:pt x="223" y="214"/>
                </a:lnTo>
                <a:lnTo>
                  <a:pt x="217" y="211"/>
                </a:lnTo>
                <a:lnTo>
                  <a:pt x="203" y="205"/>
                </a:lnTo>
                <a:lnTo>
                  <a:pt x="190" y="203"/>
                </a:lnTo>
                <a:lnTo>
                  <a:pt x="178" y="203"/>
                </a:lnTo>
                <a:lnTo>
                  <a:pt x="166" y="205"/>
                </a:lnTo>
                <a:lnTo>
                  <a:pt x="162" y="206"/>
                </a:lnTo>
                <a:lnTo>
                  <a:pt x="158" y="208"/>
                </a:lnTo>
                <a:lnTo>
                  <a:pt x="155" y="212"/>
                </a:lnTo>
                <a:lnTo>
                  <a:pt x="152" y="215"/>
                </a:lnTo>
                <a:lnTo>
                  <a:pt x="151" y="219"/>
                </a:lnTo>
                <a:lnTo>
                  <a:pt x="151" y="222"/>
                </a:lnTo>
                <a:lnTo>
                  <a:pt x="147" y="216"/>
                </a:lnTo>
                <a:lnTo>
                  <a:pt x="133" y="201"/>
                </a:lnTo>
                <a:lnTo>
                  <a:pt x="123" y="193"/>
                </a:lnTo>
                <a:lnTo>
                  <a:pt x="111" y="185"/>
                </a:lnTo>
                <a:lnTo>
                  <a:pt x="99" y="179"/>
                </a:lnTo>
                <a:lnTo>
                  <a:pt x="86" y="174"/>
                </a:lnTo>
                <a:lnTo>
                  <a:pt x="65" y="168"/>
                </a:lnTo>
                <a:lnTo>
                  <a:pt x="56" y="165"/>
                </a:lnTo>
                <a:lnTo>
                  <a:pt x="49" y="164"/>
                </a:lnTo>
                <a:lnTo>
                  <a:pt x="39" y="166"/>
                </a:lnTo>
                <a:lnTo>
                  <a:pt x="24" y="169"/>
                </a:lnTo>
                <a:lnTo>
                  <a:pt x="16" y="172"/>
                </a:lnTo>
                <a:lnTo>
                  <a:pt x="9" y="174"/>
                </a:lnTo>
                <a:lnTo>
                  <a:pt x="3" y="179"/>
                </a:lnTo>
                <a:lnTo>
                  <a:pt x="2" y="181"/>
                </a:lnTo>
                <a:lnTo>
                  <a:pt x="1" y="184"/>
                </a:lnTo>
                <a:lnTo>
                  <a:pt x="0" y="188"/>
                </a:lnTo>
                <a:lnTo>
                  <a:pt x="1" y="192"/>
                </a:lnTo>
                <a:lnTo>
                  <a:pt x="2" y="197"/>
                </a:lnTo>
                <a:lnTo>
                  <a:pt x="5" y="203"/>
                </a:lnTo>
                <a:lnTo>
                  <a:pt x="10" y="213"/>
                </a:lnTo>
                <a:lnTo>
                  <a:pt x="17" y="222"/>
                </a:lnTo>
                <a:lnTo>
                  <a:pt x="24" y="230"/>
                </a:lnTo>
                <a:lnTo>
                  <a:pt x="31" y="238"/>
                </a:lnTo>
                <a:lnTo>
                  <a:pt x="45" y="250"/>
                </a:lnTo>
                <a:lnTo>
                  <a:pt x="50" y="256"/>
                </a:lnTo>
                <a:lnTo>
                  <a:pt x="55" y="262"/>
                </a:lnTo>
                <a:lnTo>
                  <a:pt x="60" y="271"/>
                </a:lnTo>
                <a:lnTo>
                  <a:pt x="63" y="283"/>
                </a:lnTo>
                <a:lnTo>
                  <a:pt x="73" y="315"/>
                </a:lnTo>
                <a:lnTo>
                  <a:pt x="79" y="332"/>
                </a:lnTo>
                <a:lnTo>
                  <a:pt x="86" y="349"/>
                </a:lnTo>
                <a:lnTo>
                  <a:pt x="94" y="367"/>
                </a:lnTo>
                <a:lnTo>
                  <a:pt x="103" y="380"/>
                </a:lnTo>
                <a:lnTo>
                  <a:pt x="113" y="394"/>
                </a:lnTo>
                <a:lnTo>
                  <a:pt x="126" y="407"/>
                </a:lnTo>
                <a:lnTo>
                  <a:pt x="141" y="419"/>
                </a:lnTo>
                <a:lnTo>
                  <a:pt x="157" y="431"/>
                </a:lnTo>
                <a:lnTo>
                  <a:pt x="166" y="436"/>
                </a:lnTo>
                <a:lnTo>
                  <a:pt x="175" y="441"/>
                </a:lnTo>
                <a:lnTo>
                  <a:pt x="186" y="444"/>
                </a:lnTo>
                <a:lnTo>
                  <a:pt x="196" y="448"/>
                </a:lnTo>
                <a:lnTo>
                  <a:pt x="207" y="450"/>
                </a:lnTo>
                <a:lnTo>
                  <a:pt x="219" y="452"/>
                </a:lnTo>
                <a:lnTo>
                  <a:pt x="232" y="454"/>
                </a:lnTo>
                <a:lnTo>
                  <a:pt x="244" y="454"/>
                </a:lnTo>
                <a:lnTo>
                  <a:pt x="268" y="454"/>
                </a:lnTo>
                <a:lnTo>
                  <a:pt x="288" y="456"/>
                </a:lnTo>
                <a:lnTo>
                  <a:pt x="304" y="458"/>
                </a:lnTo>
                <a:lnTo>
                  <a:pt x="316" y="462"/>
                </a:lnTo>
                <a:lnTo>
                  <a:pt x="339" y="469"/>
                </a:lnTo>
                <a:lnTo>
                  <a:pt x="352" y="472"/>
                </a:lnTo>
                <a:lnTo>
                  <a:pt x="366" y="475"/>
                </a:lnTo>
                <a:lnTo>
                  <a:pt x="382" y="475"/>
                </a:lnTo>
                <a:lnTo>
                  <a:pt x="397" y="475"/>
                </a:lnTo>
                <a:lnTo>
                  <a:pt x="413" y="474"/>
                </a:lnTo>
                <a:lnTo>
                  <a:pt x="429" y="474"/>
                </a:lnTo>
                <a:lnTo>
                  <a:pt x="437" y="475"/>
                </a:lnTo>
                <a:lnTo>
                  <a:pt x="446" y="477"/>
                </a:lnTo>
                <a:lnTo>
                  <a:pt x="454" y="480"/>
                </a:lnTo>
                <a:lnTo>
                  <a:pt x="462" y="483"/>
                </a:lnTo>
                <a:lnTo>
                  <a:pt x="470" y="489"/>
                </a:lnTo>
                <a:lnTo>
                  <a:pt x="479" y="496"/>
                </a:lnTo>
                <a:lnTo>
                  <a:pt x="487" y="505"/>
                </a:lnTo>
                <a:lnTo>
                  <a:pt x="495" y="516"/>
                </a:lnTo>
                <a:lnTo>
                  <a:pt x="515" y="543"/>
                </a:lnTo>
                <a:lnTo>
                  <a:pt x="536" y="579"/>
                </a:lnTo>
                <a:lnTo>
                  <a:pt x="586" y="657"/>
                </a:lnTo>
                <a:lnTo>
                  <a:pt x="642" y="752"/>
                </a:lnTo>
                <a:lnTo>
                  <a:pt x="634" y="767"/>
                </a:lnTo>
                <a:lnTo>
                  <a:pt x="626" y="785"/>
                </a:lnTo>
                <a:lnTo>
                  <a:pt x="618" y="808"/>
                </a:lnTo>
                <a:lnTo>
                  <a:pt x="614" y="820"/>
                </a:lnTo>
                <a:lnTo>
                  <a:pt x="612" y="834"/>
                </a:lnTo>
                <a:lnTo>
                  <a:pt x="610" y="849"/>
                </a:lnTo>
                <a:lnTo>
                  <a:pt x="610" y="864"/>
                </a:lnTo>
                <a:lnTo>
                  <a:pt x="610" y="879"/>
                </a:lnTo>
                <a:lnTo>
                  <a:pt x="612" y="894"/>
                </a:lnTo>
                <a:lnTo>
                  <a:pt x="617" y="910"/>
                </a:lnTo>
                <a:lnTo>
                  <a:pt x="622" y="925"/>
                </a:lnTo>
                <a:lnTo>
                  <a:pt x="633" y="942"/>
                </a:lnTo>
                <a:lnTo>
                  <a:pt x="646" y="964"/>
                </a:lnTo>
                <a:lnTo>
                  <a:pt x="665" y="988"/>
                </a:lnTo>
                <a:lnTo>
                  <a:pt x="686" y="1015"/>
                </a:lnTo>
                <a:lnTo>
                  <a:pt x="737" y="1075"/>
                </a:lnTo>
                <a:lnTo>
                  <a:pt x="793" y="1139"/>
                </a:lnTo>
                <a:lnTo>
                  <a:pt x="900" y="1257"/>
                </a:lnTo>
                <a:lnTo>
                  <a:pt x="939" y="1302"/>
                </a:lnTo>
                <a:lnTo>
                  <a:pt x="954" y="1318"/>
                </a:lnTo>
                <a:lnTo>
                  <a:pt x="963" y="1331"/>
                </a:lnTo>
                <a:lnTo>
                  <a:pt x="983" y="1363"/>
                </a:lnTo>
                <a:lnTo>
                  <a:pt x="1014" y="1416"/>
                </a:lnTo>
                <a:lnTo>
                  <a:pt x="1096" y="1557"/>
                </a:lnTo>
                <a:lnTo>
                  <a:pt x="1174" y="1696"/>
                </a:lnTo>
                <a:lnTo>
                  <a:pt x="1202" y="1745"/>
                </a:lnTo>
                <a:lnTo>
                  <a:pt x="1219" y="1773"/>
                </a:lnTo>
                <a:lnTo>
                  <a:pt x="1303" y="1891"/>
                </a:lnTo>
                <a:lnTo>
                  <a:pt x="1368" y="19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人"/>
          <p:cNvSpPr/>
          <p:nvPr/>
        </p:nvSpPr>
        <p:spPr bwMode="auto">
          <a:xfrm>
            <a:off x="1627505" y="2877820"/>
            <a:ext cx="1424940" cy="3404870"/>
          </a:xfrm>
          <a:custGeom>
            <a:avLst/>
            <a:gdLst>
              <a:gd name="T0" fmla="*/ 312044 w 1379538"/>
              <a:gd name="T1" fmla="*/ 613188 h 3733800"/>
              <a:gd name="T2" fmla="*/ 75317 w 1379538"/>
              <a:gd name="T3" fmla="*/ 1735 h 3733800"/>
              <a:gd name="T4" fmla="*/ 90496 w 1379538"/>
              <a:gd name="T5" fmla="*/ 5322 h 3733800"/>
              <a:gd name="T6" fmla="*/ 91887 w 1379538"/>
              <a:gd name="T7" fmla="*/ 68374 h 3733800"/>
              <a:gd name="T8" fmla="*/ 110426 w 1379538"/>
              <a:gd name="T9" fmla="*/ 54723 h 3733800"/>
              <a:gd name="T10" fmla="*/ 126764 w 1379538"/>
              <a:gd name="T11" fmla="*/ 62243 h 3733800"/>
              <a:gd name="T12" fmla="*/ 87484 w 1379538"/>
              <a:gd name="T13" fmla="*/ 144847 h 3733800"/>
              <a:gd name="T14" fmla="*/ 98028 w 1379538"/>
              <a:gd name="T15" fmla="*/ 346154 h 3733800"/>
              <a:gd name="T16" fmla="*/ 149939 w 1379538"/>
              <a:gd name="T17" fmla="*/ 466243 h 3733800"/>
              <a:gd name="T18" fmla="*/ 193738 w 1379538"/>
              <a:gd name="T19" fmla="*/ 533229 h 3733800"/>
              <a:gd name="T20" fmla="*/ 248777 w 1379538"/>
              <a:gd name="T21" fmla="*/ 347773 h 3733800"/>
              <a:gd name="T22" fmla="*/ 320155 w 1379538"/>
              <a:gd name="T23" fmla="*/ 310867 h 3733800"/>
              <a:gd name="T24" fmla="*/ 394313 w 1379538"/>
              <a:gd name="T25" fmla="*/ 374961 h 3733800"/>
              <a:gd name="T26" fmla="*/ 412157 w 1379538"/>
              <a:gd name="T27" fmla="*/ 545839 h 3733800"/>
              <a:gd name="T28" fmla="*/ 505202 w 1379538"/>
              <a:gd name="T29" fmla="*/ 484754 h 3733800"/>
              <a:gd name="T30" fmla="*/ 625594 w 1379538"/>
              <a:gd name="T31" fmla="*/ 293976 h 3733800"/>
              <a:gd name="T32" fmla="*/ 655141 w 1379538"/>
              <a:gd name="T33" fmla="*/ 198529 h 3733800"/>
              <a:gd name="T34" fmla="*/ 636138 w 1379538"/>
              <a:gd name="T35" fmla="*/ 86422 h 3733800"/>
              <a:gd name="T36" fmla="*/ 670784 w 1379538"/>
              <a:gd name="T37" fmla="*/ 68028 h 3733800"/>
              <a:gd name="T38" fmla="*/ 682718 w 1379538"/>
              <a:gd name="T39" fmla="*/ 82836 h 3733800"/>
              <a:gd name="T40" fmla="*/ 686195 w 1379538"/>
              <a:gd name="T41" fmla="*/ 104818 h 3733800"/>
              <a:gd name="T42" fmla="*/ 685383 w 1379538"/>
              <a:gd name="T43" fmla="*/ 148665 h 3733800"/>
              <a:gd name="T44" fmla="*/ 698361 w 1379538"/>
              <a:gd name="T45" fmla="*/ 231270 h 3733800"/>
              <a:gd name="T46" fmla="*/ 702996 w 1379538"/>
              <a:gd name="T47" fmla="*/ 292125 h 3733800"/>
              <a:gd name="T48" fmla="*/ 635095 w 1379538"/>
              <a:gd name="T49" fmla="*/ 444261 h 3733800"/>
              <a:gd name="T50" fmla="*/ 490023 w 1379538"/>
              <a:gd name="T51" fmla="*/ 602413 h 3733800"/>
              <a:gd name="T52" fmla="*/ 486663 w 1379538"/>
              <a:gd name="T53" fmla="*/ 712437 h 3733800"/>
              <a:gd name="T54" fmla="*/ 477625 w 1379538"/>
              <a:gd name="T55" fmla="*/ 890952 h 3733800"/>
              <a:gd name="T56" fmla="*/ 477625 w 1379538"/>
              <a:gd name="T57" fmla="*/ 952616 h 3733800"/>
              <a:gd name="T58" fmla="*/ 475192 w 1379538"/>
              <a:gd name="T59" fmla="*/ 1118057 h 3733800"/>
              <a:gd name="T60" fmla="*/ 474264 w 1379538"/>
              <a:gd name="T61" fmla="*/ 1298885 h 3733800"/>
              <a:gd name="T62" fmla="*/ 439967 w 1379538"/>
              <a:gd name="T63" fmla="*/ 1329081 h 3733800"/>
              <a:gd name="T64" fmla="*/ 425714 w 1379538"/>
              <a:gd name="T65" fmla="*/ 1449170 h 3733800"/>
              <a:gd name="T66" fmla="*/ 419573 w 1379538"/>
              <a:gd name="T67" fmla="*/ 1771259 h 3733800"/>
              <a:gd name="T68" fmla="*/ 453640 w 1379538"/>
              <a:gd name="T69" fmla="*/ 1865896 h 3733800"/>
              <a:gd name="T70" fmla="*/ 438692 w 1379538"/>
              <a:gd name="T71" fmla="*/ 1904537 h 3733800"/>
              <a:gd name="T72" fmla="*/ 387244 w 1379538"/>
              <a:gd name="T73" fmla="*/ 1879432 h 3733800"/>
              <a:gd name="T74" fmla="*/ 376005 w 1379538"/>
              <a:gd name="T75" fmla="*/ 1808859 h 3733800"/>
              <a:gd name="T76" fmla="*/ 352019 w 1379538"/>
              <a:gd name="T77" fmla="*/ 1832577 h 3733800"/>
              <a:gd name="T78" fmla="*/ 353758 w 1379538"/>
              <a:gd name="T79" fmla="*/ 1744765 h 3733800"/>
              <a:gd name="T80" fmla="*/ 346226 w 1379538"/>
              <a:gd name="T81" fmla="*/ 1611603 h 3733800"/>
              <a:gd name="T82" fmla="*/ 331510 w 1379538"/>
              <a:gd name="T83" fmla="*/ 1412033 h 3733800"/>
              <a:gd name="T84" fmla="*/ 249009 w 1379538"/>
              <a:gd name="T85" fmla="*/ 1428230 h 3733800"/>
              <a:gd name="T86" fmla="*/ 210887 w 1379538"/>
              <a:gd name="T87" fmla="*/ 1665863 h 3733800"/>
              <a:gd name="T88" fmla="*/ 242984 w 1379538"/>
              <a:gd name="T89" fmla="*/ 1821817 h 3733800"/>
              <a:gd name="T90" fmla="*/ 194434 w 1379538"/>
              <a:gd name="T91" fmla="*/ 1837320 h 3733800"/>
              <a:gd name="T92" fmla="*/ 160599 w 1379538"/>
              <a:gd name="T93" fmla="*/ 1790348 h 3733800"/>
              <a:gd name="T94" fmla="*/ 160251 w 1379538"/>
              <a:gd name="T95" fmla="*/ 1674308 h 3733800"/>
              <a:gd name="T96" fmla="*/ 150402 w 1379538"/>
              <a:gd name="T97" fmla="*/ 1442113 h 3733800"/>
              <a:gd name="T98" fmla="*/ 170332 w 1379538"/>
              <a:gd name="T99" fmla="*/ 1318553 h 3733800"/>
              <a:gd name="T100" fmla="*/ 149359 w 1379538"/>
              <a:gd name="T101" fmla="*/ 1298654 h 3733800"/>
              <a:gd name="T102" fmla="*/ 147274 w 1379538"/>
              <a:gd name="T103" fmla="*/ 1184233 h 3733800"/>
              <a:gd name="T104" fmla="*/ 191421 w 1379538"/>
              <a:gd name="T105" fmla="*/ 989638 h 3733800"/>
              <a:gd name="T106" fmla="*/ 157007 w 1379538"/>
              <a:gd name="T107" fmla="*/ 922883 h 3733800"/>
              <a:gd name="T108" fmla="*/ 182383 w 1379538"/>
              <a:gd name="T109" fmla="*/ 711165 h 3733800"/>
              <a:gd name="T110" fmla="*/ 95710 w 1379538"/>
              <a:gd name="T111" fmla="*/ 543410 h 3733800"/>
              <a:gd name="T112" fmla="*/ 19235 w 1379538"/>
              <a:gd name="T113" fmla="*/ 359921 h 3733800"/>
              <a:gd name="T114" fmla="*/ 5909 w 1379538"/>
              <a:gd name="T115" fmla="*/ 226874 h 3733800"/>
              <a:gd name="T116" fmla="*/ 27578 w 1379538"/>
              <a:gd name="T117" fmla="*/ 155376 h 3733800"/>
              <a:gd name="T118" fmla="*/ 14832 w 1379538"/>
              <a:gd name="T119" fmla="*/ 54607 h 3733800"/>
              <a:gd name="T120" fmla="*/ 32908 w 1379538"/>
              <a:gd name="T121" fmla="*/ 29849 h 3733800"/>
              <a:gd name="T122" fmla="*/ 57705 w 1379538"/>
              <a:gd name="T123" fmla="*/ 10181 h 37338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79538" h="3733800">
                <a:moveTo>
                  <a:pt x="740229" y="1146175"/>
                </a:moveTo>
                <a:lnTo>
                  <a:pt x="738188" y="1148220"/>
                </a:lnTo>
                <a:lnTo>
                  <a:pt x="732065" y="1154356"/>
                </a:lnTo>
                <a:lnTo>
                  <a:pt x="727756" y="1158219"/>
                </a:lnTo>
                <a:lnTo>
                  <a:pt x="722994" y="1162991"/>
                </a:lnTo>
                <a:lnTo>
                  <a:pt x="717097" y="1167763"/>
                </a:lnTo>
                <a:lnTo>
                  <a:pt x="710747" y="1173216"/>
                </a:lnTo>
                <a:lnTo>
                  <a:pt x="703717" y="1178215"/>
                </a:lnTo>
                <a:lnTo>
                  <a:pt x="696233" y="1183442"/>
                </a:lnTo>
                <a:lnTo>
                  <a:pt x="688295" y="1188214"/>
                </a:lnTo>
                <a:lnTo>
                  <a:pt x="680358" y="1192758"/>
                </a:lnTo>
                <a:lnTo>
                  <a:pt x="675822" y="1194804"/>
                </a:lnTo>
                <a:lnTo>
                  <a:pt x="671740" y="1196849"/>
                </a:lnTo>
                <a:lnTo>
                  <a:pt x="667431" y="1198666"/>
                </a:lnTo>
                <a:lnTo>
                  <a:pt x="662895" y="1200030"/>
                </a:lnTo>
                <a:lnTo>
                  <a:pt x="658586" y="1201393"/>
                </a:lnTo>
                <a:lnTo>
                  <a:pt x="653824" y="1202757"/>
                </a:lnTo>
                <a:lnTo>
                  <a:pt x="649515" y="1203438"/>
                </a:lnTo>
                <a:lnTo>
                  <a:pt x="644979" y="1204120"/>
                </a:lnTo>
                <a:lnTo>
                  <a:pt x="640217" y="1204347"/>
                </a:lnTo>
                <a:lnTo>
                  <a:pt x="635454" y="1204575"/>
                </a:lnTo>
                <a:lnTo>
                  <a:pt x="630465" y="1204347"/>
                </a:lnTo>
                <a:lnTo>
                  <a:pt x="625703" y="1204120"/>
                </a:lnTo>
                <a:lnTo>
                  <a:pt x="620713" y="1203438"/>
                </a:lnTo>
                <a:lnTo>
                  <a:pt x="615724" y="1202757"/>
                </a:lnTo>
                <a:lnTo>
                  <a:pt x="610735" y="1201848"/>
                </a:lnTo>
                <a:lnTo>
                  <a:pt x="605745" y="1200484"/>
                </a:lnTo>
                <a:lnTo>
                  <a:pt x="595994" y="1197758"/>
                </a:lnTo>
                <a:lnTo>
                  <a:pt x="586242" y="1194804"/>
                </a:lnTo>
                <a:lnTo>
                  <a:pt x="576944" y="1191168"/>
                </a:lnTo>
                <a:lnTo>
                  <a:pt x="567872" y="1187532"/>
                </a:lnTo>
                <a:lnTo>
                  <a:pt x="559935" y="1183896"/>
                </a:lnTo>
                <a:lnTo>
                  <a:pt x="551997" y="1180260"/>
                </a:lnTo>
                <a:lnTo>
                  <a:pt x="545420" y="1176852"/>
                </a:lnTo>
                <a:lnTo>
                  <a:pt x="539751" y="1173671"/>
                </a:lnTo>
                <a:lnTo>
                  <a:pt x="531360" y="1169126"/>
                </a:lnTo>
                <a:lnTo>
                  <a:pt x="528411" y="1167308"/>
                </a:lnTo>
                <a:lnTo>
                  <a:pt x="496888" y="1278653"/>
                </a:lnTo>
                <a:lnTo>
                  <a:pt x="602797" y="1284107"/>
                </a:lnTo>
                <a:lnTo>
                  <a:pt x="703490" y="1490663"/>
                </a:lnTo>
                <a:lnTo>
                  <a:pt x="740229" y="1257293"/>
                </a:lnTo>
                <a:lnTo>
                  <a:pt x="814388" y="1230707"/>
                </a:lnTo>
                <a:lnTo>
                  <a:pt x="740229" y="1146175"/>
                </a:lnTo>
                <a:close/>
                <a:moveTo>
                  <a:pt x="136979" y="0"/>
                </a:moveTo>
                <a:lnTo>
                  <a:pt x="137659" y="227"/>
                </a:lnTo>
                <a:lnTo>
                  <a:pt x="138340" y="454"/>
                </a:lnTo>
                <a:lnTo>
                  <a:pt x="139927" y="454"/>
                </a:lnTo>
                <a:lnTo>
                  <a:pt x="141515" y="680"/>
                </a:lnTo>
                <a:lnTo>
                  <a:pt x="143782" y="1134"/>
                </a:lnTo>
                <a:lnTo>
                  <a:pt x="145824" y="2041"/>
                </a:lnTo>
                <a:lnTo>
                  <a:pt x="146504" y="2494"/>
                </a:lnTo>
                <a:lnTo>
                  <a:pt x="147411" y="3401"/>
                </a:lnTo>
                <a:lnTo>
                  <a:pt x="147865" y="4082"/>
                </a:lnTo>
                <a:lnTo>
                  <a:pt x="148772" y="4989"/>
                </a:lnTo>
                <a:lnTo>
                  <a:pt x="148999" y="5896"/>
                </a:lnTo>
                <a:lnTo>
                  <a:pt x="149225" y="7256"/>
                </a:lnTo>
                <a:lnTo>
                  <a:pt x="148999" y="10204"/>
                </a:lnTo>
                <a:lnTo>
                  <a:pt x="148772" y="13379"/>
                </a:lnTo>
                <a:lnTo>
                  <a:pt x="148091" y="19728"/>
                </a:lnTo>
                <a:lnTo>
                  <a:pt x="148091" y="22222"/>
                </a:lnTo>
                <a:lnTo>
                  <a:pt x="148318" y="23129"/>
                </a:lnTo>
                <a:lnTo>
                  <a:pt x="148772" y="23810"/>
                </a:lnTo>
                <a:lnTo>
                  <a:pt x="148999" y="24263"/>
                </a:lnTo>
                <a:lnTo>
                  <a:pt x="149679" y="24263"/>
                </a:lnTo>
                <a:lnTo>
                  <a:pt x="150132" y="24036"/>
                </a:lnTo>
                <a:lnTo>
                  <a:pt x="151040" y="23356"/>
                </a:lnTo>
                <a:lnTo>
                  <a:pt x="154668" y="18821"/>
                </a:lnTo>
                <a:lnTo>
                  <a:pt x="156482" y="16780"/>
                </a:lnTo>
                <a:lnTo>
                  <a:pt x="158524" y="14513"/>
                </a:lnTo>
                <a:lnTo>
                  <a:pt x="160565" y="12245"/>
                </a:lnTo>
                <a:lnTo>
                  <a:pt x="162832" y="10885"/>
                </a:lnTo>
                <a:lnTo>
                  <a:pt x="163966" y="10204"/>
                </a:lnTo>
                <a:lnTo>
                  <a:pt x="165100" y="9751"/>
                </a:lnTo>
                <a:lnTo>
                  <a:pt x="166234" y="9297"/>
                </a:lnTo>
                <a:lnTo>
                  <a:pt x="167595" y="9297"/>
                </a:lnTo>
                <a:lnTo>
                  <a:pt x="172584" y="9297"/>
                </a:lnTo>
                <a:lnTo>
                  <a:pt x="175079" y="9751"/>
                </a:lnTo>
                <a:lnTo>
                  <a:pt x="177120" y="10431"/>
                </a:lnTo>
                <a:lnTo>
                  <a:pt x="179161" y="11338"/>
                </a:lnTo>
                <a:lnTo>
                  <a:pt x="180068" y="11792"/>
                </a:lnTo>
                <a:lnTo>
                  <a:pt x="180749" y="12472"/>
                </a:lnTo>
                <a:lnTo>
                  <a:pt x="181656" y="13606"/>
                </a:lnTo>
                <a:lnTo>
                  <a:pt x="182109" y="14513"/>
                </a:lnTo>
                <a:lnTo>
                  <a:pt x="182790" y="15646"/>
                </a:lnTo>
                <a:lnTo>
                  <a:pt x="183016" y="17234"/>
                </a:lnTo>
                <a:lnTo>
                  <a:pt x="183470" y="18594"/>
                </a:lnTo>
                <a:lnTo>
                  <a:pt x="183470" y="20408"/>
                </a:lnTo>
                <a:lnTo>
                  <a:pt x="183243" y="23583"/>
                </a:lnTo>
                <a:lnTo>
                  <a:pt x="182563" y="27211"/>
                </a:lnTo>
                <a:lnTo>
                  <a:pt x="181656" y="31066"/>
                </a:lnTo>
                <a:lnTo>
                  <a:pt x="180295" y="35374"/>
                </a:lnTo>
                <a:lnTo>
                  <a:pt x="179388" y="40136"/>
                </a:lnTo>
                <a:lnTo>
                  <a:pt x="178707" y="45352"/>
                </a:lnTo>
                <a:lnTo>
                  <a:pt x="178481" y="48073"/>
                </a:lnTo>
                <a:lnTo>
                  <a:pt x="178254" y="51021"/>
                </a:lnTo>
                <a:lnTo>
                  <a:pt x="178254" y="57597"/>
                </a:lnTo>
                <a:lnTo>
                  <a:pt x="177800" y="64853"/>
                </a:lnTo>
                <a:lnTo>
                  <a:pt x="176893" y="80046"/>
                </a:lnTo>
                <a:lnTo>
                  <a:pt x="176213" y="93651"/>
                </a:lnTo>
                <a:lnTo>
                  <a:pt x="176213" y="98640"/>
                </a:lnTo>
                <a:lnTo>
                  <a:pt x="176440" y="101815"/>
                </a:lnTo>
                <a:lnTo>
                  <a:pt x="177120" y="110658"/>
                </a:lnTo>
                <a:lnTo>
                  <a:pt x="178707" y="125851"/>
                </a:lnTo>
                <a:lnTo>
                  <a:pt x="179841" y="134014"/>
                </a:lnTo>
                <a:lnTo>
                  <a:pt x="180975" y="142404"/>
                </a:lnTo>
                <a:lnTo>
                  <a:pt x="182563" y="150114"/>
                </a:lnTo>
                <a:lnTo>
                  <a:pt x="183243" y="153289"/>
                </a:lnTo>
                <a:lnTo>
                  <a:pt x="184150" y="156463"/>
                </a:lnTo>
                <a:lnTo>
                  <a:pt x="185057" y="159184"/>
                </a:lnTo>
                <a:lnTo>
                  <a:pt x="185511" y="161679"/>
                </a:lnTo>
                <a:lnTo>
                  <a:pt x="185738" y="163720"/>
                </a:lnTo>
                <a:lnTo>
                  <a:pt x="185965" y="165987"/>
                </a:lnTo>
                <a:lnTo>
                  <a:pt x="185965" y="169388"/>
                </a:lnTo>
                <a:lnTo>
                  <a:pt x="185738" y="171883"/>
                </a:lnTo>
                <a:lnTo>
                  <a:pt x="185738" y="173243"/>
                </a:lnTo>
                <a:lnTo>
                  <a:pt x="185738" y="173470"/>
                </a:lnTo>
                <a:lnTo>
                  <a:pt x="185965" y="173470"/>
                </a:lnTo>
                <a:lnTo>
                  <a:pt x="186872" y="173017"/>
                </a:lnTo>
                <a:lnTo>
                  <a:pt x="188913" y="171429"/>
                </a:lnTo>
                <a:lnTo>
                  <a:pt x="191861" y="168481"/>
                </a:lnTo>
                <a:lnTo>
                  <a:pt x="195036" y="164627"/>
                </a:lnTo>
                <a:lnTo>
                  <a:pt x="198438" y="159638"/>
                </a:lnTo>
                <a:lnTo>
                  <a:pt x="201840" y="154649"/>
                </a:lnTo>
                <a:lnTo>
                  <a:pt x="205015" y="149434"/>
                </a:lnTo>
                <a:lnTo>
                  <a:pt x="207736" y="144899"/>
                </a:lnTo>
                <a:lnTo>
                  <a:pt x="209550" y="141270"/>
                </a:lnTo>
                <a:lnTo>
                  <a:pt x="210231" y="138549"/>
                </a:lnTo>
                <a:lnTo>
                  <a:pt x="212952" y="122903"/>
                </a:lnTo>
                <a:lnTo>
                  <a:pt x="214993" y="112245"/>
                </a:lnTo>
                <a:lnTo>
                  <a:pt x="216127" y="107257"/>
                </a:lnTo>
                <a:lnTo>
                  <a:pt x="217034" y="102722"/>
                </a:lnTo>
                <a:lnTo>
                  <a:pt x="218622" y="98867"/>
                </a:lnTo>
                <a:lnTo>
                  <a:pt x="219982" y="95239"/>
                </a:lnTo>
                <a:lnTo>
                  <a:pt x="222024" y="91837"/>
                </a:lnTo>
                <a:lnTo>
                  <a:pt x="223838" y="88889"/>
                </a:lnTo>
                <a:lnTo>
                  <a:pt x="227920" y="83674"/>
                </a:lnTo>
                <a:lnTo>
                  <a:pt x="230868" y="80046"/>
                </a:lnTo>
                <a:lnTo>
                  <a:pt x="232002" y="78685"/>
                </a:lnTo>
                <a:lnTo>
                  <a:pt x="232909" y="77325"/>
                </a:lnTo>
                <a:lnTo>
                  <a:pt x="234270" y="76644"/>
                </a:lnTo>
                <a:lnTo>
                  <a:pt x="235404" y="76191"/>
                </a:lnTo>
                <a:lnTo>
                  <a:pt x="236538" y="75964"/>
                </a:lnTo>
                <a:lnTo>
                  <a:pt x="237899" y="75964"/>
                </a:lnTo>
                <a:lnTo>
                  <a:pt x="239259" y="76418"/>
                </a:lnTo>
                <a:lnTo>
                  <a:pt x="240847" y="76871"/>
                </a:lnTo>
                <a:lnTo>
                  <a:pt x="241300" y="77551"/>
                </a:lnTo>
                <a:lnTo>
                  <a:pt x="241981" y="78685"/>
                </a:lnTo>
                <a:lnTo>
                  <a:pt x="242434" y="80046"/>
                </a:lnTo>
                <a:lnTo>
                  <a:pt x="242888" y="81633"/>
                </a:lnTo>
                <a:lnTo>
                  <a:pt x="243795" y="86395"/>
                </a:lnTo>
                <a:lnTo>
                  <a:pt x="244249" y="91384"/>
                </a:lnTo>
                <a:lnTo>
                  <a:pt x="245156" y="103175"/>
                </a:lnTo>
                <a:lnTo>
                  <a:pt x="245836" y="108844"/>
                </a:lnTo>
                <a:lnTo>
                  <a:pt x="246290" y="113606"/>
                </a:lnTo>
                <a:lnTo>
                  <a:pt x="247197" y="118141"/>
                </a:lnTo>
                <a:lnTo>
                  <a:pt x="248104" y="121996"/>
                </a:lnTo>
                <a:lnTo>
                  <a:pt x="248784" y="125851"/>
                </a:lnTo>
                <a:lnTo>
                  <a:pt x="249465" y="129479"/>
                </a:lnTo>
                <a:lnTo>
                  <a:pt x="249918" y="133107"/>
                </a:lnTo>
                <a:lnTo>
                  <a:pt x="249918" y="136735"/>
                </a:lnTo>
                <a:lnTo>
                  <a:pt x="249465" y="140363"/>
                </a:lnTo>
                <a:lnTo>
                  <a:pt x="249011" y="142404"/>
                </a:lnTo>
                <a:lnTo>
                  <a:pt x="248331" y="144672"/>
                </a:lnTo>
                <a:lnTo>
                  <a:pt x="246290" y="149661"/>
                </a:lnTo>
                <a:lnTo>
                  <a:pt x="243341" y="156690"/>
                </a:lnTo>
                <a:lnTo>
                  <a:pt x="236538" y="173924"/>
                </a:lnTo>
                <a:lnTo>
                  <a:pt x="229961" y="190023"/>
                </a:lnTo>
                <a:lnTo>
                  <a:pt x="227920" y="196146"/>
                </a:lnTo>
                <a:lnTo>
                  <a:pt x="227466" y="198640"/>
                </a:lnTo>
                <a:lnTo>
                  <a:pt x="226786" y="200228"/>
                </a:lnTo>
                <a:lnTo>
                  <a:pt x="226106" y="202042"/>
                </a:lnTo>
                <a:lnTo>
                  <a:pt x="224745" y="204763"/>
                </a:lnTo>
                <a:lnTo>
                  <a:pt x="222477" y="208391"/>
                </a:lnTo>
                <a:lnTo>
                  <a:pt x="219529" y="212473"/>
                </a:lnTo>
                <a:lnTo>
                  <a:pt x="212272" y="222223"/>
                </a:lnTo>
                <a:lnTo>
                  <a:pt x="203881" y="233561"/>
                </a:lnTo>
                <a:lnTo>
                  <a:pt x="187779" y="254876"/>
                </a:lnTo>
                <a:lnTo>
                  <a:pt x="181882" y="263266"/>
                </a:lnTo>
                <a:lnTo>
                  <a:pt x="179615" y="266668"/>
                </a:lnTo>
                <a:lnTo>
                  <a:pt x="178254" y="268709"/>
                </a:lnTo>
                <a:lnTo>
                  <a:pt x="173945" y="278006"/>
                </a:lnTo>
                <a:lnTo>
                  <a:pt x="171224" y="283901"/>
                </a:lnTo>
                <a:lnTo>
                  <a:pt x="168956" y="290024"/>
                </a:lnTo>
                <a:lnTo>
                  <a:pt x="166688" y="296373"/>
                </a:lnTo>
                <a:lnTo>
                  <a:pt x="164647" y="302949"/>
                </a:lnTo>
                <a:lnTo>
                  <a:pt x="163286" y="309525"/>
                </a:lnTo>
                <a:lnTo>
                  <a:pt x="163059" y="312700"/>
                </a:lnTo>
                <a:lnTo>
                  <a:pt x="162606" y="315648"/>
                </a:lnTo>
                <a:lnTo>
                  <a:pt x="162379" y="323357"/>
                </a:lnTo>
                <a:lnTo>
                  <a:pt x="162379" y="333788"/>
                </a:lnTo>
                <a:lnTo>
                  <a:pt x="162379" y="359865"/>
                </a:lnTo>
                <a:lnTo>
                  <a:pt x="163059" y="385716"/>
                </a:lnTo>
                <a:lnTo>
                  <a:pt x="163513" y="404083"/>
                </a:lnTo>
                <a:lnTo>
                  <a:pt x="164647" y="414061"/>
                </a:lnTo>
                <a:lnTo>
                  <a:pt x="166915" y="429934"/>
                </a:lnTo>
                <a:lnTo>
                  <a:pt x="173265" y="473471"/>
                </a:lnTo>
                <a:lnTo>
                  <a:pt x="176440" y="496374"/>
                </a:lnTo>
                <a:lnTo>
                  <a:pt x="179388" y="517462"/>
                </a:lnTo>
                <a:lnTo>
                  <a:pt x="181202" y="534696"/>
                </a:lnTo>
                <a:lnTo>
                  <a:pt x="181882" y="541272"/>
                </a:lnTo>
                <a:lnTo>
                  <a:pt x="182109" y="546261"/>
                </a:lnTo>
                <a:lnTo>
                  <a:pt x="182336" y="556918"/>
                </a:lnTo>
                <a:lnTo>
                  <a:pt x="183243" y="572338"/>
                </a:lnTo>
                <a:lnTo>
                  <a:pt x="184377" y="590932"/>
                </a:lnTo>
                <a:lnTo>
                  <a:pt x="185965" y="611340"/>
                </a:lnTo>
                <a:lnTo>
                  <a:pt x="189140" y="650796"/>
                </a:lnTo>
                <a:lnTo>
                  <a:pt x="190500" y="666896"/>
                </a:lnTo>
                <a:lnTo>
                  <a:pt x="191861" y="678461"/>
                </a:lnTo>
                <a:lnTo>
                  <a:pt x="192541" y="683676"/>
                </a:lnTo>
                <a:lnTo>
                  <a:pt x="193675" y="690025"/>
                </a:lnTo>
                <a:lnTo>
                  <a:pt x="196624" y="704765"/>
                </a:lnTo>
                <a:lnTo>
                  <a:pt x="200706" y="721998"/>
                </a:lnTo>
                <a:lnTo>
                  <a:pt x="205468" y="740366"/>
                </a:lnTo>
                <a:lnTo>
                  <a:pt x="210231" y="758279"/>
                </a:lnTo>
                <a:lnTo>
                  <a:pt x="215220" y="774606"/>
                </a:lnTo>
                <a:lnTo>
                  <a:pt x="217715" y="781862"/>
                </a:lnTo>
                <a:lnTo>
                  <a:pt x="219982" y="787758"/>
                </a:lnTo>
                <a:lnTo>
                  <a:pt x="222024" y="792973"/>
                </a:lnTo>
                <a:lnTo>
                  <a:pt x="223838" y="796828"/>
                </a:lnTo>
                <a:lnTo>
                  <a:pt x="227920" y="804085"/>
                </a:lnTo>
                <a:lnTo>
                  <a:pt x="232229" y="812701"/>
                </a:lnTo>
                <a:lnTo>
                  <a:pt x="241527" y="831749"/>
                </a:lnTo>
                <a:lnTo>
                  <a:pt x="246290" y="841046"/>
                </a:lnTo>
                <a:lnTo>
                  <a:pt x="250825" y="849663"/>
                </a:lnTo>
                <a:lnTo>
                  <a:pt x="255134" y="856919"/>
                </a:lnTo>
                <a:lnTo>
                  <a:pt x="257175" y="859867"/>
                </a:lnTo>
                <a:lnTo>
                  <a:pt x="258990" y="862588"/>
                </a:lnTo>
                <a:lnTo>
                  <a:pt x="262845" y="867577"/>
                </a:lnTo>
                <a:lnTo>
                  <a:pt x="267381" y="873246"/>
                </a:lnTo>
                <a:lnTo>
                  <a:pt x="272143" y="880049"/>
                </a:lnTo>
                <a:lnTo>
                  <a:pt x="277359" y="887758"/>
                </a:lnTo>
                <a:lnTo>
                  <a:pt x="282349" y="895695"/>
                </a:lnTo>
                <a:lnTo>
                  <a:pt x="288018" y="904538"/>
                </a:lnTo>
                <a:lnTo>
                  <a:pt x="293461" y="913836"/>
                </a:lnTo>
                <a:lnTo>
                  <a:pt x="298904" y="923359"/>
                </a:lnTo>
                <a:lnTo>
                  <a:pt x="301625" y="928348"/>
                </a:lnTo>
                <a:lnTo>
                  <a:pt x="304347" y="933790"/>
                </a:lnTo>
                <a:lnTo>
                  <a:pt x="309563" y="945128"/>
                </a:lnTo>
                <a:lnTo>
                  <a:pt x="314552" y="957373"/>
                </a:lnTo>
                <a:lnTo>
                  <a:pt x="319768" y="969618"/>
                </a:lnTo>
                <a:lnTo>
                  <a:pt x="322716" y="975741"/>
                </a:lnTo>
                <a:lnTo>
                  <a:pt x="325211" y="981410"/>
                </a:lnTo>
                <a:lnTo>
                  <a:pt x="328159" y="987305"/>
                </a:lnTo>
                <a:lnTo>
                  <a:pt x="331334" y="992747"/>
                </a:lnTo>
                <a:lnTo>
                  <a:pt x="334736" y="997736"/>
                </a:lnTo>
                <a:lnTo>
                  <a:pt x="338138" y="1002725"/>
                </a:lnTo>
                <a:lnTo>
                  <a:pt x="341766" y="1007033"/>
                </a:lnTo>
                <a:lnTo>
                  <a:pt x="345849" y="1010661"/>
                </a:lnTo>
                <a:lnTo>
                  <a:pt x="349477" y="1014289"/>
                </a:lnTo>
                <a:lnTo>
                  <a:pt x="352652" y="1017691"/>
                </a:lnTo>
                <a:lnTo>
                  <a:pt x="355600" y="1021319"/>
                </a:lnTo>
                <a:lnTo>
                  <a:pt x="357868" y="1024947"/>
                </a:lnTo>
                <a:lnTo>
                  <a:pt x="362177" y="1031070"/>
                </a:lnTo>
                <a:lnTo>
                  <a:pt x="364218" y="1034244"/>
                </a:lnTo>
                <a:lnTo>
                  <a:pt x="366259" y="1036965"/>
                </a:lnTo>
                <a:lnTo>
                  <a:pt x="368754" y="1039460"/>
                </a:lnTo>
                <a:lnTo>
                  <a:pt x="371022" y="1041500"/>
                </a:lnTo>
                <a:lnTo>
                  <a:pt x="373970" y="1043314"/>
                </a:lnTo>
                <a:lnTo>
                  <a:pt x="377145" y="1044675"/>
                </a:lnTo>
                <a:lnTo>
                  <a:pt x="379186" y="1045129"/>
                </a:lnTo>
                <a:lnTo>
                  <a:pt x="381000" y="1045582"/>
                </a:lnTo>
                <a:lnTo>
                  <a:pt x="385536" y="1046036"/>
                </a:lnTo>
                <a:lnTo>
                  <a:pt x="390752" y="1046036"/>
                </a:lnTo>
                <a:lnTo>
                  <a:pt x="396875" y="1045355"/>
                </a:lnTo>
                <a:lnTo>
                  <a:pt x="419781" y="976421"/>
                </a:lnTo>
                <a:lnTo>
                  <a:pt x="421141" y="963949"/>
                </a:lnTo>
                <a:lnTo>
                  <a:pt x="422275" y="950797"/>
                </a:lnTo>
                <a:lnTo>
                  <a:pt x="425677" y="923359"/>
                </a:lnTo>
                <a:lnTo>
                  <a:pt x="429533" y="894788"/>
                </a:lnTo>
                <a:lnTo>
                  <a:pt x="434068" y="866443"/>
                </a:lnTo>
                <a:lnTo>
                  <a:pt x="438377" y="839686"/>
                </a:lnTo>
                <a:lnTo>
                  <a:pt x="442459" y="815649"/>
                </a:lnTo>
                <a:lnTo>
                  <a:pt x="446088" y="795014"/>
                </a:lnTo>
                <a:lnTo>
                  <a:pt x="449036" y="779141"/>
                </a:lnTo>
                <a:lnTo>
                  <a:pt x="451984" y="766443"/>
                </a:lnTo>
                <a:lnTo>
                  <a:pt x="454933" y="754198"/>
                </a:lnTo>
                <a:lnTo>
                  <a:pt x="458334" y="742406"/>
                </a:lnTo>
                <a:lnTo>
                  <a:pt x="460375" y="736511"/>
                </a:lnTo>
                <a:lnTo>
                  <a:pt x="462416" y="730842"/>
                </a:lnTo>
                <a:lnTo>
                  <a:pt x="464911" y="724946"/>
                </a:lnTo>
                <a:lnTo>
                  <a:pt x="467406" y="719050"/>
                </a:lnTo>
                <a:lnTo>
                  <a:pt x="470127" y="713155"/>
                </a:lnTo>
                <a:lnTo>
                  <a:pt x="472849" y="707259"/>
                </a:lnTo>
                <a:lnTo>
                  <a:pt x="475797" y="700910"/>
                </a:lnTo>
                <a:lnTo>
                  <a:pt x="479199" y="694787"/>
                </a:lnTo>
                <a:lnTo>
                  <a:pt x="486909" y="681635"/>
                </a:lnTo>
                <a:lnTo>
                  <a:pt x="494620" y="668937"/>
                </a:lnTo>
                <a:lnTo>
                  <a:pt x="501650" y="658052"/>
                </a:lnTo>
                <a:lnTo>
                  <a:pt x="505279" y="652837"/>
                </a:lnTo>
                <a:lnTo>
                  <a:pt x="508681" y="648302"/>
                </a:lnTo>
                <a:lnTo>
                  <a:pt x="512309" y="643993"/>
                </a:lnTo>
                <a:lnTo>
                  <a:pt x="516165" y="639685"/>
                </a:lnTo>
                <a:lnTo>
                  <a:pt x="519793" y="636057"/>
                </a:lnTo>
                <a:lnTo>
                  <a:pt x="523649" y="632429"/>
                </a:lnTo>
                <a:lnTo>
                  <a:pt x="527504" y="629254"/>
                </a:lnTo>
                <a:lnTo>
                  <a:pt x="531586" y="626079"/>
                </a:lnTo>
                <a:lnTo>
                  <a:pt x="536349" y="623358"/>
                </a:lnTo>
                <a:lnTo>
                  <a:pt x="540884" y="620864"/>
                </a:lnTo>
                <a:lnTo>
                  <a:pt x="545874" y="618143"/>
                </a:lnTo>
                <a:lnTo>
                  <a:pt x="551090" y="615875"/>
                </a:lnTo>
                <a:lnTo>
                  <a:pt x="554491" y="614742"/>
                </a:lnTo>
                <a:lnTo>
                  <a:pt x="559481" y="613154"/>
                </a:lnTo>
                <a:lnTo>
                  <a:pt x="565377" y="611794"/>
                </a:lnTo>
                <a:lnTo>
                  <a:pt x="572408" y="610433"/>
                </a:lnTo>
                <a:lnTo>
                  <a:pt x="580572" y="609299"/>
                </a:lnTo>
                <a:lnTo>
                  <a:pt x="589643" y="608619"/>
                </a:lnTo>
                <a:lnTo>
                  <a:pt x="599395" y="608166"/>
                </a:lnTo>
                <a:lnTo>
                  <a:pt x="604611" y="607939"/>
                </a:lnTo>
                <a:lnTo>
                  <a:pt x="609827" y="608166"/>
                </a:lnTo>
                <a:lnTo>
                  <a:pt x="615497" y="608392"/>
                </a:lnTo>
                <a:lnTo>
                  <a:pt x="621167" y="608846"/>
                </a:lnTo>
                <a:lnTo>
                  <a:pt x="626609" y="609299"/>
                </a:lnTo>
                <a:lnTo>
                  <a:pt x="632506" y="609980"/>
                </a:lnTo>
                <a:lnTo>
                  <a:pt x="638402" y="611340"/>
                </a:lnTo>
                <a:lnTo>
                  <a:pt x="644525" y="612474"/>
                </a:lnTo>
                <a:lnTo>
                  <a:pt x="650422" y="613835"/>
                </a:lnTo>
                <a:lnTo>
                  <a:pt x="656318" y="615649"/>
                </a:lnTo>
                <a:lnTo>
                  <a:pt x="662668" y="617689"/>
                </a:lnTo>
                <a:lnTo>
                  <a:pt x="668792" y="619730"/>
                </a:lnTo>
                <a:lnTo>
                  <a:pt x="674915" y="622451"/>
                </a:lnTo>
                <a:lnTo>
                  <a:pt x="681038" y="625399"/>
                </a:lnTo>
                <a:lnTo>
                  <a:pt x="687161" y="628574"/>
                </a:lnTo>
                <a:lnTo>
                  <a:pt x="693511" y="632202"/>
                </a:lnTo>
                <a:lnTo>
                  <a:pt x="699181" y="635830"/>
                </a:lnTo>
                <a:lnTo>
                  <a:pt x="705304" y="640138"/>
                </a:lnTo>
                <a:lnTo>
                  <a:pt x="711200" y="644900"/>
                </a:lnTo>
                <a:lnTo>
                  <a:pt x="717097" y="649889"/>
                </a:lnTo>
                <a:lnTo>
                  <a:pt x="722993" y="655331"/>
                </a:lnTo>
                <a:lnTo>
                  <a:pt x="728436" y="661227"/>
                </a:lnTo>
                <a:lnTo>
                  <a:pt x="733879" y="667576"/>
                </a:lnTo>
                <a:lnTo>
                  <a:pt x="739322" y="674152"/>
                </a:lnTo>
                <a:lnTo>
                  <a:pt x="744311" y="681408"/>
                </a:lnTo>
                <a:lnTo>
                  <a:pt x="749527" y="688891"/>
                </a:lnTo>
                <a:lnTo>
                  <a:pt x="754290" y="697282"/>
                </a:lnTo>
                <a:lnTo>
                  <a:pt x="759052" y="705672"/>
                </a:lnTo>
                <a:lnTo>
                  <a:pt x="763361" y="714969"/>
                </a:lnTo>
                <a:lnTo>
                  <a:pt x="767443" y="724719"/>
                </a:lnTo>
                <a:lnTo>
                  <a:pt x="771752" y="734923"/>
                </a:lnTo>
                <a:lnTo>
                  <a:pt x="775381" y="745808"/>
                </a:lnTo>
                <a:lnTo>
                  <a:pt x="778783" y="757146"/>
                </a:lnTo>
                <a:lnTo>
                  <a:pt x="781958" y="769164"/>
                </a:lnTo>
                <a:lnTo>
                  <a:pt x="784906" y="781862"/>
                </a:lnTo>
                <a:lnTo>
                  <a:pt x="787174" y="795014"/>
                </a:lnTo>
                <a:lnTo>
                  <a:pt x="789668" y="808847"/>
                </a:lnTo>
                <a:lnTo>
                  <a:pt x="791709" y="823132"/>
                </a:lnTo>
                <a:lnTo>
                  <a:pt x="793070" y="838325"/>
                </a:lnTo>
                <a:lnTo>
                  <a:pt x="794204" y="854198"/>
                </a:lnTo>
                <a:lnTo>
                  <a:pt x="795338" y="870525"/>
                </a:lnTo>
                <a:lnTo>
                  <a:pt x="795792" y="887532"/>
                </a:lnTo>
                <a:lnTo>
                  <a:pt x="795792" y="905446"/>
                </a:lnTo>
                <a:lnTo>
                  <a:pt x="795565" y="924040"/>
                </a:lnTo>
                <a:lnTo>
                  <a:pt x="794431" y="943314"/>
                </a:lnTo>
                <a:lnTo>
                  <a:pt x="793297" y="963496"/>
                </a:lnTo>
                <a:lnTo>
                  <a:pt x="791936" y="984131"/>
                </a:lnTo>
                <a:lnTo>
                  <a:pt x="789668" y="1005899"/>
                </a:lnTo>
                <a:lnTo>
                  <a:pt x="786947" y="1028348"/>
                </a:lnTo>
                <a:lnTo>
                  <a:pt x="783772" y="1051478"/>
                </a:lnTo>
                <a:lnTo>
                  <a:pt x="785133" y="1052838"/>
                </a:lnTo>
                <a:lnTo>
                  <a:pt x="788534" y="1056013"/>
                </a:lnTo>
                <a:lnTo>
                  <a:pt x="793297" y="1060548"/>
                </a:lnTo>
                <a:lnTo>
                  <a:pt x="796472" y="1063042"/>
                </a:lnTo>
                <a:lnTo>
                  <a:pt x="799647" y="1065537"/>
                </a:lnTo>
                <a:lnTo>
                  <a:pt x="803049" y="1067804"/>
                </a:lnTo>
                <a:lnTo>
                  <a:pt x="806677" y="1069845"/>
                </a:lnTo>
                <a:lnTo>
                  <a:pt x="810306" y="1071659"/>
                </a:lnTo>
                <a:lnTo>
                  <a:pt x="813934" y="1072793"/>
                </a:lnTo>
                <a:lnTo>
                  <a:pt x="815749" y="1073247"/>
                </a:lnTo>
                <a:lnTo>
                  <a:pt x="817790" y="1073473"/>
                </a:lnTo>
                <a:lnTo>
                  <a:pt x="819377" y="1073700"/>
                </a:lnTo>
                <a:lnTo>
                  <a:pt x="821418" y="1073700"/>
                </a:lnTo>
                <a:lnTo>
                  <a:pt x="823006" y="1073473"/>
                </a:lnTo>
                <a:lnTo>
                  <a:pt x="824820" y="1073020"/>
                </a:lnTo>
                <a:lnTo>
                  <a:pt x="826408" y="1072566"/>
                </a:lnTo>
                <a:lnTo>
                  <a:pt x="828222" y="1071659"/>
                </a:lnTo>
                <a:lnTo>
                  <a:pt x="833665" y="1067804"/>
                </a:lnTo>
                <a:lnTo>
                  <a:pt x="838881" y="1063723"/>
                </a:lnTo>
                <a:lnTo>
                  <a:pt x="843870" y="1059641"/>
                </a:lnTo>
                <a:lnTo>
                  <a:pt x="848179" y="1055559"/>
                </a:lnTo>
                <a:lnTo>
                  <a:pt x="852715" y="1051251"/>
                </a:lnTo>
                <a:lnTo>
                  <a:pt x="857931" y="1046716"/>
                </a:lnTo>
                <a:lnTo>
                  <a:pt x="863147" y="1042181"/>
                </a:lnTo>
                <a:lnTo>
                  <a:pt x="869497" y="1037419"/>
                </a:lnTo>
                <a:lnTo>
                  <a:pt x="904876" y="1013156"/>
                </a:lnTo>
                <a:lnTo>
                  <a:pt x="924152" y="999777"/>
                </a:lnTo>
                <a:lnTo>
                  <a:pt x="943883" y="985718"/>
                </a:lnTo>
                <a:lnTo>
                  <a:pt x="953408" y="978462"/>
                </a:lnTo>
                <a:lnTo>
                  <a:pt x="962933" y="971205"/>
                </a:lnTo>
                <a:lnTo>
                  <a:pt x="972004" y="964176"/>
                </a:lnTo>
                <a:lnTo>
                  <a:pt x="980395" y="957146"/>
                </a:lnTo>
                <a:lnTo>
                  <a:pt x="988786" y="950117"/>
                </a:lnTo>
                <a:lnTo>
                  <a:pt x="996043" y="943314"/>
                </a:lnTo>
                <a:lnTo>
                  <a:pt x="1002847" y="936738"/>
                </a:lnTo>
                <a:lnTo>
                  <a:pt x="1008743" y="930162"/>
                </a:lnTo>
                <a:lnTo>
                  <a:pt x="1021670" y="914969"/>
                </a:lnTo>
                <a:lnTo>
                  <a:pt x="1037999" y="895468"/>
                </a:lnTo>
                <a:lnTo>
                  <a:pt x="1055915" y="873246"/>
                </a:lnTo>
                <a:lnTo>
                  <a:pt x="1074965" y="849890"/>
                </a:lnTo>
                <a:lnTo>
                  <a:pt x="1093335" y="826760"/>
                </a:lnTo>
                <a:lnTo>
                  <a:pt x="1109890" y="805218"/>
                </a:lnTo>
                <a:lnTo>
                  <a:pt x="1116920" y="795241"/>
                </a:lnTo>
                <a:lnTo>
                  <a:pt x="1123270" y="786397"/>
                </a:lnTo>
                <a:lnTo>
                  <a:pt x="1128260" y="778688"/>
                </a:lnTo>
                <a:lnTo>
                  <a:pt x="1132115" y="772338"/>
                </a:lnTo>
                <a:lnTo>
                  <a:pt x="1139826" y="758506"/>
                </a:lnTo>
                <a:lnTo>
                  <a:pt x="1148897" y="741499"/>
                </a:lnTo>
                <a:lnTo>
                  <a:pt x="1158876" y="721998"/>
                </a:lnTo>
                <a:lnTo>
                  <a:pt x="1169308" y="701136"/>
                </a:lnTo>
                <a:lnTo>
                  <a:pt x="1179967" y="679368"/>
                </a:lnTo>
                <a:lnTo>
                  <a:pt x="1190172" y="657826"/>
                </a:lnTo>
                <a:lnTo>
                  <a:pt x="1199924" y="637417"/>
                </a:lnTo>
                <a:lnTo>
                  <a:pt x="1208315" y="618823"/>
                </a:lnTo>
                <a:lnTo>
                  <a:pt x="1211943" y="610433"/>
                </a:lnTo>
                <a:lnTo>
                  <a:pt x="1215118" y="602950"/>
                </a:lnTo>
                <a:lnTo>
                  <a:pt x="1217840" y="595694"/>
                </a:lnTo>
                <a:lnTo>
                  <a:pt x="1220108" y="588891"/>
                </a:lnTo>
                <a:lnTo>
                  <a:pt x="1224417" y="576193"/>
                </a:lnTo>
                <a:lnTo>
                  <a:pt x="1228045" y="563948"/>
                </a:lnTo>
                <a:lnTo>
                  <a:pt x="1231901" y="552383"/>
                </a:lnTo>
                <a:lnTo>
                  <a:pt x="1233715" y="546261"/>
                </a:lnTo>
                <a:lnTo>
                  <a:pt x="1236210" y="539911"/>
                </a:lnTo>
                <a:lnTo>
                  <a:pt x="1238931" y="533335"/>
                </a:lnTo>
                <a:lnTo>
                  <a:pt x="1241879" y="526533"/>
                </a:lnTo>
                <a:lnTo>
                  <a:pt x="1245281" y="519276"/>
                </a:lnTo>
                <a:lnTo>
                  <a:pt x="1249136" y="511340"/>
                </a:lnTo>
                <a:lnTo>
                  <a:pt x="1253218" y="503177"/>
                </a:lnTo>
                <a:lnTo>
                  <a:pt x="1257301" y="494560"/>
                </a:lnTo>
                <a:lnTo>
                  <a:pt x="1261156" y="485716"/>
                </a:lnTo>
                <a:lnTo>
                  <a:pt x="1264785" y="476646"/>
                </a:lnTo>
                <a:lnTo>
                  <a:pt x="1268186" y="467575"/>
                </a:lnTo>
                <a:lnTo>
                  <a:pt x="1271361" y="458505"/>
                </a:lnTo>
                <a:lnTo>
                  <a:pt x="1274310" y="449435"/>
                </a:lnTo>
                <a:lnTo>
                  <a:pt x="1276804" y="440591"/>
                </a:lnTo>
                <a:lnTo>
                  <a:pt x="1278845" y="432201"/>
                </a:lnTo>
                <a:lnTo>
                  <a:pt x="1280886" y="424038"/>
                </a:lnTo>
                <a:lnTo>
                  <a:pt x="1282020" y="416328"/>
                </a:lnTo>
                <a:lnTo>
                  <a:pt x="1282927" y="409299"/>
                </a:lnTo>
                <a:lnTo>
                  <a:pt x="1283835" y="402949"/>
                </a:lnTo>
                <a:lnTo>
                  <a:pt x="1283835" y="397507"/>
                </a:lnTo>
                <a:lnTo>
                  <a:pt x="1283608" y="395013"/>
                </a:lnTo>
                <a:lnTo>
                  <a:pt x="1283381" y="392745"/>
                </a:lnTo>
                <a:lnTo>
                  <a:pt x="1282701" y="390931"/>
                </a:lnTo>
                <a:lnTo>
                  <a:pt x="1282247" y="389117"/>
                </a:lnTo>
                <a:lnTo>
                  <a:pt x="1278845" y="381407"/>
                </a:lnTo>
                <a:lnTo>
                  <a:pt x="1274310" y="370750"/>
                </a:lnTo>
                <a:lnTo>
                  <a:pt x="1262744" y="345353"/>
                </a:lnTo>
                <a:lnTo>
                  <a:pt x="1257074" y="332201"/>
                </a:lnTo>
                <a:lnTo>
                  <a:pt x="1251404" y="319276"/>
                </a:lnTo>
                <a:lnTo>
                  <a:pt x="1246642" y="307711"/>
                </a:lnTo>
                <a:lnTo>
                  <a:pt x="1243240" y="298867"/>
                </a:lnTo>
                <a:lnTo>
                  <a:pt x="1237570" y="279820"/>
                </a:lnTo>
                <a:lnTo>
                  <a:pt x="1234395" y="268935"/>
                </a:lnTo>
                <a:lnTo>
                  <a:pt x="1231220" y="257824"/>
                </a:lnTo>
                <a:lnTo>
                  <a:pt x="1228272" y="246940"/>
                </a:lnTo>
                <a:lnTo>
                  <a:pt x="1226004" y="236962"/>
                </a:lnTo>
                <a:lnTo>
                  <a:pt x="1224417" y="228572"/>
                </a:lnTo>
                <a:lnTo>
                  <a:pt x="1223963" y="224944"/>
                </a:lnTo>
                <a:lnTo>
                  <a:pt x="1223736" y="221996"/>
                </a:lnTo>
                <a:lnTo>
                  <a:pt x="1223963" y="219275"/>
                </a:lnTo>
                <a:lnTo>
                  <a:pt x="1224643" y="215874"/>
                </a:lnTo>
                <a:lnTo>
                  <a:pt x="1225324" y="212473"/>
                </a:lnTo>
                <a:lnTo>
                  <a:pt x="1226231" y="208618"/>
                </a:lnTo>
                <a:lnTo>
                  <a:pt x="1227592" y="204763"/>
                </a:lnTo>
                <a:lnTo>
                  <a:pt x="1228952" y="200681"/>
                </a:lnTo>
                <a:lnTo>
                  <a:pt x="1232581" y="192064"/>
                </a:lnTo>
                <a:lnTo>
                  <a:pt x="1236436" y="183901"/>
                </a:lnTo>
                <a:lnTo>
                  <a:pt x="1240745" y="175964"/>
                </a:lnTo>
                <a:lnTo>
                  <a:pt x="1242786" y="172563"/>
                </a:lnTo>
                <a:lnTo>
                  <a:pt x="1245054" y="169388"/>
                </a:lnTo>
                <a:lnTo>
                  <a:pt x="1247322" y="166667"/>
                </a:lnTo>
                <a:lnTo>
                  <a:pt x="1249136" y="164627"/>
                </a:lnTo>
                <a:lnTo>
                  <a:pt x="1250724" y="162586"/>
                </a:lnTo>
                <a:lnTo>
                  <a:pt x="1254806" y="158504"/>
                </a:lnTo>
                <a:lnTo>
                  <a:pt x="1257527" y="155783"/>
                </a:lnTo>
                <a:lnTo>
                  <a:pt x="1260702" y="153062"/>
                </a:lnTo>
                <a:lnTo>
                  <a:pt x="1264331" y="150568"/>
                </a:lnTo>
                <a:lnTo>
                  <a:pt x="1267733" y="148527"/>
                </a:lnTo>
                <a:lnTo>
                  <a:pt x="1274310" y="144899"/>
                </a:lnTo>
                <a:lnTo>
                  <a:pt x="1279526" y="141951"/>
                </a:lnTo>
                <a:lnTo>
                  <a:pt x="1281794" y="140817"/>
                </a:lnTo>
                <a:lnTo>
                  <a:pt x="1283835" y="140137"/>
                </a:lnTo>
                <a:lnTo>
                  <a:pt x="1285649" y="140137"/>
                </a:lnTo>
                <a:lnTo>
                  <a:pt x="1286556" y="140137"/>
                </a:lnTo>
                <a:lnTo>
                  <a:pt x="1287236" y="140363"/>
                </a:lnTo>
                <a:lnTo>
                  <a:pt x="1290185" y="141951"/>
                </a:lnTo>
                <a:lnTo>
                  <a:pt x="1291319" y="142404"/>
                </a:lnTo>
                <a:lnTo>
                  <a:pt x="1293133" y="142631"/>
                </a:lnTo>
                <a:lnTo>
                  <a:pt x="1294494" y="142631"/>
                </a:lnTo>
                <a:lnTo>
                  <a:pt x="1296535" y="142178"/>
                </a:lnTo>
                <a:lnTo>
                  <a:pt x="1298349" y="141270"/>
                </a:lnTo>
                <a:lnTo>
                  <a:pt x="1300844" y="139683"/>
                </a:lnTo>
                <a:lnTo>
                  <a:pt x="1303565" y="137869"/>
                </a:lnTo>
                <a:lnTo>
                  <a:pt x="1306513" y="136055"/>
                </a:lnTo>
                <a:lnTo>
                  <a:pt x="1309688" y="134694"/>
                </a:lnTo>
                <a:lnTo>
                  <a:pt x="1312863" y="133334"/>
                </a:lnTo>
                <a:lnTo>
                  <a:pt x="1315585" y="132654"/>
                </a:lnTo>
                <a:lnTo>
                  <a:pt x="1316945" y="132427"/>
                </a:lnTo>
                <a:lnTo>
                  <a:pt x="1318079" y="132654"/>
                </a:lnTo>
                <a:lnTo>
                  <a:pt x="1319440" y="132654"/>
                </a:lnTo>
                <a:lnTo>
                  <a:pt x="1320574" y="133107"/>
                </a:lnTo>
                <a:lnTo>
                  <a:pt x="1321481" y="133561"/>
                </a:lnTo>
                <a:lnTo>
                  <a:pt x="1322161" y="134694"/>
                </a:lnTo>
                <a:lnTo>
                  <a:pt x="1323522" y="136282"/>
                </a:lnTo>
                <a:lnTo>
                  <a:pt x="1324656" y="138096"/>
                </a:lnTo>
                <a:lnTo>
                  <a:pt x="1325336" y="139683"/>
                </a:lnTo>
                <a:lnTo>
                  <a:pt x="1326017" y="141270"/>
                </a:lnTo>
                <a:lnTo>
                  <a:pt x="1326244" y="142858"/>
                </a:lnTo>
                <a:lnTo>
                  <a:pt x="1326244" y="144672"/>
                </a:lnTo>
                <a:lnTo>
                  <a:pt x="1325563" y="146259"/>
                </a:lnTo>
                <a:lnTo>
                  <a:pt x="1325110" y="148527"/>
                </a:lnTo>
                <a:lnTo>
                  <a:pt x="1323522" y="153062"/>
                </a:lnTo>
                <a:lnTo>
                  <a:pt x="1321481" y="157824"/>
                </a:lnTo>
                <a:lnTo>
                  <a:pt x="1319440" y="162359"/>
                </a:lnTo>
                <a:lnTo>
                  <a:pt x="1320801" y="161905"/>
                </a:lnTo>
                <a:lnTo>
                  <a:pt x="1324202" y="161225"/>
                </a:lnTo>
                <a:lnTo>
                  <a:pt x="1326470" y="160998"/>
                </a:lnTo>
                <a:lnTo>
                  <a:pt x="1328738" y="160772"/>
                </a:lnTo>
                <a:lnTo>
                  <a:pt x="1331006" y="160998"/>
                </a:lnTo>
                <a:lnTo>
                  <a:pt x="1333047" y="161452"/>
                </a:lnTo>
                <a:lnTo>
                  <a:pt x="1334635" y="162132"/>
                </a:lnTo>
                <a:lnTo>
                  <a:pt x="1336222" y="162359"/>
                </a:lnTo>
                <a:lnTo>
                  <a:pt x="1337356" y="162812"/>
                </a:lnTo>
                <a:lnTo>
                  <a:pt x="1338263" y="163039"/>
                </a:lnTo>
                <a:lnTo>
                  <a:pt x="1339170" y="163720"/>
                </a:lnTo>
                <a:lnTo>
                  <a:pt x="1339397" y="165080"/>
                </a:lnTo>
                <a:lnTo>
                  <a:pt x="1339397" y="166667"/>
                </a:lnTo>
                <a:lnTo>
                  <a:pt x="1338717" y="169388"/>
                </a:lnTo>
                <a:lnTo>
                  <a:pt x="1338263" y="172336"/>
                </a:lnTo>
                <a:lnTo>
                  <a:pt x="1338036" y="174831"/>
                </a:lnTo>
                <a:lnTo>
                  <a:pt x="1338036" y="179593"/>
                </a:lnTo>
                <a:lnTo>
                  <a:pt x="1337810" y="181860"/>
                </a:lnTo>
                <a:lnTo>
                  <a:pt x="1337583" y="183901"/>
                </a:lnTo>
                <a:lnTo>
                  <a:pt x="1336902" y="185942"/>
                </a:lnTo>
                <a:lnTo>
                  <a:pt x="1335769" y="188209"/>
                </a:lnTo>
                <a:lnTo>
                  <a:pt x="1334408" y="190477"/>
                </a:lnTo>
                <a:lnTo>
                  <a:pt x="1333501" y="192745"/>
                </a:lnTo>
                <a:lnTo>
                  <a:pt x="1331686" y="197053"/>
                </a:lnTo>
                <a:lnTo>
                  <a:pt x="1330779" y="200908"/>
                </a:lnTo>
                <a:lnTo>
                  <a:pt x="1330099" y="204309"/>
                </a:lnTo>
                <a:lnTo>
                  <a:pt x="1328058" y="212473"/>
                </a:lnTo>
                <a:lnTo>
                  <a:pt x="1327151" y="218141"/>
                </a:lnTo>
                <a:lnTo>
                  <a:pt x="1330552" y="214740"/>
                </a:lnTo>
                <a:lnTo>
                  <a:pt x="1334181" y="211792"/>
                </a:lnTo>
                <a:lnTo>
                  <a:pt x="1337810" y="209071"/>
                </a:lnTo>
                <a:lnTo>
                  <a:pt x="1339624" y="207937"/>
                </a:lnTo>
                <a:lnTo>
                  <a:pt x="1341211" y="206804"/>
                </a:lnTo>
                <a:lnTo>
                  <a:pt x="1343026" y="205443"/>
                </a:lnTo>
                <a:lnTo>
                  <a:pt x="1344386" y="204763"/>
                </a:lnTo>
                <a:lnTo>
                  <a:pt x="1345067" y="204536"/>
                </a:lnTo>
                <a:lnTo>
                  <a:pt x="1345974" y="204536"/>
                </a:lnTo>
                <a:lnTo>
                  <a:pt x="1346881" y="204536"/>
                </a:lnTo>
                <a:lnTo>
                  <a:pt x="1347561" y="204990"/>
                </a:lnTo>
                <a:lnTo>
                  <a:pt x="1348242" y="205443"/>
                </a:lnTo>
                <a:lnTo>
                  <a:pt x="1349149" y="206350"/>
                </a:lnTo>
                <a:lnTo>
                  <a:pt x="1349829" y="207711"/>
                </a:lnTo>
                <a:lnTo>
                  <a:pt x="1350510" y="209071"/>
                </a:lnTo>
                <a:lnTo>
                  <a:pt x="1350963" y="210885"/>
                </a:lnTo>
                <a:lnTo>
                  <a:pt x="1351417" y="212699"/>
                </a:lnTo>
                <a:lnTo>
                  <a:pt x="1351644" y="214740"/>
                </a:lnTo>
                <a:lnTo>
                  <a:pt x="1351870" y="217008"/>
                </a:lnTo>
                <a:lnTo>
                  <a:pt x="1351644" y="221543"/>
                </a:lnTo>
                <a:lnTo>
                  <a:pt x="1350963" y="226758"/>
                </a:lnTo>
                <a:lnTo>
                  <a:pt x="1349829" y="231747"/>
                </a:lnTo>
                <a:lnTo>
                  <a:pt x="1348469" y="237416"/>
                </a:lnTo>
                <a:lnTo>
                  <a:pt x="1345747" y="248074"/>
                </a:lnTo>
                <a:lnTo>
                  <a:pt x="1342799" y="257371"/>
                </a:lnTo>
                <a:lnTo>
                  <a:pt x="1341438" y="261452"/>
                </a:lnTo>
                <a:lnTo>
                  <a:pt x="1340531" y="265534"/>
                </a:lnTo>
                <a:lnTo>
                  <a:pt x="1340077" y="270069"/>
                </a:lnTo>
                <a:lnTo>
                  <a:pt x="1339851" y="274604"/>
                </a:lnTo>
                <a:lnTo>
                  <a:pt x="1340077" y="279820"/>
                </a:lnTo>
                <a:lnTo>
                  <a:pt x="1340758" y="285942"/>
                </a:lnTo>
                <a:lnTo>
                  <a:pt x="1341438" y="291384"/>
                </a:lnTo>
                <a:lnTo>
                  <a:pt x="1341892" y="296373"/>
                </a:lnTo>
                <a:lnTo>
                  <a:pt x="1342572" y="303629"/>
                </a:lnTo>
                <a:lnTo>
                  <a:pt x="1343026" y="307031"/>
                </a:lnTo>
                <a:lnTo>
                  <a:pt x="1343933" y="310432"/>
                </a:lnTo>
                <a:lnTo>
                  <a:pt x="1345747" y="314060"/>
                </a:lnTo>
                <a:lnTo>
                  <a:pt x="1348469" y="318822"/>
                </a:lnTo>
                <a:lnTo>
                  <a:pt x="1352324" y="324038"/>
                </a:lnTo>
                <a:lnTo>
                  <a:pt x="1356406" y="330614"/>
                </a:lnTo>
                <a:lnTo>
                  <a:pt x="1360715" y="338323"/>
                </a:lnTo>
                <a:lnTo>
                  <a:pt x="1365251" y="346487"/>
                </a:lnTo>
                <a:lnTo>
                  <a:pt x="1369333" y="355103"/>
                </a:lnTo>
                <a:lnTo>
                  <a:pt x="1370920" y="359185"/>
                </a:lnTo>
                <a:lnTo>
                  <a:pt x="1372735" y="363493"/>
                </a:lnTo>
                <a:lnTo>
                  <a:pt x="1374095" y="368029"/>
                </a:lnTo>
                <a:lnTo>
                  <a:pt x="1375456" y="372110"/>
                </a:lnTo>
                <a:lnTo>
                  <a:pt x="1376136" y="376192"/>
                </a:lnTo>
                <a:lnTo>
                  <a:pt x="1376817" y="380047"/>
                </a:lnTo>
                <a:lnTo>
                  <a:pt x="1377044" y="384355"/>
                </a:lnTo>
                <a:lnTo>
                  <a:pt x="1377044" y="388890"/>
                </a:lnTo>
                <a:lnTo>
                  <a:pt x="1377044" y="393652"/>
                </a:lnTo>
                <a:lnTo>
                  <a:pt x="1376590" y="398868"/>
                </a:lnTo>
                <a:lnTo>
                  <a:pt x="1375683" y="409525"/>
                </a:lnTo>
                <a:lnTo>
                  <a:pt x="1374095" y="421090"/>
                </a:lnTo>
                <a:lnTo>
                  <a:pt x="1372054" y="432201"/>
                </a:lnTo>
                <a:lnTo>
                  <a:pt x="1369560" y="443086"/>
                </a:lnTo>
                <a:lnTo>
                  <a:pt x="1366838" y="453290"/>
                </a:lnTo>
                <a:lnTo>
                  <a:pt x="1365704" y="457598"/>
                </a:lnTo>
                <a:lnTo>
                  <a:pt x="1364117" y="461680"/>
                </a:lnTo>
                <a:lnTo>
                  <a:pt x="1361395" y="469843"/>
                </a:lnTo>
                <a:lnTo>
                  <a:pt x="1359127" y="478233"/>
                </a:lnTo>
                <a:lnTo>
                  <a:pt x="1357086" y="486850"/>
                </a:lnTo>
                <a:lnTo>
                  <a:pt x="1355499" y="495240"/>
                </a:lnTo>
                <a:lnTo>
                  <a:pt x="1354138" y="503857"/>
                </a:lnTo>
                <a:lnTo>
                  <a:pt x="1353231" y="512020"/>
                </a:lnTo>
                <a:lnTo>
                  <a:pt x="1352777" y="519957"/>
                </a:lnTo>
                <a:lnTo>
                  <a:pt x="1352551" y="527440"/>
                </a:lnTo>
                <a:lnTo>
                  <a:pt x="1352551" y="540365"/>
                </a:lnTo>
                <a:lnTo>
                  <a:pt x="1352777" y="546034"/>
                </a:lnTo>
                <a:lnTo>
                  <a:pt x="1353231" y="551023"/>
                </a:lnTo>
                <a:lnTo>
                  <a:pt x="1353685" y="553290"/>
                </a:lnTo>
                <a:lnTo>
                  <a:pt x="1354365" y="555331"/>
                </a:lnTo>
                <a:lnTo>
                  <a:pt x="1355045" y="557145"/>
                </a:lnTo>
                <a:lnTo>
                  <a:pt x="1356179" y="558959"/>
                </a:lnTo>
                <a:lnTo>
                  <a:pt x="1357313" y="560546"/>
                </a:lnTo>
                <a:lnTo>
                  <a:pt x="1358447" y="562134"/>
                </a:lnTo>
                <a:lnTo>
                  <a:pt x="1360261" y="563267"/>
                </a:lnTo>
                <a:lnTo>
                  <a:pt x="1362302" y="564174"/>
                </a:lnTo>
                <a:lnTo>
                  <a:pt x="1366158" y="565989"/>
                </a:lnTo>
                <a:lnTo>
                  <a:pt x="1369786" y="567803"/>
                </a:lnTo>
                <a:lnTo>
                  <a:pt x="1373188" y="569843"/>
                </a:lnTo>
                <a:lnTo>
                  <a:pt x="1374549" y="570977"/>
                </a:lnTo>
                <a:lnTo>
                  <a:pt x="1375910" y="572565"/>
                </a:lnTo>
                <a:lnTo>
                  <a:pt x="1377044" y="573925"/>
                </a:lnTo>
                <a:lnTo>
                  <a:pt x="1377951" y="575739"/>
                </a:lnTo>
                <a:lnTo>
                  <a:pt x="1378858" y="577326"/>
                </a:lnTo>
                <a:lnTo>
                  <a:pt x="1379311" y="579594"/>
                </a:lnTo>
                <a:lnTo>
                  <a:pt x="1379538" y="582088"/>
                </a:lnTo>
                <a:lnTo>
                  <a:pt x="1379538" y="584809"/>
                </a:lnTo>
                <a:lnTo>
                  <a:pt x="1379311" y="587531"/>
                </a:lnTo>
                <a:lnTo>
                  <a:pt x="1378858" y="590932"/>
                </a:lnTo>
                <a:lnTo>
                  <a:pt x="1376817" y="599095"/>
                </a:lnTo>
                <a:lnTo>
                  <a:pt x="1374095" y="608846"/>
                </a:lnTo>
                <a:lnTo>
                  <a:pt x="1370467" y="619730"/>
                </a:lnTo>
                <a:lnTo>
                  <a:pt x="1366611" y="631522"/>
                </a:lnTo>
                <a:lnTo>
                  <a:pt x="1361622" y="643993"/>
                </a:lnTo>
                <a:lnTo>
                  <a:pt x="1356860" y="656238"/>
                </a:lnTo>
                <a:lnTo>
                  <a:pt x="1351190" y="668256"/>
                </a:lnTo>
                <a:lnTo>
                  <a:pt x="1348469" y="674152"/>
                </a:lnTo>
                <a:lnTo>
                  <a:pt x="1345747" y="679368"/>
                </a:lnTo>
                <a:lnTo>
                  <a:pt x="1338490" y="692746"/>
                </a:lnTo>
                <a:lnTo>
                  <a:pt x="1329872" y="709980"/>
                </a:lnTo>
                <a:lnTo>
                  <a:pt x="1309235" y="750343"/>
                </a:lnTo>
                <a:lnTo>
                  <a:pt x="1274536" y="819731"/>
                </a:lnTo>
                <a:lnTo>
                  <a:pt x="1271361" y="825627"/>
                </a:lnTo>
                <a:lnTo>
                  <a:pt x="1267279" y="832656"/>
                </a:lnTo>
                <a:lnTo>
                  <a:pt x="1262063" y="841046"/>
                </a:lnTo>
                <a:lnTo>
                  <a:pt x="1256394" y="849890"/>
                </a:lnTo>
                <a:lnTo>
                  <a:pt x="1243013" y="870752"/>
                </a:lnTo>
                <a:lnTo>
                  <a:pt x="1228272" y="892520"/>
                </a:lnTo>
                <a:lnTo>
                  <a:pt x="1213077" y="914743"/>
                </a:lnTo>
                <a:lnTo>
                  <a:pt x="1198790" y="935604"/>
                </a:lnTo>
                <a:lnTo>
                  <a:pt x="1186090" y="953518"/>
                </a:lnTo>
                <a:lnTo>
                  <a:pt x="1176111" y="967124"/>
                </a:lnTo>
                <a:lnTo>
                  <a:pt x="1165906" y="980502"/>
                </a:lnTo>
                <a:lnTo>
                  <a:pt x="1151392" y="997963"/>
                </a:lnTo>
                <a:lnTo>
                  <a:pt x="1134383" y="1018825"/>
                </a:lnTo>
                <a:lnTo>
                  <a:pt x="1115560" y="1040820"/>
                </a:lnTo>
                <a:lnTo>
                  <a:pt x="1096510" y="1063269"/>
                </a:lnTo>
                <a:lnTo>
                  <a:pt x="1077686" y="1084585"/>
                </a:lnTo>
                <a:lnTo>
                  <a:pt x="1060677" y="1103179"/>
                </a:lnTo>
                <a:lnTo>
                  <a:pt x="1053193" y="1111342"/>
                </a:lnTo>
                <a:lnTo>
                  <a:pt x="1046617" y="1118145"/>
                </a:lnTo>
                <a:lnTo>
                  <a:pt x="1043895" y="1120866"/>
                </a:lnTo>
                <a:lnTo>
                  <a:pt x="1039586" y="1124267"/>
                </a:lnTo>
                <a:lnTo>
                  <a:pt x="1034824" y="1127895"/>
                </a:lnTo>
                <a:lnTo>
                  <a:pt x="1029154" y="1131750"/>
                </a:lnTo>
                <a:lnTo>
                  <a:pt x="1016454" y="1140594"/>
                </a:lnTo>
                <a:lnTo>
                  <a:pt x="1002847" y="1149891"/>
                </a:lnTo>
                <a:lnTo>
                  <a:pt x="989013" y="1158734"/>
                </a:lnTo>
                <a:lnTo>
                  <a:pt x="976313" y="1167351"/>
                </a:lnTo>
                <a:lnTo>
                  <a:pt x="970643" y="1171433"/>
                </a:lnTo>
                <a:lnTo>
                  <a:pt x="965881" y="1174834"/>
                </a:lnTo>
                <a:lnTo>
                  <a:pt x="962026" y="1178009"/>
                </a:lnTo>
                <a:lnTo>
                  <a:pt x="959077" y="1180730"/>
                </a:lnTo>
                <a:lnTo>
                  <a:pt x="956809" y="1182998"/>
                </a:lnTo>
                <a:lnTo>
                  <a:pt x="954542" y="1185038"/>
                </a:lnTo>
                <a:lnTo>
                  <a:pt x="950459" y="1188440"/>
                </a:lnTo>
                <a:lnTo>
                  <a:pt x="946831" y="1191161"/>
                </a:lnTo>
                <a:lnTo>
                  <a:pt x="943656" y="1193882"/>
                </a:lnTo>
                <a:lnTo>
                  <a:pt x="942522" y="1195242"/>
                </a:lnTo>
                <a:lnTo>
                  <a:pt x="941161" y="1197057"/>
                </a:lnTo>
                <a:lnTo>
                  <a:pt x="940027" y="1198644"/>
                </a:lnTo>
                <a:lnTo>
                  <a:pt x="939347" y="1200685"/>
                </a:lnTo>
                <a:lnTo>
                  <a:pt x="938440" y="1202952"/>
                </a:lnTo>
                <a:lnTo>
                  <a:pt x="937986" y="1205220"/>
                </a:lnTo>
                <a:lnTo>
                  <a:pt x="937759" y="1208168"/>
                </a:lnTo>
                <a:lnTo>
                  <a:pt x="937759" y="1211569"/>
                </a:lnTo>
                <a:lnTo>
                  <a:pt x="937759" y="1214970"/>
                </a:lnTo>
                <a:lnTo>
                  <a:pt x="937986" y="1217918"/>
                </a:lnTo>
                <a:lnTo>
                  <a:pt x="938667" y="1223134"/>
                </a:lnTo>
                <a:lnTo>
                  <a:pt x="940027" y="1227896"/>
                </a:lnTo>
                <a:lnTo>
                  <a:pt x="941161" y="1232658"/>
                </a:lnTo>
                <a:lnTo>
                  <a:pt x="942749" y="1238100"/>
                </a:lnTo>
                <a:lnTo>
                  <a:pt x="944109" y="1245129"/>
                </a:lnTo>
                <a:lnTo>
                  <a:pt x="945243" y="1253973"/>
                </a:lnTo>
                <a:lnTo>
                  <a:pt x="946151" y="1259415"/>
                </a:lnTo>
                <a:lnTo>
                  <a:pt x="946377" y="1265311"/>
                </a:lnTo>
                <a:lnTo>
                  <a:pt x="947965" y="1297737"/>
                </a:lnTo>
                <a:lnTo>
                  <a:pt x="950233" y="1346490"/>
                </a:lnTo>
                <a:lnTo>
                  <a:pt x="952501" y="1396377"/>
                </a:lnTo>
                <a:lnTo>
                  <a:pt x="953408" y="1416332"/>
                </a:lnTo>
                <a:lnTo>
                  <a:pt x="954088" y="1430391"/>
                </a:lnTo>
                <a:lnTo>
                  <a:pt x="954542" y="1436060"/>
                </a:lnTo>
                <a:lnTo>
                  <a:pt x="955449" y="1442182"/>
                </a:lnTo>
                <a:lnTo>
                  <a:pt x="957036" y="1455788"/>
                </a:lnTo>
                <a:lnTo>
                  <a:pt x="959304" y="1471434"/>
                </a:lnTo>
                <a:lnTo>
                  <a:pt x="961118" y="1489121"/>
                </a:lnTo>
                <a:lnTo>
                  <a:pt x="962026" y="1498872"/>
                </a:lnTo>
                <a:lnTo>
                  <a:pt x="962706" y="1508622"/>
                </a:lnTo>
                <a:lnTo>
                  <a:pt x="962933" y="1519053"/>
                </a:lnTo>
                <a:lnTo>
                  <a:pt x="963159" y="1529711"/>
                </a:lnTo>
                <a:lnTo>
                  <a:pt x="962933" y="1541049"/>
                </a:lnTo>
                <a:lnTo>
                  <a:pt x="962479" y="1552387"/>
                </a:lnTo>
                <a:lnTo>
                  <a:pt x="961345" y="1564405"/>
                </a:lnTo>
                <a:lnTo>
                  <a:pt x="959984" y="1576423"/>
                </a:lnTo>
                <a:lnTo>
                  <a:pt x="957943" y="1588895"/>
                </a:lnTo>
                <a:lnTo>
                  <a:pt x="955676" y="1604087"/>
                </a:lnTo>
                <a:lnTo>
                  <a:pt x="949326" y="1638101"/>
                </a:lnTo>
                <a:lnTo>
                  <a:pt x="943202" y="1670301"/>
                </a:lnTo>
                <a:lnTo>
                  <a:pt x="938440" y="1692070"/>
                </a:lnTo>
                <a:lnTo>
                  <a:pt x="937306" y="1698872"/>
                </a:lnTo>
                <a:lnTo>
                  <a:pt x="936399" y="1706355"/>
                </a:lnTo>
                <a:lnTo>
                  <a:pt x="935718" y="1714519"/>
                </a:lnTo>
                <a:lnTo>
                  <a:pt x="935038" y="1723816"/>
                </a:lnTo>
                <a:lnTo>
                  <a:pt x="934811" y="1734247"/>
                </a:lnTo>
                <a:lnTo>
                  <a:pt x="934811" y="1746265"/>
                </a:lnTo>
                <a:lnTo>
                  <a:pt x="935265" y="1759644"/>
                </a:lnTo>
                <a:lnTo>
                  <a:pt x="935945" y="1775063"/>
                </a:lnTo>
                <a:lnTo>
                  <a:pt x="936399" y="1789349"/>
                </a:lnTo>
                <a:lnTo>
                  <a:pt x="936626" y="1800007"/>
                </a:lnTo>
                <a:lnTo>
                  <a:pt x="936852" y="1808623"/>
                </a:lnTo>
                <a:lnTo>
                  <a:pt x="937306" y="1815426"/>
                </a:lnTo>
                <a:lnTo>
                  <a:pt x="937759" y="1818601"/>
                </a:lnTo>
                <a:lnTo>
                  <a:pt x="938213" y="1821775"/>
                </a:lnTo>
                <a:lnTo>
                  <a:pt x="939347" y="1824950"/>
                </a:lnTo>
                <a:lnTo>
                  <a:pt x="940254" y="1828578"/>
                </a:lnTo>
                <a:lnTo>
                  <a:pt x="942976" y="1837195"/>
                </a:lnTo>
                <a:lnTo>
                  <a:pt x="946831" y="1848079"/>
                </a:lnTo>
                <a:lnTo>
                  <a:pt x="947965" y="1851254"/>
                </a:lnTo>
                <a:lnTo>
                  <a:pt x="948418" y="1853748"/>
                </a:lnTo>
                <a:lnTo>
                  <a:pt x="949099" y="1856243"/>
                </a:lnTo>
                <a:lnTo>
                  <a:pt x="949099" y="1858057"/>
                </a:lnTo>
                <a:lnTo>
                  <a:pt x="949099" y="1859871"/>
                </a:lnTo>
                <a:lnTo>
                  <a:pt x="948418" y="1861231"/>
                </a:lnTo>
                <a:lnTo>
                  <a:pt x="947738" y="1862365"/>
                </a:lnTo>
                <a:lnTo>
                  <a:pt x="947058" y="1863726"/>
                </a:lnTo>
                <a:lnTo>
                  <a:pt x="945924" y="1864406"/>
                </a:lnTo>
                <a:lnTo>
                  <a:pt x="944563" y="1865086"/>
                </a:lnTo>
                <a:lnTo>
                  <a:pt x="943429" y="1865540"/>
                </a:lnTo>
                <a:lnTo>
                  <a:pt x="941842" y="1866220"/>
                </a:lnTo>
                <a:lnTo>
                  <a:pt x="938440" y="1866673"/>
                </a:lnTo>
                <a:lnTo>
                  <a:pt x="934811" y="1867127"/>
                </a:lnTo>
                <a:lnTo>
                  <a:pt x="931183" y="1867354"/>
                </a:lnTo>
                <a:lnTo>
                  <a:pt x="927781" y="1867807"/>
                </a:lnTo>
                <a:lnTo>
                  <a:pt x="924379" y="1868487"/>
                </a:lnTo>
                <a:lnTo>
                  <a:pt x="922792" y="1869395"/>
                </a:lnTo>
                <a:lnTo>
                  <a:pt x="921204" y="1870075"/>
                </a:lnTo>
                <a:lnTo>
                  <a:pt x="920070" y="1870755"/>
                </a:lnTo>
                <a:lnTo>
                  <a:pt x="918709" y="1871889"/>
                </a:lnTo>
                <a:lnTo>
                  <a:pt x="917802" y="1873249"/>
                </a:lnTo>
                <a:lnTo>
                  <a:pt x="917122" y="1874837"/>
                </a:lnTo>
                <a:lnTo>
                  <a:pt x="916442" y="1876651"/>
                </a:lnTo>
                <a:lnTo>
                  <a:pt x="916215" y="1878692"/>
                </a:lnTo>
                <a:lnTo>
                  <a:pt x="915761" y="1881186"/>
                </a:lnTo>
                <a:lnTo>
                  <a:pt x="916215" y="1883907"/>
                </a:lnTo>
                <a:lnTo>
                  <a:pt x="916668" y="1888215"/>
                </a:lnTo>
                <a:lnTo>
                  <a:pt x="917349" y="1892070"/>
                </a:lnTo>
                <a:lnTo>
                  <a:pt x="918483" y="1898646"/>
                </a:lnTo>
                <a:lnTo>
                  <a:pt x="918936" y="1901821"/>
                </a:lnTo>
                <a:lnTo>
                  <a:pt x="919390" y="1904769"/>
                </a:lnTo>
                <a:lnTo>
                  <a:pt x="919390" y="1908170"/>
                </a:lnTo>
                <a:lnTo>
                  <a:pt x="918936" y="1911572"/>
                </a:lnTo>
                <a:lnTo>
                  <a:pt x="918709" y="1918148"/>
                </a:lnTo>
                <a:lnTo>
                  <a:pt x="918936" y="1930619"/>
                </a:lnTo>
                <a:lnTo>
                  <a:pt x="920297" y="1968941"/>
                </a:lnTo>
                <a:lnTo>
                  <a:pt x="922111" y="2020642"/>
                </a:lnTo>
                <a:lnTo>
                  <a:pt x="924833" y="2078919"/>
                </a:lnTo>
                <a:lnTo>
                  <a:pt x="930049" y="2191391"/>
                </a:lnTo>
                <a:lnTo>
                  <a:pt x="932770" y="2254883"/>
                </a:lnTo>
                <a:lnTo>
                  <a:pt x="933224" y="2261686"/>
                </a:lnTo>
                <a:lnTo>
                  <a:pt x="933677" y="2270756"/>
                </a:lnTo>
                <a:lnTo>
                  <a:pt x="935718" y="2294339"/>
                </a:lnTo>
                <a:lnTo>
                  <a:pt x="940934" y="2353750"/>
                </a:lnTo>
                <a:lnTo>
                  <a:pt x="943429" y="2384136"/>
                </a:lnTo>
                <a:lnTo>
                  <a:pt x="945697" y="2411800"/>
                </a:lnTo>
                <a:lnTo>
                  <a:pt x="947058" y="2433115"/>
                </a:lnTo>
                <a:lnTo>
                  <a:pt x="947284" y="2440598"/>
                </a:lnTo>
                <a:lnTo>
                  <a:pt x="947284" y="2446040"/>
                </a:lnTo>
                <a:lnTo>
                  <a:pt x="946604" y="2456698"/>
                </a:lnTo>
                <a:lnTo>
                  <a:pt x="946377" y="2465768"/>
                </a:lnTo>
                <a:lnTo>
                  <a:pt x="946151" y="2480508"/>
                </a:lnTo>
                <a:lnTo>
                  <a:pt x="945924" y="2487084"/>
                </a:lnTo>
                <a:lnTo>
                  <a:pt x="945243" y="2492979"/>
                </a:lnTo>
                <a:lnTo>
                  <a:pt x="944790" y="2499555"/>
                </a:lnTo>
                <a:lnTo>
                  <a:pt x="943656" y="2507038"/>
                </a:lnTo>
                <a:lnTo>
                  <a:pt x="942295" y="2514748"/>
                </a:lnTo>
                <a:lnTo>
                  <a:pt x="941161" y="2518830"/>
                </a:lnTo>
                <a:lnTo>
                  <a:pt x="940027" y="2522685"/>
                </a:lnTo>
                <a:lnTo>
                  <a:pt x="938667" y="2526993"/>
                </a:lnTo>
                <a:lnTo>
                  <a:pt x="937079" y="2531075"/>
                </a:lnTo>
                <a:lnTo>
                  <a:pt x="935265" y="2534930"/>
                </a:lnTo>
                <a:lnTo>
                  <a:pt x="933224" y="2538785"/>
                </a:lnTo>
                <a:lnTo>
                  <a:pt x="930956" y="2542413"/>
                </a:lnTo>
                <a:lnTo>
                  <a:pt x="928234" y="2545814"/>
                </a:lnTo>
                <a:lnTo>
                  <a:pt x="925286" y="2548989"/>
                </a:lnTo>
                <a:lnTo>
                  <a:pt x="921884" y="2551937"/>
                </a:lnTo>
                <a:lnTo>
                  <a:pt x="918483" y="2554431"/>
                </a:lnTo>
                <a:lnTo>
                  <a:pt x="914627" y="2556472"/>
                </a:lnTo>
                <a:lnTo>
                  <a:pt x="912359" y="2557379"/>
                </a:lnTo>
                <a:lnTo>
                  <a:pt x="910318" y="2558059"/>
                </a:lnTo>
                <a:lnTo>
                  <a:pt x="907824" y="2558513"/>
                </a:lnTo>
                <a:lnTo>
                  <a:pt x="905556" y="2558966"/>
                </a:lnTo>
                <a:lnTo>
                  <a:pt x="901474" y="2559646"/>
                </a:lnTo>
                <a:lnTo>
                  <a:pt x="897845" y="2559873"/>
                </a:lnTo>
                <a:lnTo>
                  <a:pt x="894897" y="2560100"/>
                </a:lnTo>
                <a:lnTo>
                  <a:pt x="893536" y="2560553"/>
                </a:lnTo>
                <a:lnTo>
                  <a:pt x="891949" y="2560780"/>
                </a:lnTo>
                <a:lnTo>
                  <a:pt x="890588" y="2561460"/>
                </a:lnTo>
                <a:lnTo>
                  <a:pt x="889001" y="2562594"/>
                </a:lnTo>
                <a:lnTo>
                  <a:pt x="887413" y="2563501"/>
                </a:lnTo>
                <a:lnTo>
                  <a:pt x="885599" y="2564862"/>
                </a:lnTo>
                <a:lnTo>
                  <a:pt x="884011" y="2566903"/>
                </a:lnTo>
                <a:lnTo>
                  <a:pt x="881743" y="2569170"/>
                </a:lnTo>
                <a:lnTo>
                  <a:pt x="877208" y="2575066"/>
                </a:lnTo>
                <a:lnTo>
                  <a:pt x="873579" y="2580508"/>
                </a:lnTo>
                <a:lnTo>
                  <a:pt x="870404" y="2585270"/>
                </a:lnTo>
                <a:lnTo>
                  <a:pt x="867683" y="2590032"/>
                </a:lnTo>
                <a:lnTo>
                  <a:pt x="865188" y="2594567"/>
                </a:lnTo>
                <a:lnTo>
                  <a:pt x="862920" y="2599556"/>
                </a:lnTo>
                <a:lnTo>
                  <a:pt x="861106" y="2604998"/>
                </a:lnTo>
                <a:lnTo>
                  <a:pt x="855890" y="2619057"/>
                </a:lnTo>
                <a:lnTo>
                  <a:pt x="852715" y="2627447"/>
                </a:lnTo>
                <a:lnTo>
                  <a:pt x="848859" y="2637424"/>
                </a:lnTo>
                <a:lnTo>
                  <a:pt x="844777" y="2648309"/>
                </a:lnTo>
                <a:lnTo>
                  <a:pt x="840242" y="2660100"/>
                </a:lnTo>
                <a:lnTo>
                  <a:pt x="836159" y="2672799"/>
                </a:lnTo>
                <a:lnTo>
                  <a:pt x="834118" y="2679601"/>
                </a:lnTo>
                <a:lnTo>
                  <a:pt x="832077" y="2686404"/>
                </a:lnTo>
                <a:lnTo>
                  <a:pt x="830263" y="2693434"/>
                </a:lnTo>
                <a:lnTo>
                  <a:pt x="828676" y="2701143"/>
                </a:lnTo>
                <a:lnTo>
                  <a:pt x="826861" y="2708626"/>
                </a:lnTo>
                <a:lnTo>
                  <a:pt x="825727" y="2716109"/>
                </a:lnTo>
                <a:lnTo>
                  <a:pt x="824593" y="2724046"/>
                </a:lnTo>
                <a:lnTo>
                  <a:pt x="823459" y="2731076"/>
                </a:lnTo>
                <a:lnTo>
                  <a:pt x="823006" y="2737878"/>
                </a:lnTo>
                <a:lnTo>
                  <a:pt x="822552" y="2744227"/>
                </a:lnTo>
                <a:lnTo>
                  <a:pt x="822326" y="2750123"/>
                </a:lnTo>
                <a:lnTo>
                  <a:pt x="822099" y="2755565"/>
                </a:lnTo>
                <a:lnTo>
                  <a:pt x="822326" y="2765543"/>
                </a:lnTo>
                <a:lnTo>
                  <a:pt x="823006" y="2774160"/>
                </a:lnTo>
                <a:lnTo>
                  <a:pt x="823686" y="2781189"/>
                </a:lnTo>
                <a:lnTo>
                  <a:pt x="824820" y="2787085"/>
                </a:lnTo>
                <a:lnTo>
                  <a:pt x="825727" y="2791847"/>
                </a:lnTo>
                <a:lnTo>
                  <a:pt x="828676" y="2809761"/>
                </a:lnTo>
                <a:lnTo>
                  <a:pt x="830943" y="2824046"/>
                </a:lnTo>
                <a:lnTo>
                  <a:pt x="833211" y="2840373"/>
                </a:lnTo>
                <a:lnTo>
                  <a:pt x="835479" y="2857153"/>
                </a:lnTo>
                <a:lnTo>
                  <a:pt x="837520" y="2873480"/>
                </a:lnTo>
                <a:lnTo>
                  <a:pt x="838654" y="2887992"/>
                </a:lnTo>
                <a:lnTo>
                  <a:pt x="839108" y="2894115"/>
                </a:lnTo>
                <a:lnTo>
                  <a:pt x="839334" y="2899330"/>
                </a:lnTo>
                <a:lnTo>
                  <a:pt x="839108" y="2907720"/>
                </a:lnTo>
                <a:lnTo>
                  <a:pt x="838427" y="2922686"/>
                </a:lnTo>
                <a:lnTo>
                  <a:pt x="836386" y="2968945"/>
                </a:lnTo>
                <a:lnTo>
                  <a:pt x="830490" y="3100691"/>
                </a:lnTo>
                <a:lnTo>
                  <a:pt x="824593" y="3234705"/>
                </a:lnTo>
                <a:lnTo>
                  <a:pt x="822552" y="3283912"/>
                </a:lnTo>
                <a:lnTo>
                  <a:pt x="822099" y="3300692"/>
                </a:lnTo>
                <a:lnTo>
                  <a:pt x="821872" y="3311123"/>
                </a:lnTo>
                <a:lnTo>
                  <a:pt x="821872" y="3326542"/>
                </a:lnTo>
                <a:lnTo>
                  <a:pt x="822326" y="3344230"/>
                </a:lnTo>
                <a:lnTo>
                  <a:pt x="823459" y="3382552"/>
                </a:lnTo>
                <a:lnTo>
                  <a:pt x="823913" y="3400919"/>
                </a:lnTo>
                <a:lnTo>
                  <a:pt x="824367" y="3417472"/>
                </a:lnTo>
                <a:lnTo>
                  <a:pt x="824367" y="3431078"/>
                </a:lnTo>
                <a:lnTo>
                  <a:pt x="823913" y="3436293"/>
                </a:lnTo>
                <a:lnTo>
                  <a:pt x="823686" y="3440602"/>
                </a:lnTo>
                <a:lnTo>
                  <a:pt x="823006" y="3447178"/>
                </a:lnTo>
                <a:lnTo>
                  <a:pt x="822099" y="3452620"/>
                </a:lnTo>
                <a:lnTo>
                  <a:pt x="821418" y="3458516"/>
                </a:lnTo>
                <a:lnTo>
                  <a:pt x="821192" y="3464638"/>
                </a:lnTo>
                <a:lnTo>
                  <a:pt x="821192" y="3471668"/>
                </a:lnTo>
                <a:lnTo>
                  <a:pt x="821872" y="3480511"/>
                </a:lnTo>
                <a:lnTo>
                  <a:pt x="823233" y="3491396"/>
                </a:lnTo>
                <a:lnTo>
                  <a:pt x="825727" y="3505001"/>
                </a:lnTo>
                <a:lnTo>
                  <a:pt x="826861" y="3512938"/>
                </a:lnTo>
                <a:lnTo>
                  <a:pt x="828449" y="3520874"/>
                </a:lnTo>
                <a:lnTo>
                  <a:pt x="830490" y="3537428"/>
                </a:lnTo>
                <a:lnTo>
                  <a:pt x="832758" y="3554208"/>
                </a:lnTo>
                <a:lnTo>
                  <a:pt x="834118" y="3562598"/>
                </a:lnTo>
                <a:lnTo>
                  <a:pt x="835252" y="3570534"/>
                </a:lnTo>
                <a:lnTo>
                  <a:pt x="836613" y="3578244"/>
                </a:lnTo>
                <a:lnTo>
                  <a:pt x="838427" y="3585727"/>
                </a:lnTo>
                <a:lnTo>
                  <a:pt x="840242" y="3592757"/>
                </a:lnTo>
                <a:lnTo>
                  <a:pt x="842509" y="3599333"/>
                </a:lnTo>
                <a:lnTo>
                  <a:pt x="845004" y="3605455"/>
                </a:lnTo>
                <a:lnTo>
                  <a:pt x="846365" y="3608176"/>
                </a:lnTo>
                <a:lnTo>
                  <a:pt x="847952" y="3610897"/>
                </a:lnTo>
                <a:lnTo>
                  <a:pt x="849313" y="3613165"/>
                </a:lnTo>
                <a:lnTo>
                  <a:pt x="851127" y="3615432"/>
                </a:lnTo>
                <a:lnTo>
                  <a:pt x="852942" y="3617700"/>
                </a:lnTo>
                <a:lnTo>
                  <a:pt x="854983" y="3619514"/>
                </a:lnTo>
                <a:lnTo>
                  <a:pt x="859065" y="3623596"/>
                </a:lnTo>
                <a:lnTo>
                  <a:pt x="868817" y="3634027"/>
                </a:lnTo>
                <a:lnTo>
                  <a:pt x="874713" y="3640376"/>
                </a:lnTo>
                <a:lnTo>
                  <a:pt x="880383" y="3647179"/>
                </a:lnTo>
                <a:lnTo>
                  <a:pt x="885599" y="3653981"/>
                </a:lnTo>
                <a:lnTo>
                  <a:pt x="887867" y="3657156"/>
                </a:lnTo>
                <a:lnTo>
                  <a:pt x="890134" y="3660330"/>
                </a:lnTo>
                <a:lnTo>
                  <a:pt x="893536" y="3665773"/>
                </a:lnTo>
                <a:lnTo>
                  <a:pt x="896484" y="3671215"/>
                </a:lnTo>
                <a:lnTo>
                  <a:pt x="898752" y="3675977"/>
                </a:lnTo>
                <a:lnTo>
                  <a:pt x="901020" y="3680739"/>
                </a:lnTo>
                <a:lnTo>
                  <a:pt x="902381" y="3684820"/>
                </a:lnTo>
                <a:lnTo>
                  <a:pt x="903742" y="3688902"/>
                </a:lnTo>
                <a:lnTo>
                  <a:pt x="904422" y="3692530"/>
                </a:lnTo>
                <a:lnTo>
                  <a:pt x="904422" y="3696158"/>
                </a:lnTo>
                <a:lnTo>
                  <a:pt x="904195" y="3699786"/>
                </a:lnTo>
                <a:lnTo>
                  <a:pt x="903515" y="3703641"/>
                </a:lnTo>
                <a:lnTo>
                  <a:pt x="902154" y="3707496"/>
                </a:lnTo>
                <a:lnTo>
                  <a:pt x="900340" y="3711351"/>
                </a:lnTo>
                <a:lnTo>
                  <a:pt x="898072" y="3715206"/>
                </a:lnTo>
                <a:lnTo>
                  <a:pt x="896938" y="3717020"/>
                </a:lnTo>
                <a:lnTo>
                  <a:pt x="895351" y="3718607"/>
                </a:lnTo>
                <a:lnTo>
                  <a:pt x="893990" y="3720421"/>
                </a:lnTo>
                <a:lnTo>
                  <a:pt x="892402" y="3721555"/>
                </a:lnTo>
                <a:lnTo>
                  <a:pt x="890815" y="3722916"/>
                </a:lnTo>
                <a:lnTo>
                  <a:pt x="889001" y="3723823"/>
                </a:lnTo>
                <a:lnTo>
                  <a:pt x="884918" y="3725864"/>
                </a:lnTo>
                <a:lnTo>
                  <a:pt x="880383" y="3727451"/>
                </a:lnTo>
                <a:lnTo>
                  <a:pt x="875167" y="3729265"/>
                </a:lnTo>
                <a:lnTo>
                  <a:pt x="869724" y="3730626"/>
                </a:lnTo>
                <a:lnTo>
                  <a:pt x="864281" y="3731759"/>
                </a:lnTo>
                <a:lnTo>
                  <a:pt x="858611" y="3732893"/>
                </a:lnTo>
                <a:lnTo>
                  <a:pt x="852942" y="3733573"/>
                </a:lnTo>
                <a:lnTo>
                  <a:pt x="848179" y="3733800"/>
                </a:lnTo>
                <a:lnTo>
                  <a:pt x="842963" y="3733800"/>
                </a:lnTo>
                <a:lnTo>
                  <a:pt x="838427" y="3733800"/>
                </a:lnTo>
                <a:lnTo>
                  <a:pt x="834118" y="3733347"/>
                </a:lnTo>
                <a:lnTo>
                  <a:pt x="829809" y="3732893"/>
                </a:lnTo>
                <a:lnTo>
                  <a:pt x="825727" y="3731759"/>
                </a:lnTo>
                <a:lnTo>
                  <a:pt x="821192" y="3730852"/>
                </a:lnTo>
                <a:lnTo>
                  <a:pt x="810079" y="3727678"/>
                </a:lnTo>
                <a:lnTo>
                  <a:pt x="801915" y="3725183"/>
                </a:lnTo>
                <a:lnTo>
                  <a:pt x="794884" y="3723142"/>
                </a:lnTo>
                <a:lnTo>
                  <a:pt x="791709" y="3721782"/>
                </a:lnTo>
                <a:lnTo>
                  <a:pt x="788761" y="3720648"/>
                </a:lnTo>
                <a:lnTo>
                  <a:pt x="786040" y="3719514"/>
                </a:lnTo>
                <a:lnTo>
                  <a:pt x="783318" y="3717927"/>
                </a:lnTo>
                <a:lnTo>
                  <a:pt x="780824" y="3716340"/>
                </a:lnTo>
                <a:lnTo>
                  <a:pt x="778556" y="3714299"/>
                </a:lnTo>
                <a:lnTo>
                  <a:pt x="776288" y="3712031"/>
                </a:lnTo>
                <a:lnTo>
                  <a:pt x="773793" y="3709764"/>
                </a:lnTo>
                <a:lnTo>
                  <a:pt x="771752" y="3707043"/>
                </a:lnTo>
                <a:lnTo>
                  <a:pt x="769258" y="3703868"/>
                </a:lnTo>
                <a:lnTo>
                  <a:pt x="766763" y="3700240"/>
                </a:lnTo>
                <a:lnTo>
                  <a:pt x="764268" y="3696158"/>
                </a:lnTo>
                <a:lnTo>
                  <a:pt x="762000" y="3691850"/>
                </a:lnTo>
                <a:lnTo>
                  <a:pt x="759959" y="3687768"/>
                </a:lnTo>
                <a:lnTo>
                  <a:pt x="757918" y="3683687"/>
                </a:lnTo>
                <a:lnTo>
                  <a:pt x="756558" y="3679832"/>
                </a:lnTo>
                <a:lnTo>
                  <a:pt x="754970" y="3675750"/>
                </a:lnTo>
                <a:lnTo>
                  <a:pt x="754063" y="3672122"/>
                </a:lnTo>
                <a:lnTo>
                  <a:pt x="753156" y="3668494"/>
                </a:lnTo>
                <a:lnTo>
                  <a:pt x="752475" y="3664866"/>
                </a:lnTo>
                <a:lnTo>
                  <a:pt x="751795" y="3661464"/>
                </a:lnTo>
                <a:lnTo>
                  <a:pt x="751568" y="3658063"/>
                </a:lnTo>
                <a:lnTo>
                  <a:pt x="751115" y="3651260"/>
                </a:lnTo>
                <a:lnTo>
                  <a:pt x="751342" y="3644684"/>
                </a:lnTo>
                <a:lnTo>
                  <a:pt x="751568" y="3638335"/>
                </a:lnTo>
                <a:lnTo>
                  <a:pt x="752475" y="3626770"/>
                </a:lnTo>
                <a:lnTo>
                  <a:pt x="752702" y="3621782"/>
                </a:lnTo>
                <a:lnTo>
                  <a:pt x="752702" y="3616339"/>
                </a:lnTo>
                <a:lnTo>
                  <a:pt x="752475" y="3611124"/>
                </a:lnTo>
                <a:lnTo>
                  <a:pt x="751795" y="3605455"/>
                </a:lnTo>
                <a:lnTo>
                  <a:pt x="750888" y="3598879"/>
                </a:lnTo>
                <a:lnTo>
                  <a:pt x="749754" y="3591623"/>
                </a:lnTo>
                <a:lnTo>
                  <a:pt x="748847" y="3585047"/>
                </a:lnTo>
                <a:lnTo>
                  <a:pt x="747940" y="3579831"/>
                </a:lnTo>
                <a:lnTo>
                  <a:pt x="747486" y="3575750"/>
                </a:lnTo>
                <a:lnTo>
                  <a:pt x="746806" y="3572348"/>
                </a:lnTo>
                <a:lnTo>
                  <a:pt x="745899" y="3568493"/>
                </a:lnTo>
                <a:lnTo>
                  <a:pt x="744311" y="3563958"/>
                </a:lnTo>
                <a:lnTo>
                  <a:pt x="741590" y="3557836"/>
                </a:lnTo>
                <a:lnTo>
                  <a:pt x="737961" y="3549899"/>
                </a:lnTo>
                <a:lnTo>
                  <a:pt x="735920" y="3545364"/>
                </a:lnTo>
                <a:lnTo>
                  <a:pt x="733652" y="3541282"/>
                </a:lnTo>
                <a:lnTo>
                  <a:pt x="731384" y="3537428"/>
                </a:lnTo>
                <a:lnTo>
                  <a:pt x="729343" y="3534026"/>
                </a:lnTo>
                <a:lnTo>
                  <a:pt x="725034" y="3528130"/>
                </a:lnTo>
                <a:lnTo>
                  <a:pt x="721406" y="3523595"/>
                </a:lnTo>
                <a:lnTo>
                  <a:pt x="718231" y="3520194"/>
                </a:lnTo>
                <a:lnTo>
                  <a:pt x="715736" y="3517700"/>
                </a:lnTo>
                <a:lnTo>
                  <a:pt x="713695" y="3516112"/>
                </a:lnTo>
                <a:lnTo>
                  <a:pt x="713922" y="3527450"/>
                </a:lnTo>
                <a:lnTo>
                  <a:pt x="713922" y="3553074"/>
                </a:lnTo>
                <a:lnTo>
                  <a:pt x="713695" y="3566679"/>
                </a:lnTo>
                <a:lnTo>
                  <a:pt x="713468" y="3578924"/>
                </a:lnTo>
                <a:lnTo>
                  <a:pt x="713242" y="3583913"/>
                </a:lnTo>
                <a:lnTo>
                  <a:pt x="712788" y="3587995"/>
                </a:lnTo>
                <a:lnTo>
                  <a:pt x="712108" y="3590262"/>
                </a:lnTo>
                <a:lnTo>
                  <a:pt x="712108" y="3591396"/>
                </a:lnTo>
                <a:lnTo>
                  <a:pt x="711654" y="3591623"/>
                </a:lnTo>
                <a:lnTo>
                  <a:pt x="710974" y="3592076"/>
                </a:lnTo>
                <a:lnTo>
                  <a:pt x="710067" y="3592303"/>
                </a:lnTo>
                <a:lnTo>
                  <a:pt x="706665" y="3592757"/>
                </a:lnTo>
                <a:lnTo>
                  <a:pt x="702356" y="3593210"/>
                </a:lnTo>
                <a:lnTo>
                  <a:pt x="698047" y="3593210"/>
                </a:lnTo>
                <a:lnTo>
                  <a:pt x="693965" y="3592983"/>
                </a:lnTo>
                <a:lnTo>
                  <a:pt x="691924" y="3592757"/>
                </a:lnTo>
                <a:lnTo>
                  <a:pt x="690563" y="3592303"/>
                </a:lnTo>
                <a:lnTo>
                  <a:pt x="688975" y="3591850"/>
                </a:lnTo>
                <a:lnTo>
                  <a:pt x="688068" y="3591396"/>
                </a:lnTo>
                <a:lnTo>
                  <a:pt x="687615" y="3590489"/>
                </a:lnTo>
                <a:lnTo>
                  <a:pt x="687388" y="3589582"/>
                </a:lnTo>
                <a:lnTo>
                  <a:pt x="686708" y="3579605"/>
                </a:lnTo>
                <a:lnTo>
                  <a:pt x="685347" y="3568040"/>
                </a:lnTo>
                <a:lnTo>
                  <a:pt x="683533" y="3551940"/>
                </a:lnTo>
                <a:lnTo>
                  <a:pt x="681265" y="3534706"/>
                </a:lnTo>
                <a:lnTo>
                  <a:pt x="678997" y="3519740"/>
                </a:lnTo>
                <a:lnTo>
                  <a:pt x="676956" y="3507042"/>
                </a:lnTo>
                <a:lnTo>
                  <a:pt x="675822" y="3501600"/>
                </a:lnTo>
                <a:lnTo>
                  <a:pt x="674688" y="3497065"/>
                </a:lnTo>
                <a:lnTo>
                  <a:pt x="673781" y="3493436"/>
                </a:lnTo>
                <a:lnTo>
                  <a:pt x="672420" y="3490035"/>
                </a:lnTo>
                <a:lnTo>
                  <a:pt x="671286" y="3486860"/>
                </a:lnTo>
                <a:lnTo>
                  <a:pt x="670379" y="3483686"/>
                </a:lnTo>
                <a:lnTo>
                  <a:pt x="669472" y="3480284"/>
                </a:lnTo>
                <a:lnTo>
                  <a:pt x="669245" y="3475749"/>
                </a:lnTo>
                <a:lnTo>
                  <a:pt x="669699" y="3470761"/>
                </a:lnTo>
                <a:lnTo>
                  <a:pt x="670833" y="3464411"/>
                </a:lnTo>
                <a:lnTo>
                  <a:pt x="671740" y="3460783"/>
                </a:lnTo>
                <a:lnTo>
                  <a:pt x="673100" y="3456928"/>
                </a:lnTo>
                <a:lnTo>
                  <a:pt x="674915" y="3452620"/>
                </a:lnTo>
                <a:lnTo>
                  <a:pt x="677183" y="3448312"/>
                </a:lnTo>
                <a:lnTo>
                  <a:pt x="681945" y="3439015"/>
                </a:lnTo>
                <a:lnTo>
                  <a:pt x="687388" y="3429491"/>
                </a:lnTo>
                <a:lnTo>
                  <a:pt x="692377" y="3419740"/>
                </a:lnTo>
                <a:lnTo>
                  <a:pt x="695099" y="3414978"/>
                </a:lnTo>
                <a:lnTo>
                  <a:pt x="697367" y="3409989"/>
                </a:lnTo>
                <a:lnTo>
                  <a:pt x="699181" y="3405228"/>
                </a:lnTo>
                <a:lnTo>
                  <a:pt x="700995" y="3400692"/>
                </a:lnTo>
                <a:lnTo>
                  <a:pt x="702129" y="3396157"/>
                </a:lnTo>
                <a:lnTo>
                  <a:pt x="703036" y="3391849"/>
                </a:lnTo>
                <a:lnTo>
                  <a:pt x="703490" y="3386633"/>
                </a:lnTo>
                <a:lnTo>
                  <a:pt x="703943" y="3380284"/>
                </a:lnTo>
                <a:lnTo>
                  <a:pt x="703943" y="3372801"/>
                </a:lnTo>
                <a:lnTo>
                  <a:pt x="704170" y="3364638"/>
                </a:lnTo>
                <a:lnTo>
                  <a:pt x="703943" y="3345363"/>
                </a:lnTo>
                <a:lnTo>
                  <a:pt x="703036" y="3324502"/>
                </a:lnTo>
                <a:lnTo>
                  <a:pt x="702356" y="3313844"/>
                </a:lnTo>
                <a:lnTo>
                  <a:pt x="701675" y="3303413"/>
                </a:lnTo>
                <a:lnTo>
                  <a:pt x="700768" y="3293436"/>
                </a:lnTo>
                <a:lnTo>
                  <a:pt x="699861" y="3283685"/>
                </a:lnTo>
                <a:lnTo>
                  <a:pt x="698500" y="3274615"/>
                </a:lnTo>
                <a:lnTo>
                  <a:pt x="697367" y="3266452"/>
                </a:lnTo>
                <a:lnTo>
                  <a:pt x="695779" y="3259422"/>
                </a:lnTo>
                <a:lnTo>
                  <a:pt x="694192" y="3253526"/>
                </a:lnTo>
                <a:lnTo>
                  <a:pt x="692377" y="3247177"/>
                </a:lnTo>
                <a:lnTo>
                  <a:pt x="690790" y="3238560"/>
                </a:lnTo>
                <a:lnTo>
                  <a:pt x="688522" y="3228129"/>
                </a:lnTo>
                <a:lnTo>
                  <a:pt x="686708" y="3216111"/>
                </a:lnTo>
                <a:lnTo>
                  <a:pt x="681945" y="3188900"/>
                </a:lnTo>
                <a:lnTo>
                  <a:pt x="677636" y="3158741"/>
                </a:lnTo>
                <a:lnTo>
                  <a:pt x="668792" y="3100465"/>
                </a:lnTo>
                <a:lnTo>
                  <a:pt x="665163" y="3077108"/>
                </a:lnTo>
                <a:lnTo>
                  <a:pt x="663575" y="3067585"/>
                </a:lnTo>
                <a:lnTo>
                  <a:pt x="662215" y="3060555"/>
                </a:lnTo>
                <a:lnTo>
                  <a:pt x="660854" y="3053299"/>
                </a:lnTo>
                <a:lnTo>
                  <a:pt x="659493" y="3043775"/>
                </a:lnTo>
                <a:lnTo>
                  <a:pt x="658359" y="3032891"/>
                </a:lnTo>
                <a:lnTo>
                  <a:pt x="657225" y="3020419"/>
                </a:lnTo>
                <a:lnTo>
                  <a:pt x="654958" y="2992074"/>
                </a:lnTo>
                <a:lnTo>
                  <a:pt x="652917" y="2961915"/>
                </a:lnTo>
                <a:lnTo>
                  <a:pt x="651329" y="2931983"/>
                </a:lnTo>
                <a:lnTo>
                  <a:pt x="649968" y="2904772"/>
                </a:lnTo>
                <a:lnTo>
                  <a:pt x="649288" y="2882777"/>
                </a:lnTo>
                <a:lnTo>
                  <a:pt x="649288" y="2874387"/>
                </a:lnTo>
                <a:lnTo>
                  <a:pt x="649288" y="2868491"/>
                </a:lnTo>
                <a:lnTo>
                  <a:pt x="649742" y="2858740"/>
                </a:lnTo>
                <a:lnTo>
                  <a:pt x="650649" y="2848990"/>
                </a:lnTo>
                <a:lnTo>
                  <a:pt x="652009" y="2829715"/>
                </a:lnTo>
                <a:lnTo>
                  <a:pt x="655184" y="2794795"/>
                </a:lnTo>
                <a:lnTo>
                  <a:pt x="655411" y="2790940"/>
                </a:lnTo>
                <a:lnTo>
                  <a:pt x="655184" y="2787538"/>
                </a:lnTo>
                <a:lnTo>
                  <a:pt x="654731" y="2784137"/>
                </a:lnTo>
                <a:lnTo>
                  <a:pt x="654050" y="2780736"/>
                </a:lnTo>
                <a:lnTo>
                  <a:pt x="652917" y="2777561"/>
                </a:lnTo>
                <a:lnTo>
                  <a:pt x="651783" y="2774160"/>
                </a:lnTo>
                <a:lnTo>
                  <a:pt x="648834" y="2767584"/>
                </a:lnTo>
                <a:lnTo>
                  <a:pt x="645886" y="2760554"/>
                </a:lnTo>
                <a:lnTo>
                  <a:pt x="644299" y="2756699"/>
                </a:lnTo>
                <a:lnTo>
                  <a:pt x="642711" y="2752391"/>
                </a:lnTo>
                <a:lnTo>
                  <a:pt x="641577" y="2748082"/>
                </a:lnTo>
                <a:lnTo>
                  <a:pt x="640217" y="2743320"/>
                </a:lnTo>
                <a:lnTo>
                  <a:pt x="639309" y="2737878"/>
                </a:lnTo>
                <a:lnTo>
                  <a:pt x="638856" y="2731983"/>
                </a:lnTo>
                <a:lnTo>
                  <a:pt x="637722" y="2718604"/>
                </a:lnTo>
                <a:lnTo>
                  <a:pt x="636588" y="2702504"/>
                </a:lnTo>
                <a:lnTo>
                  <a:pt x="635227" y="2668037"/>
                </a:lnTo>
                <a:lnTo>
                  <a:pt x="634320" y="2639692"/>
                </a:lnTo>
                <a:lnTo>
                  <a:pt x="634093" y="2627674"/>
                </a:lnTo>
                <a:lnTo>
                  <a:pt x="559027" y="2623139"/>
                </a:lnTo>
                <a:lnTo>
                  <a:pt x="548368" y="2646495"/>
                </a:lnTo>
                <a:lnTo>
                  <a:pt x="539977" y="2666676"/>
                </a:lnTo>
                <a:lnTo>
                  <a:pt x="535895" y="2676200"/>
                </a:lnTo>
                <a:lnTo>
                  <a:pt x="532720" y="2684590"/>
                </a:lnTo>
                <a:lnTo>
                  <a:pt x="529091" y="2693434"/>
                </a:lnTo>
                <a:lnTo>
                  <a:pt x="523875" y="2705679"/>
                </a:lnTo>
                <a:lnTo>
                  <a:pt x="510495" y="2736291"/>
                </a:lnTo>
                <a:lnTo>
                  <a:pt x="503691" y="2752844"/>
                </a:lnTo>
                <a:lnTo>
                  <a:pt x="497115" y="2769624"/>
                </a:lnTo>
                <a:lnTo>
                  <a:pt x="494166" y="2777561"/>
                </a:lnTo>
                <a:lnTo>
                  <a:pt x="491445" y="2785271"/>
                </a:lnTo>
                <a:lnTo>
                  <a:pt x="489177" y="2792754"/>
                </a:lnTo>
                <a:lnTo>
                  <a:pt x="487363" y="2799330"/>
                </a:lnTo>
                <a:lnTo>
                  <a:pt x="485322" y="2807493"/>
                </a:lnTo>
                <a:lnTo>
                  <a:pt x="483281" y="2819284"/>
                </a:lnTo>
                <a:lnTo>
                  <a:pt x="477158" y="2850804"/>
                </a:lnTo>
                <a:lnTo>
                  <a:pt x="470127" y="2890260"/>
                </a:lnTo>
                <a:lnTo>
                  <a:pt x="462416" y="2933117"/>
                </a:lnTo>
                <a:lnTo>
                  <a:pt x="454933" y="2975748"/>
                </a:lnTo>
                <a:lnTo>
                  <a:pt x="447902" y="3014296"/>
                </a:lnTo>
                <a:lnTo>
                  <a:pt x="444727" y="3030623"/>
                </a:lnTo>
                <a:lnTo>
                  <a:pt x="442006" y="3044455"/>
                </a:lnTo>
                <a:lnTo>
                  <a:pt x="439511" y="3055113"/>
                </a:lnTo>
                <a:lnTo>
                  <a:pt x="437697" y="3062596"/>
                </a:lnTo>
                <a:lnTo>
                  <a:pt x="435883" y="3068945"/>
                </a:lnTo>
                <a:lnTo>
                  <a:pt x="434068" y="3076882"/>
                </a:lnTo>
                <a:lnTo>
                  <a:pt x="432027" y="3086632"/>
                </a:lnTo>
                <a:lnTo>
                  <a:pt x="429759" y="3097517"/>
                </a:lnTo>
                <a:lnTo>
                  <a:pt x="425224" y="3122460"/>
                </a:lnTo>
                <a:lnTo>
                  <a:pt x="420915" y="3149218"/>
                </a:lnTo>
                <a:lnTo>
                  <a:pt x="416833" y="3176202"/>
                </a:lnTo>
                <a:lnTo>
                  <a:pt x="415245" y="3188900"/>
                </a:lnTo>
                <a:lnTo>
                  <a:pt x="413658" y="3200918"/>
                </a:lnTo>
                <a:lnTo>
                  <a:pt x="412524" y="3211576"/>
                </a:lnTo>
                <a:lnTo>
                  <a:pt x="411843" y="3221100"/>
                </a:lnTo>
                <a:lnTo>
                  <a:pt x="411390" y="3229036"/>
                </a:lnTo>
                <a:lnTo>
                  <a:pt x="411390" y="3235159"/>
                </a:lnTo>
                <a:lnTo>
                  <a:pt x="412297" y="3251939"/>
                </a:lnTo>
                <a:lnTo>
                  <a:pt x="412750" y="3265091"/>
                </a:lnTo>
                <a:lnTo>
                  <a:pt x="413431" y="3271667"/>
                </a:lnTo>
                <a:lnTo>
                  <a:pt x="414338" y="3279604"/>
                </a:lnTo>
                <a:lnTo>
                  <a:pt x="415699" y="3288447"/>
                </a:lnTo>
                <a:lnTo>
                  <a:pt x="417286" y="3299558"/>
                </a:lnTo>
                <a:lnTo>
                  <a:pt x="423183" y="3332438"/>
                </a:lnTo>
                <a:lnTo>
                  <a:pt x="430440" y="3374388"/>
                </a:lnTo>
                <a:lnTo>
                  <a:pt x="434295" y="3395023"/>
                </a:lnTo>
                <a:lnTo>
                  <a:pt x="437243" y="3413844"/>
                </a:lnTo>
                <a:lnTo>
                  <a:pt x="439284" y="3429037"/>
                </a:lnTo>
                <a:lnTo>
                  <a:pt x="439965" y="3435160"/>
                </a:lnTo>
                <a:lnTo>
                  <a:pt x="440645" y="3439922"/>
                </a:lnTo>
                <a:lnTo>
                  <a:pt x="441099" y="3444230"/>
                </a:lnTo>
                <a:lnTo>
                  <a:pt x="441779" y="3448992"/>
                </a:lnTo>
                <a:lnTo>
                  <a:pt x="442913" y="3454661"/>
                </a:lnTo>
                <a:lnTo>
                  <a:pt x="444500" y="3460783"/>
                </a:lnTo>
                <a:lnTo>
                  <a:pt x="448129" y="3473935"/>
                </a:lnTo>
                <a:lnTo>
                  <a:pt x="452211" y="3487541"/>
                </a:lnTo>
                <a:lnTo>
                  <a:pt x="456520" y="3501146"/>
                </a:lnTo>
                <a:lnTo>
                  <a:pt x="461056" y="3513618"/>
                </a:lnTo>
                <a:lnTo>
                  <a:pt x="467406" y="3531985"/>
                </a:lnTo>
                <a:lnTo>
                  <a:pt x="469447" y="3538108"/>
                </a:lnTo>
                <a:lnTo>
                  <a:pt x="471488" y="3544684"/>
                </a:lnTo>
                <a:lnTo>
                  <a:pt x="473075" y="3551713"/>
                </a:lnTo>
                <a:lnTo>
                  <a:pt x="474436" y="3558289"/>
                </a:lnTo>
                <a:lnTo>
                  <a:pt x="475343" y="3564865"/>
                </a:lnTo>
                <a:lnTo>
                  <a:pt x="475570" y="3570761"/>
                </a:lnTo>
                <a:lnTo>
                  <a:pt x="475570" y="3573482"/>
                </a:lnTo>
                <a:lnTo>
                  <a:pt x="475343" y="3576203"/>
                </a:lnTo>
                <a:lnTo>
                  <a:pt x="475116" y="3578698"/>
                </a:lnTo>
                <a:lnTo>
                  <a:pt x="474436" y="3580738"/>
                </a:lnTo>
                <a:lnTo>
                  <a:pt x="473529" y="3583913"/>
                </a:lnTo>
                <a:lnTo>
                  <a:pt x="472395" y="3586861"/>
                </a:lnTo>
                <a:lnTo>
                  <a:pt x="471261" y="3589128"/>
                </a:lnTo>
                <a:lnTo>
                  <a:pt x="469674" y="3591396"/>
                </a:lnTo>
                <a:lnTo>
                  <a:pt x="467633" y="3593210"/>
                </a:lnTo>
                <a:lnTo>
                  <a:pt x="464911" y="3595251"/>
                </a:lnTo>
                <a:lnTo>
                  <a:pt x="461509" y="3596838"/>
                </a:lnTo>
                <a:lnTo>
                  <a:pt x="456520" y="3599106"/>
                </a:lnTo>
                <a:lnTo>
                  <a:pt x="448809" y="3602280"/>
                </a:lnTo>
                <a:lnTo>
                  <a:pt x="445408" y="3603414"/>
                </a:lnTo>
                <a:lnTo>
                  <a:pt x="442233" y="3604321"/>
                </a:lnTo>
                <a:lnTo>
                  <a:pt x="438377" y="3605001"/>
                </a:lnTo>
                <a:lnTo>
                  <a:pt x="434068" y="3605455"/>
                </a:lnTo>
                <a:lnTo>
                  <a:pt x="428625" y="3605682"/>
                </a:lnTo>
                <a:lnTo>
                  <a:pt x="421822" y="3605909"/>
                </a:lnTo>
                <a:lnTo>
                  <a:pt x="415699" y="3605909"/>
                </a:lnTo>
                <a:lnTo>
                  <a:pt x="409349" y="3605909"/>
                </a:lnTo>
                <a:lnTo>
                  <a:pt x="402318" y="3605455"/>
                </a:lnTo>
                <a:lnTo>
                  <a:pt x="395288" y="3604548"/>
                </a:lnTo>
                <a:lnTo>
                  <a:pt x="387804" y="3602961"/>
                </a:lnTo>
                <a:lnTo>
                  <a:pt x="384175" y="3602280"/>
                </a:lnTo>
                <a:lnTo>
                  <a:pt x="380547" y="3601147"/>
                </a:lnTo>
                <a:lnTo>
                  <a:pt x="376918" y="3599786"/>
                </a:lnTo>
                <a:lnTo>
                  <a:pt x="373290" y="3598425"/>
                </a:lnTo>
                <a:lnTo>
                  <a:pt x="369888" y="3596611"/>
                </a:lnTo>
                <a:lnTo>
                  <a:pt x="366486" y="3595024"/>
                </a:lnTo>
                <a:lnTo>
                  <a:pt x="356054" y="3588448"/>
                </a:lnTo>
                <a:lnTo>
                  <a:pt x="347436" y="3582552"/>
                </a:lnTo>
                <a:lnTo>
                  <a:pt x="344034" y="3580058"/>
                </a:lnTo>
                <a:lnTo>
                  <a:pt x="341086" y="3577337"/>
                </a:lnTo>
                <a:lnTo>
                  <a:pt x="338365" y="3575296"/>
                </a:lnTo>
                <a:lnTo>
                  <a:pt x="336324" y="3572802"/>
                </a:lnTo>
                <a:lnTo>
                  <a:pt x="334056" y="3570534"/>
                </a:lnTo>
                <a:lnTo>
                  <a:pt x="332468" y="3568267"/>
                </a:lnTo>
                <a:lnTo>
                  <a:pt x="330881" y="3565772"/>
                </a:lnTo>
                <a:lnTo>
                  <a:pt x="329293" y="3563278"/>
                </a:lnTo>
                <a:lnTo>
                  <a:pt x="326572" y="3557836"/>
                </a:lnTo>
                <a:lnTo>
                  <a:pt x="323850" y="3551940"/>
                </a:lnTo>
                <a:lnTo>
                  <a:pt x="319768" y="3542416"/>
                </a:lnTo>
                <a:lnTo>
                  <a:pt x="318181" y="3538108"/>
                </a:lnTo>
                <a:lnTo>
                  <a:pt x="317047" y="3534253"/>
                </a:lnTo>
                <a:lnTo>
                  <a:pt x="316140" y="3530625"/>
                </a:lnTo>
                <a:lnTo>
                  <a:pt x="315232" y="3527450"/>
                </a:lnTo>
                <a:lnTo>
                  <a:pt x="314779" y="3524049"/>
                </a:lnTo>
                <a:lnTo>
                  <a:pt x="314325" y="3521101"/>
                </a:lnTo>
                <a:lnTo>
                  <a:pt x="314099" y="3517926"/>
                </a:lnTo>
                <a:lnTo>
                  <a:pt x="314099" y="3514978"/>
                </a:lnTo>
                <a:lnTo>
                  <a:pt x="314325" y="3509083"/>
                </a:lnTo>
                <a:lnTo>
                  <a:pt x="315459" y="3495024"/>
                </a:lnTo>
                <a:lnTo>
                  <a:pt x="315686" y="3487994"/>
                </a:lnTo>
                <a:lnTo>
                  <a:pt x="315686" y="3480284"/>
                </a:lnTo>
                <a:lnTo>
                  <a:pt x="315459" y="3472121"/>
                </a:lnTo>
                <a:lnTo>
                  <a:pt x="314779" y="3463958"/>
                </a:lnTo>
                <a:lnTo>
                  <a:pt x="313872" y="3455341"/>
                </a:lnTo>
                <a:lnTo>
                  <a:pt x="312965" y="3446951"/>
                </a:lnTo>
                <a:lnTo>
                  <a:pt x="310697" y="3430624"/>
                </a:lnTo>
                <a:lnTo>
                  <a:pt x="309563" y="3421554"/>
                </a:lnTo>
                <a:lnTo>
                  <a:pt x="308202" y="3410670"/>
                </a:lnTo>
                <a:lnTo>
                  <a:pt x="307295" y="3398425"/>
                </a:lnTo>
                <a:lnTo>
                  <a:pt x="306615" y="3385953"/>
                </a:lnTo>
                <a:lnTo>
                  <a:pt x="306161" y="3373708"/>
                </a:lnTo>
                <a:lnTo>
                  <a:pt x="305707" y="3362824"/>
                </a:lnTo>
                <a:lnTo>
                  <a:pt x="306161" y="3358062"/>
                </a:lnTo>
                <a:lnTo>
                  <a:pt x="306615" y="3353527"/>
                </a:lnTo>
                <a:lnTo>
                  <a:pt x="307068" y="3349899"/>
                </a:lnTo>
                <a:lnTo>
                  <a:pt x="307749" y="3346951"/>
                </a:lnTo>
                <a:lnTo>
                  <a:pt x="308429" y="3344003"/>
                </a:lnTo>
                <a:lnTo>
                  <a:pt x="309109" y="3340828"/>
                </a:lnTo>
                <a:lnTo>
                  <a:pt x="310470" y="3333118"/>
                </a:lnTo>
                <a:lnTo>
                  <a:pt x="311377" y="3323821"/>
                </a:lnTo>
                <a:lnTo>
                  <a:pt x="312284" y="3313617"/>
                </a:lnTo>
                <a:lnTo>
                  <a:pt x="312965" y="3302960"/>
                </a:lnTo>
                <a:lnTo>
                  <a:pt x="313418" y="3292302"/>
                </a:lnTo>
                <a:lnTo>
                  <a:pt x="313645" y="3281644"/>
                </a:lnTo>
                <a:lnTo>
                  <a:pt x="313645" y="3272347"/>
                </a:lnTo>
                <a:lnTo>
                  <a:pt x="313645" y="3263277"/>
                </a:lnTo>
                <a:lnTo>
                  <a:pt x="314099" y="3253980"/>
                </a:lnTo>
                <a:lnTo>
                  <a:pt x="314552" y="3234705"/>
                </a:lnTo>
                <a:lnTo>
                  <a:pt x="314779" y="3224955"/>
                </a:lnTo>
                <a:lnTo>
                  <a:pt x="314779" y="3214977"/>
                </a:lnTo>
                <a:lnTo>
                  <a:pt x="314325" y="3205000"/>
                </a:lnTo>
                <a:lnTo>
                  <a:pt x="313645" y="3194796"/>
                </a:lnTo>
                <a:lnTo>
                  <a:pt x="311604" y="3175522"/>
                </a:lnTo>
                <a:lnTo>
                  <a:pt x="308429" y="3140601"/>
                </a:lnTo>
                <a:lnTo>
                  <a:pt x="304347" y="3095703"/>
                </a:lnTo>
                <a:lnTo>
                  <a:pt x="300038" y="3044682"/>
                </a:lnTo>
                <a:lnTo>
                  <a:pt x="295729" y="2993208"/>
                </a:lnTo>
                <a:lnTo>
                  <a:pt x="292100" y="2945362"/>
                </a:lnTo>
                <a:lnTo>
                  <a:pt x="290740" y="2924727"/>
                </a:lnTo>
                <a:lnTo>
                  <a:pt x="289832" y="2906586"/>
                </a:lnTo>
                <a:lnTo>
                  <a:pt x="288925" y="2892074"/>
                </a:lnTo>
                <a:lnTo>
                  <a:pt x="288699" y="2881643"/>
                </a:lnTo>
                <a:lnTo>
                  <a:pt x="288699" y="2873253"/>
                </a:lnTo>
                <a:lnTo>
                  <a:pt x="289152" y="2865543"/>
                </a:lnTo>
                <a:lnTo>
                  <a:pt x="289832" y="2858514"/>
                </a:lnTo>
                <a:lnTo>
                  <a:pt x="290513" y="2851257"/>
                </a:lnTo>
                <a:lnTo>
                  <a:pt x="291193" y="2844681"/>
                </a:lnTo>
                <a:lnTo>
                  <a:pt x="292100" y="2838332"/>
                </a:lnTo>
                <a:lnTo>
                  <a:pt x="293234" y="2832436"/>
                </a:lnTo>
                <a:lnTo>
                  <a:pt x="294368" y="2826541"/>
                </a:lnTo>
                <a:lnTo>
                  <a:pt x="297090" y="2815203"/>
                </a:lnTo>
                <a:lnTo>
                  <a:pt x="300265" y="2804092"/>
                </a:lnTo>
                <a:lnTo>
                  <a:pt x="303213" y="2793207"/>
                </a:lnTo>
                <a:lnTo>
                  <a:pt x="306388" y="2781416"/>
                </a:lnTo>
                <a:lnTo>
                  <a:pt x="311377" y="2760327"/>
                </a:lnTo>
                <a:lnTo>
                  <a:pt x="315232" y="2744454"/>
                </a:lnTo>
                <a:lnTo>
                  <a:pt x="317047" y="2737198"/>
                </a:lnTo>
                <a:lnTo>
                  <a:pt x="319315" y="2729261"/>
                </a:lnTo>
                <a:lnTo>
                  <a:pt x="321809" y="2720645"/>
                </a:lnTo>
                <a:lnTo>
                  <a:pt x="325211" y="2709760"/>
                </a:lnTo>
                <a:lnTo>
                  <a:pt x="329747" y="2695474"/>
                </a:lnTo>
                <a:lnTo>
                  <a:pt x="333602" y="2682322"/>
                </a:lnTo>
                <a:lnTo>
                  <a:pt x="336550" y="2670304"/>
                </a:lnTo>
                <a:lnTo>
                  <a:pt x="338591" y="2659647"/>
                </a:lnTo>
                <a:lnTo>
                  <a:pt x="340406" y="2649669"/>
                </a:lnTo>
                <a:lnTo>
                  <a:pt x="341313" y="2640599"/>
                </a:lnTo>
                <a:lnTo>
                  <a:pt x="341540" y="2632436"/>
                </a:lnTo>
                <a:lnTo>
                  <a:pt x="341540" y="2628581"/>
                </a:lnTo>
                <a:lnTo>
                  <a:pt x="341313" y="2624726"/>
                </a:lnTo>
                <a:lnTo>
                  <a:pt x="340633" y="2617470"/>
                </a:lnTo>
                <a:lnTo>
                  <a:pt x="339952" y="2610667"/>
                </a:lnTo>
                <a:lnTo>
                  <a:pt x="339045" y="2603864"/>
                </a:lnTo>
                <a:lnTo>
                  <a:pt x="337684" y="2597742"/>
                </a:lnTo>
                <a:lnTo>
                  <a:pt x="336324" y="2591846"/>
                </a:lnTo>
                <a:lnTo>
                  <a:pt x="334282" y="2586857"/>
                </a:lnTo>
                <a:lnTo>
                  <a:pt x="333375" y="2584363"/>
                </a:lnTo>
                <a:lnTo>
                  <a:pt x="332015" y="2582322"/>
                </a:lnTo>
                <a:lnTo>
                  <a:pt x="330881" y="2580281"/>
                </a:lnTo>
                <a:lnTo>
                  <a:pt x="329747" y="2578467"/>
                </a:lnTo>
                <a:lnTo>
                  <a:pt x="330427" y="2578014"/>
                </a:lnTo>
                <a:lnTo>
                  <a:pt x="330881" y="2577560"/>
                </a:lnTo>
                <a:lnTo>
                  <a:pt x="331107" y="2576653"/>
                </a:lnTo>
                <a:lnTo>
                  <a:pt x="331107" y="2575293"/>
                </a:lnTo>
                <a:lnTo>
                  <a:pt x="330427" y="2573479"/>
                </a:lnTo>
                <a:lnTo>
                  <a:pt x="329066" y="2571211"/>
                </a:lnTo>
                <a:lnTo>
                  <a:pt x="326345" y="2568036"/>
                </a:lnTo>
                <a:lnTo>
                  <a:pt x="324531" y="2566676"/>
                </a:lnTo>
                <a:lnTo>
                  <a:pt x="323170" y="2565315"/>
                </a:lnTo>
                <a:lnTo>
                  <a:pt x="321356" y="2564408"/>
                </a:lnTo>
                <a:lnTo>
                  <a:pt x="319768" y="2563501"/>
                </a:lnTo>
                <a:lnTo>
                  <a:pt x="316593" y="2562141"/>
                </a:lnTo>
                <a:lnTo>
                  <a:pt x="313191" y="2561007"/>
                </a:lnTo>
                <a:lnTo>
                  <a:pt x="309790" y="2559646"/>
                </a:lnTo>
                <a:lnTo>
                  <a:pt x="307975" y="2558739"/>
                </a:lnTo>
                <a:lnTo>
                  <a:pt x="306161" y="2557606"/>
                </a:lnTo>
                <a:lnTo>
                  <a:pt x="304120" y="2556245"/>
                </a:lnTo>
                <a:lnTo>
                  <a:pt x="302079" y="2554658"/>
                </a:lnTo>
                <a:lnTo>
                  <a:pt x="300265" y="2552390"/>
                </a:lnTo>
                <a:lnTo>
                  <a:pt x="297997" y="2550349"/>
                </a:lnTo>
                <a:lnTo>
                  <a:pt x="295956" y="2547855"/>
                </a:lnTo>
                <a:lnTo>
                  <a:pt x="294141" y="2546494"/>
                </a:lnTo>
                <a:lnTo>
                  <a:pt x="292327" y="2545361"/>
                </a:lnTo>
                <a:lnTo>
                  <a:pt x="290966" y="2544680"/>
                </a:lnTo>
                <a:lnTo>
                  <a:pt x="289832" y="2544454"/>
                </a:lnTo>
                <a:lnTo>
                  <a:pt x="288472" y="2544227"/>
                </a:lnTo>
                <a:lnTo>
                  <a:pt x="286431" y="2544000"/>
                </a:lnTo>
                <a:lnTo>
                  <a:pt x="285297" y="2543546"/>
                </a:lnTo>
                <a:lnTo>
                  <a:pt x="284390" y="2542866"/>
                </a:lnTo>
                <a:lnTo>
                  <a:pt x="283482" y="2541506"/>
                </a:lnTo>
                <a:lnTo>
                  <a:pt x="282349" y="2539918"/>
                </a:lnTo>
                <a:lnTo>
                  <a:pt x="281441" y="2537424"/>
                </a:lnTo>
                <a:lnTo>
                  <a:pt x="280307" y="2534023"/>
                </a:lnTo>
                <a:lnTo>
                  <a:pt x="278947" y="2529487"/>
                </a:lnTo>
                <a:lnTo>
                  <a:pt x="277586" y="2524272"/>
                </a:lnTo>
                <a:lnTo>
                  <a:pt x="276906" y="2518150"/>
                </a:lnTo>
                <a:lnTo>
                  <a:pt x="275091" y="2503184"/>
                </a:lnTo>
                <a:lnTo>
                  <a:pt x="274184" y="2494113"/>
                </a:lnTo>
                <a:lnTo>
                  <a:pt x="273504" y="2484589"/>
                </a:lnTo>
                <a:lnTo>
                  <a:pt x="272824" y="2475066"/>
                </a:lnTo>
                <a:lnTo>
                  <a:pt x="272597" y="2466449"/>
                </a:lnTo>
                <a:lnTo>
                  <a:pt x="272824" y="2458059"/>
                </a:lnTo>
                <a:lnTo>
                  <a:pt x="273731" y="2448535"/>
                </a:lnTo>
                <a:lnTo>
                  <a:pt x="274638" y="2438104"/>
                </a:lnTo>
                <a:lnTo>
                  <a:pt x="275772" y="2427446"/>
                </a:lnTo>
                <a:lnTo>
                  <a:pt x="278493" y="2407718"/>
                </a:lnTo>
                <a:lnTo>
                  <a:pt x="280534" y="2392979"/>
                </a:lnTo>
                <a:lnTo>
                  <a:pt x="283482" y="2366448"/>
                </a:lnTo>
                <a:lnTo>
                  <a:pt x="288245" y="2321097"/>
                </a:lnTo>
                <a:lnTo>
                  <a:pt x="293461" y="2275518"/>
                </a:lnTo>
                <a:lnTo>
                  <a:pt x="295502" y="2258285"/>
                </a:lnTo>
                <a:lnTo>
                  <a:pt x="297090" y="2247854"/>
                </a:lnTo>
                <a:lnTo>
                  <a:pt x="298677" y="2239237"/>
                </a:lnTo>
                <a:lnTo>
                  <a:pt x="301625" y="2226992"/>
                </a:lnTo>
                <a:lnTo>
                  <a:pt x="308656" y="2196833"/>
                </a:lnTo>
                <a:lnTo>
                  <a:pt x="315459" y="2166674"/>
                </a:lnTo>
                <a:lnTo>
                  <a:pt x="317954" y="2154656"/>
                </a:lnTo>
                <a:lnTo>
                  <a:pt x="319541" y="2146493"/>
                </a:lnTo>
                <a:lnTo>
                  <a:pt x="320222" y="2142411"/>
                </a:lnTo>
                <a:lnTo>
                  <a:pt x="321356" y="2136062"/>
                </a:lnTo>
                <a:lnTo>
                  <a:pt x="325891" y="2117921"/>
                </a:lnTo>
                <a:lnTo>
                  <a:pt x="331334" y="2095019"/>
                </a:lnTo>
                <a:lnTo>
                  <a:pt x="337684" y="2069849"/>
                </a:lnTo>
                <a:lnTo>
                  <a:pt x="350384" y="2021776"/>
                </a:lnTo>
                <a:lnTo>
                  <a:pt x="355374" y="2003635"/>
                </a:lnTo>
                <a:lnTo>
                  <a:pt x="358549" y="1993204"/>
                </a:lnTo>
                <a:lnTo>
                  <a:pt x="364445" y="1973250"/>
                </a:lnTo>
                <a:lnTo>
                  <a:pt x="370115" y="1956470"/>
                </a:lnTo>
                <a:lnTo>
                  <a:pt x="371702" y="1952388"/>
                </a:lnTo>
                <a:lnTo>
                  <a:pt x="372836" y="1948987"/>
                </a:lnTo>
                <a:lnTo>
                  <a:pt x="373970" y="1946266"/>
                </a:lnTo>
                <a:lnTo>
                  <a:pt x="374650" y="1943771"/>
                </a:lnTo>
                <a:lnTo>
                  <a:pt x="375104" y="1941730"/>
                </a:lnTo>
                <a:lnTo>
                  <a:pt x="375104" y="1940597"/>
                </a:lnTo>
                <a:lnTo>
                  <a:pt x="374650" y="1939690"/>
                </a:lnTo>
                <a:lnTo>
                  <a:pt x="374197" y="1938783"/>
                </a:lnTo>
                <a:lnTo>
                  <a:pt x="373743" y="1937649"/>
                </a:lnTo>
                <a:lnTo>
                  <a:pt x="372156" y="1935608"/>
                </a:lnTo>
                <a:lnTo>
                  <a:pt x="370568" y="1934247"/>
                </a:lnTo>
                <a:lnTo>
                  <a:pt x="368074" y="1932660"/>
                </a:lnTo>
                <a:lnTo>
                  <a:pt x="361950" y="1928125"/>
                </a:lnTo>
                <a:lnTo>
                  <a:pt x="353786" y="1922909"/>
                </a:lnTo>
                <a:lnTo>
                  <a:pt x="344488" y="1917014"/>
                </a:lnTo>
                <a:lnTo>
                  <a:pt x="326572" y="1905449"/>
                </a:lnTo>
                <a:lnTo>
                  <a:pt x="318861" y="1900460"/>
                </a:lnTo>
                <a:lnTo>
                  <a:pt x="313645" y="1896832"/>
                </a:lnTo>
                <a:lnTo>
                  <a:pt x="311604" y="1895018"/>
                </a:lnTo>
                <a:lnTo>
                  <a:pt x="310243" y="1893204"/>
                </a:lnTo>
                <a:lnTo>
                  <a:pt x="308656" y="1890710"/>
                </a:lnTo>
                <a:lnTo>
                  <a:pt x="307522" y="1887989"/>
                </a:lnTo>
                <a:lnTo>
                  <a:pt x="306615" y="1885041"/>
                </a:lnTo>
                <a:lnTo>
                  <a:pt x="305481" y="1881639"/>
                </a:lnTo>
                <a:lnTo>
                  <a:pt x="305027" y="1878011"/>
                </a:lnTo>
                <a:lnTo>
                  <a:pt x="304574" y="1874156"/>
                </a:lnTo>
                <a:lnTo>
                  <a:pt x="304120" y="1870075"/>
                </a:lnTo>
                <a:lnTo>
                  <a:pt x="303893" y="1865540"/>
                </a:lnTo>
                <a:lnTo>
                  <a:pt x="303893" y="1856469"/>
                </a:lnTo>
                <a:lnTo>
                  <a:pt x="304347" y="1846038"/>
                </a:lnTo>
                <a:lnTo>
                  <a:pt x="304800" y="1835154"/>
                </a:lnTo>
                <a:lnTo>
                  <a:pt x="305707" y="1822909"/>
                </a:lnTo>
                <a:lnTo>
                  <a:pt x="307295" y="1808850"/>
                </a:lnTo>
                <a:lnTo>
                  <a:pt x="310924" y="1777784"/>
                </a:lnTo>
                <a:lnTo>
                  <a:pt x="314779" y="1745811"/>
                </a:lnTo>
                <a:lnTo>
                  <a:pt x="318407" y="1717693"/>
                </a:lnTo>
                <a:lnTo>
                  <a:pt x="321356" y="1690256"/>
                </a:lnTo>
                <a:lnTo>
                  <a:pt x="324531" y="1659870"/>
                </a:lnTo>
                <a:lnTo>
                  <a:pt x="326345" y="1644450"/>
                </a:lnTo>
                <a:lnTo>
                  <a:pt x="327932" y="1630165"/>
                </a:lnTo>
                <a:lnTo>
                  <a:pt x="329974" y="1617013"/>
                </a:lnTo>
                <a:lnTo>
                  <a:pt x="332015" y="1605448"/>
                </a:lnTo>
                <a:lnTo>
                  <a:pt x="335870" y="1588441"/>
                </a:lnTo>
                <a:lnTo>
                  <a:pt x="338591" y="1574836"/>
                </a:lnTo>
                <a:lnTo>
                  <a:pt x="342447" y="1558736"/>
                </a:lnTo>
                <a:lnTo>
                  <a:pt x="347663" y="1533792"/>
                </a:lnTo>
                <a:lnTo>
                  <a:pt x="350611" y="1518146"/>
                </a:lnTo>
                <a:lnTo>
                  <a:pt x="353333" y="1502500"/>
                </a:lnTo>
                <a:lnTo>
                  <a:pt x="355827" y="1486627"/>
                </a:lnTo>
                <a:lnTo>
                  <a:pt x="357415" y="1470754"/>
                </a:lnTo>
                <a:lnTo>
                  <a:pt x="358775" y="1454881"/>
                </a:lnTo>
                <a:lnTo>
                  <a:pt x="359002" y="1447171"/>
                </a:lnTo>
                <a:lnTo>
                  <a:pt x="359229" y="1439461"/>
                </a:lnTo>
                <a:lnTo>
                  <a:pt x="359229" y="1431525"/>
                </a:lnTo>
                <a:lnTo>
                  <a:pt x="359229" y="1424041"/>
                </a:lnTo>
                <a:lnTo>
                  <a:pt x="359002" y="1416332"/>
                </a:lnTo>
                <a:lnTo>
                  <a:pt x="358549" y="1408395"/>
                </a:lnTo>
                <a:lnTo>
                  <a:pt x="357641" y="1401139"/>
                </a:lnTo>
                <a:lnTo>
                  <a:pt x="356961" y="1393883"/>
                </a:lnTo>
                <a:lnTo>
                  <a:pt x="355374" y="1380731"/>
                </a:lnTo>
                <a:lnTo>
                  <a:pt x="353333" y="1368939"/>
                </a:lnTo>
                <a:lnTo>
                  <a:pt x="351291" y="1358962"/>
                </a:lnTo>
                <a:lnTo>
                  <a:pt x="349704" y="1351025"/>
                </a:lnTo>
                <a:lnTo>
                  <a:pt x="347890" y="1344903"/>
                </a:lnTo>
                <a:lnTo>
                  <a:pt x="346756" y="1339914"/>
                </a:lnTo>
                <a:lnTo>
                  <a:pt x="339725" y="1325402"/>
                </a:lnTo>
                <a:lnTo>
                  <a:pt x="330654" y="1306354"/>
                </a:lnTo>
                <a:lnTo>
                  <a:pt x="320222" y="1285039"/>
                </a:lnTo>
                <a:lnTo>
                  <a:pt x="308882" y="1262590"/>
                </a:lnTo>
                <a:lnTo>
                  <a:pt x="297770" y="1241048"/>
                </a:lnTo>
                <a:lnTo>
                  <a:pt x="287791" y="1221773"/>
                </a:lnTo>
                <a:lnTo>
                  <a:pt x="279400" y="1207034"/>
                </a:lnTo>
                <a:lnTo>
                  <a:pt x="275999" y="1201365"/>
                </a:lnTo>
                <a:lnTo>
                  <a:pt x="273731" y="1197737"/>
                </a:lnTo>
                <a:lnTo>
                  <a:pt x="269649" y="1192068"/>
                </a:lnTo>
                <a:lnTo>
                  <a:pt x="266020" y="1186626"/>
                </a:lnTo>
                <a:lnTo>
                  <a:pt x="259216" y="1176195"/>
                </a:lnTo>
                <a:lnTo>
                  <a:pt x="252866" y="1165310"/>
                </a:lnTo>
                <a:lnTo>
                  <a:pt x="245836" y="1153746"/>
                </a:lnTo>
                <a:lnTo>
                  <a:pt x="237672" y="1140140"/>
                </a:lnTo>
                <a:lnTo>
                  <a:pt x="227013" y="1123587"/>
                </a:lnTo>
                <a:lnTo>
                  <a:pt x="214313" y="1103859"/>
                </a:lnTo>
                <a:lnTo>
                  <a:pt x="206375" y="1092294"/>
                </a:lnTo>
                <a:lnTo>
                  <a:pt x="197304" y="1079596"/>
                </a:lnTo>
                <a:lnTo>
                  <a:pt x="187325" y="1065083"/>
                </a:lnTo>
                <a:lnTo>
                  <a:pt x="178254" y="1050798"/>
                </a:lnTo>
                <a:lnTo>
                  <a:pt x="169182" y="1036965"/>
                </a:lnTo>
                <a:lnTo>
                  <a:pt x="160791" y="1023133"/>
                </a:lnTo>
                <a:lnTo>
                  <a:pt x="153081" y="1009754"/>
                </a:lnTo>
                <a:lnTo>
                  <a:pt x="145824" y="996149"/>
                </a:lnTo>
                <a:lnTo>
                  <a:pt x="138340" y="982770"/>
                </a:lnTo>
                <a:lnTo>
                  <a:pt x="131309" y="968711"/>
                </a:lnTo>
                <a:lnTo>
                  <a:pt x="124959" y="956466"/>
                </a:lnTo>
                <a:lnTo>
                  <a:pt x="119516" y="946262"/>
                </a:lnTo>
                <a:lnTo>
                  <a:pt x="109084" y="927214"/>
                </a:lnTo>
                <a:lnTo>
                  <a:pt x="103868" y="916783"/>
                </a:lnTo>
                <a:lnTo>
                  <a:pt x="97745" y="904085"/>
                </a:lnTo>
                <a:lnTo>
                  <a:pt x="90488" y="888212"/>
                </a:lnTo>
                <a:lnTo>
                  <a:pt x="81870" y="868257"/>
                </a:lnTo>
                <a:lnTo>
                  <a:pt x="77561" y="857826"/>
                </a:lnTo>
                <a:lnTo>
                  <a:pt x="73479" y="846262"/>
                </a:lnTo>
                <a:lnTo>
                  <a:pt x="69397" y="834470"/>
                </a:lnTo>
                <a:lnTo>
                  <a:pt x="65315" y="821999"/>
                </a:lnTo>
                <a:lnTo>
                  <a:pt x="61686" y="809300"/>
                </a:lnTo>
                <a:lnTo>
                  <a:pt x="58057" y="796375"/>
                </a:lnTo>
                <a:lnTo>
                  <a:pt x="54656" y="783676"/>
                </a:lnTo>
                <a:lnTo>
                  <a:pt x="51254" y="771205"/>
                </a:lnTo>
                <a:lnTo>
                  <a:pt x="45584" y="747622"/>
                </a:lnTo>
                <a:lnTo>
                  <a:pt x="41275" y="727214"/>
                </a:lnTo>
                <a:lnTo>
                  <a:pt x="38327" y="711341"/>
                </a:lnTo>
                <a:lnTo>
                  <a:pt x="37647" y="705445"/>
                </a:lnTo>
                <a:lnTo>
                  <a:pt x="37193" y="701363"/>
                </a:lnTo>
                <a:lnTo>
                  <a:pt x="36059" y="690706"/>
                </a:lnTo>
                <a:lnTo>
                  <a:pt x="34245" y="672792"/>
                </a:lnTo>
                <a:lnTo>
                  <a:pt x="28575" y="626079"/>
                </a:lnTo>
                <a:lnTo>
                  <a:pt x="25400" y="601816"/>
                </a:lnTo>
                <a:lnTo>
                  <a:pt x="22452" y="580274"/>
                </a:lnTo>
                <a:lnTo>
                  <a:pt x="20184" y="563948"/>
                </a:lnTo>
                <a:lnTo>
                  <a:pt x="19277" y="558506"/>
                </a:lnTo>
                <a:lnTo>
                  <a:pt x="18597" y="555331"/>
                </a:lnTo>
                <a:lnTo>
                  <a:pt x="14515" y="538097"/>
                </a:lnTo>
                <a:lnTo>
                  <a:pt x="8391" y="510206"/>
                </a:lnTo>
                <a:lnTo>
                  <a:pt x="5216" y="495467"/>
                </a:lnTo>
                <a:lnTo>
                  <a:pt x="2495" y="481861"/>
                </a:lnTo>
                <a:lnTo>
                  <a:pt x="681" y="470977"/>
                </a:lnTo>
                <a:lnTo>
                  <a:pt x="227" y="466895"/>
                </a:lnTo>
                <a:lnTo>
                  <a:pt x="0" y="463947"/>
                </a:lnTo>
                <a:lnTo>
                  <a:pt x="227" y="461453"/>
                </a:lnTo>
                <a:lnTo>
                  <a:pt x="454" y="459185"/>
                </a:lnTo>
                <a:lnTo>
                  <a:pt x="681" y="457371"/>
                </a:lnTo>
                <a:lnTo>
                  <a:pt x="1588" y="455557"/>
                </a:lnTo>
                <a:lnTo>
                  <a:pt x="2268" y="453970"/>
                </a:lnTo>
                <a:lnTo>
                  <a:pt x="3175" y="452383"/>
                </a:lnTo>
                <a:lnTo>
                  <a:pt x="4082" y="451022"/>
                </a:lnTo>
                <a:lnTo>
                  <a:pt x="5443" y="449435"/>
                </a:lnTo>
                <a:lnTo>
                  <a:pt x="8391" y="447167"/>
                </a:lnTo>
                <a:lnTo>
                  <a:pt x="11566" y="444673"/>
                </a:lnTo>
                <a:lnTo>
                  <a:pt x="19504" y="439684"/>
                </a:lnTo>
                <a:lnTo>
                  <a:pt x="21772" y="438777"/>
                </a:lnTo>
                <a:lnTo>
                  <a:pt x="23359" y="437870"/>
                </a:lnTo>
                <a:lnTo>
                  <a:pt x="26534" y="436963"/>
                </a:lnTo>
                <a:lnTo>
                  <a:pt x="29256" y="436283"/>
                </a:lnTo>
                <a:lnTo>
                  <a:pt x="31523" y="435603"/>
                </a:lnTo>
                <a:lnTo>
                  <a:pt x="32657" y="435149"/>
                </a:lnTo>
                <a:lnTo>
                  <a:pt x="33565" y="434469"/>
                </a:lnTo>
                <a:lnTo>
                  <a:pt x="34925" y="433108"/>
                </a:lnTo>
                <a:lnTo>
                  <a:pt x="36059" y="431748"/>
                </a:lnTo>
                <a:lnTo>
                  <a:pt x="37420" y="429934"/>
                </a:lnTo>
                <a:lnTo>
                  <a:pt x="38781" y="427666"/>
                </a:lnTo>
                <a:lnTo>
                  <a:pt x="41956" y="421090"/>
                </a:lnTo>
                <a:lnTo>
                  <a:pt x="42863" y="418822"/>
                </a:lnTo>
                <a:lnTo>
                  <a:pt x="43770" y="416328"/>
                </a:lnTo>
                <a:lnTo>
                  <a:pt x="45357" y="410659"/>
                </a:lnTo>
                <a:lnTo>
                  <a:pt x="46491" y="403630"/>
                </a:lnTo>
                <a:lnTo>
                  <a:pt x="47852" y="396147"/>
                </a:lnTo>
                <a:lnTo>
                  <a:pt x="48986" y="387983"/>
                </a:lnTo>
                <a:lnTo>
                  <a:pt x="49893" y="379140"/>
                </a:lnTo>
                <a:lnTo>
                  <a:pt x="51481" y="361226"/>
                </a:lnTo>
                <a:lnTo>
                  <a:pt x="52388" y="343312"/>
                </a:lnTo>
                <a:lnTo>
                  <a:pt x="53068" y="327666"/>
                </a:lnTo>
                <a:lnTo>
                  <a:pt x="53748" y="315648"/>
                </a:lnTo>
                <a:lnTo>
                  <a:pt x="53748" y="308618"/>
                </a:lnTo>
                <a:lnTo>
                  <a:pt x="53975" y="304536"/>
                </a:lnTo>
                <a:lnTo>
                  <a:pt x="54656" y="300681"/>
                </a:lnTo>
                <a:lnTo>
                  <a:pt x="56243" y="293425"/>
                </a:lnTo>
                <a:lnTo>
                  <a:pt x="56923" y="290024"/>
                </a:lnTo>
                <a:lnTo>
                  <a:pt x="57150" y="288210"/>
                </a:lnTo>
                <a:lnTo>
                  <a:pt x="56923" y="286622"/>
                </a:lnTo>
                <a:lnTo>
                  <a:pt x="56923" y="284808"/>
                </a:lnTo>
                <a:lnTo>
                  <a:pt x="56243" y="283221"/>
                </a:lnTo>
                <a:lnTo>
                  <a:pt x="55563" y="281407"/>
                </a:lnTo>
                <a:lnTo>
                  <a:pt x="54656" y="279820"/>
                </a:lnTo>
                <a:lnTo>
                  <a:pt x="53295" y="277779"/>
                </a:lnTo>
                <a:lnTo>
                  <a:pt x="52161" y="275285"/>
                </a:lnTo>
                <a:lnTo>
                  <a:pt x="49893" y="269616"/>
                </a:lnTo>
                <a:lnTo>
                  <a:pt x="47625" y="262359"/>
                </a:lnTo>
                <a:lnTo>
                  <a:pt x="45131" y="254650"/>
                </a:lnTo>
                <a:lnTo>
                  <a:pt x="42636" y="246260"/>
                </a:lnTo>
                <a:lnTo>
                  <a:pt x="40822" y="237869"/>
                </a:lnTo>
                <a:lnTo>
                  <a:pt x="37193" y="221996"/>
                </a:lnTo>
                <a:lnTo>
                  <a:pt x="35606" y="213606"/>
                </a:lnTo>
                <a:lnTo>
                  <a:pt x="34472" y="202495"/>
                </a:lnTo>
                <a:lnTo>
                  <a:pt x="33111" y="190023"/>
                </a:lnTo>
                <a:lnTo>
                  <a:pt x="32204" y="176872"/>
                </a:lnTo>
                <a:lnTo>
                  <a:pt x="30163" y="151928"/>
                </a:lnTo>
                <a:lnTo>
                  <a:pt x="29256" y="133561"/>
                </a:lnTo>
                <a:lnTo>
                  <a:pt x="28802" y="120409"/>
                </a:lnTo>
                <a:lnTo>
                  <a:pt x="28802" y="113833"/>
                </a:lnTo>
                <a:lnTo>
                  <a:pt x="29029" y="107030"/>
                </a:lnTo>
                <a:lnTo>
                  <a:pt x="29256" y="100454"/>
                </a:lnTo>
                <a:lnTo>
                  <a:pt x="29936" y="94332"/>
                </a:lnTo>
                <a:lnTo>
                  <a:pt x="31070" y="88209"/>
                </a:lnTo>
                <a:lnTo>
                  <a:pt x="32204" y="82994"/>
                </a:lnTo>
                <a:lnTo>
                  <a:pt x="34925" y="73243"/>
                </a:lnTo>
                <a:lnTo>
                  <a:pt x="37193" y="65760"/>
                </a:lnTo>
                <a:lnTo>
                  <a:pt x="38327" y="62585"/>
                </a:lnTo>
                <a:lnTo>
                  <a:pt x="39234" y="59864"/>
                </a:lnTo>
                <a:lnTo>
                  <a:pt x="40595" y="57597"/>
                </a:lnTo>
                <a:lnTo>
                  <a:pt x="41956" y="56009"/>
                </a:lnTo>
                <a:lnTo>
                  <a:pt x="44677" y="53062"/>
                </a:lnTo>
                <a:lnTo>
                  <a:pt x="47398" y="50114"/>
                </a:lnTo>
                <a:lnTo>
                  <a:pt x="48532" y="49207"/>
                </a:lnTo>
                <a:lnTo>
                  <a:pt x="49893" y="48300"/>
                </a:lnTo>
                <a:lnTo>
                  <a:pt x="51254" y="47846"/>
                </a:lnTo>
                <a:lnTo>
                  <a:pt x="52615" y="48073"/>
                </a:lnTo>
                <a:lnTo>
                  <a:pt x="54429" y="48526"/>
                </a:lnTo>
                <a:lnTo>
                  <a:pt x="56243" y="49660"/>
                </a:lnTo>
                <a:lnTo>
                  <a:pt x="58284" y="50794"/>
                </a:lnTo>
                <a:lnTo>
                  <a:pt x="60325" y="52381"/>
                </a:lnTo>
                <a:lnTo>
                  <a:pt x="62140" y="53742"/>
                </a:lnTo>
                <a:lnTo>
                  <a:pt x="63500" y="55329"/>
                </a:lnTo>
                <a:lnTo>
                  <a:pt x="64407" y="56916"/>
                </a:lnTo>
                <a:lnTo>
                  <a:pt x="64407" y="57370"/>
                </a:lnTo>
                <a:lnTo>
                  <a:pt x="64407" y="58050"/>
                </a:lnTo>
                <a:lnTo>
                  <a:pt x="64407" y="58504"/>
                </a:lnTo>
                <a:lnTo>
                  <a:pt x="64861" y="58050"/>
                </a:lnTo>
                <a:lnTo>
                  <a:pt x="67129" y="54876"/>
                </a:lnTo>
                <a:lnTo>
                  <a:pt x="70531" y="50114"/>
                </a:lnTo>
                <a:lnTo>
                  <a:pt x="74159" y="44898"/>
                </a:lnTo>
                <a:lnTo>
                  <a:pt x="75973" y="42631"/>
                </a:lnTo>
                <a:lnTo>
                  <a:pt x="78015" y="39456"/>
                </a:lnTo>
                <a:lnTo>
                  <a:pt x="82097" y="31973"/>
                </a:lnTo>
                <a:lnTo>
                  <a:pt x="84365" y="28572"/>
                </a:lnTo>
                <a:lnTo>
                  <a:pt x="86632" y="25624"/>
                </a:lnTo>
                <a:lnTo>
                  <a:pt x="87766" y="24490"/>
                </a:lnTo>
                <a:lnTo>
                  <a:pt x="88900" y="23583"/>
                </a:lnTo>
                <a:lnTo>
                  <a:pt x="90261" y="22903"/>
                </a:lnTo>
                <a:lnTo>
                  <a:pt x="91622" y="22222"/>
                </a:lnTo>
                <a:lnTo>
                  <a:pt x="96611" y="20635"/>
                </a:lnTo>
                <a:lnTo>
                  <a:pt x="101373" y="19048"/>
                </a:lnTo>
                <a:lnTo>
                  <a:pt x="103415" y="18594"/>
                </a:lnTo>
                <a:lnTo>
                  <a:pt x="105229" y="18594"/>
                </a:lnTo>
                <a:lnTo>
                  <a:pt x="106136" y="18821"/>
                </a:lnTo>
                <a:lnTo>
                  <a:pt x="107043" y="19048"/>
                </a:lnTo>
                <a:lnTo>
                  <a:pt x="107497" y="19728"/>
                </a:lnTo>
                <a:lnTo>
                  <a:pt x="108177" y="20408"/>
                </a:lnTo>
                <a:lnTo>
                  <a:pt x="108631" y="20862"/>
                </a:lnTo>
                <a:lnTo>
                  <a:pt x="109538" y="21089"/>
                </a:lnTo>
                <a:lnTo>
                  <a:pt x="110218" y="21089"/>
                </a:lnTo>
                <a:lnTo>
                  <a:pt x="110899" y="20862"/>
                </a:lnTo>
                <a:lnTo>
                  <a:pt x="112940" y="19955"/>
                </a:lnTo>
                <a:lnTo>
                  <a:pt x="114527" y="18141"/>
                </a:lnTo>
                <a:lnTo>
                  <a:pt x="116568" y="15873"/>
                </a:lnTo>
                <a:lnTo>
                  <a:pt x="118382" y="13606"/>
                </a:lnTo>
                <a:lnTo>
                  <a:pt x="121784" y="9297"/>
                </a:lnTo>
                <a:lnTo>
                  <a:pt x="123599" y="7483"/>
                </a:lnTo>
                <a:lnTo>
                  <a:pt x="125413" y="5442"/>
                </a:lnTo>
                <a:lnTo>
                  <a:pt x="127907" y="3855"/>
                </a:lnTo>
                <a:lnTo>
                  <a:pt x="130402" y="2041"/>
                </a:lnTo>
                <a:lnTo>
                  <a:pt x="132897" y="907"/>
                </a:lnTo>
                <a:lnTo>
                  <a:pt x="134938" y="227"/>
                </a:lnTo>
                <a:lnTo>
                  <a:pt x="13697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人"/>
          <p:cNvSpPr/>
          <p:nvPr/>
        </p:nvSpPr>
        <p:spPr bwMode="auto">
          <a:xfrm>
            <a:off x="3752850" y="3116580"/>
            <a:ext cx="2007235" cy="3165475"/>
          </a:xfrm>
          <a:custGeom>
            <a:avLst/>
            <a:gdLst>
              <a:gd name="T0" fmla="*/ 608679 w 1643063"/>
              <a:gd name="T1" fmla="*/ 479374 h 2581275"/>
              <a:gd name="T2" fmla="*/ 585225 w 1643063"/>
              <a:gd name="T3" fmla="*/ 448718 h 2581275"/>
              <a:gd name="T4" fmla="*/ 521507 w 1643063"/>
              <a:gd name="T5" fmla="*/ 687526 h 2581275"/>
              <a:gd name="T6" fmla="*/ 473035 w 1643063"/>
              <a:gd name="T7" fmla="*/ 887282 h 2581275"/>
              <a:gd name="T8" fmla="*/ 680801 w 1643063"/>
              <a:gd name="T9" fmla="*/ 905832 h 2581275"/>
              <a:gd name="T10" fmla="*/ 712073 w 1643063"/>
              <a:gd name="T11" fmla="*/ 684598 h 2581275"/>
              <a:gd name="T12" fmla="*/ 654805 w 1643063"/>
              <a:gd name="T13" fmla="*/ 433877 h 2581275"/>
              <a:gd name="T14" fmla="*/ 994463 w 1643063"/>
              <a:gd name="T15" fmla="*/ 135137 h 2581275"/>
              <a:gd name="T16" fmla="*/ 1058729 w 1643063"/>
              <a:gd name="T17" fmla="*/ 175365 h 2581275"/>
              <a:gd name="T18" fmla="*/ 960670 w 1643063"/>
              <a:gd name="T19" fmla="*/ 351512 h 2581275"/>
              <a:gd name="T20" fmla="*/ 879800 w 1643063"/>
              <a:gd name="T21" fmla="*/ 461067 h 2581275"/>
              <a:gd name="T22" fmla="*/ 820417 w 1643063"/>
              <a:gd name="T23" fmla="*/ 651274 h 2581275"/>
              <a:gd name="T24" fmla="*/ 880971 w 1643063"/>
              <a:gd name="T25" fmla="*/ 980328 h 2581275"/>
              <a:gd name="T26" fmla="*/ 763378 w 1643063"/>
              <a:gd name="T27" fmla="*/ 995756 h 2581275"/>
              <a:gd name="T28" fmla="*/ 775685 w 1643063"/>
              <a:gd name="T29" fmla="*/ 1203148 h 2581275"/>
              <a:gd name="T30" fmla="*/ 749705 w 1643063"/>
              <a:gd name="T31" fmla="*/ 1572040 h 2581275"/>
              <a:gd name="T32" fmla="*/ 747166 w 1643063"/>
              <a:gd name="T33" fmla="*/ 1743305 h 2581275"/>
              <a:gd name="T34" fmla="*/ 810064 w 1643063"/>
              <a:gd name="T35" fmla="*/ 1813998 h 2581275"/>
              <a:gd name="T36" fmla="*/ 771192 w 1643063"/>
              <a:gd name="T37" fmla="*/ 1874731 h 2581275"/>
              <a:gd name="T38" fmla="*/ 636604 w 1643063"/>
              <a:gd name="T39" fmla="*/ 1810287 h 2581275"/>
              <a:gd name="T40" fmla="*/ 606132 w 1643063"/>
              <a:gd name="T41" fmla="*/ 1471469 h 2581275"/>
              <a:gd name="T42" fmla="*/ 580348 w 1643063"/>
              <a:gd name="T43" fmla="*/ 1389449 h 2581275"/>
              <a:gd name="T44" fmla="*/ 533467 w 1643063"/>
              <a:gd name="T45" fmla="*/ 1622228 h 2581275"/>
              <a:gd name="T46" fmla="*/ 487953 w 1643063"/>
              <a:gd name="T47" fmla="*/ 1844657 h 2581275"/>
              <a:gd name="T48" fmla="*/ 329339 w 1643063"/>
              <a:gd name="T49" fmla="*/ 1892502 h 2581275"/>
              <a:gd name="T50" fmla="*/ 385596 w 1643063"/>
              <a:gd name="T51" fmla="*/ 1797203 h 2581275"/>
              <a:gd name="T52" fmla="*/ 403372 w 1643063"/>
              <a:gd name="T53" fmla="*/ 1733931 h 2581275"/>
              <a:gd name="T54" fmla="*/ 404349 w 1643063"/>
              <a:gd name="T55" fmla="*/ 1605824 h 2581275"/>
              <a:gd name="T56" fmla="*/ 409427 w 1643063"/>
              <a:gd name="T57" fmla="*/ 1158623 h 2581275"/>
              <a:gd name="T58" fmla="*/ 434040 w 1643063"/>
              <a:gd name="T59" fmla="*/ 979352 h 2581275"/>
              <a:gd name="T60" fmla="*/ 336175 w 1643063"/>
              <a:gd name="T61" fmla="*/ 964900 h 2581275"/>
              <a:gd name="T62" fmla="*/ 365672 w 1643063"/>
              <a:gd name="T63" fmla="*/ 768835 h 2581275"/>
              <a:gd name="T64" fmla="*/ 324260 w 1643063"/>
              <a:gd name="T65" fmla="*/ 450912 h 2581275"/>
              <a:gd name="T66" fmla="*/ 246320 w 1643063"/>
              <a:gd name="T67" fmla="*/ 344482 h 2581275"/>
              <a:gd name="T68" fmla="*/ 206511 w 1643063"/>
              <a:gd name="T69" fmla="*/ 162980 h 2581275"/>
              <a:gd name="T70" fmla="*/ 326018 w 1643063"/>
              <a:gd name="T71" fmla="*/ 277890 h 2581275"/>
              <a:gd name="T72" fmla="*/ 432087 w 1643063"/>
              <a:gd name="T73" fmla="*/ 400138 h 2581275"/>
              <a:gd name="T74" fmla="*/ 505143 w 1643063"/>
              <a:gd name="T75" fmla="*/ 391741 h 2581275"/>
              <a:gd name="T76" fmla="*/ 535224 w 1643063"/>
              <a:gd name="T77" fmla="*/ 385687 h 2581275"/>
              <a:gd name="T78" fmla="*/ 524285 w 1643063"/>
              <a:gd name="T79" fmla="*/ 346630 h 2581275"/>
              <a:gd name="T80" fmla="*/ 577027 w 1643063"/>
              <a:gd name="T81" fmla="*/ 219305 h 2581275"/>
              <a:gd name="T82" fmla="*/ 662585 w 1643063"/>
              <a:gd name="T83" fmla="*/ 261681 h 2581275"/>
              <a:gd name="T84" fmla="*/ 685049 w 1643063"/>
              <a:gd name="T85" fmla="*/ 367525 h 2581275"/>
              <a:gd name="T86" fmla="*/ 664538 w 1643063"/>
              <a:gd name="T87" fmla="*/ 423963 h 2581275"/>
              <a:gd name="T88" fmla="*/ 752439 w 1643063"/>
              <a:gd name="T89" fmla="*/ 389202 h 2581275"/>
              <a:gd name="T90" fmla="*/ 794633 w 1643063"/>
              <a:gd name="T91" fmla="*/ 388421 h 2581275"/>
              <a:gd name="T92" fmla="*/ 846788 w 1643063"/>
              <a:gd name="T93" fmla="*/ 313432 h 2581275"/>
              <a:gd name="T94" fmla="*/ 197900 w 1643063"/>
              <a:gd name="T95" fmla="*/ 114817 h 2581275"/>
              <a:gd name="T96" fmla="*/ 1161281 w 1643063"/>
              <a:gd name="T97" fmla="*/ 29293 h 2581275"/>
              <a:gd name="T98" fmla="*/ 1188043 w 1643063"/>
              <a:gd name="T99" fmla="*/ 35347 h 2581275"/>
              <a:gd name="T100" fmla="*/ 1212460 w 1643063"/>
              <a:gd name="T101" fmla="*/ 48235 h 2581275"/>
              <a:gd name="T102" fmla="*/ 1186870 w 1643063"/>
              <a:gd name="T103" fmla="*/ 71083 h 2581275"/>
              <a:gd name="T104" fmla="*/ 1084318 w 1643063"/>
              <a:gd name="T105" fmla="*/ 110336 h 2581275"/>
              <a:gd name="T106" fmla="*/ 1008332 w 1643063"/>
              <a:gd name="T107" fmla="*/ 124201 h 2581275"/>
              <a:gd name="T108" fmla="*/ 1070840 w 1643063"/>
              <a:gd name="T109" fmla="*/ 30074 h 2581275"/>
              <a:gd name="T110" fmla="*/ 1129636 w 1643063"/>
              <a:gd name="T111" fmla="*/ 42377 h 2581275"/>
              <a:gd name="T112" fmla="*/ 95716 w 1643063"/>
              <a:gd name="T113" fmla="*/ 34565 h 2581275"/>
              <a:gd name="T114" fmla="*/ 119156 w 1643063"/>
              <a:gd name="T115" fmla="*/ 16209 h 2581275"/>
              <a:gd name="T116" fmla="*/ 161153 w 1643063"/>
              <a:gd name="T117" fmla="*/ 45892 h 2581275"/>
              <a:gd name="T118" fmla="*/ 137127 w 1643063"/>
              <a:gd name="T119" fmla="*/ 124787 h 2581275"/>
              <a:gd name="T120" fmla="*/ 19925 w 1643063"/>
              <a:gd name="T121" fmla="*/ 48626 h 2581275"/>
              <a:gd name="T122" fmla="*/ 8595 w 1643063"/>
              <a:gd name="T123" fmla="*/ 3906 h 25812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43063" h="2581275">
                <a:moveTo>
                  <a:pt x="882837" y="574675"/>
                </a:moveTo>
                <a:lnTo>
                  <a:pt x="879659" y="577586"/>
                </a:lnTo>
                <a:lnTo>
                  <a:pt x="877276" y="579702"/>
                </a:lnTo>
                <a:lnTo>
                  <a:pt x="874629" y="581554"/>
                </a:lnTo>
                <a:lnTo>
                  <a:pt x="872245" y="583142"/>
                </a:lnTo>
                <a:lnTo>
                  <a:pt x="869333" y="584465"/>
                </a:lnTo>
                <a:lnTo>
                  <a:pt x="866685" y="585788"/>
                </a:lnTo>
                <a:lnTo>
                  <a:pt x="859536" y="588169"/>
                </a:lnTo>
                <a:lnTo>
                  <a:pt x="852916" y="589757"/>
                </a:lnTo>
                <a:lnTo>
                  <a:pt x="850004" y="590550"/>
                </a:lnTo>
                <a:lnTo>
                  <a:pt x="847356" y="591873"/>
                </a:lnTo>
                <a:lnTo>
                  <a:pt x="845238" y="592932"/>
                </a:lnTo>
                <a:lnTo>
                  <a:pt x="842855" y="594254"/>
                </a:lnTo>
                <a:lnTo>
                  <a:pt x="841001" y="595577"/>
                </a:lnTo>
                <a:lnTo>
                  <a:pt x="839148" y="597165"/>
                </a:lnTo>
                <a:lnTo>
                  <a:pt x="837824" y="599017"/>
                </a:lnTo>
                <a:lnTo>
                  <a:pt x="836500" y="601134"/>
                </a:lnTo>
                <a:lnTo>
                  <a:pt x="835706" y="603515"/>
                </a:lnTo>
                <a:lnTo>
                  <a:pt x="834646" y="605896"/>
                </a:lnTo>
                <a:lnTo>
                  <a:pt x="834117" y="608277"/>
                </a:lnTo>
                <a:lnTo>
                  <a:pt x="833852" y="611452"/>
                </a:lnTo>
                <a:lnTo>
                  <a:pt x="833852" y="614627"/>
                </a:lnTo>
                <a:lnTo>
                  <a:pt x="833852" y="618067"/>
                </a:lnTo>
                <a:lnTo>
                  <a:pt x="829086" y="637646"/>
                </a:lnTo>
                <a:lnTo>
                  <a:pt x="827233" y="644525"/>
                </a:lnTo>
                <a:lnTo>
                  <a:pt x="825379" y="648759"/>
                </a:lnTo>
                <a:lnTo>
                  <a:pt x="824849" y="649552"/>
                </a:lnTo>
                <a:lnTo>
                  <a:pt x="824585" y="649552"/>
                </a:lnTo>
                <a:lnTo>
                  <a:pt x="824320" y="648229"/>
                </a:lnTo>
                <a:lnTo>
                  <a:pt x="824320" y="645848"/>
                </a:lnTo>
                <a:lnTo>
                  <a:pt x="824849" y="637646"/>
                </a:lnTo>
                <a:lnTo>
                  <a:pt x="826173" y="623623"/>
                </a:lnTo>
                <a:lnTo>
                  <a:pt x="825909" y="619919"/>
                </a:lnTo>
                <a:lnTo>
                  <a:pt x="824849" y="616744"/>
                </a:lnTo>
                <a:lnTo>
                  <a:pt x="824320" y="613834"/>
                </a:lnTo>
                <a:lnTo>
                  <a:pt x="823261" y="611452"/>
                </a:lnTo>
                <a:lnTo>
                  <a:pt x="822202" y="609071"/>
                </a:lnTo>
                <a:lnTo>
                  <a:pt x="821143" y="606954"/>
                </a:lnTo>
                <a:lnTo>
                  <a:pt x="819554" y="605367"/>
                </a:lnTo>
                <a:lnTo>
                  <a:pt x="817965" y="604044"/>
                </a:lnTo>
                <a:lnTo>
                  <a:pt x="815847" y="602721"/>
                </a:lnTo>
                <a:lnTo>
                  <a:pt x="813993" y="601663"/>
                </a:lnTo>
                <a:lnTo>
                  <a:pt x="811610" y="600869"/>
                </a:lnTo>
                <a:lnTo>
                  <a:pt x="809227" y="599811"/>
                </a:lnTo>
                <a:lnTo>
                  <a:pt x="803402" y="598488"/>
                </a:lnTo>
                <a:lnTo>
                  <a:pt x="796783" y="597429"/>
                </a:lnTo>
                <a:lnTo>
                  <a:pt x="789369" y="595577"/>
                </a:lnTo>
                <a:lnTo>
                  <a:pt x="781690" y="593725"/>
                </a:lnTo>
                <a:lnTo>
                  <a:pt x="773747" y="592402"/>
                </a:lnTo>
                <a:lnTo>
                  <a:pt x="766068" y="590550"/>
                </a:lnTo>
                <a:lnTo>
                  <a:pt x="773482" y="594519"/>
                </a:lnTo>
                <a:lnTo>
                  <a:pt x="779572" y="597694"/>
                </a:lnTo>
                <a:lnTo>
                  <a:pt x="784867" y="601134"/>
                </a:lnTo>
                <a:lnTo>
                  <a:pt x="788839" y="604044"/>
                </a:lnTo>
                <a:lnTo>
                  <a:pt x="791752" y="606690"/>
                </a:lnTo>
                <a:lnTo>
                  <a:pt x="792811" y="608013"/>
                </a:lnTo>
                <a:lnTo>
                  <a:pt x="793870" y="609600"/>
                </a:lnTo>
                <a:lnTo>
                  <a:pt x="794400" y="611188"/>
                </a:lnTo>
                <a:lnTo>
                  <a:pt x="794929" y="612511"/>
                </a:lnTo>
                <a:lnTo>
                  <a:pt x="795194" y="614098"/>
                </a:lnTo>
                <a:lnTo>
                  <a:pt x="795459" y="615686"/>
                </a:lnTo>
                <a:lnTo>
                  <a:pt x="795194" y="619125"/>
                </a:lnTo>
                <a:lnTo>
                  <a:pt x="794664" y="622565"/>
                </a:lnTo>
                <a:lnTo>
                  <a:pt x="793605" y="626534"/>
                </a:lnTo>
                <a:lnTo>
                  <a:pt x="792016" y="631032"/>
                </a:lnTo>
                <a:lnTo>
                  <a:pt x="788310" y="641615"/>
                </a:lnTo>
                <a:lnTo>
                  <a:pt x="786456" y="648229"/>
                </a:lnTo>
                <a:lnTo>
                  <a:pt x="784603" y="655109"/>
                </a:lnTo>
                <a:lnTo>
                  <a:pt x="774276" y="686594"/>
                </a:lnTo>
                <a:lnTo>
                  <a:pt x="764214" y="717021"/>
                </a:lnTo>
                <a:lnTo>
                  <a:pt x="759448" y="734219"/>
                </a:lnTo>
                <a:lnTo>
                  <a:pt x="754947" y="751152"/>
                </a:lnTo>
                <a:lnTo>
                  <a:pt x="745944" y="785548"/>
                </a:lnTo>
                <a:lnTo>
                  <a:pt x="741443" y="802746"/>
                </a:lnTo>
                <a:lnTo>
                  <a:pt x="736942" y="819680"/>
                </a:lnTo>
                <a:lnTo>
                  <a:pt x="731646" y="836348"/>
                </a:lnTo>
                <a:lnTo>
                  <a:pt x="726615" y="853282"/>
                </a:lnTo>
                <a:lnTo>
                  <a:pt x="722379" y="864130"/>
                </a:lnTo>
                <a:lnTo>
                  <a:pt x="718937" y="875507"/>
                </a:lnTo>
                <a:lnTo>
                  <a:pt x="715759" y="886619"/>
                </a:lnTo>
                <a:lnTo>
                  <a:pt x="713111" y="897732"/>
                </a:lnTo>
                <a:lnTo>
                  <a:pt x="710728" y="909109"/>
                </a:lnTo>
                <a:lnTo>
                  <a:pt x="708610" y="920486"/>
                </a:lnTo>
                <a:lnTo>
                  <a:pt x="706492" y="931598"/>
                </a:lnTo>
                <a:lnTo>
                  <a:pt x="704638" y="942711"/>
                </a:lnTo>
                <a:lnTo>
                  <a:pt x="701461" y="965465"/>
                </a:lnTo>
                <a:lnTo>
                  <a:pt x="698284" y="987955"/>
                </a:lnTo>
                <a:lnTo>
                  <a:pt x="694312" y="1010973"/>
                </a:lnTo>
                <a:lnTo>
                  <a:pt x="692458" y="1022086"/>
                </a:lnTo>
                <a:lnTo>
                  <a:pt x="690340" y="1033463"/>
                </a:lnTo>
                <a:lnTo>
                  <a:pt x="683985" y="1057540"/>
                </a:lnTo>
                <a:lnTo>
                  <a:pt x="680543" y="1070240"/>
                </a:lnTo>
                <a:lnTo>
                  <a:pt x="676836" y="1082940"/>
                </a:lnTo>
                <a:lnTo>
                  <a:pt x="672865" y="1096434"/>
                </a:lnTo>
                <a:lnTo>
                  <a:pt x="668363" y="1109663"/>
                </a:lnTo>
                <a:lnTo>
                  <a:pt x="663862" y="1123157"/>
                </a:lnTo>
                <a:lnTo>
                  <a:pt x="658831" y="1136386"/>
                </a:lnTo>
                <a:lnTo>
                  <a:pt x="655389" y="1144588"/>
                </a:lnTo>
                <a:lnTo>
                  <a:pt x="651417" y="1152526"/>
                </a:lnTo>
                <a:lnTo>
                  <a:pt x="643739" y="1168401"/>
                </a:lnTo>
                <a:lnTo>
                  <a:pt x="639767" y="1176074"/>
                </a:lnTo>
                <a:lnTo>
                  <a:pt x="636854" y="1183482"/>
                </a:lnTo>
                <a:lnTo>
                  <a:pt x="635530" y="1187186"/>
                </a:lnTo>
                <a:lnTo>
                  <a:pt x="634736" y="1190626"/>
                </a:lnTo>
                <a:lnTo>
                  <a:pt x="633942" y="1194065"/>
                </a:lnTo>
                <a:lnTo>
                  <a:pt x="633412" y="1197505"/>
                </a:lnTo>
                <a:lnTo>
                  <a:pt x="633412" y="1198299"/>
                </a:lnTo>
                <a:lnTo>
                  <a:pt x="633942" y="1199092"/>
                </a:lnTo>
                <a:lnTo>
                  <a:pt x="634736" y="1199886"/>
                </a:lnTo>
                <a:lnTo>
                  <a:pt x="635530" y="1200415"/>
                </a:lnTo>
                <a:lnTo>
                  <a:pt x="637913" y="1201209"/>
                </a:lnTo>
                <a:lnTo>
                  <a:pt x="640826" y="1202267"/>
                </a:lnTo>
                <a:lnTo>
                  <a:pt x="649034" y="1203855"/>
                </a:lnTo>
                <a:lnTo>
                  <a:pt x="653800" y="1204649"/>
                </a:lnTo>
                <a:lnTo>
                  <a:pt x="658302" y="1205972"/>
                </a:lnTo>
                <a:lnTo>
                  <a:pt x="676571" y="1212851"/>
                </a:lnTo>
                <a:lnTo>
                  <a:pt x="694841" y="1218936"/>
                </a:lnTo>
                <a:lnTo>
                  <a:pt x="703844" y="1222111"/>
                </a:lnTo>
                <a:lnTo>
                  <a:pt x="713111" y="1225022"/>
                </a:lnTo>
                <a:lnTo>
                  <a:pt x="722379" y="1227403"/>
                </a:lnTo>
                <a:lnTo>
                  <a:pt x="731646" y="1230049"/>
                </a:lnTo>
                <a:lnTo>
                  <a:pt x="740914" y="1232430"/>
                </a:lnTo>
                <a:lnTo>
                  <a:pt x="750446" y="1234282"/>
                </a:lnTo>
                <a:lnTo>
                  <a:pt x="759978" y="1235869"/>
                </a:lnTo>
                <a:lnTo>
                  <a:pt x="769510" y="1237192"/>
                </a:lnTo>
                <a:lnTo>
                  <a:pt x="779042" y="1238515"/>
                </a:lnTo>
                <a:lnTo>
                  <a:pt x="788839" y="1239309"/>
                </a:lnTo>
                <a:lnTo>
                  <a:pt x="799166" y="1239838"/>
                </a:lnTo>
                <a:lnTo>
                  <a:pt x="809227" y="1239838"/>
                </a:lnTo>
                <a:lnTo>
                  <a:pt x="834117" y="1239309"/>
                </a:lnTo>
                <a:lnTo>
                  <a:pt x="843649" y="1239309"/>
                </a:lnTo>
                <a:lnTo>
                  <a:pt x="852916" y="1239044"/>
                </a:lnTo>
                <a:lnTo>
                  <a:pt x="861919" y="1238515"/>
                </a:lnTo>
                <a:lnTo>
                  <a:pt x="870922" y="1237457"/>
                </a:lnTo>
                <a:lnTo>
                  <a:pt x="879659" y="1236399"/>
                </a:lnTo>
                <a:lnTo>
                  <a:pt x="888132" y="1235076"/>
                </a:lnTo>
                <a:lnTo>
                  <a:pt x="896870" y="1233753"/>
                </a:lnTo>
                <a:lnTo>
                  <a:pt x="905343" y="1231901"/>
                </a:lnTo>
                <a:lnTo>
                  <a:pt x="913816" y="1230049"/>
                </a:lnTo>
                <a:lnTo>
                  <a:pt x="922289" y="1227403"/>
                </a:lnTo>
                <a:lnTo>
                  <a:pt x="930762" y="1225022"/>
                </a:lnTo>
                <a:lnTo>
                  <a:pt x="939235" y="1222376"/>
                </a:lnTo>
                <a:lnTo>
                  <a:pt x="956711" y="1216290"/>
                </a:lnTo>
                <a:lnTo>
                  <a:pt x="974716" y="1209411"/>
                </a:lnTo>
                <a:lnTo>
                  <a:pt x="977099" y="1208353"/>
                </a:lnTo>
                <a:lnTo>
                  <a:pt x="979217" y="1207294"/>
                </a:lnTo>
                <a:lnTo>
                  <a:pt x="982924" y="1205972"/>
                </a:lnTo>
                <a:lnTo>
                  <a:pt x="984248" y="1205442"/>
                </a:lnTo>
                <a:lnTo>
                  <a:pt x="985307" y="1204649"/>
                </a:lnTo>
                <a:lnTo>
                  <a:pt x="985572" y="1203855"/>
                </a:lnTo>
                <a:lnTo>
                  <a:pt x="985837" y="1202797"/>
                </a:lnTo>
                <a:lnTo>
                  <a:pt x="985043" y="1198034"/>
                </a:lnTo>
                <a:lnTo>
                  <a:pt x="983984" y="1191949"/>
                </a:lnTo>
                <a:lnTo>
                  <a:pt x="982924" y="1184805"/>
                </a:lnTo>
                <a:lnTo>
                  <a:pt x="980541" y="1175544"/>
                </a:lnTo>
                <a:lnTo>
                  <a:pt x="978953" y="1163374"/>
                </a:lnTo>
                <a:lnTo>
                  <a:pt x="977364" y="1151732"/>
                </a:lnTo>
                <a:lnTo>
                  <a:pt x="976305" y="1140090"/>
                </a:lnTo>
                <a:lnTo>
                  <a:pt x="975246" y="1128449"/>
                </a:lnTo>
                <a:lnTo>
                  <a:pt x="973922" y="1106224"/>
                </a:lnTo>
                <a:lnTo>
                  <a:pt x="973127" y="1084792"/>
                </a:lnTo>
                <a:lnTo>
                  <a:pt x="972598" y="1063626"/>
                </a:lnTo>
                <a:lnTo>
                  <a:pt x="972598" y="1043253"/>
                </a:lnTo>
                <a:lnTo>
                  <a:pt x="972863" y="1004623"/>
                </a:lnTo>
                <a:lnTo>
                  <a:pt x="969420" y="970228"/>
                </a:lnTo>
                <a:lnTo>
                  <a:pt x="967832" y="953294"/>
                </a:lnTo>
                <a:lnTo>
                  <a:pt x="965714" y="936096"/>
                </a:lnTo>
                <a:lnTo>
                  <a:pt x="964654" y="927630"/>
                </a:lnTo>
                <a:lnTo>
                  <a:pt x="963331" y="919163"/>
                </a:lnTo>
                <a:lnTo>
                  <a:pt x="961477" y="911225"/>
                </a:lnTo>
                <a:lnTo>
                  <a:pt x="959888" y="902759"/>
                </a:lnTo>
                <a:lnTo>
                  <a:pt x="957770" y="894292"/>
                </a:lnTo>
                <a:lnTo>
                  <a:pt x="955652" y="886090"/>
                </a:lnTo>
                <a:lnTo>
                  <a:pt x="952739" y="877888"/>
                </a:lnTo>
                <a:lnTo>
                  <a:pt x="950091" y="869686"/>
                </a:lnTo>
                <a:lnTo>
                  <a:pt x="936323" y="822325"/>
                </a:lnTo>
                <a:lnTo>
                  <a:pt x="921760" y="774965"/>
                </a:lnTo>
                <a:lnTo>
                  <a:pt x="914611" y="751417"/>
                </a:lnTo>
                <a:lnTo>
                  <a:pt x="906932" y="727605"/>
                </a:lnTo>
                <a:lnTo>
                  <a:pt x="899518" y="704321"/>
                </a:lnTo>
                <a:lnTo>
                  <a:pt x="891575" y="680773"/>
                </a:lnTo>
                <a:lnTo>
                  <a:pt x="885749" y="666221"/>
                </a:lnTo>
                <a:lnTo>
                  <a:pt x="883366" y="659607"/>
                </a:lnTo>
                <a:lnTo>
                  <a:pt x="881248" y="653257"/>
                </a:lnTo>
                <a:lnTo>
                  <a:pt x="879395" y="647700"/>
                </a:lnTo>
                <a:lnTo>
                  <a:pt x="878071" y="642409"/>
                </a:lnTo>
                <a:lnTo>
                  <a:pt x="877276" y="637382"/>
                </a:lnTo>
                <a:lnTo>
                  <a:pt x="876747" y="632090"/>
                </a:lnTo>
                <a:lnTo>
                  <a:pt x="876482" y="627063"/>
                </a:lnTo>
                <a:lnTo>
                  <a:pt x="876747" y="622300"/>
                </a:lnTo>
                <a:lnTo>
                  <a:pt x="877276" y="617273"/>
                </a:lnTo>
                <a:lnTo>
                  <a:pt x="878335" y="612246"/>
                </a:lnTo>
                <a:lnTo>
                  <a:pt x="879924" y="606690"/>
                </a:lnTo>
                <a:lnTo>
                  <a:pt x="882042" y="600869"/>
                </a:lnTo>
                <a:lnTo>
                  <a:pt x="884161" y="594784"/>
                </a:lnTo>
                <a:lnTo>
                  <a:pt x="887073" y="587904"/>
                </a:lnTo>
                <a:lnTo>
                  <a:pt x="887868" y="584994"/>
                </a:lnTo>
                <a:lnTo>
                  <a:pt x="888397" y="582084"/>
                </a:lnTo>
                <a:lnTo>
                  <a:pt x="888132" y="579702"/>
                </a:lnTo>
                <a:lnTo>
                  <a:pt x="887338" y="577586"/>
                </a:lnTo>
                <a:lnTo>
                  <a:pt x="886544" y="576263"/>
                </a:lnTo>
                <a:lnTo>
                  <a:pt x="885220" y="575204"/>
                </a:lnTo>
                <a:lnTo>
                  <a:pt x="883896" y="574675"/>
                </a:lnTo>
                <a:lnTo>
                  <a:pt x="883366" y="574675"/>
                </a:lnTo>
                <a:lnTo>
                  <a:pt x="882837" y="574675"/>
                </a:lnTo>
                <a:close/>
                <a:moveTo>
                  <a:pt x="1438242" y="221522"/>
                </a:moveTo>
                <a:lnTo>
                  <a:pt x="1438242" y="222008"/>
                </a:lnTo>
                <a:lnTo>
                  <a:pt x="1438168" y="222267"/>
                </a:lnTo>
                <a:lnTo>
                  <a:pt x="1438242" y="221522"/>
                </a:lnTo>
                <a:close/>
                <a:moveTo>
                  <a:pt x="191435" y="220818"/>
                </a:moveTo>
                <a:lnTo>
                  <a:pt x="191817" y="222165"/>
                </a:lnTo>
                <a:lnTo>
                  <a:pt x="193396" y="225613"/>
                </a:lnTo>
                <a:lnTo>
                  <a:pt x="195080" y="229006"/>
                </a:lnTo>
                <a:lnTo>
                  <a:pt x="194500" y="228094"/>
                </a:lnTo>
                <a:lnTo>
                  <a:pt x="192648" y="224654"/>
                </a:lnTo>
                <a:lnTo>
                  <a:pt x="191589" y="221744"/>
                </a:lnTo>
                <a:lnTo>
                  <a:pt x="191435" y="220818"/>
                </a:lnTo>
                <a:close/>
                <a:moveTo>
                  <a:pt x="1437863" y="216487"/>
                </a:moveTo>
                <a:lnTo>
                  <a:pt x="1437978" y="216716"/>
                </a:lnTo>
                <a:lnTo>
                  <a:pt x="1438242" y="218304"/>
                </a:lnTo>
                <a:lnTo>
                  <a:pt x="1438242" y="218589"/>
                </a:lnTo>
                <a:lnTo>
                  <a:pt x="1437863" y="216487"/>
                </a:lnTo>
                <a:close/>
                <a:moveTo>
                  <a:pt x="1346682" y="183111"/>
                </a:moveTo>
                <a:lnTo>
                  <a:pt x="1347211" y="183111"/>
                </a:lnTo>
                <a:lnTo>
                  <a:pt x="1347740" y="183375"/>
                </a:lnTo>
                <a:lnTo>
                  <a:pt x="1347847" y="183482"/>
                </a:lnTo>
                <a:lnTo>
                  <a:pt x="1347787" y="183602"/>
                </a:lnTo>
                <a:lnTo>
                  <a:pt x="1347787" y="184676"/>
                </a:lnTo>
                <a:lnTo>
                  <a:pt x="1347787" y="185481"/>
                </a:lnTo>
                <a:lnTo>
                  <a:pt x="1347787" y="186555"/>
                </a:lnTo>
                <a:lnTo>
                  <a:pt x="1348319" y="187361"/>
                </a:lnTo>
                <a:lnTo>
                  <a:pt x="1348852" y="188435"/>
                </a:lnTo>
                <a:lnTo>
                  <a:pt x="1350715" y="190314"/>
                </a:lnTo>
                <a:lnTo>
                  <a:pt x="1353376" y="192999"/>
                </a:lnTo>
                <a:lnTo>
                  <a:pt x="1357900" y="197563"/>
                </a:lnTo>
                <a:lnTo>
                  <a:pt x="1362159" y="201858"/>
                </a:lnTo>
                <a:lnTo>
                  <a:pt x="1366949" y="205617"/>
                </a:lnTo>
                <a:lnTo>
                  <a:pt x="1371474" y="209107"/>
                </a:lnTo>
                <a:lnTo>
                  <a:pt x="1376530" y="212866"/>
                </a:lnTo>
                <a:lnTo>
                  <a:pt x="1381587" y="216087"/>
                </a:lnTo>
                <a:lnTo>
                  <a:pt x="1392233" y="222262"/>
                </a:lnTo>
                <a:lnTo>
                  <a:pt x="1411661" y="233538"/>
                </a:lnTo>
                <a:lnTo>
                  <a:pt x="1418048" y="235954"/>
                </a:lnTo>
                <a:lnTo>
                  <a:pt x="1423903" y="238639"/>
                </a:lnTo>
                <a:lnTo>
                  <a:pt x="1426299" y="239176"/>
                </a:lnTo>
                <a:lnTo>
                  <a:pt x="1428694" y="239713"/>
                </a:lnTo>
                <a:lnTo>
                  <a:pt x="1429758" y="239445"/>
                </a:lnTo>
                <a:lnTo>
                  <a:pt x="1430557" y="239445"/>
                </a:lnTo>
                <a:lnTo>
                  <a:pt x="1431089" y="238908"/>
                </a:lnTo>
                <a:lnTo>
                  <a:pt x="1431621" y="238371"/>
                </a:lnTo>
                <a:lnTo>
                  <a:pt x="1432746" y="236857"/>
                </a:lnTo>
                <a:lnTo>
                  <a:pt x="1434273" y="237620"/>
                </a:lnTo>
                <a:lnTo>
                  <a:pt x="1435861" y="238150"/>
                </a:lnTo>
                <a:lnTo>
                  <a:pt x="1437184" y="238679"/>
                </a:lnTo>
                <a:lnTo>
                  <a:pt x="1438507" y="239208"/>
                </a:lnTo>
                <a:lnTo>
                  <a:pt x="1439301" y="240002"/>
                </a:lnTo>
                <a:lnTo>
                  <a:pt x="1439830" y="241060"/>
                </a:lnTo>
                <a:lnTo>
                  <a:pt x="1440360" y="241854"/>
                </a:lnTo>
                <a:lnTo>
                  <a:pt x="1440624" y="242913"/>
                </a:lnTo>
                <a:lnTo>
                  <a:pt x="1440624" y="243971"/>
                </a:lnTo>
                <a:lnTo>
                  <a:pt x="1440624" y="245029"/>
                </a:lnTo>
                <a:lnTo>
                  <a:pt x="1439830" y="247940"/>
                </a:lnTo>
                <a:lnTo>
                  <a:pt x="1438772" y="250586"/>
                </a:lnTo>
                <a:lnTo>
                  <a:pt x="1436919" y="253497"/>
                </a:lnTo>
                <a:lnTo>
                  <a:pt x="1434802" y="256672"/>
                </a:lnTo>
                <a:lnTo>
                  <a:pt x="1432685" y="260112"/>
                </a:lnTo>
                <a:lnTo>
                  <a:pt x="1427393" y="266992"/>
                </a:lnTo>
                <a:lnTo>
                  <a:pt x="1422365" y="273872"/>
                </a:lnTo>
                <a:lnTo>
                  <a:pt x="1419983" y="277047"/>
                </a:lnTo>
                <a:lnTo>
                  <a:pt x="1417602" y="280487"/>
                </a:lnTo>
                <a:lnTo>
                  <a:pt x="1369969" y="350080"/>
                </a:lnTo>
                <a:lnTo>
                  <a:pt x="1353033" y="376805"/>
                </a:lnTo>
                <a:lnTo>
                  <a:pt x="1344830" y="389771"/>
                </a:lnTo>
                <a:lnTo>
                  <a:pt x="1337155" y="403266"/>
                </a:lnTo>
                <a:lnTo>
                  <a:pt x="1329481" y="416762"/>
                </a:lnTo>
                <a:lnTo>
                  <a:pt x="1321807" y="430521"/>
                </a:lnTo>
                <a:lnTo>
                  <a:pt x="1314662" y="444017"/>
                </a:lnTo>
                <a:lnTo>
                  <a:pt x="1307782" y="458306"/>
                </a:lnTo>
                <a:lnTo>
                  <a:pt x="1304606" y="467832"/>
                </a:lnTo>
                <a:lnTo>
                  <a:pt x="1301431" y="476299"/>
                </a:lnTo>
                <a:lnTo>
                  <a:pt x="1297726" y="483708"/>
                </a:lnTo>
                <a:lnTo>
                  <a:pt x="1294021" y="490059"/>
                </a:lnTo>
                <a:lnTo>
                  <a:pt x="1289787" y="496409"/>
                </a:lnTo>
                <a:lnTo>
                  <a:pt x="1285024" y="502760"/>
                </a:lnTo>
                <a:lnTo>
                  <a:pt x="1279467" y="508846"/>
                </a:lnTo>
                <a:lnTo>
                  <a:pt x="1273380" y="515726"/>
                </a:lnTo>
                <a:lnTo>
                  <a:pt x="1268088" y="519166"/>
                </a:lnTo>
                <a:lnTo>
                  <a:pt x="1263325" y="521812"/>
                </a:lnTo>
                <a:lnTo>
                  <a:pt x="1259355" y="523664"/>
                </a:lnTo>
                <a:lnTo>
                  <a:pt x="1255121" y="525781"/>
                </a:lnTo>
                <a:lnTo>
                  <a:pt x="1252740" y="527104"/>
                </a:lnTo>
                <a:lnTo>
                  <a:pt x="1250623" y="529221"/>
                </a:lnTo>
                <a:lnTo>
                  <a:pt x="1248506" y="531073"/>
                </a:lnTo>
                <a:lnTo>
                  <a:pt x="1246653" y="533190"/>
                </a:lnTo>
                <a:lnTo>
                  <a:pt x="1242684" y="537953"/>
                </a:lnTo>
                <a:lnTo>
                  <a:pt x="1239244" y="543245"/>
                </a:lnTo>
                <a:lnTo>
                  <a:pt x="1232099" y="554359"/>
                </a:lnTo>
                <a:lnTo>
                  <a:pt x="1228659" y="560181"/>
                </a:lnTo>
                <a:lnTo>
                  <a:pt x="1224954" y="565737"/>
                </a:lnTo>
                <a:lnTo>
                  <a:pt x="1220720" y="576057"/>
                </a:lnTo>
                <a:lnTo>
                  <a:pt x="1216486" y="585319"/>
                </a:lnTo>
                <a:lnTo>
                  <a:pt x="1212516" y="594315"/>
                </a:lnTo>
                <a:lnTo>
                  <a:pt x="1208018" y="602518"/>
                </a:lnTo>
                <a:lnTo>
                  <a:pt x="1203254" y="609927"/>
                </a:lnTo>
                <a:lnTo>
                  <a:pt x="1200873" y="613896"/>
                </a:lnTo>
                <a:lnTo>
                  <a:pt x="1197962" y="617601"/>
                </a:lnTo>
                <a:lnTo>
                  <a:pt x="1195051" y="621306"/>
                </a:lnTo>
                <a:lnTo>
                  <a:pt x="1191876" y="624746"/>
                </a:lnTo>
                <a:lnTo>
                  <a:pt x="1188436" y="628185"/>
                </a:lnTo>
                <a:lnTo>
                  <a:pt x="1184995" y="631890"/>
                </a:lnTo>
                <a:lnTo>
                  <a:pt x="1175204" y="639299"/>
                </a:lnTo>
                <a:lnTo>
                  <a:pt x="1165942" y="646444"/>
                </a:lnTo>
                <a:lnTo>
                  <a:pt x="1157474" y="653853"/>
                </a:lnTo>
                <a:lnTo>
                  <a:pt x="1149536" y="661526"/>
                </a:lnTo>
                <a:lnTo>
                  <a:pt x="1145831" y="665496"/>
                </a:lnTo>
                <a:lnTo>
                  <a:pt x="1142126" y="669465"/>
                </a:lnTo>
                <a:lnTo>
                  <a:pt x="1138686" y="673434"/>
                </a:lnTo>
                <a:lnTo>
                  <a:pt x="1134981" y="677932"/>
                </a:lnTo>
                <a:lnTo>
                  <a:pt x="1131806" y="682431"/>
                </a:lnTo>
                <a:lnTo>
                  <a:pt x="1128630" y="687194"/>
                </a:lnTo>
                <a:lnTo>
                  <a:pt x="1125454" y="691957"/>
                </a:lnTo>
                <a:lnTo>
                  <a:pt x="1122544" y="697249"/>
                </a:lnTo>
                <a:lnTo>
                  <a:pt x="1095287" y="725562"/>
                </a:lnTo>
                <a:lnTo>
                  <a:pt x="1093699" y="727944"/>
                </a:lnTo>
                <a:lnTo>
                  <a:pt x="1092641" y="730325"/>
                </a:lnTo>
                <a:lnTo>
                  <a:pt x="1091847" y="732442"/>
                </a:lnTo>
                <a:lnTo>
                  <a:pt x="1091318" y="734294"/>
                </a:lnTo>
                <a:lnTo>
                  <a:pt x="1090788" y="736147"/>
                </a:lnTo>
                <a:lnTo>
                  <a:pt x="1090788" y="738528"/>
                </a:lnTo>
                <a:lnTo>
                  <a:pt x="1090524" y="744085"/>
                </a:lnTo>
                <a:lnTo>
                  <a:pt x="1093435" y="767371"/>
                </a:lnTo>
                <a:lnTo>
                  <a:pt x="1096610" y="790392"/>
                </a:lnTo>
                <a:lnTo>
                  <a:pt x="1100050" y="813677"/>
                </a:lnTo>
                <a:lnTo>
                  <a:pt x="1103490" y="836698"/>
                </a:lnTo>
                <a:lnTo>
                  <a:pt x="1107195" y="859720"/>
                </a:lnTo>
                <a:lnTo>
                  <a:pt x="1111429" y="882476"/>
                </a:lnTo>
                <a:lnTo>
                  <a:pt x="1115399" y="905497"/>
                </a:lnTo>
                <a:lnTo>
                  <a:pt x="1119897" y="927989"/>
                </a:lnTo>
                <a:lnTo>
                  <a:pt x="1124396" y="951010"/>
                </a:lnTo>
                <a:lnTo>
                  <a:pt x="1129424" y="973502"/>
                </a:lnTo>
                <a:lnTo>
                  <a:pt x="1134452" y="996259"/>
                </a:lnTo>
                <a:lnTo>
                  <a:pt x="1139744" y="1018750"/>
                </a:lnTo>
                <a:lnTo>
                  <a:pt x="1145566" y="1041507"/>
                </a:lnTo>
                <a:lnTo>
                  <a:pt x="1151123" y="1063734"/>
                </a:lnTo>
                <a:lnTo>
                  <a:pt x="1157474" y="1086491"/>
                </a:lnTo>
                <a:lnTo>
                  <a:pt x="1163825" y="1108983"/>
                </a:lnTo>
                <a:lnTo>
                  <a:pt x="1198491" y="1240759"/>
                </a:lnTo>
                <a:lnTo>
                  <a:pt x="1202725" y="1258223"/>
                </a:lnTo>
                <a:lnTo>
                  <a:pt x="1206430" y="1272776"/>
                </a:lnTo>
                <a:lnTo>
                  <a:pt x="1209870" y="1285478"/>
                </a:lnTo>
                <a:lnTo>
                  <a:pt x="1210929" y="1290770"/>
                </a:lnTo>
                <a:lnTo>
                  <a:pt x="1211723" y="1295798"/>
                </a:lnTo>
                <a:lnTo>
                  <a:pt x="1212252" y="1300031"/>
                </a:lnTo>
                <a:lnTo>
                  <a:pt x="1212516" y="1304265"/>
                </a:lnTo>
                <a:lnTo>
                  <a:pt x="1212516" y="1307970"/>
                </a:lnTo>
                <a:lnTo>
                  <a:pt x="1211723" y="1311145"/>
                </a:lnTo>
                <a:lnTo>
                  <a:pt x="1210929" y="1314585"/>
                </a:lnTo>
                <a:lnTo>
                  <a:pt x="1209341" y="1317231"/>
                </a:lnTo>
                <a:lnTo>
                  <a:pt x="1207224" y="1319877"/>
                </a:lnTo>
                <a:lnTo>
                  <a:pt x="1204578" y="1322523"/>
                </a:lnTo>
                <a:lnTo>
                  <a:pt x="1203519" y="1323317"/>
                </a:lnTo>
                <a:lnTo>
                  <a:pt x="1202196" y="1323846"/>
                </a:lnTo>
                <a:lnTo>
                  <a:pt x="1199020" y="1325169"/>
                </a:lnTo>
                <a:lnTo>
                  <a:pt x="1193463" y="1328345"/>
                </a:lnTo>
                <a:lnTo>
                  <a:pt x="1186583" y="1331785"/>
                </a:lnTo>
                <a:lnTo>
                  <a:pt x="1178115" y="1335225"/>
                </a:lnTo>
                <a:lnTo>
                  <a:pt x="1168059" y="1338664"/>
                </a:lnTo>
                <a:lnTo>
                  <a:pt x="1114605" y="1362744"/>
                </a:lnTo>
                <a:lnTo>
                  <a:pt x="1108518" y="1365126"/>
                </a:lnTo>
                <a:lnTo>
                  <a:pt x="1102961" y="1367242"/>
                </a:lnTo>
                <a:lnTo>
                  <a:pt x="1097404" y="1368565"/>
                </a:lnTo>
                <a:lnTo>
                  <a:pt x="1092906" y="1369359"/>
                </a:lnTo>
                <a:lnTo>
                  <a:pt x="1088142" y="1369889"/>
                </a:lnTo>
                <a:lnTo>
                  <a:pt x="1084173" y="1369624"/>
                </a:lnTo>
                <a:lnTo>
                  <a:pt x="1079939" y="1368830"/>
                </a:lnTo>
                <a:lnTo>
                  <a:pt x="1076499" y="1367772"/>
                </a:lnTo>
                <a:lnTo>
                  <a:pt x="1073058" y="1365919"/>
                </a:lnTo>
                <a:lnTo>
                  <a:pt x="1069354" y="1363802"/>
                </a:lnTo>
                <a:lnTo>
                  <a:pt x="1065914" y="1361421"/>
                </a:lnTo>
                <a:lnTo>
                  <a:pt x="1062738" y="1358510"/>
                </a:lnTo>
                <a:lnTo>
                  <a:pt x="1059033" y="1354806"/>
                </a:lnTo>
                <a:lnTo>
                  <a:pt x="1055593" y="1351101"/>
                </a:lnTo>
                <a:lnTo>
                  <a:pt x="1047919" y="1342369"/>
                </a:lnTo>
                <a:lnTo>
                  <a:pt x="1032835" y="1319348"/>
                </a:lnTo>
                <a:lnTo>
                  <a:pt x="1022780" y="1302413"/>
                </a:lnTo>
                <a:lnTo>
                  <a:pt x="1024103" y="1305853"/>
                </a:lnTo>
                <a:lnTo>
                  <a:pt x="1025161" y="1309293"/>
                </a:lnTo>
                <a:lnTo>
                  <a:pt x="1027278" y="1317231"/>
                </a:lnTo>
                <a:lnTo>
                  <a:pt x="1029131" y="1325169"/>
                </a:lnTo>
                <a:lnTo>
                  <a:pt x="1030454" y="1333372"/>
                </a:lnTo>
                <a:lnTo>
                  <a:pt x="1032306" y="1341575"/>
                </a:lnTo>
                <a:lnTo>
                  <a:pt x="1034158" y="1349249"/>
                </a:lnTo>
                <a:lnTo>
                  <a:pt x="1035746" y="1352689"/>
                </a:lnTo>
                <a:lnTo>
                  <a:pt x="1037069" y="1355864"/>
                </a:lnTo>
                <a:lnTo>
                  <a:pt x="1038657" y="1359304"/>
                </a:lnTo>
                <a:lnTo>
                  <a:pt x="1040510" y="1361950"/>
                </a:lnTo>
                <a:lnTo>
                  <a:pt x="1043156" y="1366184"/>
                </a:lnTo>
                <a:lnTo>
                  <a:pt x="1046067" y="1370682"/>
                </a:lnTo>
                <a:lnTo>
                  <a:pt x="1048184" y="1374916"/>
                </a:lnTo>
                <a:lnTo>
                  <a:pt x="1050036" y="1379679"/>
                </a:lnTo>
                <a:lnTo>
                  <a:pt x="1051624" y="1384177"/>
                </a:lnTo>
                <a:lnTo>
                  <a:pt x="1053212" y="1388940"/>
                </a:lnTo>
                <a:lnTo>
                  <a:pt x="1054535" y="1393968"/>
                </a:lnTo>
                <a:lnTo>
                  <a:pt x="1055329" y="1398996"/>
                </a:lnTo>
                <a:lnTo>
                  <a:pt x="1056122" y="1404288"/>
                </a:lnTo>
                <a:lnTo>
                  <a:pt x="1056916" y="1409315"/>
                </a:lnTo>
                <a:lnTo>
                  <a:pt x="1057446" y="1420429"/>
                </a:lnTo>
                <a:lnTo>
                  <a:pt x="1057710" y="1432337"/>
                </a:lnTo>
                <a:lnTo>
                  <a:pt x="1057710" y="1444773"/>
                </a:lnTo>
                <a:lnTo>
                  <a:pt x="1056652" y="1461444"/>
                </a:lnTo>
                <a:lnTo>
                  <a:pt x="1056122" y="1478114"/>
                </a:lnTo>
                <a:lnTo>
                  <a:pt x="1055593" y="1495049"/>
                </a:lnTo>
                <a:lnTo>
                  <a:pt x="1055593" y="1511720"/>
                </a:lnTo>
                <a:lnTo>
                  <a:pt x="1055329" y="1545061"/>
                </a:lnTo>
                <a:lnTo>
                  <a:pt x="1055329" y="1561731"/>
                </a:lnTo>
                <a:lnTo>
                  <a:pt x="1054799" y="1578137"/>
                </a:lnTo>
                <a:lnTo>
                  <a:pt x="1054270" y="1591367"/>
                </a:lnTo>
                <a:lnTo>
                  <a:pt x="1053212" y="1604598"/>
                </a:lnTo>
                <a:lnTo>
                  <a:pt x="1052153" y="1617564"/>
                </a:lnTo>
                <a:lnTo>
                  <a:pt x="1050830" y="1630265"/>
                </a:lnTo>
                <a:lnTo>
                  <a:pt x="1048184" y="1656726"/>
                </a:lnTo>
                <a:lnTo>
                  <a:pt x="1045008" y="1683452"/>
                </a:lnTo>
                <a:lnTo>
                  <a:pt x="1042891" y="1705944"/>
                </a:lnTo>
                <a:lnTo>
                  <a:pt x="1040774" y="1727642"/>
                </a:lnTo>
                <a:lnTo>
                  <a:pt x="1036276" y="1771038"/>
                </a:lnTo>
                <a:lnTo>
                  <a:pt x="1031512" y="1813640"/>
                </a:lnTo>
                <a:lnTo>
                  <a:pt x="1029395" y="1835074"/>
                </a:lnTo>
                <a:lnTo>
                  <a:pt x="1027808" y="1856243"/>
                </a:lnTo>
                <a:lnTo>
                  <a:pt x="1027278" y="1866033"/>
                </a:lnTo>
                <a:lnTo>
                  <a:pt x="1027278" y="1875824"/>
                </a:lnTo>
                <a:lnTo>
                  <a:pt x="1027543" y="1885350"/>
                </a:lnTo>
                <a:lnTo>
                  <a:pt x="1027808" y="1895140"/>
                </a:lnTo>
                <a:lnTo>
                  <a:pt x="1029131" y="1914192"/>
                </a:lnTo>
                <a:lnTo>
                  <a:pt x="1029395" y="1923718"/>
                </a:lnTo>
                <a:lnTo>
                  <a:pt x="1029395" y="1932980"/>
                </a:lnTo>
                <a:lnTo>
                  <a:pt x="1029131" y="1940653"/>
                </a:lnTo>
                <a:lnTo>
                  <a:pt x="1028337" y="1948062"/>
                </a:lnTo>
                <a:lnTo>
                  <a:pt x="1027543" y="1955736"/>
                </a:lnTo>
                <a:lnTo>
                  <a:pt x="1026484" y="1963410"/>
                </a:lnTo>
                <a:lnTo>
                  <a:pt x="1023838" y="1978493"/>
                </a:lnTo>
                <a:lnTo>
                  <a:pt x="1022780" y="1986431"/>
                </a:lnTo>
                <a:lnTo>
                  <a:pt x="1021986" y="1993840"/>
                </a:lnTo>
                <a:lnTo>
                  <a:pt x="1020927" y="2007600"/>
                </a:lnTo>
                <a:lnTo>
                  <a:pt x="1019869" y="2021359"/>
                </a:lnTo>
                <a:lnTo>
                  <a:pt x="1018281" y="2048879"/>
                </a:lnTo>
                <a:lnTo>
                  <a:pt x="1015635" y="2103918"/>
                </a:lnTo>
                <a:lnTo>
                  <a:pt x="1015899" y="2117413"/>
                </a:lnTo>
                <a:lnTo>
                  <a:pt x="1015635" y="2130114"/>
                </a:lnTo>
                <a:lnTo>
                  <a:pt x="1014841" y="2142551"/>
                </a:lnTo>
                <a:lnTo>
                  <a:pt x="1013782" y="2153929"/>
                </a:lnTo>
                <a:lnTo>
                  <a:pt x="1012195" y="2165043"/>
                </a:lnTo>
                <a:lnTo>
                  <a:pt x="1010342" y="2175892"/>
                </a:lnTo>
                <a:lnTo>
                  <a:pt x="1007961" y="2187006"/>
                </a:lnTo>
                <a:lnTo>
                  <a:pt x="1005050" y="2197855"/>
                </a:lnTo>
                <a:lnTo>
                  <a:pt x="1004520" y="2202618"/>
                </a:lnTo>
                <a:lnTo>
                  <a:pt x="1004256" y="2207910"/>
                </a:lnTo>
                <a:lnTo>
                  <a:pt x="1004256" y="2212937"/>
                </a:lnTo>
                <a:lnTo>
                  <a:pt x="1004256" y="2218230"/>
                </a:lnTo>
                <a:lnTo>
                  <a:pt x="1004785" y="2228814"/>
                </a:lnTo>
                <a:lnTo>
                  <a:pt x="1005579" y="2239398"/>
                </a:lnTo>
                <a:lnTo>
                  <a:pt x="1006902" y="2250512"/>
                </a:lnTo>
                <a:lnTo>
                  <a:pt x="1008490" y="2261361"/>
                </a:lnTo>
                <a:lnTo>
                  <a:pt x="1011665" y="2282795"/>
                </a:lnTo>
                <a:lnTo>
                  <a:pt x="1013253" y="2293379"/>
                </a:lnTo>
                <a:lnTo>
                  <a:pt x="1014312" y="2303963"/>
                </a:lnTo>
                <a:lnTo>
                  <a:pt x="1015105" y="2314283"/>
                </a:lnTo>
                <a:lnTo>
                  <a:pt x="1015370" y="2324338"/>
                </a:lnTo>
                <a:lnTo>
                  <a:pt x="1015370" y="2328837"/>
                </a:lnTo>
                <a:lnTo>
                  <a:pt x="1015105" y="2333864"/>
                </a:lnTo>
                <a:lnTo>
                  <a:pt x="1014841" y="2338363"/>
                </a:lnTo>
                <a:lnTo>
                  <a:pt x="1014047" y="2343126"/>
                </a:lnTo>
                <a:lnTo>
                  <a:pt x="1013253" y="2347359"/>
                </a:lnTo>
                <a:lnTo>
                  <a:pt x="1012195" y="2351858"/>
                </a:lnTo>
                <a:lnTo>
                  <a:pt x="1011136" y="2355827"/>
                </a:lnTo>
                <a:lnTo>
                  <a:pt x="1009548" y="2360061"/>
                </a:lnTo>
                <a:lnTo>
                  <a:pt x="1012195" y="2362178"/>
                </a:lnTo>
                <a:lnTo>
                  <a:pt x="1014841" y="2364030"/>
                </a:lnTo>
                <a:lnTo>
                  <a:pt x="1017487" y="2366147"/>
                </a:lnTo>
                <a:lnTo>
                  <a:pt x="1019339" y="2368528"/>
                </a:lnTo>
                <a:lnTo>
                  <a:pt x="1021192" y="2370910"/>
                </a:lnTo>
                <a:lnTo>
                  <a:pt x="1022780" y="2373027"/>
                </a:lnTo>
                <a:lnTo>
                  <a:pt x="1024103" y="2375408"/>
                </a:lnTo>
                <a:lnTo>
                  <a:pt x="1025426" y="2378054"/>
                </a:lnTo>
                <a:lnTo>
                  <a:pt x="1026484" y="2380700"/>
                </a:lnTo>
                <a:lnTo>
                  <a:pt x="1027278" y="2383082"/>
                </a:lnTo>
                <a:lnTo>
                  <a:pt x="1028072" y="2385728"/>
                </a:lnTo>
                <a:lnTo>
                  <a:pt x="1028601" y="2388903"/>
                </a:lnTo>
                <a:lnTo>
                  <a:pt x="1029131" y="2394725"/>
                </a:lnTo>
                <a:lnTo>
                  <a:pt x="1029395" y="2401075"/>
                </a:lnTo>
                <a:lnTo>
                  <a:pt x="1031512" y="2403722"/>
                </a:lnTo>
                <a:lnTo>
                  <a:pt x="1033629" y="2406103"/>
                </a:lnTo>
                <a:lnTo>
                  <a:pt x="1034952" y="2407955"/>
                </a:lnTo>
                <a:lnTo>
                  <a:pt x="1036276" y="2409543"/>
                </a:lnTo>
                <a:lnTo>
                  <a:pt x="1036540" y="2410072"/>
                </a:lnTo>
                <a:lnTo>
                  <a:pt x="1036540" y="2410866"/>
                </a:lnTo>
                <a:lnTo>
                  <a:pt x="1036540" y="2411660"/>
                </a:lnTo>
                <a:lnTo>
                  <a:pt x="1036276" y="2412718"/>
                </a:lnTo>
                <a:lnTo>
                  <a:pt x="1034952" y="2415100"/>
                </a:lnTo>
                <a:lnTo>
                  <a:pt x="1032835" y="2417481"/>
                </a:lnTo>
                <a:lnTo>
                  <a:pt x="1041303" y="2422244"/>
                </a:lnTo>
                <a:lnTo>
                  <a:pt x="1049507" y="2427007"/>
                </a:lnTo>
                <a:lnTo>
                  <a:pt x="1065914" y="2436798"/>
                </a:lnTo>
                <a:lnTo>
                  <a:pt x="1081791" y="2447118"/>
                </a:lnTo>
                <a:lnTo>
                  <a:pt x="1097404" y="2457967"/>
                </a:lnTo>
                <a:lnTo>
                  <a:pt x="1129688" y="2481517"/>
                </a:lnTo>
                <a:lnTo>
                  <a:pt x="1132864" y="2487338"/>
                </a:lnTo>
                <a:lnTo>
                  <a:pt x="1134981" y="2492101"/>
                </a:lnTo>
                <a:lnTo>
                  <a:pt x="1137098" y="2496600"/>
                </a:lnTo>
                <a:lnTo>
                  <a:pt x="1138156" y="2500304"/>
                </a:lnTo>
                <a:lnTo>
                  <a:pt x="1138686" y="2504273"/>
                </a:lnTo>
                <a:lnTo>
                  <a:pt x="1138686" y="2509036"/>
                </a:lnTo>
                <a:lnTo>
                  <a:pt x="1138421" y="2514329"/>
                </a:lnTo>
                <a:lnTo>
                  <a:pt x="1137627" y="2520679"/>
                </a:lnTo>
                <a:lnTo>
                  <a:pt x="1133658" y="2528088"/>
                </a:lnTo>
                <a:lnTo>
                  <a:pt x="1130482" y="2533645"/>
                </a:lnTo>
                <a:lnTo>
                  <a:pt x="1128895" y="2535762"/>
                </a:lnTo>
                <a:lnTo>
                  <a:pt x="1127572" y="2537614"/>
                </a:lnTo>
                <a:lnTo>
                  <a:pt x="1125984" y="2538937"/>
                </a:lnTo>
                <a:lnTo>
                  <a:pt x="1124396" y="2540261"/>
                </a:lnTo>
                <a:lnTo>
                  <a:pt x="1122808" y="2541584"/>
                </a:lnTo>
                <a:lnTo>
                  <a:pt x="1120956" y="2542377"/>
                </a:lnTo>
                <a:lnTo>
                  <a:pt x="1118839" y="2543171"/>
                </a:lnTo>
                <a:lnTo>
                  <a:pt x="1116457" y="2543965"/>
                </a:lnTo>
                <a:lnTo>
                  <a:pt x="1110900" y="2545023"/>
                </a:lnTo>
                <a:lnTo>
                  <a:pt x="1104020" y="2546347"/>
                </a:lnTo>
                <a:lnTo>
                  <a:pt x="1094493" y="2546347"/>
                </a:lnTo>
                <a:lnTo>
                  <a:pt x="1085231" y="2546347"/>
                </a:lnTo>
                <a:lnTo>
                  <a:pt x="1076499" y="2545817"/>
                </a:lnTo>
                <a:lnTo>
                  <a:pt x="1068031" y="2545023"/>
                </a:lnTo>
                <a:lnTo>
                  <a:pt x="1060092" y="2543700"/>
                </a:lnTo>
                <a:lnTo>
                  <a:pt x="1052153" y="2542377"/>
                </a:lnTo>
                <a:lnTo>
                  <a:pt x="1044744" y="2540261"/>
                </a:lnTo>
                <a:lnTo>
                  <a:pt x="1037334" y="2537879"/>
                </a:lnTo>
                <a:lnTo>
                  <a:pt x="1029924" y="2535498"/>
                </a:lnTo>
                <a:lnTo>
                  <a:pt x="1022515" y="2532587"/>
                </a:lnTo>
                <a:lnTo>
                  <a:pt x="1015105" y="2529147"/>
                </a:lnTo>
                <a:lnTo>
                  <a:pt x="1007961" y="2525442"/>
                </a:lnTo>
                <a:lnTo>
                  <a:pt x="1000551" y="2521209"/>
                </a:lnTo>
                <a:lnTo>
                  <a:pt x="993142" y="2516975"/>
                </a:lnTo>
                <a:lnTo>
                  <a:pt x="985203" y="2512212"/>
                </a:lnTo>
                <a:lnTo>
                  <a:pt x="977264" y="2507184"/>
                </a:lnTo>
                <a:lnTo>
                  <a:pt x="968002" y="2502950"/>
                </a:lnTo>
                <a:lnTo>
                  <a:pt x="959005" y="2499510"/>
                </a:lnTo>
                <a:lnTo>
                  <a:pt x="949743" y="2496335"/>
                </a:lnTo>
                <a:lnTo>
                  <a:pt x="940746" y="2493424"/>
                </a:lnTo>
                <a:lnTo>
                  <a:pt x="931484" y="2490778"/>
                </a:lnTo>
                <a:lnTo>
                  <a:pt x="922222" y="2488397"/>
                </a:lnTo>
                <a:lnTo>
                  <a:pt x="902639" y="2483634"/>
                </a:lnTo>
                <a:lnTo>
                  <a:pt x="890996" y="2480459"/>
                </a:lnTo>
                <a:lnTo>
                  <a:pt x="885703" y="2478871"/>
                </a:lnTo>
                <a:lnTo>
                  <a:pt x="881205" y="2477019"/>
                </a:lnTo>
                <a:lnTo>
                  <a:pt x="876971" y="2475431"/>
                </a:lnTo>
                <a:lnTo>
                  <a:pt x="873530" y="2473579"/>
                </a:lnTo>
                <a:lnTo>
                  <a:pt x="870090" y="2471726"/>
                </a:lnTo>
                <a:lnTo>
                  <a:pt x="867709" y="2469610"/>
                </a:lnTo>
                <a:lnTo>
                  <a:pt x="865592" y="2466699"/>
                </a:lnTo>
                <a:lnTo>
                  <a:pt x="864004" y="2464053"/>
                </a:lnTo>
                <a:lnTo>
                  <a:pt x="862946" y="2460877"/>
                </a:lnTo>
                <a:lnTo>
                  <a:pt x="862416" y="2457173"/>
                </a:lnTo>
                <a:lnTo>
                  <a:pt x="862416" y="2452939"/>
                </a:lnTo>
                <a:lnTo>
                  <a:pt x="862946" y="2448176"/>
                </a:lnTo>
                <a:lnTo>
                  <a:pt x="863739" y="2442884"/>
                </a:lnTo>
                <a:lnTo>
                  <a:pt x="865062" y="2436798"/>
                </a:lnTo>
                <a:lnTo>
                  <a:pt x="862681" y="2428330"/>
                </a:lnTo>
                <a:lnTo>
                  <a:pt x="860564" y="2420127"/>
                </a:lnTo>
                <a:lnTo>
                  <a:pt x="858711" y="2412189"/>
                </a:lnTo>
                <a:lnTo>
                  <a:pt x="857124" y="2404251"/>
                </a:lnTo>
                <a:lnTo>
                  <a:pt x="856065" y="2396577"/>
                </a:lnTo>
                <a:lnTo>
                  <a:pt x="855007" y="2388639"/>
                </a:lnTo>
                <a:lnTo>
                  <a:pt x="854213" y="2380700"/>
                </a:lnTo>
                <a:lnTo>
                  <a:pt x="853684" y="2372497"/>
                </a:lnTo>
                <a:lnTo>
                  <a:pt x="853154" y="2364295"/>
                </a:lnTo>
                <a:lnTo>
                  <a:pt x="853154" y="2356092"/>
                </a:lnTo>
                <a:lnTo>
                  <a:pt x="853154" y="2347359"/>
                </a:lnTo>
                <a:lnTo>
                  <a:pt x="853419" y="2338627"/>
                </a:lnTo>
                <a:lnTo>
                  <a:pt x="854213" y="2320105"/>
                </a:lnTo>
                <a:lnTo>
                  <a:pt x="855801" y="2300259"/>
                </a:lnTo>
                <a:lnTo>
                  <a:pt x="855007" y="2286234"/>
                </a:lnTo>
                <a:lnTo>
                  <a:pt x="854213" y="2272210"/>
                </a:lnTo>
                <a:lnTo>
                  <a:pt x="851567" y="2244426"/>
                </a:lnTo>
                <a:lnTo>
                  <a:pt x="848656" y="2216642"/>
                </a:lnTo>
                <a:lnTo>
                  <a:pt x="845480" y="2188858"/>
                </a:lnTo>
                <a:lnTo>
                  <a:pt x="841775" y="2161074"/>
                </a:lnTo>
                <a:lnTo>
                  <a:pt x="838335" y="2133025"/>
                </a:lnTo>
                <a:lnTo>
                  <a:pt x="830661" y="2077457"/>
                </a:lnTo>
                <a:lnTo>
                  <a:pt x="827221" y="2049408"/>
                </a:lnTo>
                <a:lnTo>
                  <a:pt x="824045" y="2021624"/>
                </a:lnTo>
                <a:lnTo>
                  <a:pt x="821135" y="1993840"/>
                </a:lnTo>
                <a:lnTo>
                  <a:pt x="819018" y="1966056"/>
                </a:lnTo>
                <a:lnTo>
                  <a:pt x="817959" y="1952032"/>
                </a:lnTo>
                <a:lnTo>
                  <a:pt x="817430" y="1938007"/>
                </a:lnTo>
                <a:lnTo>
                  <a:pt x="816901" y="1924247"/>
                </a:lnTo>
                <a:lnTo>
                  <a:pt x="816636" y="1910223"/>
                </a:lnTo>
                <a:lnTo>
                  <a:pt x="816371" y="1896463"/>
                </a:lnTo>
                <a:lnTo>
                  <a:pt x="816636" y="1882174"/>
                </a:lnTo>
                <a:lnTo>
                  <a:pt x="816901" y="1868415"/>
                </a:lnTo>
                <a:lnTo>
                  <a:pt x="817430" y="1854390"/>
                </a:lnTo>
                <a:lnTo>
                  <a:pt x="815048" y="1634499"/>
                </a:lnTo>
                <a:lnTo>
                  <a:pt x="816371" y="1628942"/>
                </a:lnTo>
                <a:lnTo>
                  <a:pt x="816636" y="1626031"/>
                </a:lnTo>
                <a:lnTo>
                  <a:pt x="816371" y="1625238"/>
                </a:lnTo>
                <a:lnTo>
                  <a:pt x="816107" y="1625238"/>
                </a:lnTo>
                <a:lnTo>
                  <a:pt x="815577" y="1625502"/>
                </a:lnTo>
                <a:lnTo>
                  <a:pt x="815313" y="1626561"/>
                </a:lnTo>
                <a:lnTo>
                  <a:pt x="813990" y="1630001"/>
                </a:lnTo>
                <a:lnTo>
                  <a:pt x="812666" y="1635822"/>
                </a:lnTo>
                <a:lnTo>
                  <a:pt x="811343" y="1643760"/>
                </a:lnTo>
                <a:lnTo>
                  <a:pt x="809756" y="1653551"/>
                </a:lnTo>
                <a:lnTo>
                  <a:pt x="807639" y="1668634"/>
                </a:lnTo>
                <a:lnTo>
                  <a:pt x="805522" y="1685040"/>
                </a:lnTo>
                <a:lnTo>
                  <a:pt x="801817" y="1719704"/>
                </a:lnTo>
                <a:lnTo>
                  <a:pt x="799171" y="1749340"/>
                </a:lnTo>
                <a:lnTo>
                  <a:pt x="797583" y="1766010"/>
                </a:lnTo>
                <a:lnTo>
                  <a:pt x="793349" y="1812317"/>
                </a:lnTo>
                <a:lnTo>
                  <a:pt x="788850" y="1859418"/>
                </a:lnTo>
                <a:lnTo>
                  <a:pt x="786204" y="1882704"/>
                </a:lnTo>
                <a:lnTo>
                  <a:pt x="783822" y="1905989"/>
                </a:lnTo>
                <a:lnTo>
                  <a:pt x="780911" y="1929010"/>
                </a:lnTo>
                <a:lnTo>
                  <a:pt x="777471" y="1952032"/>
                </a:lnTo>
                <a:lnTo>
                  <a:pt x="774031" y="1974523"/>
                </a:lnTo>
                <a:lnTo>
                  <a:pt x="770326" y="1997015"/>
                </a:lnTo>
                <a:lnTo>
                  <a:pt x="766092" y="2018449"/>
                </a:lnTo>
                <a:lnTo>
                  <a:pt x="761594" y="2039618"/>
                </a:lnTo>
                <a:lnTo>
                  <a:pt x="756566" y="2060522"/>
                </a:lnTo>
                <a:lnTo>
                  <a:pt x="753920" y="2070577"/>
                </a:lnTo>
                <a:lnTo>
                  <a:pt x="751009" y="2080368"/>
                </a:lnTo>
                <a:lnTo>
                  <a:pt x="748098" y="2090158"/>
                </a:lnTo>
                <a:lnTo>
                  <a:pt x="745187" y="2099684"/>
                </a:lnTo>
                <a:lnTo>
                  <a:pt x="741747" y="2108945"/>
                </a:lnTo>
                <a:lnTo>
                  <a:pt x="738307" y="2118207"/>
                </a:lnTo>
                <a:lnTo>
                  <a:pt x="738042" y="2125881"/>
                </a:lnTo>
                <a:lnTo>
                  <a:pt x="737777" y="2132231"/>
                </a:lnTo>
                <a:lnTo>
                  <a:pt x="736984" y="2137523"/>
                </a:lnTo>
                <a:lnTo>
                  <a:pt x="735660" y="2142816"/>
                </a:lnTo>
                <a:lnTo>
                  <a:pt x="734073" y="2147314"/>
                </a:lnTo>
                <a:lnTo>
                  <a:pt x="731426" y="2152606"/>
                </a:lnTo>
                <a:lnTo>
                  <a:pt x="728251" y="2157898"/>
                </a:lnTo>
                <a:lnTo>
                  <a:pt x="724017" y="2164249"/>
                </a:lnTo>
                <a:lnTo>
                  <a:pt x="725605" y="2172452"/>
                </a:lnTo>
                <a:lnTo>
                  <a:pt x="726134" y="2179067"/>
                </a:lnTo>
                <a:lnTo>
                  <a:pt x="726134" y="2184095"/>
                </a:lnTo>
                <a:lnTo>
                  <a:pt x="725605" y="2188593"/>
                </a:lnTo>
                <a:lnTo>
                  <a:pt x="724546" y="2193092"/>
                </a:lnTo>
                <a:lnTo>
                  <a:pt x="722694" y="2198119"/>
                </a:lnTo>
                <a:lnTo>
                  <a:pt x="717137" y="2211879"/>
                </a:lnTo>
                <a:lnTo>
                  <a:pt x="718724" y="2284647"/>
                </a:lnTo>
                <a:lnTo>
                  <a:pt x="718195" y="2302905"/>
                </a:lnTo>
                <a:lnTo>
                  <a:pt x="717666" y="2320634"/>
                </a:lnTo>
                <a:lnTo>
                  <a:pt x="716872" y="2337569"/>
                </a:lnTo>
                <a:lnTo>
                  <a:pt x="715549" y="2353975"/>
                </a:lnTo>
                <a:lnTo>
                  <a:pt x="713432" y="2369851"/>
                </a:lnTo>
                <a:lnTo>
                  <a:pt x="711050" y="2385199"/>
                </a:lnTo>
                <a:lnTo>
                  <a:pt x="709727" y="2392872"/>
                </a:lnTo>
                <a:lnTo>
                  <a:pt x="708139" y="2400546"/>
                </a:lnTo>
                <a:lnTo>
                  <a:pt x="706287" y="2407955"/>
                </a:lnTo>
                <a:lnTo>
                  <a:pt x="704170" y="2415629"/>
                </a:lnTo>
                <a:lnTo>
                  <a:pt x="694379" y="2465111"/>
                </a:lnTo>
                <a:lnTo>
                  <a:pt x="693056" y="2467757"/>
                </a:lnTo>
                <a:lnTo>
                  <a:pt x="692262" y="2470403"/>
                </a:lnTo>
                <a:lnTo>
                  <a:pt x="691997" y="2472785"/>
                </a:lnTo>
                <a:lnTo>
                  <a:pt x="691997" y="2474902"/>
                </a:lnTo>
                <a:lnTo>
                  <a:pt x="692262" y="2479400"/>
                </a:lnTo>
                <a:lnTo>
                  <a:pt x="692262" y="2481517"/>
                </a:lnTo>
                <a:lnTo>
                  <a:pt x="691732" y="2483369"/>
                </a:lnTo>
                <a:lnTo>
                  <a:pt x="690939" y="2485222"/>
                </a:lnTo>
                <a:lnTo>
                  <a:pt x="689615" y="2487338"/>
                </a:lnTo>
                <a:lnTo>
                  <a:pt x="687234" y="2489191"/>
                </a:lnTo>
                <a:lnTo>
                  <a:pt x="684323" y="2491043"/>
                </a:lnTo>
                <a:lnTo>
                  <a:pt x="680618" y="2492895"/>
                </a:lnTo>
                <a:lnTo>
                  <a:pt x="675326" y="2495012"/>
                </a:lnTo>
                <a:lnTo>
                  <a:pt x="668710" y="2497394"/>
                </a:lnTo>
                <a:lnTo>
                  <a:pt x="661036" y="2499510"/>
                </a:lnTo>
                <a:lnTo>
                  <a:pt x="648069" y="2505597"/>
                </a:lnTo>
                <a:lnTo>
                  <a:pt x="635896" y="2511683"/>
                </a:lnTo>
                <a:lnTo>
                  <a:pt x="624253" y="2518033"/>
                </a:lnTo>
                <a:lnTo>
                  <a:pt x="612874" y="2524648"/>
                </a:lnTo>
                <a:lnTo>
                  <a:pt x="602024" y="2531528"/>
                </a:lnTo>
                <a:lnTo>
                  <a:pt x="591175" y="2538937"/>
                </a:lnTo>
                <a:lnTo>
                  <a:pt x="580325" y="2547140"/>
                </a:lnTo>
                <a:lnTo>
                  <a:pt x="569211" y="2556137"/>
                </a:lnTo>
                <a:lnTo>
                  <a:pt x="559949" y="2561429"/>
                </a:lnTo>
                <a:lnTo>
                  <a:pt x="550422" y="2565928"/>
                </a:lnTo>
                <a:lnTo>
                  <a:pt x="541954" y="2570161"/>
                </a:lnTo>
                <a:lnTo>
                  <a:pt x="532957" y="2573601"/>
                </a:lnTo>
                <a:lnTo>
                  <a:pt x="528458" y="2575189"/>
                </a:lnTo>
                <a:lnTo>
                  <a:pt x="524224" y="2576512"/>
                </a:lnTo>
                <a:lnTo>
                  <a:pt x="519461" y="2577571"/>
                </a:lnTo>
                <a:lnTo>
                  <a:pt x="514962" y="2578894"/>
                </a:lnTo>
                <a:lnTo>
                  <a:pt x="510199" y="2579687"/>
                </a:lnTo>
                <a:lnTo>
                  <a:pt x="505436" y="2580481"/>
                </a:lnTo>
                <a:lnTo>
                  <a:pt x="500408" y="2580746"/>
                </a:lnTo>
                <a:lnTo>
                  <a:pt x="495115" y="2581275"/>
                </a:lnTo>
                <a:lnTo>
                  <a:pt x="480561" y="2578100"/>
                </a:lnTo>
                <a:lnTo>
                  <a:pt x="473416" y="2575983"/>
                </a:lnTo>
                <a:lnTo>
                  <a:pt x="466271" y="2573866"/>
                </a:lnTo>
                <a:lnTo>
                  <a:pt x="459920" y="2571749"/>
                </a:lnTo>
                <a:lnTo>
                  <a:pt x="453834" y="2569103"/>
                </a:lnTo>
                <a:lnTo>
                  <a:pt x="451187" y="2567515"/>
                </a:lnTo>
                <a:lnTo>
                  <a:pt x="448541" y="2565928"/>
                </a:lnTo>
                <a:lnTo>
                  <a:pt x="446159" y="2564340"/>
                </a:lnTo>
                <a:lnTo>
                  <a:pt x="444042" y="2562488"/>
                </a:lnTo>
                <a:lnTo>
                  <a:pt x="442190" y="2560900"/>
                </a:lnTo>
                <a:lnTo>
                  <a:pt x="440338" y="2558519"/>
                </a:lnTo>
                <a:lnTo>
                  <a:pt x="438750" y="2556402"/>
                </a:lnTo>
                <a:lnTo>
                  <a:pt x="437691" y="2554285"/>
                </a:lnTo>
                <a:lnTo>
                  <a:pt x="436898" y="2551903"/>
                </a:lnTo>
                <a:lnTo>
                  <a:pt x="436104" y="2548993"/>
                </a:lnTo>
                <a:lnTo>
                  <a:pt x="436104" y="2546347"/>
                </a:lnTo>
                <a:lnTo>
                  <a:pt x="436104" y="2543700"/>
                </a:lnTo>
                <a:lnTo>
                  <a:pt x="436368" y="2540261"/>
                </a:lnTo>
                <a:lnTo>
                  <a:pt x="437162" y="2537350"/>
                </a:lnTo>
                <a:lnTo>
                  <a:pt x="438221" y="2533910"/>
                </a:lnTo>
                <a:lnTo>
                  <a:pt x="439808" y="2530205"/>
                </a:lnTo>
                <a:lnTo>
                  <a:pt x="441925" y="2526236"/>
                </a:lnTo>
                <a:lnTo>
                  <a:pt x="444307" y="2522267"/>
                </a:lnTo>
                <a:lnTo>
                  <a:pt x="447218" y="2518033"/>
                </a:lnTo>
                <a:lnTo>
                  <a:pt x="450658" y="2513535"/>
                </a:lnTo>
                <a:lnTo>
                  <a:pt x="459655" y="2503744"/>
                </a:lnTo>
                <a:lnTo>
                  <a:pt x="468653" y="2494218"/>
                </a:lnTo>
                <a:lnTo>
                  <a:pt x="477915" y="2484957"/>
                </a:lnTo>
                <a:lnTo>
                  <a:pt x="487441" y="2475960"/>
                </a:lnTo>
                <a:lnTo>
                  <a:pt x="497232" y="2467493"/>
                </a:lnTo>
                <a:lnTo>
                  <a:pt x="507288" y="2459290"/>
                </a:lnTo>
                <a:lnTo>
                  <a:pt x="517873" y="2451616"/>
                </a:lnTo>
                <a:lnTo>
                  <a:pt x="528723" y="2443942"/>
                </a:lnTo>
                <a:lnTo>
                  <a:pt x="525283" y="2439444"/>
                </a:lnTo>
                <a:lnTo>
                  <a:pt x="522901" y="2436533"/>
                </a:lnTo>
                <a:lnTo>
                  <a:pt x="522372" y="2435210"/>
                </a:lnTo>
                <a:lnTo>
                  <a:pt x="522107" y="2434152"/>
                </a:lnTo>
                <a:lnTo>
                  <a:pt x="522107" y="2433093"/>
                </a:lnTo>
                <a:lnTo>
                  <a:pt x="522636" y="2432299"/>
                </a:lnTo>
                <a:lnTo>
                  <a:pt x="523430" y="2431241"/>
                </a:lnTo>
                <a:lnTo>
                  <a:pt x="524489" y="2430447"/>
                </a:lnTo>
                <a:lnTo>
                  <a:pt x="527135" y="2428595"/>
                </a:lnTo>
                <a:lnTo>
                  <a:pt x="530840" y="2426478"/>
                </a:lnTo>
                <a:lnTo>
                  <a:pt x="535868" y="2423303"/>
                </a:lnTo>
                <a:lnTo>
                  <a:pt x="535338" y="2416687"/>
                </a:lnTo>
                <a:lnTo>
                  <a:pt x="535074" y="2411660"/>
                </a:lnTo>
                <a:lnTo>
                  <a:pt x="535338" y="2407955"/>
                </a:lnTo>
                <a:lnTo>
                  <a:pt x="536132" y="2404515"/>
                </a:lnTo>
                <a:lnTo>
                  <a:pt x="537455" y="2401605"/>
                </a:lnTo>
                <a:lnTo>
                  <a:pt x="539308" y="2398694"/>
                </a:lnTo>
                <a:lnTo>
                  <a:pt x="545659" y="2389962"/>
                </a:lnTo>
                <a:lnTo>
                  <a:pt x="540366" y="2383082"/>
                </a:lnTo>
                <a:lnTo>
                  <a:pt x="536662" y="2378054"/>
                </a:lnTo>
                <a:lnTo>
                  <a:pt x="535338" y="2375937"/>
                </a:lnTo>
                <a:lnTo>
                  <a:pt x="534280" y="2374085"/>
                </a:lnTo>
                <a:lnTo>
                  <a:pt x="534015" y="2372497"/>
                </a:lnTo>
                <a:lnTo>
                  <a:pt x="533751" y="2370910"/>
                </a:lnTo>
                <a:lnTo>
                  <a:pt x="534015" y="2369322"/>
                </a:lnTo>
                <a:lnTo>
                  <a:pt x="534545" y="2367470"/>
                </a:lnTo>
                <a:lnTo>
                  <a:pt x="535603" y="2365882"/>
                </a:lnTo>
                <a:lnTo>
                  <a:pt x="537191" y="2364030"/>
                </a:lnTo>
                <a:lnTo>
                  <a:pt x="541160" y="2359002"/>
                </a:lnTo>
                <a:lnTo>
                  <a:pt x="547247" y="2352916"/>
                </a:lnTo>
                <a:lnTo>
                  <a:pt x="546453" y="2349476"/>
                </a:lnTo>
                <a:lnTo>
                  <a:pt x="546188" y="2346566"/>
                </a:lnTo>
                <a:lnTo>
                  <a:pt x="546188" y="2343655"/>
                </a:lnTo>
                <a:lnTo>
                  <a:pt x="546453" y="2340744"/>
                </a:lnTo>
                <a:lnTo>
                  <a:pt x="546982" y="2338098"/>
                </a:lnTo>
                <a:lnTo>
                  <a:pt x="547511" y="2335717"/>
                </a:lnTo>
                <a:lnTo>
                  <a:pt x="548570" y="2333335"/>
                </a:lnTo>
                <a:lnTo>
                  <a:pt x="549628" y="2330954"/>
                </a:lnTo>
                <a:lnTo>
                  <a:pt x="552539" y="2326191"/>
                </a:lnTo>
                <a:lnTo>
                  <a:pt x="555715" y="2321428"/>
                </a:lnTo>
                <a:lnTo>
                  <a:pt x="559155" y="2316400"/>
                </a:lnTo>
                <a:lnTo>
                  <a:pt x="562860" y="2310843"/>
                </a:lnTo>
                <a:lnTo>
                  <a:pt x="563653" y="2305286"/>
                </a:lnTo>
                <a:lnTo>
                  <a:pt x="564183" y="2299465"/>
                </a:lnTo>
                <a:lnTo>
                  <a:pt x="564447" y="2293379"/>
                </a:lnTo>
                <a:lnTo>
                  <a:pt x="564447" y="2287293"/>
                </a:lnTo>
                <a:lnTo>
                  <a:pt x="564447" y="2280942"/>
                </a:lnTo>
                <a:lnTo>
                  <a:pt x="564183" y="2274592"/>
                </a:lnTo>
                <a:lnTo>
                  <a:pt x="563918" y="2267976"/>
                </a:lnTo>
                <a:lnTo>
                  <a:pt x="563124" y="2261626"/>
                </a:lnTo>
                <a:lnTo>
                  <a:pt x="561536" y="2248131"/>
                </a:lnTo>
                <a:lnTo>
                  <a:pt x="559155" y="2235165"/>
                </a:lnTo>
                <a:lnTo>
                  <a:pt x="556509" y="2221934"/>
                </a:lnTo>
                <a:lnTo>
                  <a:pt x="553333" y="2209497"/>
                </a:lnTo>
                <a:lnTo>
                  <a:pt x="552274" y="2205264"/>
                </a:lnTo>
                <a:lnTo>
                  <a:pt x="551216" y="2200765"/>
                </a:lnTo>
                <a:lnTo>
                  <a:pt x="549628" y="2192298"/>
                </a:lnTo>
                <a:lnTo>
                  <a:pt x="548570" y="2184095"/>
                </a:lnTo>
                <a:lnTo>
                  <a:pt x="547776" y="2175892"/>
                </a:lnTo>
                <a:lnTo>
                  <a:pt x="546982" y="2160015"/>
                </a:lnTo>
                <a:lnTo>
                  <a:pt x="546453" y="2152342"/>
                </a:lnTo>
                <a:lnTo>
                  <a:pt x="545659" y="2144403"/>
                </a:lnTo>
                <a:lnTo>
                  <a:pt x="544600" y="2112915"/>
                </a:lnTo>
                <a:lnTo>
                  <a:pt x="543806" y="2081955"/>
                </a:lnTo>
                <a:lnTo>
                  <a:pt x="543542" y="2066608"/>
                </a:lnTo>
                <a:lnTo>
                  <a:pt x="543806" y="2051525"/>
                </a:lnTo>
                <a:lnTo>
                  <a:pt x="543806" y="2036178"/>
                </a:lnTo>
                <a:lnTo>
                  <a:pt x="544336" y="2021095"/>
                </a:lnTo>
                <a:lnTo>
                  <a:pt x="544865" y="2006012"/>
                </a:lnTo>
                <a:lnTo>
                  <a:pt x="545659" y="1990665"/>
                </a:lnTo>
                <a:lnTo>
                  <a:pt x="546717" y="1975582"/>
                </a:lnTo>
                <a:lnTo>
                  <a:pt x="548040" y="1960499"/>
                </a:lnTo>
                <a:lnTo>
                  <a:pt x="549628" y="1944887"/>
                </a:lnTo>
                <a:lnTo>
                  <a:pt x="551745" y="1929540"/>
                </a:lnTo>
                <a:lnTo>
                  <a:pt x="553862" y="1914192"/>
                </a:lnTo>
                <a:lnTo>
                  <a:pt x="556244" y="1898580"/>
                </a:lnTo>
                <a:lnTo>
                  <a:pt x="557038" y="1870002"/>
                </a:lnTo>
                <a:lnTo>
                  <a:pt x="557038" y="1841424"/>
                </a:lnTo>
                <a:lnTo>
                  <a:pt x="557038" y="1812582"/>
                </a:lnTo>
                <a:lnTo>
                  <a:pt x="556773" y="1784004"/>
                </a:lnTo>
                <a:lnTo>
                  <a:pt x="555715" y="1727113"/>
                </a:lnTo>
                <a:lnTo>
                  <a:pt x="554392" y="1670221"/>
                </a:lnTo>
                <a:lnTo>
                  <a:pt x="554656" y="1656197"/>
                </a:lnTo>
                <a:lnTo>
                  <a:pt x="554656" y="1642173"/>
                </a:lnTo>
                <a:lnTo>
                  <a:pt x="554656" y="1613595"/>
                </a:lnTo>
                <a:lnTo>
                  <a:pt x="554392" y="1584488"/>
                </a:lnTo>
                <a:lnTo>
                  <a:pt x="554656" y="1569934"/>
                </a:lnTo>
                <a:lnTo>
                  <a:pt x="554921" y="1555380"/>
                </a:lnTo>
                <a:lnTo>
                  <a:pt x="555450" y="1541356"/>
                </a:lnTo>
                <a:lnTo>
                  <a:pt x="556244" y="1527067"/>
                </a:lnTo>
                <a:lnTo>
                  <a:pt x="557302" y="1513307"/>
                </a:lnTo>
                <a:lnTo>
                  <a:pt x="558626" y="1499548"/>
                </a:lnTo>
                <a:lnTo>
                  <a:pt x="560743" y="1486317"/>
                </a:lnTo>
                <a:lnTo>
                  <a:pt x="562860" y="1473351"/>
                </a:lnTo>
                <a:lnTo>
                  <a:pt x="565770" y="1460915"/>
                </a:lnTo>
                <a:lnTo>
                  <a:pt x="567358" y="1454828"/>
                </a:lnTo>
                <a:lnTo>
                  <a:pt x="569211" y="1449007"/>
                </a:lnTo>
                <a:lnTo>
                  <a:pt x="567094" y="1434718"/>
                </a:lnTo>
                <a:lnTo>
                  <a:pt x="566564" y="1428103"/>
                </a:lnTo>
                <a:lnTo>
                  <a:pt x="566035" y="1422017"/>
                </a:lnTo>
                <a:lnTo>
                  <a:pt x="566300" y="1418841"/>
                </a:lnTo>
                <a:lnTo>
                  <a:pt x="566300" y="1415666"/>
                </a:lnTo>
                <a:lnTo>
                  <a:pt x="566829" y="1412755"/>
                </a:lnTo>
                <a:lnTo>
                  <a:pt x="567358" y="1409315"/>
                </a:lnTo>
                <a:lnTo>
                  <a:pt x="568152" y="1406405"/>
                </a:lnTo>
                <a:lnTo>
                  <a:pt x="569211" y="1403229"/>
                </a:lnTo>
                <a:lnTo>
                  <a:pt x="570534" y="1399790"/>
                </a:lnTo>
                <a:lnTo>
                  <a:pt x="572122" y="1396350"/>
                </a:lnTo>
                <a:lnTo>
                  <a:pt x="579796" y="1373328"/>
                </a:lnTo>
                <a:lnTo>
                  <a:pt x="587734" y="1350837"/>
                </a:lnTo>
                <a:lnTo>
                  <a:pt x="586676" y="1341311"/>
                </a:lnTo>
                <a:lnTo>
                  <a:pt x="586411" y="1337341"/>
                </a:lnTo>
                <a:lnTo>
                  <a:pt x="586411" y="1333901"/>
                </a:lnTo>
                <a:lnTo>
                  <a:pt x="586940" y="1330726"/>
                </a:lnTo>
                <a:lnTo>
                  <a:pt x="587999" y="1327022"/>
                </a:lnTo>
                <a:lnTo>
                  <a:pt x="589322" y="1323052"/>
                </a:lnTo>
                <a:lnTo>
                  <a:pt x="591175" y="1318025"/>
                </a:lnTo>
                <a:lnTo>
                  <a:pt x="564183" y="1308764"/>
                </a:lnTo>
                <a:lnTo>
                  <a:pt x="558361" y="1317760"/>
                </a:lnTo>
                <a:lnTo>
                  <a:pt x="553068" y="1326492"/>
                </a:lnTo>
                <a:lnTo>
                  <a:pt x="543806" y="1341840"/>
                </a:lnTo>
                <a:lnTo>
                  <a:pt x="539308" y="1347926"/>
                </a:lnTo>
                <a:lnTo>
                  <a:pt x="535338" y="1353747"/>
                </a:lnTo>
                <a:lnTo>
                  <a:pt x="533486" y="1356129"/>
                </a:lnTo>
                <a:lnTo>
                  <a:pt x="531104" y="1358510"/>
                </a:lnTo>
                <a:lnTo>
                  <a:pt x="529252" y="1360363"/>
                </a:lnTo>
                <a:lnTo>
                  <a:pt x="527135" y="1361950"/>
                </a:lnTo>
                <a:lnTo>
                  <a:pt x="525283" y="1363273"/>
                </a:lnTo>
                <a:lnTo>
                  <a:pt x="522901" y="1364332"/>
                </a:lnTo>
                <a:lnTo>
                  <a:pt x="520784" y="1364861"/>
                </a:lnTo>
                <a:lnTo>
                  <a:pt x="518667" y="1365390"/>
                </a:lnTo>
                <a:lnTo>
                  <a:pt x="516550" y="1365390"/>
                </a:lnTo>
                <a:lnTo>
                  <a:pt x="514168" y="1365126"/>
                </a:lnTo>
                <a:lnTo>
                  <a:pt x="511522" y="1364596"/>
                </a:lnTo>
                <a:lnTo>
                  <a:pt x="509140" y="1363538"/>
                </a:lnTo>
                <a:lnTo>
                  <a:pt x="506494" y="1362215"/>
                </a:lnTo>
                <a:lnTo>
                  <a:pt x="503583" y="1360363"/>
                </a:lnTo>
                <a:lnTo>
                  <a:pt x="500672" y="1358246"/>
                </a:lnTo>
                <a:lnTo>
                  <a:pt x="497762" y="1355600"/>
                </a:lnTo>
                <a:lnTo>
                  <a:pt x="494321" y="1352689"/>
                </a:lnTo>
                <a:lnTo>
                  <a:pt x="491146" y="1349249"/>
                </a:lnTo>
                <a:lnTo>
                  <a:pt x="483736" y="1340781"/>
                </a:lnTo>
                <a:lnTo>
                  <a:pt x="455421" y="1307440"/>
                </a:lnTo>
                <a:lnTo>
                  <a:pt x="453040" y="1306382"/>
                </a:lnTo>
                <a:lnTo>
                  <a:pt x="450923" y="1305059"/>
                </a:lnTo>
                <a:lnTo>
                  <a:pt x="448541" y="1303736"/>
                </a:lnTo>
                <a:lnTo>
                  <a:pt x="446953" y="1302148"/>
                </a:lnTo>
                <a:lnTo>
                  <a:pt x="445630" y="1300825"/>
                </a:lnTo>
                <a:lnTo>
                  <a:pt x="444307" y="1299238"/>
                </a:lnTo>
                <a:lnTo>
                  <a:pt x="443249" y="1297650"/>
                </a:lnTo>
                <a:lnTo>
                  <a:pt x="442455" y="1295798"/>
                </a:lnTo>
                <a:lnTo>
                  <a:pt x="441661" y="1294210"/>
                </a:lnTo>
                <a:lnTo>
                  <a:pt x="441132" y="1292093"/>
                </a:lnTo>
                <a:lnTo>
                  <a:pt x="440602" y="1289976"/>
                </a:lnTo>
                <a:lnTo>
                  <a:pt x="440338" y="1288124"/>
                </a:lnTo>
                <a:lnTo>
                  <a:pt x="440338" y="1283626"/>
                </a:lnTo>
                <a:lnTo>
                  <a:pt x="441132" y="1278863"/>
                </a:lnTo>
                <a:lnTo>
                  <a:pt x="442190" y="1273835"/>
                </a:lnTo>
                <a:lnTo>
                  <a:pt x="443249" y="1268543"/>
                </a:lnTo>
                <a:lnTo>
                  <a:pt x="446424" y="1256900"/>
                </a:lnTo>
                <a:lnTo>
                  <a:pt x="449864" y="1244199"/>
                </a:lnTo>
                <a:lnTo>
                  <a:pt x="451981" y="1237583"/>
                </a:lnTo>
                <a:lnTo>
                  <a:pt x="453304" y="1230703"/>
                </a:lnTo>
                <a:lnTo>
                  <a:pt x="482413" y="1101044"/>
                </a:lnTo>
                <a:lnTo>
                  <a:pt x="489558" y="1078288"/>
                </a:lnTo>
                <a:lnTo>
                  <a:pt x="490087" y="1072202"/>
                </a:lnTo>
                <a:lnTo>
                  <a:pt x="490617" y="1066116"/>
                </a:lnTo>
                <a:lnTo>
                  <a:pt x="491411" y="1060030"/>
                </a:lnTo>
                <a:lnTo>
                  <a:pt x="492734" y="1053679"/>
                </a:lnTo>
                <a:lnTo>
                  <a:pt x="493792" y="1047858"/>
                </a:lnTo>
                <a:lnTo>
                  <a:pt x="495380" y="1041772"/>
                </a:lnTo>
                <a:lnTo>
                  <a:pt x="498820" y="1029600"/>
                </a:lnTo>
                <a:lnTo>
                  <a:pt x="502525" y="1017427"/>
                </a:lnTo>
                <a:lnTo>
                  <a:pt x="506759" y="1005785"/>
                </a:lnTo>
                <a:lnTo>
                  <a:pt x="515227" y="982234"/>
                </a:lnTo>
                <a:lnTo>
                  <a:pt x="521049" y="952333"/>
                </a:lnTo>
                <a:lnTo>
                  <a:pt x="527664" y="916082"/>
                </a:lnTo>
                <a:lnTo>
                  <a:pt x="530840" y="896500"/>
                </a:lnTo>
                <a:lnTo>
                  <a:pt x="534280" y="876390"/>
                </a:lnTo>
                <a:lnTo>
                  <a:pt x="537191" y="856015"/>
                </a:lnTo>
                <a:lnTo>
                  <a:pt x="539837" y="836169"/>
                </a:lnTo>
                <a:lnTo>
                  <a:pt x="547776" y="778484"/>
                </a:lnTo>
                <a:lnTo>
                  <a:pt x="548834" y="769223"/>
                </a:lnTo>
                <a:lnTo>
                  <a:pt x="549628" y="761549"/>
                </a:lnTo>
                <a:lnTo>
                  <a:pt x="549893" y="754934"/>
                </a:lnTo>
                <a:lnTo>
                  <a:pt x="549893" y="749906"/>
                </a:lnTo>
                <a:lnTo>
                  <a:pt x="549628" y="745408"/>
                </a:lnTo>
                <a:lnTo>
                  <a:pt x="549099" y="741703"/>
                </a:lnTo>
                <a:lnTo>
                  <a:pt x="548040" y="738528"/>
                </a:lnTo>
                <a:lnTo>
                  <a:pt x="546453" y="735353"/>
                </a:lnTo>
                <a:lnTo>
                  <a:pt x="544600" y="732442"/>
                </a:lnTo>
                <a:lnTo>
                  <a:pt x="542483" y="729002"/>
                </a:lnTo>
                <a:lnTo>
                  <a:pt x="536397" y="720799"/>
                </a:lnTo>
                <a:lnTo>
                  <a:pt x="519726" y="702012"/>
                </a:lnTo>
                <a:lnTo>
                  <a:pt x="501466" y="681108"/>
                </a:lnTo>
                <a:lnTo>
                  <a:pt x="482678" y="659674"/>
                </a:lnTo>
                <a:lnTo>
                  <a:pt x="463889" y="639034"/>
                </a:lnTo>
                <a:lnTo>
                  <a:pt x="451452" y="624746"/>
                </a:lnTo>
                <a:lnTo>
                  <a:pt x="439279" y="610986"/>
                </a:lnTo>
                <a:lnTo>
                  <a:pt x="433722" y="604106"/>
                </a:lnTo>
                <a:lnTo>
                  <a:pt x="428430" y="596961"/>
                </a:lnTo>
                <a:lnTo>
                  <a:pt x="423402" y="589817"/>
                </a:lnTo>
                <a:lnTo>
                  <a:pt x="418638" y="582672"/>
                </a:lnTo>
                <a:lnTo>
                  <a:pt x="414404" y="575793"/>
                </a:lnTo>
                <a:lnTo>
                  <a:pt x="410170" y="568383"/>
                </a:lnTo>
                <a:lnTo>
                  <a:pt x="406730" y="560974"/>
                </a:lnTo>
                <a:lnTo>
                  <a:pt x="403555" y="553565"/>
                </a:lnTo>
                <a:lnTo>
                  <a:pt x="400908" y="545627"/>
                </a:lnTo>
                <a:lnTo>
                  <a:pt x="399056" y="537953"/>
                </a:lnTo>
                <a:lnTo>
                  <a:pt x="397468" y="530015"/>
                </a:lnTo>
                <a:lnTo>
                  <a:pt x="396410" y="521547"/>
                </a:lnTo>
                <a:lnTo>
                  <a:pt x="381326" y="518637"/>
                </a:lnTo>
                <a:lnTo>
                  <a:pt x="378944" y="518108"/>
                </a:lnTo>
                <a:lnTo>
                  <a:pt x="376298" y="517578"/>
                </a:lnTo>
                <a:lnTo>
                  <a:pt x="373917" y="516784"/>
                </a:lnTo>
                <a:lnTo>
                  <a:pt x="371800" y="515991"/>
                </a:lnTo>
                <a:lnTo>
                  <a:pt x="369418" y="514932"/>
                </a:lnTo>
                <a:lnTo>
                  <a:pt x="367301" y="513609"/>
                </a:lnTo>
                <a:lnTo>
                  <a:pt x="363332" y="510963"/>
                </a:lnTo>
                <a:lnTo>
                  <a:pt x="359627" y="507523"/>
                </a:lnTo>
                <a:lnTo>
                  <a:pt x="355922" y="503819"/>
                </a:lnTo>
                <a:lnTo>
                  <a:pt x="353011" y="499585"/>
                </a:lnTo>
                <a:lnTo>
                  <a:pt x="349836" y="495351"/>
                </a:lnTo>
                <a:lnTo>
                  <a:pt x="346925" y="490588"/>
                </a:lnTo>
                <a:lnTo>
                  <a:pt x="344014" y="486090"/>
                </a:lnTo>
                <a:lnTo>
                  <a:pt x="338721" y="476299"/>
                </a:lnTo>
                <a:lnTo>
                  <a:pt x="333693" y="466773"/>
                </a:lnTo>
                <a:lnTo>
                  <a:pt x="330783" y="462010"/>
                </a:lnTo>
                <a:lnTo>
                  <a:pt x="328136" y="457512"/>
                </a:lnTo>
                <a:lnTo>
                  <a:pt x="305378" y="418349"/>
                </a:lnTo>
                <a:lnTo>
                  <a:pt x="282621" y="379187"/>
                </a:lnTo>
                <a:lnTo>
                  <a:pt x="260127" y="340025"/>
                </a:lnTo>
                <a:lnTo>
                  <a:pt x="237634" y="300333"/>
                </a:lnTo>
                <a:lnTo>
                  <a:pt x="233665" y="294776"/>
                </a:lnTo>
                <a:lnTo>
                  <a:pt x="228108" y="288161"/>
                </a:lnTo>
                <a:lnTo>
                  <a:pt x="222550" y="281016"/>
                </a:lnTo>
                <a:lnTo>
                  <a:pt x="216993" y="274137"/>
                </a:lnTo>
                <a:lnTo>
                  <a:pt x="214612" y="270697"/>
                </a:lnTo>
                <a:lnTo>
                  <a:pt x="212759" y="267257"/>
                </a:lnTo>
                <a:lnTo>
                  <a:pt x="210907" y="264081"/>
                </a:lnTo>
                <a:lnTo>
                  <a:pt x="210113" y="261171"/>
                </a:lnTo>
                <a:lnTo>
                  <a:pt x="209848" y="260112"/>
                </a:lnTo>
                <a:lnTo>
                  <a:pt x="209584" y="258789"/>
                </a:lnTo>
                <a:lnTo>
                  <a:pt x="209848" y="257731"/>
                </a:lnTo>
                <a:lnTo>
                  <a:pt x="210113" y="256672"/>
                </a:lnTo>
                <a:lnTo>
                  <a:pt x="210642" y="255614"/>
                </a:lnTo>
                <a:lnTo>
                  <a:pt x="211436" y="254555"/>
                </a:lnTo>
                <a:lnTo>
                  <a:pt x="212495" y="254026"/>
                </a:lnTo>
                <a:lnTo>
                  <a:pt x="213818" y="253232"/>
                </a:lnTo>
                <a:lnTo>
                  <a:pt x="211479" y="250239"/>
                </a:lnTo>
                <a:lnTo>
                  <a:pt x="217358" y="255588"/>
                </a:lnTo>
                <a:lnTo>
                  <a:pt x="223414" y="254262"/>
                </a:lnTo>
                <a:lnTo>
                  <a:pt x="242373" y="243386"/>
                </a:lnTo>
                <a:lnTo>
                  <a:pt x="261068" y="232510"/>
                </a:lnTo>
                <a:lnTo>
                  <a:pt x="279763" y="220838"/>
                </a:lnTo>
                <a:lnTo>
                  <a:pt x="289242" y="214737"/>
                </a:lnTo>
                <a:lnTo>
                  <a:pt x="298458" y="208371"/>
                </a:lnTo>
                <a:lnTo>
                  <a:pt x="299511" y="206514"/>
                </a:lnTo>
                <a:lnTo>
                  <a:pt x="300038" y="204392"/>
                </a:lnTo>
                <a:lnTo>
                  <a:pt x="300038" y="202005"/>
                </a:lnTo>
                <a:lnTo>
                  <a:pt x="299511" y="199617"/>
                </a:lnTo>
                <a:lnTo>
                  <a:pt x="298721" y="197230"/>
                </a:lnTo>
                <a:lnTo>
                  <a:pt x="297835" y="195623"/>
                </a:lnTo>
                <a:lnTo>
                  <a:pt x="299027" y="197135"/>
                </a:lnTo>
                <a:lnTo>
                  <a:pt x="300351" y="197135"/>
                </a:lnTo>
                <a:lnTo>
                  <a:pt x="301409" y="197135"/>
                </a:lnTo>
                <a:lnTo>
                  <a:pt x="302732" y="197400"/>
                </a:lnTo>
                <a:lnTo>
                  <a:pt x="304320" y="197664"/>
                </a:lnTo>
                <a:lnTo>
                  <a:pt x="306966" y="199252"/>
                </a:lnTo>
                <a:lnTo>
                  <a:pt x="309612" y="201633"/>
                </a:lnTo>
                <a:lnTo>
                  <a:pt x="311994" y="204015"/>
                </a:lnTo>
                <a:lnTo>
                  <a:pt x="314905" y="207190"/>
                </a:lnTo>
                <a:lnTo>
                  <a:pt x="317551" y="210895"/>
                </a:lnTo>
                <a:lnTo>
                  <a:pt x="320198" y="214599"/>
                </a:lnTo>
                <a:lnTo>
                  <a:pt x="325755" y="223067"/>
                </a:lnTo>
                <a:lnTo>
                  <a:pt x="331047" y="231799"/>
                </a:lnTo>
                <a:lnTo>
                  <a:pt x="336604" y="240266"/>
                </a:lnTo>
                <a:lnTo>
                  <a:pt x="339515" y="243971"/>
                </a:lnTo>
                <a:lnTo>
                  <a:pt x="342426" y="247940"/>
                </a:lnTo>
                <a:lnTo>
                  <a:pt x="383443" y="300333"/>
                </a:lnTo>
                <a:lnTo>
                  <a:pt x="412287" y="338966"/>
                </a:lnTo>
                <a:lnTo>
                  <a:pt x="426842" y="357753"/>
                </a:lnTo>
                <a:lnTo>
                  <a:pt x="441661" y="376541"/>
                </a:lnTo>
                <a:lnTo>
                  <a:pt x="456745" y="395064"/>
                </a:lnTo>
                <a:lnTo>
                  <a:pt x="472357" y="413322"/>
                </a:lnTo>
                <a:lnTo>
                  <a:pt x="480296" y="422318"/>
                </a:lnTo>
                <a:lnTo>
                  <a:pt x="488500" y="431315"/>
                </a:lnTo>
                <a:lnTo>
                  <a:pt x="496703" y="440312"/>
                </a:lnTo>
                <a:lnTo>
                  <a:pt x="505436" y="449044"/>
                </a:lnTo>
                <a:lnTo>
                  <a:pt x="516550" y="457247"/>
                </a:lnTo>
                <a:lnTo>
                  <a:pt x="526870" y="465185"/>
                </a:lnTo>
                <a:lnTo>
                  <a:pt x="531369" y="469155"/>
                </a:lnTo>
                <a:lnTo>
                  <a:pt x="536397" y="473388"/>
                </a:lnTo>
                <a:lnTo>
                  <a:pt x="540631" y="477887"/>
                </a:lnTo>
                <a:lnTo>
                  <a:pt x="545130" y="482120"/>
                </a:lnTo>
                <a:lnTo>
                  <a:pt x="549099" y="486883"/>
                </a:lnTo>
                <a:lnTo>
                  <a:pt x="553333" y="491646"/>
                </a:lnTo>
                <a:lnTo>
                  <a:pt x="557038" y="496939"/>
                </a:lnTo>
                <a:lnTo>
                  <a:pt x="560743" y="502760"/>
                </a:lnTo>
                <a:lnTo>
                  <a:pt x="564183" y="508317"/>
                </a:lnTo>
                <a:lnTo>
                  <a:pt x="567623" y="514668"/>
                </a:lnTo>
                <a:lnTo>
                  <a:pt x="571063" y="521547"/>
                </a:lnTo>
                <a:lnTo>
                  <a:pt x="574238" y="528692"/>
                </a:lnTo>
                <a:lnTo>
                  <a:pt x="576885" y="534249"/>
                </a:lnTo>
                <a:lnTo>
                  <a:pt x="578472" y="536366"/>
                </a:lnTo>
                <a:lnTo>
                  <a:pt x="579796" y="538482"/>
                </a:lnTo>
                <a:lnTo>
                  <a:pt x="580854" y="539806"/>
                </a:lnTo>
                <a:lnTo>
                  <a:pt x="581913" y="540864"/>
                </a:lnTo>
                <a:lnTo>
                  <a:pt x="583236" y="541658"/>
                </a:lnTo>
                <a:lnTo>
                  <a:pt x="584294" y="542187"/>
                </a:lnTo>
                <a:lnTo>
                  <a:pt x="585353" y="542187"/>
                </a:lnTo>
                <a:lnTo>
                  <a:pt x="586411" y="542187"/>
                </a:lnTo>
                <a:lnTo>
                  <a:pt x="587734" y="541922"/>
                </a:lnTo>
                <a:lnTo>
                  <a:pt x="588528" y="541393"/>
                </a:lnTo>
                <a:lnTo>
                  <a:pt x="590645" y="539541"/>
                </a:lnTo>
                <a:lnTo>
                  <a:pt x="592762" y="536895"/>
                </a:lnTo>
                <a:lnTo>
                  <a:pt x="594615" y="533984"/>
                </a:lnTo>
                <a:lnTo>
                  <a:pt x="597261" y="530544"/>
                </a:lnTo>
                <a:lnTo>
                  <a:pt x="602024" y="522870"/>
                </a:lnTo>
                <a:lnTo>
                  <a:pt x="604670" y="518901"/>
                </a:lnTo>
                <a:lnTo>
                  <a:pt x="607846" y="515197"/>
                </a:lnTo>
                <a:lnTo>
                  <a:pt x="611022" y="511757"/>
                </a:lnTo>
                <a:lnTo>
                  <a:pt x="614726" y="508582"/>
                </a:lnTo>
                <a:lnTo>
                  <a:pt x="617372" y="507523"/>
                </a:lnTo>
                <a:lnTo>
                  <a:pt x="620019" y="506729"/>
                </a:lnTo>
                <a:lnTo>
                  <a:pt x="622665" y="506200"/>
                </a:lnTo>
                <a:lnTo>
                  <a:pt x="625841" y="505671"/>
                </a:lnTo>
                <a:lnTo>
                  <a:pt x="628751" y="505671"/>
                </a:lnTo>
                <a:lnTo>
                  <a:pt x="631662" y="505935"/>
                </a:lnTo>
                <a:lnTo>
                  <a:pt x="635102" y="506200"/>
                </a:lnTo>
                <a:lnTo>
                  <a:pt x="638278" y="506729"/>
                </a:lnTo>
                <a:lnTo>
                  <a:pt x="641454" y="507523"/>
                </a:lnTo>
                <a:lnTo>
                  <a:pt x="644894" y="508582"/>
                </a:lnTo>
                <a:lnTo>
                  <a:pt x="651509" y="511228"/>
                </a:lnTo>
                <a:lnTo>
                  <a:pt x="658125" y="514403"/>
                </a:lnTo>
                <a:lnTo>
                  <a:pt x="665005" y="517843"/>
                </a:lnTo>
                <a:lnTo>
                  <a:pt x="671621" y="522077"/>
                </a:lnTo>
                <a:lnTo>
                  <a:pt x="677972" y="526310"/>
                </a:lnTo>
                <a:lnTo>
                  <a:pt x="684323" y="530809"/>
                </a:lnTo>
                <a:lnTo>
                  <a:pt x="690409" y="535307"/>
                </a:lnTo>
                <a:lnTo>
                  <a:pt x="695702" y="539806"/>
                </a:lnTo>
                <a:lnTo>
                  <a:pt x="700994" y="544039"/>
                </a:lnTo>
                <a:lnTo>
                  <a:pt x="705228" y="548538"/>
                </a:lnTo>
                <a:lnTo>
                  <a:pt x="709462" y="551978"/>
                </a:lnTo>
                <a:lnTo>
                  <a:pt x="712902" y="556741"/>
                </a:lnTo>
                <a:lnTo>
                  <a:pt x="716343" y="560445"/>
                </a:lnTo>
                <a:lnTo>
                  <a:pt x="719254" y="563620"/>
                </a:lnTo>
                <a:lnTo>
                  <a:pt x="721900" y="566267"/>
                </a:lnTo>
                <a:lnTo>
                  <a:pt x="724017" y="568383"/>
                </a:lnTo>
                <a:lnTo>
                  <a:pt x="726398" y="569971"/>
                </a:lnTo>
                <a:lnTo>
                  <a:pt x="728251" y="571030"/>
                </a:lnTo>
                <a:lnTo>
                  <a:pt x="729839" y="571559"/>
                </a:lnTo>
                <a:lnTo>
                  <a:pt x="731162" y="571559"/>
                </a:lnTo>
                <a:lnTo>
                  <a:pt x="732220" y="571294"/>
                </a:lnTo>
                <a:lnTo>
                  <a:pt x="733279" y="570765"/>
                </a:lnTo>
                <a:lnTo>
                  <a:pt x="734337" y="569707"/>
                </a:lnTo>
                <a:lnTo>
                  <a:pt x="734866" y="568383"/>
                </a:lnTo>
                <a:lnTo>
                  <a:pt x="735131" y="566796"/>
                </a:lnTo>
                <a:lnTo>
                  <a:pt x="735396" y="564414"/>
                </a:lnTo>
                <a:lnTo>
                  <a:pt x="735396" y="562562"/>
                </a:lnTo>
                <a:lnTo>
                  <a:pt x="734866" y="557534"/>
                </a:lnTo>
                <a:lnTo>
                  <a:pt x="734073" y="551978"/>
                </a:lnTo>
                <a:lnTo>
                  <a:pt x="732485" y="545892"/>
                </a:lnTo>
                <a:lnTo>
                  <a:pt x="730897" y="539806"/>
                </a:lnTo>
                <a:lnTo>
                  <a:pt x="729045" y="533720"/>
                </a:lnTo>
                <a:lnTo>
                  <a:pt x="727192" y="527633"/>
                </a:lnTo>
                <a:lnTo>
                  <a:pt x="725075" y="522606"/>
                </a:lnTo>
                <a:lnTo>
                  <a:pt x="722694" y="517843"/>
                </a:lnTo>
                <a:lnTo>
                  <a:pt x="719518" y="521283"/>
                </a:lnTo>
                <a:lnTo>
                  <a:pt x="716607" y="523664"/>
                </a:lnTo>
                <a:lnTo>
                  <a:pt x="713696" y="525517"/>
                </a:lnTo>
                <a:lnTo>
                  <a:pt x="711579" y="526840"/>
                </a:lnTo>
                <a:lnTo>
                  <a:pt x="709727" y="527633"/>
                </a:lnTo>
                <a:lnTo>
                  <a:pt x="708404" y="527898"/>
                </a:lnTo>
                <a:lnTo>
                  <a:pt x="707081" y="527633"/>
                </a:lnTo>
                <a:lnTo>
                  <a:pt x="706287" y="526840"/>
                </a:lnTo>
                <a:lnTo>
                  <a:pt x="705228" y="525517"/>
                </a:lnTo>
                <a:lnTo>
                  <a:pt x="704699" y="523929"/>
                </a:lnTo>
                <a:lnTo>
                  <a:pt x="704434" y="522077"/>
                </a:lnTo>
                <a:lnTo>
                  <a:pt x="704170" y="519695"/>
                </a:lnTo>
                <a:lnTo>
                  <a:pt x="704170" y="513609"/>
                </a:lnTo>
                <a:lnTo>
                  <a:pt x="704170" y="506465"/>
                </a:lnTo>
                <a:lnTo>
                  <a:pt x="703376" y="502760"/>
                </a:lnTo>
                <a:lnTo>
                  <a:pt x="702318" y="497997"/>
                </a:lnTo>
                <a:lnTo>
                  <a:pt x="701259" y="493499"/>
                </a:lnTo>
                <a:lnTo>
                  <a:pt x="700730" y="488736"/>
                </a:lnTo>
                <a:lnTo>
                  <a:pt x="700730" y="486619"/>
                </a:lnTo>
                <a:lnTo>
                  <a:pt x="700994" y="484767"/>
                </a:lnTo>
                <a:lnTo>
                  <a:pt x="701524" y="482650"/>
                </a:lnTo>
                <a:lnTo>
                  <a:pt x="702318" y="481062"/>
                </a:lnTo>
                <a:lnTo>
                  <a:pt x="703641" y="480004"/>
                </a:lnTo>
                <a:lnTo>
                  <a:pt x="705228" y="478945"/>
                </a:lnTo>
                <a:lnTo>
                  <a:pt x="707610" y="478416"/>
                </a:lnTo>
                <a:lnTo>
                  <a:pt x="709992" y="478151"/>
                </a:lnTo>
                <a:lnTo>
                  <a:pt x="710256" y="469684"/>
                </a:lnTo>
                <a:lnTo>
                  <a:pt x="710521" y="460952"/>
                </a:lnTo>
                <a:lnTo>
                  <a:pt x="710521" y="443223"/>
                </a:lnTo>
                <a:lnTo>
                  <a:pt x="710521" y="425229"/>
                </a:lnTo>
                <a:lnTo>
                  <a:pt x="710786" y="416497"/>
                </a:lnTo>
                <a:lnTo>
                  <a:pt x="711050" y="408029"/>
                </a:lnTo>
                <a:lnTo>
                  <a:pt x="711844" y="399562"/>
                </a:lnTo>
                <a:lnTo>
                  <a:pt x="712902" y="391359"/>
                </a:lnTo>
                <a:lnTo>
                  <a:pt x="714226" y="383685"/>
                </a:lnTo>
                <a:lnTo>
                  <a:pt x="716343" y="376276"/>
                </a:lnTo>
                <a:lnTo>
                  <a:pt x="717401" y="372572"/>
                </a:lnTo>
                <a:lnTo>
                  <a:pt x="718724" y="369132"/>
                </a:lnTo>
                <a:lnTo>
                  <a:pt x="720047" y="365692"/>
                </a:lnTo>
                <a:lnTo>
                  <a:pt x="721635" y="362516"/>
                </a:lnTo>
                <a:lnTo>
                  <a:pt x="723488" y="359341"/>
                </a:lnTo>
                <a:lnTo>
                  <a:pt x="725605" y="356430"/>
                </a:lnTo>
                <a:lnTo>
                  <a:pt x="727722" y="353520"/>
                </a:lnTo>
                <a:lnTo>
                  <a:pt x="729839" y="350874"/>
                </a:lnTo>
                <a:lnTo>
                  <a:pt x="734337" y="335791"/>
                </a:lnTo>
                <a:lnTo>
                  <a:pt x="740953" y="327852"/>
                </a:lnTo>
                <a:lnTo>
                  <a:pt x="744922" y="323883"/>
                </a:lnTo>
                <a:lnTo>
                  <a:pt x="748627" y="320179"/>
                </a:lnTo>
                <a:lnTo>
                  <a:pt x="752861" y="316210"/>
                </a:lnTo>
                <a:lnTo>
                  <a:pt x="757095" y="312505"/>
                </a:lnTo>
                <a:lnTo>
                  <a:pt x="761858" y="308801"/>
                </a:lnTo>
                <a:lnTo>
                  <a:pt x="766357" y="305625"/>
                </a:lnTo>
                <a:lnTo>
                  <a:pt x="771385" y="302450"/>
                </a:lnTo>
                <a:lnTo>
                  <a:pt x="776413" y="299539"/>
                </a:lnTo>
                <a:lnTo>
                  <a:pt x="781705" y="297158"/>
                </a:lnTo>
                <a:lnTo>
                  <a:pt x="786998" y="295041"/>
                </a:lnTo>
                <a:lnTo>
                  <a:pt x="792820" y="293453"/>
                </a:lnTo>
                <a:lnTo>
                  <a:pt x="798641" y="292130"/>
                </a:lnTo>
                <a:lnTo>
                  <a:pt x="804728" y="291072"/>
                </a:lnTo>
                <a:lnTo>
                  <a:pt x="810814" y="290807"/>
                </a:lnTo>
                <a:lnTo>
                  <a:pt x="817694" y="290807"/>
                </a:lnTo>
                <a:lnTo>
                  <a:pt x="823781" y="291865"/>
                </a:lnTo>
                <a:lnTo>
                  <a:pt x="829867" y="292924"/>
                </a:lnTo>
                <a:lnTo>
                  <a:pt x="835689" y="294512"/>
                </a:lnTo>
                <a:lnTo>
                  <a:pt x="840982" y="296364"/>
                </a:lnTo>
                <a:lnTo>
                  <a:pt x="846539" y="298745"/>
                </a:lnTo>
                <a:lnTo>
                  <a:pt x="851037" y="301391"/>
                </a:lnTo>
                <a:lnTo>
                  <a:pt x="855801" y="304038"/>
                </a:lnTo>
                <a:lnTo>
                  <a:pt x="858711" y="305890"/>
                </a:lnTo>
                <a:lnTo>
                  <a:pt x="861622" y="308007"/>
                </a:lnTo>
                <a:lnTo>
                  <a:pt x="864004" y="310388"/>
                </a:lnTo>
                <a:lnTo>
                  <a:pt x="866386" y="312770"/>
                </a:lnTo>
                <a:lnTo>
                  <a:pt x="868238" y="315416"/>
                </a:lnTo>
                <a:lnTo>
                  <a:pt x="868767" y="317003"/>
                </a:lnTo>
                <a:lnTo>
                  <a:pt x="869296" y="318591"/>
                </a:lnTo>
                <a:lnTo>
                  <a:pt x="869826" y="320443"/>
                </a:lnTo>
                <a:lnTo>
                  <a:pt x="870090" y="322031"/>
                </a:lnTo>
                <a:lnTo>
                  <a:pt x="870090" y="323883"/>
                </a:lnTo>
                <a:lnTo>
                  <a:pt x="869826" y="326000"/>
                </a:lnTo>
                <a:lnTo>
                  <a:pt x="879882" y="335262"/>
                </a:lnTo>
                <a:lnTo>
                  <a:pt x="889143" y="344788"/>
                </a:lnTo>
                <a:lnTo>
                  <a:pt x="893377" y="349815"/>
                </a:lnTo>
                <a:lnTo>
                  <a:pt x="897612" y="354578"/>
                </a:lnTo>
                <a:lnTo>
                  <a:pt x="901846" y="359870"/>
                </a:lnTo>
                <a:lnTo>
                  <a:pt x="905815" y="365163"/>
                </a:lnTo>
                <a:lnTo>
                  <a:pt x="909520" y="370455"/>
                </a:lnTo>
                <a:lnTo>
                  <a:pt x="912960" y="376012"/>
                </a:lnTo>
                <a:lnTo>
                  <a:pt x="915871" y="381568"/>
                </a:lnTo>
                <a:lnTo>
                  <a:pt x="919046" y="387390"/>
                </a:lnTo>
                <a:lnTo>
                  <a:pt x="921428" y="393740"/>
                </a:lnTo>
                <a:lnTo>
                  <a:pt x="923280" y="399562"/>
                </a:lnTo>
                <a:lnTo>
                  <a:pt x="924868" y="406177"/>
                </a:lnTo>
                <a:lnTo>
                  <a:pt x="926456" y="412792"/>
                </a:lnTo>
                <a:lnTo>
                  <a:pt x="926720" y="422848"/>
                </a:lnTo>
                <a:lnTo>
                  <a:pt x="926720" y="432638"/>
                </a:lnTo>
                <a:lnTo>
                  <a:pt x="926720" y="442429"/>
                </a:lnTo>
                <a:lnTo>
                  <a:pt x="926456" y="452484"/>
                </a:lnTo>
                <a:lnTo>
                  <a:pt x="927779" y="453807"/>
                </a:lnTo>
                <a:lnTo>
                  <a:pt x="929367" y="455130"/>
                </a:lnTo>
                <a:lnTo>
                  <a:pt x="930690" y="456982"/>
                </a:lnTo>
                <a:lnTo>
                  <a:pt x="931748" y="458570"/>
                </a:lnTo>
                <a:lnTo>
                  <a:pt x="933601" y="462010"/>
                </a:lnTo>
                <a:lnTo>
                  <a:pt x="935188" y="465979"/>
                </a:lnTo>
                <a:lnTo>
                  <a:pt x="936247" y="469684"/>
                </a:lnTo>
                <a:lnTo>
                  <a:pt x="936512" y="473653"/>
                </a:lnTo>
                <a:lnTo>
                  <a:pt x="936247" y="477887"/>
                </a:lnTo>
                <a:lnTo>
                  <a:pt x="935718" y="482120"/>
                </a:lnTo>
                <a:lnTo>
                  <a:pt x="934130" y="486354"/>
                </a:lnTo>
                <a:lnTo>
                  <a:pt x="932542" y="490323"/>
                </a:lnTo>
                <a:lnTo>
                  <a:pt x="930425" y="494293"/>
                </a:lnTo>
                <a:lnTo>
                  <a:pt x="928044" y="497997"/>
                </a:lnTo>
                <a:lnTo>
                  <a:pt x="924868" y="501702"/>
                </a:lnTo>
                <a:lnTo>
                  <a:pt x="921428" y="504612"/>
                </a:lnTo>
                <a:lnTo>
                  <a:pt x="917458" y="507258"/>
                </a:lnTo>
                <a:lnTo>
                  <a:pt x="912960" y="509640"/>
                </a:lnTo>
                <a:lnTo>
                  <a:pt x="911107" y="516520"/>
                </a:lnTo>
                <a:lnTo>
                  <a:pt x="909520" y="522341"/>
                </a:lnTo>
                <a:lnTo>
                  <a:pt x="907932" y="527104"/>
                </a:lnTo>
                <a:lnTo>
                  <a:pt x="906609" y="529750"/>
                </a:lnTo>
                <a:lnTo>
                  <a:pt x="905550" y="531603"/>
                </a:lnTo>
                <a:lnTo>
                  <a:pt x="904227" y="533455"/>
                </a:lnTo>
                <a:lnTo>
                  <a:pt x="902904" y="535572"/>
                </a:lnTo>
                <a:lnTo>
                  <a:pt x="901052" y="537159"/>
                </a:lnTo>
                <a:lnTo>
                  <a:pt x="899199" y="539276"/>
                </a:lnTo>
                <a:lnTo>
                  <a:pt x="896818" y="541129"/>
                </a:lnTo>
                <a:lnTo>
                  <a:pt x="894171" y="542981"/>
                </a:lnTo>
                <a:lnTo>
                  <a:pt x="887556" y="547215"/>
                </a:lnTo>
                <a:lnTo>
                  <a:pt x="883586" y="569971"/>
                </a:lnTo>
                <a:lnTo>
                  <a:pt x="884909" y="567854"/>
                </a:lnTo>
                <a:lnTo>
                  <a:pt x="886233" y="566267"/>
                </a:lnTo>
                <a:lnTo>
                  <a:pt x="887291" y="565208"/>
                </a:lnTo>
                <a:lnTo>
                  <a:pt x="888350" y="564150"/>
                </a:lnTo>
                <a:lnTo>
                  <a:pt x="889673" y="563885"/>
                </a:lnTo>
                <a:lnTo>
                  <a:pt x="890731" y="564150"/>
                </a:lnTo>
                <a:lnTo>
                  <a:pt x="891525" y="564414"/>
                </a:lnTo>
                <a:lnTo>
                  <a:pt x="892584" y="565473"/>
                </a:lnTo>
                <a:lnTo>
                  <a:pt x="894436" y="567854"/>
                </a:lnTo>
                <a:lnTo>
                  <a:pt x="896818" y="570765"/>
                </a:lnTo>
                <a:lnTo>
                  <a:pt x="900258" y="574470"/>
                </a:lnTo>
                <a:lnTo>
                  <a:pt x="902110" y="576057"/>
                </a:lnTo>
                <a:lnTo>
                  <a:pt x="903962" y="577645"/>
                </a:lnTo>
                <a:lnTo>
                  <a:pt x="913224" y="565737"/>
                </a:lnTo>
                <a:lnTo>
                  <a:pt x="918252" y="559651"/>
                </a:lnTo>
                <a:lnTo>
                  <a:pt x="923280" y="553565"/>
                </a:lnTo>
                <a:lnTo>
                  <a:pt x="928573" y="548008"/>
                </a:lnTo>
                <a:lnTo>
                  <a:pt x="933601" y="542187"/>
                </a:lnTo>
                <a:lnTo>
                  <a:pt x="939158" y="536630"/>
                </a:lnTo>
                <a:lnTo>
                  <a:pt x="944715" y="531603"/>
                </a:lnTo>
                <a:lnTo>
                  <a:pt x="950272" y="526575"/>
                </a:lnTo>
                <a:lnTo>
                  <a:pt x="955829" y="522077"/>
                </a:lnTo>
                <a:lnTo>
                  <a:pt x="961651" y="517578"/>
                </a:lnTo>
                <a:lnTo>
                  <a:pt x="967473" y="513874"/>
                </a:lnTo>
                <a:lnTo>
                  <a:pt x="973559" y="510434"/>
                </a:lnTo>
                <a:lnTo>
                  <a:pt x="979381" y="507258"/>
                </a:lnTo>
                <a:lnTo>
                  <a:pt x="985467" y="504877"/>
                </a:lnTo>
                <a:lnTo>
                  <a:pt x="991554" y="503025"/>
                </a:lnTo>
                <a:lnTo>
                  <a:pt x="992877" y="502760"/>
                </a:lnTo>
                <a:lnTo>
                  <a:pt x="993935" y="502760"/>
                </a:lnTo>
                <a:lnTo>
                  <a:pt x="996582" y="503025"/>
                </a:lnTo>
                <a:lnTo>
                  <a:pt x="999228" y="503819"/>
                </a:lnTo>
                <a:lnTo>
                  <a:pt x="1001610" y="505406"/>
                </a:lnTo>
                <a:lnTo>
                  <a:pt x="1003991" y="507258"/>
                </a:lnTo>
                <a:lnTo>
                  <a:pt x="1006373" y="509375"/>
                </a:lnTo>
                <a:lnTo>
                  <a:pt x="1009019" y="512286"/>
                </a:lnTo>
                <a:lnTo>
                  <a:pt x="1011401" y="515197"/>
                </a:lnTo>
                <a:lnTo>
                  <a:pt x="1015370" y="521283"/>
                </a:lnTo>
                <a:lnTo>
                  <a:pt x="1019339" y="527369"/>
                </a:lnTo>
                <a:lnTo>
                  <a:pt x="1022515" y="533190"/>
                </a:lnTo>
                <a:lnTo>
                  <a:pt x="1024897" y="537953"/>
                </a:lnTo>
                <a:lnTo>
                  <a:pt x="1028866" y="544833"/>
                </a:lnTo>
                <a:lnTo>
                  <a:pt x="1031777" y="549861"/>
                </a:lnTo>
                <a:lnTo>
                  <a:pt x="1033365" y="551713"/>
                </a:lnTo>
                <a:lnTo>
                  <a:pt x="1034688" y="553301"/>
                </a:lnTo>
                <a:lnTo>
                  <a:pt x="1036011" y="554359"/>
                </a:lnTo>
                <a:lnTo>
                  <a:pt x="1037334" y="555418"/>
                </a:lnTo>
                <a:lnTo>
                  <a:pt x="1038392" y="556211"/>
                </a:lnTo>
                <a:lnTo>
                  <a:pt x="1039451" y="556476"/>
                </a:lnTo>
                <a:lnTo>
                  <a:pt x="1040510" y="556476"/>
                </a:lnTo>
                <a:lnTo>
                  <a:pt x="1041568" y="556211"/>
                </a:lnTo>
                <a:lnTo>
                  <a:pt x="1042627" y="555418"/>
                </a:lnTo>
                <a:lnTo>
                  <a:pt x="1043685" y="554888"/>
                </a:lnTo>
                <a:lnTo>
                  <a:pt x="1046067" y="553301"/>
                </a:lnTo>
                <a:lnTo>
                  <a:pt x="1050830" y="548802"/>
                </a:lnTo>
                <a:lnTo>
                  <a:pt x="1053741" y="546156"/>
                </a:lnTo>
                <a:lnTo>
                  <a:pt x="1056916" y="543775"/>
                </a:lnTo>
                <a:lnTo>
                  <a:pt x="1060621" y="541922"/>
                </a:lnTo>
                <a:lnTo>
                  <a:pt x="1062738" y="540864"/>
                </a:lnTo>
                <a:lnTo>
                  <a:pt x="1064855" y="540335"/>
                </a:lnTo>
                <a:lnTo>
                  <a:pt x="1067237" y="539806"/>
                </a:lnTo>
                <a:lnTo>
                  <a:pt x="1069883" y="539541"/>
                </a:lnTo>
                <a:lnTo>
                  <a:pt x="1072794" y="539276"/>
                </a:lnTo>
                <a:lnTo>
                  <a:pt x="1075440" y="539276"/>
                </a:lnTo>
                <a:lnTo>
                  <a:pt x="1075705" y="535572"/>
                </a:lnTo>
                <a:lnTo>
                  <a:pt x="1075969" y="531338"/>
                </a:lnTo>
                <a:lnTo>
                  <a:pt x="1076499" y="526310"/>
                </a:lnTo>
                <a:lnTo>
                  <a:pt x="1077557" y="521283"/>
                </a:lnTo>
                <a:lnTo>
                  <a:pt x="1078616" y="515991"/>
                </a:lnTo>
                <a:lnTo>
                  <a:pt x="1080204" y="510698"/>
                </a:lnTo>
                <a:lnTo>
                  <a:pt x="1082320" y="505142"/>
                </a:lnTo>
                <a:lnTo>
                  <a:pt x="1084702" y="499585"/>
                </a:lnTo>
                <a:lnTo>
                  <a:pt x="1087084" y="494822"/>
                </a:lnTo>
                <a:lnTo>
                  <a:pt x="1090259" y="490323"/>
                </a:lnTo>
                <a:lnTo>
                  <a:pt x="1091847" y="488207"/>
                </a:lnTo>
                <a:lnTo>
                  <a:pt x="1093699" y="486354"/>
                </a:lnTo>
                <a:lnTo>
                  <a:pt x="1095552" y="484767"/>
                </a:lnTo>
                <a:lnTo>
                  <a:pt x="1097404" y="483179"/>
                </a:lnTo>
                <a:lnTo>
                  <a:pt x="1099786" y="481591"/>
                </a:lnTo>
                <a:lnTo>
                  <a:pt x="1101903" y="480533"/>
                </a:lnTo>
                <a:lnTo>
                  <a:pt x="1104020" y="479739"/>
                </a:lnTo>
                <a:lnTo>
                  <a:pt x="1106401" y="479210"/>
                </a:lnTo>
                <a:lnTo>
                  <a:pt x="1109312" y="478945"/>
                </a:lnTo>
                <a:lnTo>
                  <a:pt x="1111959" y="478681"/>
                </a:lnTo>
                <a:lnTo>
                  <a:pt x="1114605" y="478945"/>
                </a:lnTo>
                <a:lnTo>
                  <a:pt x="1117780" y="479474"/>
                </a:lnTo>
                <a:lnTo>
                  <a:pt x="1119897" y="471536"/>
                </a:lnTo>
                <a:lnTo>
                  <a:pt x="1122279" y="464127"/>
                </a:lnTo>
                <a:lnTo>
                  <a:pt x="1124925" y="457512"/>
                </a:lnTo>
                <a:lnTo>
                  <a:pt x="1128101" y="451161"/>
                </a:lnTo>
                <a:lnTo>
                  <a:pt x="1131276" y="445075"/>
                </a:lnTo>
                <a:lnTo>
                  <a:pt x="1134716" y="439783"/>
                </a:lnTo>
                <a:lnTo>
                  <a:pt x="1138686" y="434491"/>
                </a:lnTo>
                <a:lnTo>
                  <a:pt x="1142655" y="429728"/>
                </a:lnTo>
                <a:lnTo>
                  <a:pt x="1147154" y="424700"/>
                </a:lnTo>
                <a:lnTo>
                  <a:pt x="1151652" y="420466"/>
                </a:lnTo>
                <a:lnTo>
                  <a:pt x="1156680" y="415703"/>
                </a:lnTo>
                <a:lnTo>
                  <a:pt x="1161708" y="411469"/>
                </a:lnTo>
                <a:lnTo>
                  <a:pt x="1167265" y="406971"/>
                </a:lnTo>
                <a:lnTo>
                  <a:pt x="1173352" y="402737"/>
                </a:lnTo>
                <a:lnTo>
                  <a:pt x="1185789" y="393476"/>
                </a:lnTo>
                <a:lnTo>
                  <a:pt x="1201402" y="372042"/>
                </a:lnTo>
                <a:lnTo>
                  <a:pt x="1216750" y="350609"/>
                </a:lnTo>
                <a:lnTo>
                  <a:pt x="1247976" y="308007"/>
                </a:lnTo>
                <a:lnTo>
                  <a:pt x="1263325" y="286838"/>
                </a:lnTo>
                <a:lnTo>
                  <a:pt x="1279202" y="265934"/>
                </a:lnTo>
                <a:lnTo>
                  <a:pt x="1295609" y="244765"/>
                </a:lnTo>
                <a:lnTo>
                  <a:pt x="1312280" y="224125"/>
                </a:lnTo>
                <a:lnTo>
                  <a:pt x="1316514" y="218568"/>
                </a:lnTo>
                <a:lnTo>
                  <a:pt x="1321807" y="211953"/>
                </a:lnTo>
                <a:lnTo>
                  <a:pt x="1327100" y="204279"/>
                </a:lnTo>
                <a:lnTo>
                  <a:pt x="1332921" y="196606"/>
                </a:lnTo>
                <a:lnTo>
                  <a:pt x="1338478" y="189990"/>
                </a:lnTo>
                <a:lnTo>
                  <a:pt x="1340860" y="187344"/>
                </a:lnTo>
                <a:lnTo>
                  <a:pt x="1342977" y="185227"/>
                </a:lnTo>
                <a:lnTo>
                  <a:pt x="1344830" y="183904"/>
                </a:lnTo>
                <a:lnTo>
                  <a:pt x="1346682" y="183111"/>
                </a:lnTo>
                <a:close/>
                <a:moveTo>
                  <a:pt x="279497" y="172482"/>
                </a:moveTo>
                <a:lnTo>
                  <a:pt x="281297" y="174643"/>
                </a:lnTo>
                <a:lnTo>
                  <a:pt x="281457" y="174846"/>
                </a:lnTo>
                <a:lnTo>
                  <a:pt x="280290" y="173621"/>
                </a:lnTo>
                <a:lnTo>
                  <a:pt x="279497" y="172482"/>
                </a:lnTo>
                <a:close/>
                <a:moveTo>
                  <a:pt x="268098" y="155577"/>
                </a:moveTo>
                <a:lnTo>
                  <a:pt x="268331" y="155856"/>
                </a:lnTo>
                <a:lnTo>
                  <a:pt x="270448" y="159031"/>
                </a:lnTo>
                <a:lnTo>
                  <a:pt x="273094" y="163265"/>
                </a:lnTo>
                <a:lnTo>
                  <a:pt x="276799" y="168557"/>
                </a:lnTo>
                <a:lnTo>
                  <a:pt x="277189" y="169170"/>
                </a:lnTo>
                <a:lnTo>
                  <a:pt x="269757" y="158501"/>
                </a:lnTo>
                <a:lnTo>
                  <a:pt x="268704" y="156644"/>
                </a:lnTo>
                <a:lnTo>
                  <a:pt x="268098" y="155577"/>
                </a:lnTo>
                <a:close/>
                <a:moveTo>
                  <a:pt x="266983" y="154249"/>
                </a:moveTo>
                <a:lnTo>
                  <a:pt x="267008" y="154268"/>
                </a:lnTo>
                <a:lnTo>
                  <a:pt x="267012" y="154272"/>
                </a:lnTo>
                <a:lnTo>
                  <a:pt x="266983" y="154249"/>
                </a:lnTo>
                <a:close/>
                <a:moveTo>
                  <a:pt x="263236" y="152416"/>
                </a:moveTo>
                <a:lnTo>
                  <a:pt x="263832" y="152416"/>
                </a:lnTo>
                <a:lnTo>
                  <a:pt x="264891" y="152680"/>
                </a:lnTo>
                <a:lnTo>
                  <a:pt x="265949" y="153474"/>
                </a:lnTo>
                <a:lnTo>
                  <a:pt x="266186" y="153652"/>
                </a:lnTo>
                <a:lnTo>
                  <a:pt x="265281" y="153196"/>
                </a:lnTo>
                <a:lnTo>
                  <a:pt x="264228" y="152665"/>
                </a:lnTo>
                <a:lnTo>
                  <a:pt x="263236" y="152416"/>
                </a:lnTo>
                <a:close/>
                <a:moveTo>
                  <a:pt x="1567115" y="34135"/>
                </a:moveTo>
                <a:lnTo>
                  <a:pt x="1569232" y="34399"/>
                </a:lnTo>
                <a:lnTo>
                  <a:pt x="1570820" y="35193"/>
                </a:lnTo>
                <a:lnTo>
                  <a:pt x="1571614" y="35723"/>
                </a:lnTo>
                <a:lnTo>
                  <a:pt x="1572143" y="36781"/>
                </a:lnTo>
                <a:lnTo>
                  <a:pt x="1572672" y="37575"/>
                </a:lnTo>
                <a:lnTo>
                  <a:pt x="1572937" y="38633"/>
                </a:lnTo>
                <a:lnTo>
                  <a:pt x="1573202" y="39692"/>
                </a:lnTo>
                <a:lnTo>
                  <a:pt x="1573202" y="41015"/>
                </a:lnTo>
                <a:lnTo>
                  <a:pt x="1572937" y="42338"/>
                </a:lnTo>
                <a:lnTo>
                  <a:pt x="1572672" y="43661"/>
                </a:lnTo>
                <a:lnTo>
                  <a:pt x="1572143" y="45249"/>
                </a:lnTo>
                <a:lnTo>
                  <a:pt x="1571085" y="47365"/>
                </a:lnTo>
                <a:lnTo>
                  <a:pt x="1557853" y="59273"/>
                </a:lnTo>
                <a:lnTo>
                  <a:pt x="1551767" y="65359"/>
                </a:lnTo>
                <a:lnTo>
                  <a:pt x="1550444" y="66947"/>
                </a:lnTo>
                <a:lnTo>
                  <a:pt x="1550179" y="67476"/>
                </a:lnTo>
                <a:lnTo>
                  <a:pt x="1550179" y="67740"/>
                </a:lnTo>
                <a:lnTo>
                  <a:pt x="1550444" y="67740"/>
                </a:lnTo>
                <a:lnTo>
                  <a:pt x="1550973" y="68005"/>
                </a:lnTo>
                <a:lnTo>
                  <a:pt x="1553090" y="67476"/>
                </a:lnTo>
                <a:lnTo>
                  <a:pt x="1561294" y="65888"/>
                </a:lnTo>
                <a:lnTo>
                  <a:pt x="1572143" y="58744"/>
                </a:lnTo>
                <a:lnTo>
                  <a:pt x="1577436" y="55568"/>
                </a:lnTo>
                <a:lnTo>
                  <a:pt x="1583258" y="52393"/>
                </a:lnTo>
                <a:lnTo>
                  <a:pt x="1588815" y="49482"/>
                </a:lnTo>
                <a:lnTo>
                  <a:pt x="1594372" y="46572"/>
                </a:lnTo>
                <a:lnTo>
                  <a:pt x="1597283" y="44984"/>
                </a:lnTo>
                <a:lnTo>
                  <a:pt x="1599929" y="43925"/>
                </a:lnTo>
                <a:lnTo>
                  <a:pt x="1602840" y="43661"/>
                </a:lnTo>
                <a:lnTo>
                  <a:pt x="1603898" y="43661"/>
                </a:lnTo>
                <a:lnTo>
                  <a:pt x="1605222" y="43925"/>
                </a:lnTo>
                <a:lnTo>
                  <a:pt x="1606545" y="44455"/>
                </a:lnTo>
                <a:lnTo>
                  <a:pt x="1608132" y="46042"/>
                </a:lnTo>
                <a:lnTo>
                  <a:pt x="1608926" y="46836"/>
                </a:lnTo>
                <a:lnTo>
                  <a:pt x="1609456" y="47895"/>
                </a:lnTo>
                <a:lnTo>
                  <a:pt x="1609720" y="48953"/>
                </a:lnTo>
                <a:lnTo>
                  <a:pt x="1609985" y="50012"/>
                </a:lnTo>
                <a:lnTo>
                  <a:pt x="1609985" y="51335"/>
                </a:lnTo>
                <a:lnTo>
                  <a:pt x="1609720" y="52658"/>
                </a:lnTo>
                <a:lnTo>
                  <a:pt x="1608926" y="54245"/>
                </a:lnTo>
                <a:lnTo>
                  <a:pt x="1608132" y="56362"/>
                </a:lnTo>
                <a:lnTo>
                  <a:pt x="1606809" y="57950"/>
                </a:lnTo>
                <a:lnTo>
                  <a:pt x="1604957" y="60067"/>
                </a:lnTo>
                <a:lnTo>
                  <a:pt x="1602575" y="61919"/>
                </a:lnTo>
                <a:lnTo>
                  <a:pt x="1599664" y="64300"/>
                </a:lnTo>
                <a:lnTo>
                  <a:pt x="1589873" y="69857"/>
                </a:lnTo>
                <a:lnTo>
                  <a:pt x="1589079" y="70387"/>
                </a:lnTo>
                <a:lnTo>
                  <a:pt x="1589873" y="70387"/>
                </a:lnTo>
                <a:lnTo>
                  <a:pt x="1596489" y="68270"/>
                </a:lnTo>
                <a:lnTo>
                  <a:pt x="1601252" y="66947"/>
                </a:lnTo>
                <a:lnTo>
                  <a:pt x="1606809" y="65888"/>
                </a:lnTo>
                <a:lnTo>
                  <a:pt x="1616071" y="62713"/>
                </a:lnTo>
                <a:lnTo>
                  <a:pt x="1625333" y="60596"/>
                </a:lnTo>
                <a:lnTo>
                  <a:pt x="1628244" y="60331"/>
                </a:lnTo>
                <a:lnTo>
                  <a:pt x="1631155" y="60067"/>
                </a:lnTo>
                <a:lnTo>
                  <a:pt x="1633536" y="60067"/>
                </a:lnTo>
                <a:lnTo>
                  <a:pt x="1635654" y="60596"/>
                </a:lnTo>
                <a:lnTo>
                  <a:pt x="1637241" y="60861"/>
                </a:lnTo>
                <a:lnTo>
                  <a:pt x="1639094" y="61654"/>
                </a:lnTo>
                <a:lnTo>
                  <a:pt x="1640417" y="62184"/>
                </a:lnTo>
                <a:lnTo>
                  <a:pt x="1641211" y="63242"/>
                </a:lnTo>
                <a:lnTo>
                  <a:pt x="1642004" y="64300"/>
                </a:lnTo>
                <a:lnTo>
                  <a:pt x="1642534" y="65359"/>
                </a:lnTo>
                <a:lnTo>
                  <a:pt x="1642798" y="66417"/>
                </a:lnTo>
                <a:lnTo>
                  <a:pt x="1643063" y="67476"/>
                </a:lnTo>
                <a:lnTo>
                  <a:pt x="1642798" y="68534"/>
                </a:lnTo>
                <a:lnTo>
                  <a:pt x="1642534" y="69593"/>
                </a:lnTo>
                <a:lnTo>
                  <a:pt x="1642004" y="70651"/>
                </a:lnTo>
                <a:lnTo>
                  <a:pt x="1641211" y="71710"/>
                </a:lnTo>
                <a:lnTo>
                  <a:pt x="1640152" y="72768"/>
                </a:lnTo>
                <a:lnTo>
                  <a:pt x="1638300" y="74091"/>
                </a:lnTo>
                <a:lnTo>
                  <a:pt x="1636447" y="74885"/>
                </a:lnTo>
                <a:lnTo>
                  <a:pt x="1634595" y="75943"/>
                </a:lnTo>
                <a:lnTo>
                  <a:pt x="1629832" y="77531"/>
                </a:lnTo>
                <a:lnTo>
                  <a:pt x="1624539" y="79119"/>
                </a:lnTo>
                <a:lnTo>
                  <a:pt x="1626921" y="80971"/>
                </a:lnTo>
                <a:lnTo>
                  <a:pt x="1628773" y="82823"/>
                </a:lnTo>
                <a:lnTo>
                  <a:pt x="1630361" y="84146"/>
                </a:lnTo>
                <a:lnTo>
                  <a:pt x="1630890" y="85734"/>
                </a:lnTo>
                <a:lnTo>
                  <a:pt x="1631420" y="87057"/>
                </a:lnTo>
                <a:lnTo>
                  <a:pt x="1631155" y="88115"/>
                </a:lnTo>
                <a:lnTo>
                  <a:pt x="1630626" y="89174"/>
                </a:lnTo>
                <a:lnTo>
                  <a:pt x="1629832" y="90232"/>
                </a:lnTo>
                <a:lnTo>
                  <a:pt x="1628509" y="91026"/>
                </a:lnTo>
                <a:lnTo>
                  <a:pt x="1626921" y="92085"/>
                </a:lnTo>
                <a:lnTo>
                  <a:pt x="1625333" y="92878"/>
                </a:lnTo>
                <a:lnTo>
                  <a:pt x="1623216" y="93408"/>
                </a:lnTo>
                <a:lnTo>
                  <a:pt x="1618717" y="94466"/>
                </a:lnTo>
                <a:lnTo>
                  <a:pt x="1613690" y="95260"/>
                </a:lnTo>
                <a:lnTo>
                  <a:pt x="1610779" y="95525"/>
                </a:lnTo>
                <a:lnTo>
                  <a:pt x="1607868" y="96318"/>
                </a:lnTo>
                <a:lnTo>
                  <a:pt x="1603369" y="97641"/>
                </a:lnTo>
                <a:lnTo>
                  <a:pt x="1599400" y="99229"/>
                </a:lnTo>
                <a:lnTo>
                  <a:pt x="1597547" y="99758"/>
                </a:lnTo>
                <a:lnTo>
                  <a:pt x="1588021" y="103727"/>
                </a:lnTo>
                <a:lnTo>
                  <a:pt x="1584051" y="105315"/>
                </a:lnTo>
                <a:lnTo>
                  <a:pt x="1579817" y="106903"/>
                </a:lnTo>
                <a:lnTo>
                  <a:pt x="1575848" y="107961"/>
                </a:lnTo>
                <a:lnTo>
                  <a:pt x="1571614" y="108755"/>
                </a:lnTo>
                <a:lnTo>
                  <a:pt x="1567380" y="109020"/>
                </a:lnTo>
                <a:lnTo>
                  <a:pt x="1562617" y="109020"/>
                </a:lnTo>
                <a:lnTo>
                  <a:pt x="1557853" y="110607"/>
                </a:lnTo>
                <a:lnTo>
                  <a:pt x="1552826" y="112460"/>
                </a:lnTo>
                <a:lnTo>
                  <a:pt x="1542770" y="116429"/>
                </a:lnTo>
                <a:lnTo>
                  <a:pt x="1532979" y="120662"/>
                </a:lnTo>
                <a:lnTo>
                  <a:pt x="1527951" y="122250"/>
                </a:lnTo>
                <a:lnTo>
                  <a:pt x="1523187" y="123573"/>
                </a:lnTo>
                <a:lnTo>
                  <a:pt x="1520012" y="124632"/>
                </a:lnTo>
                <a:lnTo>
                  <a:pt x="1516572" y="125690"/>
                </a:lnTo>
                <a:lnTo>
                  <a:pt x="1510221" y="128336"/>
                </a:lnTo>
                <a:lnTo>
                  <a:pt x="1504134" y="131247"/>
                </a:lnTo>
                <a:lnTo>
                  <a:pt x="1498048" y="134422"/>
                </a:lnTo>
                <a:lnTo>
                  <a:pt x="1491962" y="137598"/>
                </a:lnTo>
                <a:lnTo>
                  <a:pt x="1486140" y="140508"/>
                </a:lnTo>
                <a:lnTo>
                  <a:pt x="1480318" y="142625"/>
                </a:lnTo>
                <a:lnTo>
                  <a:pt x="1477407" y="143684"/>
                </a:lnTo>
                <a:lnTo>
                  <a:pt x="1474496" y="144477"/>
                </a:lnTo>
                <a:lnTo>
                  <a:pt x="1471585" y="147124"/>
                </a:lnTo>
                <a:lnTo>
                  <a:pt x="1468939" y="149505"/>
                </a:lnTo>
                <a:lnTo>
                  <a:pt x="1466558" y="151887"/>
                </a:lnTo>
                <a:lnTo>
                  <a:pt x="1463911" y="154268"/>
                </a:lnTo>
                <a:lnTo>
                  <a:pt x="1459942" y="159825"/>
                </a:lnTo>
                <a:lnTo>
                  <a:pt x="1456237" y="165382"/>
                </a:lnTo>
                <a:lnTo>
                  <a:pt x="1452532" y="170938"/>
                </a:lnTo>
                <a:lnTo>
                  <a:pt x="1449357" y="177289"/>
                </a:lnTo>
                <a:lnTo>
                  <a:pt x="1442476" y="189990"/>
                </a:lnTo>
                <a:lnTo>
                  <a:pt x="1430568" y="208513"/>
                </a:lnTo>
                <a:lnTo>
                  <a:pt x="1431959" y="209506"/>
                </a:lnTo>
                <a:lnTo>
                  <a:pt x="1431355" y="209912"/>
                </a:lnTo>
                <a:lnTo>
                  <a:pt x="1430291" y="210181"/>
                </a:lnTo>
                <a:lnTo>
                  <a:pt x="1429226" y="210718"/>
                </a:lnTo>
                <a:lnTo>
                  <a:pt x="1428162" y="211792"/>
                </a:lnTo>
                <a:lnTo>
                  <a:pt x="1426565" y="213134"/>
                </a:lnTo>
                <a:lnTo>
                  <a:pt x="1425500" y="214477"/>
                </a:lnTo>
                <a:lnTo>
                  <a:pt x="1422573" y="213940"/>
                </a:lnTo>
                <a:lnTo>
                  <a:pt x="1419911" y="213403"/>
                </a:lnTo>
                <a:lnTo>
                  <a:pt x="1417516" y="212597"/>
                </a:lnTo>
                <a:lnTo>
                  <a:pt x="1415387" y="211523"/>
                </a:lnTo>
                <a:lnTo>
                  <a:pt x="1413524" y="210449"/>
                </a:lnTo>
                <a:lnTo>
                  <a:pt x="1411661" y="208839"/>
                </a:lnTo>
                <a:lnTo>
                  <a:pt x="1406870" y="205080"/>
                </a:lnTo>
                <a:lnTo>
                  <a:pt x="1390370" y="191388"/>
                </a:lnTo>
                <a:lnTo>
                  <a:pt x="1373603" y="177427"/>
                </a:lnTo>
                <a:lnTo>
                  <a:pt x="1369078" y="170715"/>
                </a:lnTo>
                <a:lnTo>
                  <a:pt x="1366417" y="168836"/>
                </a:lnTo>
                <a:lnTo>
                  <a:pt x="1365533" y="168199"/>
                </a:lnTo>
                <a:lnTo>
                  <a:pt x="1366000" y="168292"/>
                </a:lnTo>
                <a:lnTo>
                  <a:pt x="1367587" y="169086"/>
                </a:lnTo>
                <a:lnTo>
                  <a:pt x="1369175" y="170409"/>
                </a:lnTo>
                <a:lnTo>
                  <a:pt x="1371028" y="171997"/>
                </a:lnTo>
                <a:lnTo>
                  <a:pt x="1392462" y="135216"/>
                </a:lnTo>
                <a:lnTo>
                  <a:pt x="1414162" y="98964"/>
                </a:lnTo>
                <a:lnTo>
                  <a:pt x="1413632" y="89968"/>
                </a:lnTo>
                <a:lnTo>
                  <a:pt x="1413368" y="83088"/>
                </a:lnTo>
                <a:lnTo>
                  <a:pt x="1413632" y="79912"/>
                </a:lnTo>
                <a:lnTo>
                  <a:pt x="1413897" y="77531"/>
                </a:lnTo>
                <a:lnTo>
                  <a:pt x="1414162" y="75149"/>
                </a:lnTo>
                <a:lnTo>
                  <a:pt x="1414691" y="72768"/>
                </a:lnTo>
                <a:lnTo>
                  <a:pt x="1415485" y="70651"/>
                </a:lnTo>
                <a:lnTo>
                  <a:pt x="1416543" y="68799"/>
                </a:lnTo>
                <a:lnTo>
                  <a:pt x="1417866" y="66947"/>
                </a:lnTo>
                <a:lnTo>
                  <a:pt x="1419719" y="65094"/>
                </a:lnTo>
                <a:lnTo>
                  <a:pt x="1423953" y="60861"/>
                </a:lnTo>
                <a:lnTo>
                  <a:pt x="1429774" y="55833"/>
                </a:lnTo>
                <a:lnTo>
                  <a:pt x="1433479" y="49747"/>
                </a:lnTo>
                <a:lnTo>
                  <a:pt x="1435332" y="47101"/>
                </a:lnTo>
                <a:lnTo>
                  <a:pt x="1437184" y="44455"/>
                </a:lnTo>
                <a:lnTo>
                  <a:pt x="1439566" y="42602"/>
                </a:lnTo>
                <a:lnTo>
                  <a:pt x="1440624" y="41809"/>
                </a:lnTo>
                <a:lnTo>
                  <a:pt x="1441947" y="41279"/>
                </a:lnTo>
                <a:lnTo>
                  <a:pt x="1443270" y="40750"/>
                </a:lnTo>
                <a:lnTo>
                  <a:pt x="1444858" y="40486"/>
                </a:lnTo>
                <a:lnTo>
                  <a:pt x="1446710" y="40486"/>
                </a:lnTo>
                <a:lnTo>
                  <a:pt x="1448563" y="40486"/>
                </a:lnTo>
                <a:lnTo>
                  <a:pt x="1450680" y="40750"/>
                </a:lnTo>
                <a:lnTo>
                  <a:pt x="1452532" y="41279"/>
                </a:lnTo>
                <a:lnTo>
                  <a:pt x="1454120" y="42338"/>
                </a:lnTo>
                <a:lnTo>
                  <a:pt x="1454914" y="42867"/>
                </a:lnTo>
                <a:lnTo>
                  <a:pt x="1455443" y="43661"/>
                </a:lnTo>
                <a:lnTo>
                  <a:pt x="1456502" y="44719"/>
                </a:lnTo>
                <a:lnTo>
                  <a:pt x="1456766" y="46042"/>
                </a:lnTo>
                <a:lnTo>
                  <a:pt x="1457560" y="49218"/>
                </a:lnTo>
                <a:lnTo>
                  <a:pt x="1457825" y="53451"/>
                </a:lnTo>
                <a:lnTo>
                  <a:pt x="1457560" y="59273"/>
                </a:lnTo>
                <a:lnTo>
                  <a:pt x="1461000" y="60067"/>
                </a:lnTo>
                <a:lnTo>
                  <a:pt x="1464970" y="60861"/>
                </a:lnTo>
                <a:lnTo>
                  <a:pt x="1474232" y="61919"/>
                </a:lnTo>
                <a:lnTo>
                  <a:pt x="1483758" y="62713"/>
                </a:lnTo>
                <a:lnTo>
                  <a:pt x="1488521" y="62977"/>
                </a:lnTo>
                <a:lnTo>
                  <a:pt x="1493285" y="62977"/>
                </a:lnTo>
                <a:lnTo>
                  <a:pt x="1496989" y="62448"/>
                </a:lnTo>
                <a:lnTo>
                  <a:pt x="1500430" y="62184"/>
                </a:lnTo>
                <a:lnTo>
                  <a:pt x="1507045" y="60861"/>
                </a:lnTo>
                <a:lnTo>
                  <a:pt x="1510221" y="60596"/>
                </a:lnTo>
                <a:lnTo>
                  <a:pt x="1513661" y="60331"/>
                </a:lnTo>
                <a:lnTo>
                  <a:pt x="1517101" y="60596"/>
                </a:lnTo>
                <a:lnTo>
                  <a:pt x="1520806" y="61125"/>
                </a:lnTo>
                <a:lnTo>
                  <a:pt x="1522129" y="61390"/>
                </a:lnTo>
                <a:lnTo>
                  <a:pt x="1523187" y="61390"/>
                </a:lnTo>
                <a:lnTo>
                  <a:pt x="1524510" y="61125"/>
                </a:lnTo>
                <a:lnTo>
                  <a:pt x="1525569" y="60596"/>
                </a:lnTo>
                <a:lnTo>
                  <a:pt x="1527951" y="59273"/>
                </a:lnTo>
                <a:lnTo>
                  <a:pt x="1530332" y="57421"/>
                </a:lnTo>
                <a:lnTo>
                  <a:pt x="1535096" y="52658"/>
                </a:lnTo>
                <a:lnTo>
                  <a:pt x="1537742" y="50276"/>
                </a:lnTo>
                <a:lnTo>
                  <a:pt x="1540917" y="48159"/>
                </a:lnTo>
                <a:lnTo>
                  <a:pt x="1546210" y="44190"/>
                </a:lnTo>
                <a:lnTo>
                  <a:pt x="1552296" y="40486"/>
                </a:lnTo>
                <a:lnTo>
                  <a:pt x="1555207" y="38898"/>
                </a:lnTo>
                <a:lnTo>
                  <a:pt x="1558647" y="37046"/>
                </a:lnTo>
                <a:lnTo>
                  <a:pt x="1561558" y="35458"/>
                </a:lnTo>
                <a:lnTo>
                  <a:pt x="1564734" y="34399"/>
                </a:lnTo>
                <a:lnTo>
                  <a:pt x="1567115" y="34135"/>
                </a:lnTo>
                <a:close/>
                <a:moveTo>
                  <a:pt x="37842" y="0"/>
                </a:moveTo>
                <a:lnTo>
                  <a:pt x="39694" y="529"/>
                </a:lnTo>
                <a:lnTo>
                  <a:pt x="41282" y="529"/>
                </a:lnTo>
                <a:lnTo>
                  <a:pt x="45251" y="1588"/>
                </a:lnTo>
                <a:lnTo>
                  <a:pt x="50015" y="3175"/>
                </a:lnTo>
                <a:lnTo>
                  <a:pt x="56366" y="8997"/>
                </a:lnTo>
                <a:lnTo>
                  <a:pt x="63246" y="14554"/>
                </a:lnTo>
                <a:lnTo>
                  <a:pt x="70126" y="19846"/>
                </a:lnTo>
                <a:lnTo>
                  <a:pt x="77271" y="24609"/>
                </a:lnTo>
                <a:lnTo>
                  <a:pt x="84681" y="29372"/>
                </a:lnTo>
                <a:lnTo>
                  <a:pt x="92090" y="33606"/>
                </a:lnTo>
                <a:lnTo>
                  <a:pt x="100029" y="38104"/>
                </a:lnTo>
                <a:lnTo>
                  <a:pt x="108232" y="42073"/>
                </a:lnTo>
                <a:lnTo>
                  <a:pt x="115113" y="42867"/>
                </a:lnTo>
                <a:lnTo>
                  <a:pt x="118553" y="43396"/>
                </a:lnTo>
                <a:lnTo>
                  <a:pt x="122257" y="44190"/>
                </a:lnTo>
                <a:lnTo>
                  <a:pt x="125962" y="45249"/>
                </a:lnTo>
                <a:lnTo>
                  <a:pt x="129667" y="46836"/>
                </a:lnTo>
                <a:lnTo>
                  <a:pt x="133901" y="48424"/>
                </a:lnTo>
                <a:lnTo>
                  <a:pt x="138135" y="50805"/>
                </a:lnTo>
                <a:lnTo>
                  <a:pt x="143163" y="51599"/>
                </a:lnTo>
                <a:lnTo>
                  <a:pt x="148984" y="52922"/>
                </a:lnTo>
                <a:lnTo>
                  <a:pt x="154806" y="53981"/>
                </a:lnTo>
                <a:lnTo>
                  <a:pt x="160363" y="54510"/>
                </a:lnTo>
                <a:lnTo>
                  <a:pt x="162480" y="54510"/>
                </a:lnTo>
                <a:lnTo>
                  <a:pt x="164597" y="54510"/>
                </a:lnTo>
                <a:lnTo>
                  <a:pt x="166450" y="53981"/>
                </a:lnTo>
                <a:lnTo>
                  <a:pt x="167773" y="52922"/>
                </a:lnTo>
                <a:lnTo>
                  <a:pt x="168302" y="52393"/>
                </a:lnTo>
                <a:lnTo>
                  <a:pt x="168567" y="51864"/>
                </a:lnTo>
                <a:lnTo>
                  <a:pt x="168831" y="51070"/>
                </a:lnTo>
                <a:lnTo>
                  <a:pt x="168831" y="50012"/>
                </a:lnTo>
                <a:lnTo>
                  <a:pt x="168567" y="47895"/>
                </a:lnTo>
                <a:lnTo>
                  <a:pt x="167508" y="44984"/>
                </a:lnTo>
                <a:lnTo>
                  <a:pt x="165127" y="42602"/>
                </a:lnTo>
                <a:lnTo>
                  <a:pt x="163274" y="40486"/>
                </a:lnTo>
                <a:lnTo>
                  <a:pt x="161686" y="38369"/>
                </a:lnTo>
                <a:lnTo>
                  <a:pt x="160628" y="35987"/>
                </a:lnTo>
                <a:lnTo>
                  <a:pt x="159834" y="33870"/>
                </a:lnTo>
                <a:lnTo>
                  <a:pt x="159305" y="32018"/>
                </a:lnTo>
                <a:lnTo>
                  <a:pt x="159040" y="29901"/>
                </a:lnTo>
                <a:lnTo>
                  <a:pt x="159040" y="28313"/>
                </a:lnTo>
                <a:lnTo>
                  <a:pt x="159305" y="26197"/>
                </a:lnTo>
                <a:lnTo>
                  <a:pt x="159834" y="24609"/>
                </a:lnTo>
                <a:lnTo>
                  <a:pt x="160363" y="23286"/>
                </a:lnTo>
                <a:lnTo>
                  <a:pt x="161422" y="21963"/>
                </a:lnTo>
                <a:lnTo>
                  <a:pt x="162480" y="20640"/>
                </a:lnTo>
                <a:lnTo>
                  <a:pt x="163539" y="19846"/>
                </a:lnTo>
                <a:lnTo>
                  <a:pt x="164862" y="18787"/>
                </a:lnTo>
                <a:lnTo>
                  <a:pt x="166450" y="17994"/>
                </a:lnTo>
                <a:lnTo>
                  <a:pt x="168302" y="17464"/>
                </a:lnTo>
                <a:lnTo>
                  <a:pt x="169890" y="17200"/>
                </a:lnTo>
                <a:lnTo>
                  <a:pt x="171478" y="17200"/>
                </a:lnTo>
                <a:lnTo>
                  <a:pt x="173330" y="17200"/>
                </a:lnTo>
                <a:lnTo>
                  <a:pt x="174918" y="17464"/>
                </a:lnTo>
                <a:lnTo>
                  <a:pt x="177035" y="18523"/>
                </a:lnTo>
                <a:lnTo>
                  <a:pt x="178623" y="19317"/>
                </a:lnTo>
                <a:lnTo>
                  <a:pt x="180210" y="20375"/>
                </a:lnTo>
                <a:lnTo>
                  <a:pt x="181798" y="21698"/>
                </a:lnTo>
                <a:lnTo>
                  <a:pt x="183386" y="23286"/>
                </a:lnTo>
                <a:lnTo>
                  <a:pt x="185238" y="25138"/>
                </a:lnTo>
                <a:lnTo>
                  <a:pt x="186297" y="27784"/>
                </a:lnTo>
                <a:lnTo>
                  <a:pt x="187620" y="30166"/>
                </a:lnTo>
                <a:lnTo>
                  <a:pt x="188678" y="33076"/>
                </a:lnTo>
                <a:lnTo>
                  <a:pt x="189472" y="36252"/>
                </a:lnTo>
                <a:lnTo>
                  <a:pt x="190001" y="40221"/>
                </a:lnTo>
                <a:lnTo>
                  <a:pt x="198205" y="44190"/>
                </a:lnTo>
                <a:lnTo>
                  <a:pt x="201645" y="46572"/>
                </a:lnTo>
                <a:lnTo>
                  <a:pt x="205350" y="48953"/>
                </a:lnTo>
                <a:lnTo>
                  <a:pt x="208525" y="51070"/>
                </a:lnTo>
                <a:lnTo>
                  <a:pt x="211172" y="53716"/>
                </a:lnTo>
                <a:lnTo>
                  <a:pt x="214082" y="56362"/>
                </a:lnTo>
                <a:lnTo>
                  <a:pt x="216464" y="59273"/>
                </a:lnTo>
                <a:lnTo>
                  <a:pt x="218316" y="62184"/>
                </a:lnTo>
                <a:lnTo>
                  <a:pt x="219904" y="65624"/>
                </a:lnTo>
                <a:lnTo>
                  <a:pt x="221227" y="68799"/>
                </a:lnTo>
                <a:lnTo>
                  <a:pt x="222550" y="72239"/>
                </a:lnTo>
                <a:lnTo>
                  <a:pt x="223344" y="76473"/>
                </a:lnTo>
                <a:lnTo>
                  <a:pt x="223609" y="80442"/>
                </a:lnTo>
                <a:lnTo>
                  <a:pt x="223344" y="85205"/>
                </a:lnTo>
                <a:lnTo>
                  <a:pt x="222815" y="89703"/>
                </a:lnTo>
                <a:lnTo>
                  <a:pt x="257746" y="154533"/>
                </a:lnTo>
                <a:lnTo>
                  <a:pt x="259598" y="153474"/>
                </a:lnTo>
                <a:lnTo>
                  <a:pt x="261186" y="152680"/>
                </a:lnTo>
                <a:lnTo>
                  <a:pt x="262509" y="152416"/>
                </a:lnTo>
                <a:lnTo>
                  <a:pt x="263128" y="152416"/>
                </a:lnTo>
                <a:lnTo>
                  <a:pt x="262384" y="152665"/>
                </a:lnTo>
                <a:lnTo>
                  <a:pt x="261331" y="152931"/>
                </a:lnTo>
                <a:lnTo>
                  <a:pt x="259225" y="153992"/>
                </a:lnTo>
                <a:lnTo>
                  <a:pt x="256855" y="155849"/>
                </a:lnTo>
                <a:lnTo>
                  <a:pt x="254485" y="157971"/>
                </a:lnTo>
                <a:lnTo>
                  <a:pt x="251852" y="160093"/>
                </a:lnTo>
                <a:lnTo>
                  <a:pt x="231313" y="175478"/>
                </a:lnTo>
                <a:lnTo>
                  <a:pt x="209985" y="190333"/>
                </a:lnTo>
                <a:lnTo>
                  <a:pt x="205246" y="193516"/>
                </a:lnTo>
                <a:lnTo>
                  <a:pt x="201032" y="196434"/>
                </a:lnTo>
                <a:lnTo>
                  <a:pt x="197873" y="199352"/>
                </a:lnTo>
                <a:lnTo>
                  <a:pt x="196047" y="201359"/>
                </a:lnTo>
                <a:lnTo>
                  <a:pt x="196882" y="199781"/>
                </a:lnTo>
                <a:lnTo>
                  <a:pt x="200057" y="195018"/>
                </a:lnTo>
                <a:lnTo>
                  <a:pt x="192912" y="182052"/>
                </a:lnTo>
                <a:lnTo>
                  <a:pt x="185767" y="169086"/>
                </a:lnTo>
                <a:lnTo>
                  <a:pt x="177829" y="156120"/>
                </a:lnTo>
                <a:lnTo>
                  <a:pt x="173595" y="149770"/>
                </a:lnTo>
                <a:lnTo>
                  <a:pt x="169625" y="143948"/>
                </a:lnTo>
                <a:lnTo>
                  <a:pt x="162745" y="139450"/>
                </a:lnTo>
                <a:lnTo>
                  <a:pt x="156659" y="135481"/>
                </a:lnTo>
                <a:lnTo>
                  <a:pt x="151631" y="132835"/>
                </a:lnTo>
                <a:lnTo>
                  <a:pt x="146867" y="130718"/>
                </a:lnTo>
                <a:lnTo>
                  <a:pt x="138664" y="126749"/>
                </a:lnTo>
                <a:lnTo>
                  <a:pt x="134695" y="124896"/>
                </a:lnTo>
                <a:lnTo>
                  <a:pt x="130461" y="122515"/>
                </a:lnTo>
                <a:lnTo>
                  <a:pt x="124110" y="120133"/>
                </a:lnTo>
                <a:lnTo>
                  <a:pt x="117759" y="117752"/>
                </a:lnTo>
                <a:lnTo>
                  <a:pt x="112466" y="115106"/>
                </a:lnTo>
                <a:lnTo>
                  <a:pt x="106909" y="112460"/>
                </a:lnTo>
                <a:lnTo>
                  <a:pt x="101352" y="109813"/>
                </a:lnTo>
                <a:lnTo>
                  <a:pt x="96059" y="106374"/>
                </a:lnTo>
                <a:lnTo>
                  <a:pt x="90502" y="102934"/>
                </a:lnTo>
                <a:lnTo>
                  <a:pt x="84945" y="98964"/>
                </a:lnTo>
                <a:lnTo>
                  <a:pt x="76742" y="96848"/>
                </a:lnTo>
                <a:lnTo>
                  <a:pt x="69597" y="94466"/>
                </a:lnTo>
                <a:lnTo>
                  <a:pt x="62717" y="91820"/>
                </a:lnTo>
                <a:lnTo>
                  <a:pt x="56366" y="88380"/>
                </a:lnTo>
                <a:lnTo>
                  <a:pt x="50808" y="84940"/>
                </a:lnTo>
                <a:lnTo>
                  <a:pt x="45251" y="80706"/>
                </a:lnTo>
                <a:lnTo>
                  <a:pt x="39959" y="76737"/>
                </a:lnTo>
                <a:lnTo>
                  <a:pt x="34402" y="71974"/>
                </a:lnTo>
                <a:lnTo>
                  <a:pt x="30961" y="69063"/>
                </a:lnTo>
                <a:lnTo>
                  <a:pt x="26992" y="65888"/>
                </a:lnTo>
                <a:lnTo>
                  <a:pt x="23023" y="62448"/>
                </a:lnTo>
                <a:lnTo>
                  <a:pt x="19318" y="59008"/>
                </a:lnTo>
                <a:lnTo>
                  <a:pt x="17730" y="57156"/>
                </a:lnTo>
                <a:lnTo>
                  <a:pt x="16407" y="55304"/>
                </a:lnTo>
                <a:lnTo>
                  <a:pt x="15349" y="52922"/>
                </a:lnTo>
                <a:lnTo>
                  <a:pt x="14555" y="51070"/>
                </a:lnTo>
                <a:lnTo>
                  <a:pt x="14025" y="48688"/>
                </a:lnTo>
                <a:lnTo>
                  <a:pt x="13761" y="46572"/>
                </a:lnTo>
                <a:lnTo>
                  <a:pt x="14025" y="43925"/>
                </a:lnTo>
                <a:lnTo>
                  <a:pt x="14555" y="41544"/>
                </a:lnTo>
                <a:lnTo>
                  <a:pt x="7674" y="33870"/>
                </a:lnTo>
                <a:lnTo>
                  <a:pt x="3176" y="28843"/>
                </a:lnTo>
                <a:lnTo>
                  <a:pt x="1323" y="26461"/>
                </a:lnTo>
                <a:lnTo>
                  <a:pt x="530" y="24874"/>
                </a:lnTo>
                <a:lnTo>
                  <a:pt x="0" y="23021"/>
                </a:lnTo>
                <a:lnTo>
                  <a:pt x="0" y="21169"/>
                </a:lnTo>
                <a:lnTo>
                  <a:pt x="530" y="20111"/>
                </a:lnTo>
                <a:lnTo>
                  <a:pt x="1059" y="19052"/>
                </a:lnTo>
                <a:lnTo>
                  <a:pt x="2911" y="17200"/>
                </a:lnTo>
                <a:lnTo>
                  <a:pt x="4499" y="15612"/>
                </a:lnTo>
                <a:lnTo>
                  <a:pt x="5028" y="14818"/>
                </a:lnTo>
                <a:lnTo>
                  <a:pt x="5293" y="13760"/>
                </a:lnTo>
                <a:lnTo>
                  <a:pt x="5557" y="11378"/>
                </a:lnTo>
                <a:lnTo>
                  <a:pt x="6087" y="8997"/>
                </a:lnTo>
                <a:lnTo>
                  <a:pt x="7145" y="7674"/>
                </a:lnTo>
                <a:lnTo>
                  <a:pt x="8204" y="6351"/>
                </a:lnTo>
                <a:lnTo>
                  <a:pt x="9791" y="5822"/>
                </a:lnTo>
                <a:lnTo>
                  <a:pt x="11644" y="5292"/>
                </a:lnTo>
                <a:lnTo>
                  <a:pt x="13496" y="5292"/>
                </a:lnTo>
                <a:lnTo>
                  <a:pt x="15613" y="5557"/>
                </a:lnTo>
                <a:lnTo>
                  <a:pt x="17730" y="6086"/>
                </a:lnTo>
                <a:lnTo>
                  <a:pt x="20112" y="6880"/>
                </a:lnTo>
                <a:lnTo>
                  <a:pt x="24875" y="8997"/>
                </a:lnTo>
                <a:lnTo>
                  <a:pt x="29638" y="12172"/>
                </a:lnTo>
                <a:lnTo>
                  <a:pt x="33608" y="15083"/>
                </a:lnTo>
                <a:lnTo>
                  <a:pt x="33079" y="12172"/>
                </a:lnTo>
                <a:lnTo>
                  <a:pt x="32549" y="9526"/>
                </a:lnTo>
                <a:lnTo>
                  <a:pt x="32549" y="7145"/>
                </a:lnTo>
                <a:lnTo>
                  <a:pt x="32549" y="5292"/>
                </a:lnTo>
                <a:lnTo>
                  <a:pt x="32814" y="3705"/>
                </a:lnTo>
                <a:lnTo>
                  <a:pt x="33608" y="2382"/>
                </a:lnTo>
                <a:lnTo>
                  <a:pt x="34137" y="1588"/>
                </a:lnTo>
                <a:lnTo>
                  <a:pt x="35196" y="794"/>
                </a:lnTo>
                <a:lnTo>
                  <a:pt x="36519" y="529"/>
                </a:lnTo>
                <a:lnTo>
                  <a:pt x="378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7316153" y="114395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7944803" y="122428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77" name="文本框 22"/>
          <p:cNvSpPr txBox="1"/>
          <p:nvPr/>
        </p:nvSpPr>
        <p:spPr>
          <a:xfrm flipH="1">
            <a:off x="7290435" y="1834515"/>
            <a:ext cx="417258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7270433" y="171227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20"/>
          <p:cNvSpPr txBox="1"/>
          <p:nvPr/>
        </p:nvSpPr>
        <p:spPr>
          <a:xfrm flipH="1">
            <a:off x="7365365" y="45834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79" name="文本框 22"/>
          <p:cNvSpPr txBox="1"/>
          <p:nvPr/>
        </p:nvSpPr>
        <p:spPr>
          <a:xfrm flipH="1">
            <a:off x="7401560" y="5120005"/>
            <a:ext cx="43465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401560" y="5969000"/>
            <a:ext cx="4140835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7465695" y="592137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28"/>
          <p:cNvSpPr>
            <a:spLocks noEditPoints="1"/>
          </p:cNvSpPr>
          <p:nvPr/>
        </p:nvSpPr>
        <p:spPr>
          <a:xfrm>
            <a:off x="7393940" y="3229610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文本框 20"/>
          <p:cNvSpPr txBox="1"/>
          <p:nvPr/>
        </p:nvSpPr>
        <p:spPr>
          <a:xfrm flipH="1">
            <a:off x="7825740" y="32416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85" name="文本框 22"/>
          <p:cNvSpPr txBox="1"/>
          <p:nvPr/>
        </p:nvSpPr>
        <p:spPr>
          <a:xfrm flipH="1">
            <a:off x="7393940" y="386334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7" name="人"/>
          <p:cNvSpPr/>
          <p:nvPr/>
        </p:nvSpPr>
        <p:spPr bwMode="auto">
          <a:xfrm>
            <a:off x="675005" y="3345815"/>
            <a:ext cx="1031240" cy="2936240"/>
          </a:xfrm>
          <a:custGeom>
            <a:avLst/>
            <a:gdLst>
              <a:gd name="T0" fmla="*/ 562408 w 1208088"/>
              <a:gd name="T1" fmla="*/ 1095442 h 3716338"/>
              <a:gd name="T2" fmla="*/ 564449 w 1208088"/>
              <a:gd name="T3" fmla="*/ 1135326 h 3716338"/>
              <a:gd name="T4" fmla="*/ 573295 w 1208088"/>
              <a:gd name="T5" fmla="*/ 1093537 h 3716338"/>
              <a:gd name="T6" fmla="*/ 270105 w 1208088"/>
              <a:gd name="T7" fmla="*/ 772236 h 3716338"/>
              <a:gd name="T8" fmla="*/ 392234 w 1208088"/>
              <a:gd name="T9" fmla="*/ 498967 h 3716338"/>
              <a:gd name="T10" fmla="*/ 415472 w 1208088"/>
              <a:gd name="T11" fmla="*/ 534772 h 3716338"/>
              <a:gd name="T12" fmla="*/ 74035 w 1208088"/>
              <a:gd name="T13" fmla="*/ 136711 h 3716338"/>
              <a:gd name="T14" fmla="*/ 50190 w 1208088"/>
              <a:gd name="T15" fmla="*/ 13678 h 3716338"/>
              <a:gd name="T16" fmla="*/ 76475 w 1208088"/>
              <a:gd name="T17" fmla="*/ 110372 h 3716338"/>
              <a:gd name="T18" fmla="*/ 83699 w 1208088"/>
              <a:gd name="T19" fmla="*/ 165580 h 3716338"/>
              <a:gd name="T20" fmla="*/ 96586 w 1208088"/>
              <a:gd name="T21" fmla="*/ 333522 h 3716338"/>
              <a:gd name="T22" fmla="*/ 150441 w 1208088"/>
              <a:gd name="T23" fmla="*/ 355074 h 3716338"/>
              <a:gd name="T24" fmla="*/ 196427 w 1208088"/>
              <a:gd name="T25" fmla="*/ 353719 h 3716338"/>
              <a:gd name="T26" fmla="*/ 212027 w 1208088"/>
              <a:gd name="T27" fmla="*/ 338130 h 3716338"/>
              <a:gd name="T28" fmla="*/ 269681 w 1208088"/>
              <a:gd name="T29" fmla="*/ 346534 h 3716338"/>
              <a:gd name="T30" fmla="*/ 323264 w 1208088"/>
              <a:gd name="T31" fmla="*/ 340435 h 3716338"/>
              <a:gd name="T32" fmla="*/ 312600 w 1208088"/>
              <a:gd name="T33" fmla="*/ 403893 h 3716338"/>
              <a:gd name="T34" fmla="*/ 352826 w 1208088"/>
              <a:gd name="T35" fmla="*/ 284814 h 3716338"/>
              <a:gd name="T36" fmla="*/ 340614 w 1208088"/>
              <a:gd name="T37" fmla="*/ 208592 h 3716338"/>
              <a:gd name="T38" fmla="*/ 364224 w 1208088"/>
              <a:gd name="T39" fmla="*/ 131421 h 3716338"/>
              <a:gd name="T40" fmla="*/ 414701 w 1208088"/>
              <a:gd name="T41" fmla="*/ 97651 h 3716338"/>
              <a:gd name="T42" fmla="*/ 476576 w 1208088"/>
              <a:gd name="T43" fmla="*/ 102804 h 3716338"/>
              <a:gd name="T44" fmla="*/ 524475 w 1208088"/>
              <a:gd name="T45" fmla="*/ 158275 h 3716338"/>
              <a:gd name="T46" fmla="*/ 521704 w 1208088"/>
              <a:gd name="T47" fmla="*/ 239185 h 3716338"/>
              <a:gd name="T48" fmla="*/ 530417 w 1208088"/>
              <a:gd name="T49" fmla="*/ 328291 h 3716338"/>
              <a:gd name="T50" fmla="*/ 560642 w 1208088"/>
              <a:gd name="T51" fmla="*/ 398438 h 3716338"/>
              <a:gd name="T52" fmla="*/ 602711 w 1208088"/>
              <a:gd name="T53" fmla="*/ 472999 h 3716338"/>
              <a:gd name="T54" fmla="*/ 604203 w 1208088"/>
              <a:gd name="T55" fmla="*/ 620473 h 3716338"/>
              <a:gd name="T56" fmla="*/ 617768 w 1208088"/>
              <a:gd name="T57" fmla="*/ 992683 h 3716338"/>
              <a:gd name="T58" fmla="*/ 612885 w 1208088"/>
              <a:gd name="T59" fmla="*/ 1056661 h 3716338"/>
              <a:gd name="T60" fmla="*/ 601600 w 1208088"/>
              <a:gd name="T61" fmla="*/ 1119536 h 3716338"/>
              <a:gd name="T62" fmla="*/ 542132 w 1208088"/>
              <a:gd name="T63" fmla="*/ 1171398 h 3716338"/>
              <a:gd name="T64" fmla="*/ 536961 w 1208088"/>
              <a:gd name="T65" fmla="*/ 1138185 h 3716338"/>
              <a:gd name="T66" fmla="*/ 553631 w 1208088"/>
              <a:gd name="T67" fmla="*/ 1040469 h 3716338"/>
              <a:gd name="T68" fmla="*/ 530001 w 1208088"/>
              <a:gd name="T69" fmla="*/ 877334 h 3716338"/>
              <a:gd name="T70" fmla="*/ 507889 w 1208088"/>
              <a:gd name="T71" fmla="*/ 674285 h 3716338"/>
              <a:gd name="T72" fmla="*/ 492153 w 1208088"/>
              <a:gd name="T73" fmla="*/ 690686 h 3716338"/>
              <a:gd name="T74" fmla="*/ 499750 w 1208088"/>
              <a:gd name="T75" fmla="*/ 849818 h 3716338"/>
              <a:gd name="T76" fmla="*/ 487054 w 1208088"/>
              <a:gd name="T77" fmla="*/ 1008850 h 3716338"/>
              <a:gd name="T78" fmla="*/ 458828 w 1208088"/>
              <a:gd name="T79" fmla="*/ 1106187 h 3716338"/>
              <a:gd name="T80" fmla="*/ 441052 w 1208088"/>
              <a:gd name="T81" fmla="*/ 1221826 h 3716338"/>
              <a:gd name="T82" fmla="*/ 385007 w 1208088"/>
              <a:gd name="T83" fmla="*/ 1441853 h 3716338"/>
              <a:gd name="T84" fmla="*/ 354745 w 1208088"/>
              <a:gd name="T85" fmla="*/ 1757860 h 3716338"/>
              <a:gd name="T86" fmla="*/ 399189 w 1208088"/>
              <a:gd name="T87" fmla="*/ 1804908 h 3716338"/>
              <a:gd name="T88" fmla="*/ 349991 w 1208088"/>
              <a:gd name="T89" fmla="*/ 1814436 h 3716338"/>
              <a:gd name="T90" fmla="*/ 327059 w 1208088"/>
              <a:gd name="T91" fmla="*/ 1848270 h 3716338"/>
              <a:gd name="T92" fmla="*/ 298206 w 1208088"/>
              <a:gd name="T93" fmla="*/ 1903907 h 3716338"/>
              <a:gd name="T94" fmla="*/ 233624 w 1208088"/>
              <a:gd name="T95" fmla="*/ 1899395 h 3716338"/>
              <a:gd name="T96" fmla="*/ 239017 w 1208088"/>
              <a:gd name="T97" fmla="*/ 1848954 h 3716338"/>
              <a:gd name="T98" fmla="*/ 256118 w 1208088"/>
              <a:gd name="T99" fmla="*/ 1799244 h 3716338"/>
              <a:gd name="T100" fmla="*/ 180096 w 1208088"/>
              <a:gd name="T101" fmla="*/ 1168955 h 3716338"/>
              <a:gd name="T102" fmla="*/ 158655 w 1208088"/>
              <a:gd name="T103" fmla="*/ 1019424 h 3716338"/>
              <a:gd name="T104" fmla="*/ 149292 w 1208088"/>
              <a:gd name="T105" fmla="*/ 893075 h 3716338"/>
              <a:gd name="T106" fmla="*/ 114492 w 1208088"/>
              <a:gd name="T107" fmla="*/ 820811 h 3716338"/>
              <a:gd name="T108" fmla="*/ 177978 w 1208088"/>
              <a:gd name="T109" fmla="*/ 689737 h 3716338"/>
              <a:gd name="T110" fmla="*/ 206466 w 1208088"/>
              <a:gd name="T111" fmla="*/ 544432 h 3716338"/>
              <a:gd name="T112" fmla="*/ 167533 w 1208088"/>
              <a:gd name="T113" fmla="*/ 490891 h 3716338"/>
              <a:gd name="T114" fmla="*/ 53583 w 1208088"/>
              <a:gd name="T115" fmla="*/ 422440 h 3716338"/>
              <a:gd name="T116" fmla="*/ 3799 w 1208088"/>
              <a:gd name="T117" fmla="*/ 352499 h 3716338"/>
              <a:gd name="T118" fmla="*/ 950 w 1208088"/>
              <a:gd name="T119" fmla="*/ 196214 h 3716338"/>
              <a:gd name="T120" fmla="*/ 22543 w 1208088"/>
              <a:gd name="T121" fmla="*/ 160208 h 3716338"/>
              <a:gd name="T122" fmla="*/ 18594 w 1208088"/>
              <a:gd name="T123" fmla="*/ 114028 h 3716338"/>
              <a:gd name="T124" fmla="*/ 21045 w 1208088"/>
              <a:gd name="T125" fmla="*/ 43336 h 37163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8088" h="3716338">
                <a:moveTo>
                  <a:pt x="637947" y="3485972"/>
                </a:moveTo>
                <a:lnTo>
                  <a:pt x="631305" y="3487741"/>
                </a:lnTo>
                <a:lnTo>
                  <a:pt x="631248" y="3487754"/>
                </a:lnTo>
                <a:lnTo>
                  <a:pt x="632890" y="3487987"/>
                </a:lnTo>
                <a:lnTo>
                  <a:pt x="633250" y="3488344"/>
                </a:lnTo>
                <a:lnTo>
                  <a:pt x="633253" y="3488341"/>
                </a:lnTo>
                <a:lnTo>
                  <a:pt x="637947" y="3485972"/>
                </a:lnTo>
                <a:close/>
                <a:moveTo>
                  <a:pt x="1112552" y="2112595"/>
                </a:moveTo>
                <a:lnTo>
                  <a:pt x="1110694" y="2114189"/>
                </a:lnTo>
                <a:lnTo>
                  <a:pt x="1108569" y="2116047"/>
                </a:lnTo>
                <a:lnTo>
                  <a:pt x="1106179" y="2118437"/>
                </a:lnTo>
                <a:lnTo>
                  <a:pt x="1103524" y="2121358"/>
                </a:lnTo>
                <a:lnTo>
                  <a:pt x="1100869" y="2125076"/>
                </a:lnTo>
                <a:lnTo>
                  <a:pt x="1100072" y="2126669"/>
                </a:lnTo>
                <a:lnTo>
                  <a:pt x="1099010" y="2128528"/>
                </a:lnTo>
                <a:lnTo>
                  <a:pt x="1098479" y="2130653"/>
                </a:lnTo>
                <a:lnTo>
                  <a:pt x="1097948" y="2132512"/>
                </a:lnTo>
                <a:lnTo>
                  <a:pt x="1097417" y="2137026"/>
                </a:lnTo>
                <a:lnTo>
                  <a:pt x="1096886" y="2141275"/>
                </a:lnTo>
                <a:lnTo>
                  <a:pt x="1096355" y="2150835"/>
                </a:lnTo>
                <a:lnTo>
                  <a:pt x="1096089" y="2159863"/>
                </a:lnTo>
                <a:lnTo>
                  <a:pt x="1096089" y="2168627"/>
                </a:lnTo>
                <a:lnTo>
                  <a:pt x="1095824" y="2179514"/>
                </a:lnTo>
                <a:lnTo>
                  <a:pt x="1095558" y="2193323"/>
                </a:lnTo>
                <a:lnTo>
                  <a:pt x="1095292" y="2199962"/>
                </a:lnTo>
                <a:lnTo>
                  <a:pt x="1095292" y="2206069"/>
                </a:lnTo>
                <a:lnTo>
                  <a:pt x="1095558" y="2210849"/>
                </a:lnTo>
                <a:lnTo>
                  <a:pt x="1095824" y="2212442"/>
                </a:lnTo>
                <a:lnTo>
                  <a:pt x="1096089" y="2213770"/>
                </a:lnTo>
                <a:lnTo>
                  <a:pt x="1096620" y="2214567"/>
                </a:lnTo>
                <a:lnTo>
                  <a:pt x="1096886" y="2215098"/>
                </a:lnTo>
                <a:lnTo>
                  <a:pt x="1097417" y="2215629"/>
                </a:lnTo>
                <a:lnTo>
                  <a:pt x="1098213" y="2216160"/>
                </a:lnTo>
                <a:lnTo>
                  <a:pt x="1098744" y="2216160"/>
                </a:lnTo>
                <a:lnTo>
                  <a:pt x="1099541" y="2215629"/>
                </a:lnTo>
                <a:lnTo>
                  <a:pt x="1101400" y="2214832"/>
                </a:lnTo>
                <a:lnTo>
                  <a:pt x="1103524" y="2213239"/>
                </a:lnTo>
                <a:lnTo>
                  <a:pt x="1105914" y="2211380"/>
                </a:lnTo>
                <a:lnTo>
                  <a:pt x="1110959" y="2206600"/>
                </a:lnTo>
                <a:lnTo>
                  <a:pt x="1112287" y="2205007"/>
                </a:lnTo>
                <a:lnTo>
                  <a:pt x="1113349" y="2203414"/>
                </a:lnTo>
                <a:lnTo>
                  <a:pt x="1114411" y="2201024"/>
                </a:lnTo>
                <a:lnTo>
                  <a:pt x="1115473" y="2198634"/>
                </a:lnTo>
                <a:lnTo>
                  <a:pt x="1116535" y="2196244"/>
                </a:lnTo>
                <a:lnTo>
                  <a:pt x="1117332" y="2193323"/>
                </a:lnTo>
                <a:lnTo>
                  <a:pt x="1118394" y="2187215"/>
                </a:lnTo>
                <a:lnTo>
                  <a:pt x="1119191" y="2180576"/>
                </a:lnTo>
                <a:lnTo>
                  <a:pt x="1119722" y="2173406"/>
                </a:lnTo>
                <a:lnTo>
                  <a:pt x="1120253" y="2166768"/>
                </a:lnTo>
                <a:lnTo>
                  <a:pt x="1120253" y="2159598"/>
                </a:lnTo>
                <a:lnTo>
                  <a:pt x="1120253" y="2152959"/>
                </a:lnTo>
                <a:lnTo>
                  <a:pt x="1119987" y="2146055"/>
                </a:lnTo>
                <a:lnTo>
                  <a:pt x="1119456" y="2139681"/>
                </a:lnTo>
                <a:lnTo>
                  <a:pt x="1118660" y="2133308"/>
                </a:lnTo>
                <a:lnTo>
                  <a:pt x="1117598" y="2127466"/>
                </a:lnTo>
                <a:lnTo>
                  <a:pt x="1116535" y="2121889"/>
                </a:lnTo>
                <a:lnTo>
                  <a:pt x="1114677" y="2117110"/>
                </a:lnTo>
                <a:lnTo>
                  <a:pt x="1112552" y="2112595"/>
                </a:lnTo>
                <a:close/>
                <a:moveTo>
                  <a:pt x="1206500" y="1993900"/>
                </a:moveTo>
                <a:lnTo>
                  <a:pt x="1186659" y="1996051"/>
                </a:lnTo>
                <a:lnTo>
                  <a:pt x="1187792" y="2025289"/>
                </a:lnTo>
                <a:lnTo>
                  <a:pt x="1199872" y="2024540"/>
                </a:lnTo>
                <a:lnTo>
                  <a:pt x="1206500" y="1993900"/>
                </a:lnTo>
                <a:close/>
                <a:moveTo>
                  <a:pt x="747713" y="1598612"/>
                </a:moveTo>
                <a:lnTo>
                  <a:pt x="752483" y="1622425"/>
                </a:lnTo>
                <a:lnTo>
                  <a:pt x="904603" y="1622425"/>
                </a:lnTo>
                <a:lnTo>
                  <a:pt x="909638" y="1598612"/>
                </a:lnTo>
                <a:lnTo>
                  <a:pt x="747713" y="1598612"/>
                </a:lnTo>
                <a:close/>
                <a:moveTo>
                  <a:pt x="395498" y="1420812"/>
                </a:moveTo>
                <a:lnTo>
                  <a:pt x="385763" y="1454355"/>
                </a:lnTo>
                <a:lnTo>
                  <a:pt x="502582" y="1530350"/>
                </a:lnTo>
                <a:lnTo>
                  <a:pt x="527051" y="1506503"/>
                </a:lnTo>
                <a:lnTo>
                  <a:pt x="395498" y="1420812"/>
                </a:lnTo>
                <a:close/>
                <a:moveTo>
                  <a:pt x="1039231" y="894395"/>
                </a:moveTo>
                <a:lnTo>
                  <a:pt x="1029253" y="899103"/>
                </a:lnTo>
                <a:lnTo>
                  <a:pt x="1041400" y="902758"/>
                </a:lnTo>
                <a:lnTo>
                  <a:pt x="1039279" y="894556"/>
                </a:lnTo>
                <a:lnTo>
                  <a:pt x="1039231" y="894395"/>
                </a:lnTo>
                <a:close/>
                <a:moveTo>
                  <a:pt x="738259" y="866301"/>
                </a:moveTo>
                <a:lnTo>
                  <a:pt x="738312" y="866510"/>
                </a:lnTo>
                <a:lnTo>
                  <a:pt x="742555" y="883972"/>
                </a:lnTo>
                <a:lnTo>
                  <a:pt x="743881" y="890058"/>
                </a:lnTo>
                <a:lnTo>
                  <a:pt x="744411" y="894027"/>
                </a:lnTo>
                <a:lnTo>
                  <a:pt x="744942" y="897202"/>
                </a:lnTo>
                <a:lnTo>
                  <a:pt x="745737" y="901170"/>
                </a:lnTo>
                <a:lnTo>
                  <a:pt x="748654" y="910960"/>
                </a:lnTo>
                <a:lnTo>
                  <a:pt x="755548" y="936095"/>
                </a:lnTo>
                <a:lnTo>
                  <a:pt x="759261" y="949325"/>
                </a:lnTo>
                <a:lnTo>
                  <a:pt x="762708" y="962025"/>
                </a:lnTo>
                <a:lnTo>
                  <a:pt x="765360" y="973402"/>
                </a:lnTo>
                <a:lnTo>
                  <a:pt x="766155" y="977900"/>
                </a:lnTo>
                <a:lnTo>
                  <a:pt x="766685" y="982133"/>
                </a:lnTo>
                <a:lnTo>
                  <a:pt x="768011" y="1000918"/>
                </a:lnTo>
                <a:lnTo>
                  <a:pt x="769072" y="1022879"/>
                </a:lnTo>
                <a:lnTo>
                  <a:pt x="769867" y="1043252"/>
                </a:lnTo>
                <a:lnTo>
                  <a:pt x="770133" y="1055952"/>
                </a:lnTo>
                <a:lnTo>
                  <a:pt x="770133" y="1122362"/>
                </a:lnTo>
                <a:lnTo>
                  <a:pt x="773580" y="1114689"/>
                </a:lnTo>
                <a:lnTo>
                  <a:pt x="781270" y="1096962"/>
                </a:lnTo>
                <a:lnTo>
                  <a:pt x="785778" y="1086908"/>
                </a:lnTo>
                <a:lnTo>
                  <a:pt x="790551" y="1077912"/>
                </a:lnTo>
                <a:lnTo>
                  <a:pt x="794793" y="1069975"/>
                </a:lnTo>
                <a:lnTo>
                  <a:pt x="796384" y="1067064"/>
                </a:lnTo>
                <a:lnTo>
                  <a:pt x="797975" y="1064947"/>
                </a:lnTo>
                <a:lnTo>
                  <a:pt x="801157" y="1060979"/>
                </a:lnTo>
                <a:lnTo>
                  <a:pt x="804074" y="1055952"/>
                </a:lnTo>
                <a:lnTo>
                  <a:pt x="807521" y="1049866"/>
                </a:lnTo>
                <a:lnTo>
                  <a:pt x="810703" y="1043252"/>
                </a:lnTo>
                <a:lnTo>
                  <a:pt x="814416" y="1035843"/>
                </a:lnTo>
                <a:lnTo>
                  <a:pt x="817598" y="1027906"/>
                </a:lnTo>
                <a:lnTo>
                  <a:pt x="820780" y="1019439"/>
                </a:lnTo>
                <a:lnTo>
                  <a:pt x="823697" y="1010708"/>
                </a:lnTo>
                <a:lnTo>
                  <a:pt x="827409" y="1000125"/>
                </a:lnTo>
                <a:lnTo>
                  <a:pt x="832182" y="986102"/>
                </a:lnTo>
                <a:lnTo>
                  <a:pt x="844380" y="952235"/>
                </a:lnTo>
                <a:lnTo>
                  <a:pt x="850479" y="935302"/>
                </a:lnTo>
                <a:lnTo>
                  <a:pt x="856843" y="919691"/>
                </a:lnTo>
                <a:lnTo>
                  <a:pt x="861881" y="906727"/>
                </a:lnTo>
                <a:lnTo>
                  <a:pt x="864267" y="901435"/>
                </a:lnTo>
                <a:lnTo>
                  <a:pt x="866389" y="897731"/>
                </a:lnTo>
                <a:lnTo>
                  <a:pt x="867980" y="894027"/>
                </a:lnTo>
                <a:lnTo>
                  <a:pt x="869571" y="889793"/>
                </a:lnTo>
                <a:lnTo>
                  <a:pt x="869798" y="889150"/>
                </a:lnTo>
                <a:lnTo>
                  <a:pt x="797020" y="912812"/>
                </a:lnTo>
                <a:lnTo>
                  <a:pt x="738259" y="866301"/>
                </a:lnTo>
                <a:close/>
                <a:moveTo>
                  <a:pt x="144463" y="266700"/>
                </a:moveTo>
                <a:lnTo>
                  <a:pt x="137416" y="268251"/>
                </a:lnTo>
                <a:lnTo>
                  <a:pt x="137000" y="270005"/>
                </a:lnTo>
                <a:lnTo>
                  <a:pt x="135937" y="275024"/>
                </a:lnTo>
                <a:lnTo>
                  <a:pt x="134874" y="280573"/>
                </a:lnTo>
                <a:lnTo>
                  <a:pt x="133519" y="291130"/>
                </a:lnTo>
                <a:lnTo>
                  <a:pt x="139721" y="289395"/>
                </a:lnTo>
                <a:lnTo>
                  <a:pt x="144463" y="266700"/>
                </a:lnTo>
                <a:close/>
                <a:moveTo>
                  <a:pt x="67640" y="0"/>
                </a:moveTo>
                <a:lnTo>
                  <a:pt x="70032" y="1321"/>
                </a:lnTo>
                <a:lnTo>
                  <a:pt x="72689" y="2378"/>
                </a:lnTo>
                <a:lnTo>
                  <a:pt x="75612" y="3963"/>
                </a:lnTo>
                <a:lnTo>
                  <a:pt x="79333" y="6341"/>
                </a:lnTo>
                <a:lnTo>
                  <a:pt x="83053" y="9247"/>
                </a:lnTo>
                <a:lnTo>
                  <a:pt x="87305" y="13474"/>
                </a:lnTo>
                <a:lnTo>
                  <a:pt x="89697" y="16116"/>
                </a:lnTo>
                <a:lnTo>
                  <a:pt x="92355" y="19286"/>
                </a:lnTo>
                <a:lnTo>
                  <a:pt x="95012" y="22721"/>
                </a:lnTo>
                <a:lnTo>
                  <a:pt x="97935" y="26684"/>
                </a:lnTo>
                <a:lnTo>
                  <a:pt x="102719" y="34609"/>
                </a:lnTo>
                <a:lnTo>
                  <a:pt x="108300" y="42799"/>
                </a:lnTo>
                <a:lnTo>
                  <a:pt x="113615" y="52046"/>
                </a:lnTo>
                <a:lnTo>
                  <a:pt x="118929" y="61557"/>
                </a:lnTo>
                <a:lnTo>
                  <a:pt x="123713" y="71068"/>
                </a:lnTo>
                <a:lnTo>
                  <a:pt x="127699" y="80051"/>
                </a:lnTo>
                <a:lnTo>
                  <a:pt x="129294" y="84806"/>
                </a:lnTo>
                <a:lnTo>
                  <a:pt x="131154" y="89033"/>
                </a:lnTo>
                <a:lnTo>
                  <a:pt x="132217" y="92996"/>
                </a:lnTo>
                <a:lnTo>
                  <a:pt x="133014" y="96695"/>
                </a:lnTo>
                <a:lnTo>
                  <a:pt x="137000" y="120208"/>
                </a:lnTo>
                <a:lnTo>
                  <a:pt x="139658" y="136323"/>
                </a:lnTo>
                <a:lnTo>
                  <a:pt x="142315" y="154024"/>
                </a:lnTo>
                <a:lnTo>
                  <a:pt x="145239" y="171989"/>
                </a:lnTo>
                <a:lnTo>
                  <a:pt x="147365" y="188898"/>
                </a:lnTo>
                <a:lnTo>
                  <a:pt x="148693" y="203957"/>
                </a:lnTo>
                <a:lnTo>
                  <a:pt x="149225" y="210297"/>
                </a:lnTo>
                <a:lnTo>
                  <a:pt x="149225" y="215317"/>
                </a:lnTo>
                <a:lnTo>
                  <a:pt x="149225" y="224035"/>
                </a:lnTo>
                <a:lnTo>
                  <a:pt x="148959" y="231168"/>
                </a:lnTo>
                <a:lnTo>
                  <a:pt x="148162" y="236981"/>
                </a:lnTo>
                <a:lnTo>
                  <a:pt x="147365" y="242000"/>
                </a:lnTo>
                <a:lnTo>
                  <a:pt x="146036" y="247020"/>
                </a:lnTo>
                <a:lnTo>
                  <a:pt x="144176" y="251511"/>
                </a:lnTo>
                <a:lnTo>
                  <a:pt x="142050" y="256531"/>
                </a:lnTo>
                <a:lnTo>
                  <a:pt x="139392" y="262079"/>
                </a:lnTo>
                <a:lnTo>
                  <a:pt x="138156" y="265273"/>
                </a:lnTo>
                <a:lnTo>
                  <a:pt x="145320" y="266168"/>
                </a:lnTo>
                <a:lnTo>
                  <a:pt x="147702" y="271192"/>
                </a:lnTo>
                <a:lnTo>
                  <a:pt x="152996" y="282298"/>
                </a:lnTo>
                <a:lnTo>
                  <a:pt x="155643" y="289437"/>
                </a:lnTo>
                <a:lnTo>
                  <a:pt x="158555" y="296841"/>
                </a:lnTo>
                <a:lnTo>
                  <a:pt x="160673" y="303452"/>
                </a:lnTo>
                <a:lnTo>
                  <a:pt x="161467" y="306625"/>
                </a:lnTo>
                <a:lnTo>
                  <a:pt x="161996" y="309269"/>
                </a:lnTo>
                <a:lnTo>
                  <a:pt x="163320" y="323019"/>
                </a:lnTo>
                <a:lnTo>
                  <a:pt x="164378" y="339150"/>
                </a:lnTo>
                <a:lnTo>
                  <a:pt x="165173" y="355544"/>
                </a:lnTo>
                <a:lnTo>
                  <a:pt x="165437" y="368766"/>
                </a:lnTo>
                <a:lnTo>
                  <a:pt x="165437" y="390978"/>
                </a:lnTo>
                <a:lnTo>
                  <a:pt x="165702" y="427469"/>
                </a:lnTo>
                <a:lnTo>
                  <a:pt x="166231" y="466340"/>
                </a:lnTo>
                <a:lnTo>
                  <a:pt x="166761" y="482734"/>
                </a:lnTo>
                <a:lnTo>
                  <a:pt x="167290" y="494633"/>
                </a:lnTo>
                <a:lnTo>
                  <a:pt x="168349" y="508648"/>
                </a:lnTo>
                <a:lnTo>
                  <a:pt x="170467" y="529538"/>
                </a:lnTo>
                <a:lnTo>
                  <a:pt x="173114" y="555187"/>
                </a:lnTo>
                <a:lnTo>
                  <a:pt x="176290" y="582688"/>
                </a:lnTo>
                <a:lnTo>
                  <a:pt x="177878" y="596438"/>
                </a:lnTo>
                <a:lnTo>
                  <a:pt x="179731" y="609395"/>
                </a:lnTo>
                <a:lnTo>
                  <a:pt x="181849" y="621823"/>
                </a:lnTo>
                <a:lnTo>
                  <a:pt x="184231" y="633194"/>
                </a:lnTo>
                <a:lnTo>
                  <a:pt x="186349" y="642977"/>
                </a:lnTo>
                <a:lnTo>
                  <a:pt x="188466" y="650646"/>
                </a:lnTo>
                <a:lnTo>
                  <a:pt x="189525" y="654083"/>
                </a:lnTo>
                <a:lnTo>
                  <a:pt x="190848" y="656728"/>
                </a:lnTo>
                <a:lnTo>
                  <a:pt x="191907" y="658579"/>
                </a:lnTo>
                <a:lnTo>
                  <a:pt x="193231" y="659901"/>
                </a:lnTo>
                <a:lnTo>
                  <a:pt x="195613" y="662016"/>
                </a:lnTo>
                <a:lnTo>
                  <a:pt x="199054" y="663867"/>
                </a:lnTo>
                <a:lnTo>
                  <a:pt x="202230" y="665718"/>
                </a:lnTo>
                <a:lnTo>
                  <a:pt x="205936" y="667834"/>
                </a:lnTo>
                <a:lnTo>
                  <a:pt x="213877" y="671271"/>
                </a:lnTo>
                <a:lnTo>
                  <a:pt x="222083" y="674180"/>
                </a:lnTo>
                <a:lnTo>
                  <a:pt x="230289" y="677089"/>
                </a:lnTo>
                <a:lnTo>
                  <a:pt x="237700" y="679469"/>
                </a:lnTo>
                <a:lnTo>
                  <a:pt x="248288" y="683435"/>
                </a:lnTo>
                <a:lnTo>
                  <a:pt x="250670" y="683964"/>
                </a:lnTo>
                <a:lnTo>
                  <a:pt x="253582" y="684757"/>
                </a:lnTo>
                <a:lnTo>
                  <a:pt x="261258" y="686608"/>
                </a:lnTo>
                <a:lnTo>
                  <a:pt x="282170" y="690575"/>
                </a:lnTo>
                <a:lnTo>
                  <a:pt x="293552" y="692690"/>
                </a:lnTo>
                <a:lnTo>
                  <a:pt x="304140" y="695334"/>
                </a:lnTo>
                <a:lnTo>
                  <a:pt x="313140" y="697450"/>
                </a:lnTo>
                <a:lnTo>
                  <a:pt x="317110" y="698507"/>
                </a:lnTo>
                <a:lnTo>
                  <a:pt x="320286" y="699565"/>
                </a:lnTo>
                <a:lnTo>
                  <a:pt x="322933" y="700358"/>
                </a:lnTo>
                <a:lnTo>
                  <a:pt x="326110" y="701152"/>
                </a:lnTo>
                <a:lnTo>
                  <a:pt x="329286" y="701416"/>
                </a:lnTo>
                <a:lnTo>
                  <a:pt x="332727" y="701681"/>
                </a:lnTo>
                <a:lnTo>
                  <a:pt x="336168" y="701681"/>
                </a:lnTo>
                <a:lnTo>
                  <a:pt x="339609" y="701681"/>
                </a:lnTo>
                <a:lnTo>
                  <a:pt x="347021" y="700887"/>
                </a:lnTo>
                <a:lnTo>
                  <a:pt x="354697" y="699565"/>
                </a:lnTo>
                <a:lnTo>
                  <a:pt x="361844" y="697979"/>
                </a:lnTo>
                <a:lnTo>
                  <a:pt x="368991" y="696128"/>
                </a:lnTo>
                <a:lnTo>
                  <a:pt x="375344" y="694012"/>
                </a:lnTo>
                <a:lnTo>
                  <a:pt x="378256" y="692690"/>
                </a:lnTo>
                <a:lnTo>
                  <a:pt x="380903" y="691632"/>
                </a:lnTo>
                <a:lnTo>
                  <a:pt x="383285" y="690046"/>
                </a:lnTo>
                <a:lnTo>
                  <a:pt x="385138" y="688459"/>
                </a:lnTo>
                <a:lnTo>
                  <a:pt x="386726" y="686873"/>
                </a:lnTo>
                <a:lnTo>
                  <a:pt x="388049" y="685022"/>
                </a:lnTo>
                <a:lnTo>
                  <a:pt x="389373" y="682906"/>
                </a:lnTo>
                <a:lnTo>
                  <a:pt x="390432" y="681055"/>
                </a:lnTo>
                <a:lnTo>
                  <a:pt x="392285" y="676560"/>
                </a:lnTo>
                <a:lnTo>
                  <a:pt x="394138" y="672065"/>
                </a:lnTo>
                <a:lnTo>
                  <a:pt x="395726" y="667834"/>
                </a:lnTo>
                <a:lnTo>
                  <a:pt x="397579" y="663603"/>
                </a:lnTo>
                <a:lnTo>
                  <a:pt x="398637" y="661752"/>
                </a:lnTo>
                <a:lnTo>
                  <a:pt x="399961" y="660430"/>
                </a:lnTo>
                <a:lnTo>
                  <a:pt x="401284" y="659372"/>
                </a:lnTo>
                <a:lnTo>
                  <a:pt x="402873" y="658843"/>
                </a:lnTo>
                <a:lnTo>
                  <a:pt x="404461" y="658314"/>
                </a:lnTo>
                <a:lnTo>
                  <a:pt x="406049" y="658314"/>
                </a:lnTo>
                <a:lnTo>
                  <a:pt x="408167" y="658314"/>
                </a:lnTo>
                <a:lnTo>
                  <a:pt x="410019" y="658579"/>
                </a:lnTo>
                <a:lnTo>
                  <a:pt x="413725" y="659636"/>
                </a:lnTo>
                <a:lnTo>
                  <a:pt x="417431" y="660430"/>
                </a:lnTo>
                <a:lnTo>
                  <a:pt x="421666" y="661487"/>
                </a:lnTo>
                <a:lnTo>
                  <a:pt x="423254" y="661752"/>
                </a:lnTo>
                <a:lnTo>
                  <a:pt x="425107" y="661752"/>
                </a:lnTo>
                <a:lnTo>
                  <a:pt x="428813" y="662016"/>
                </a:lnTo>
                <a:lnTo>
                  <a:pt x="433842" y="662281"/>
                </a:lnTo>
                <a:lnTo>
                  <a:pt x="446019" y="663603"/>
                </a:lnTo>
                <a:lnTo>
                  <a:pt x="459783" y="664661"/>
                </a:lnTo>
                <a:lnTo>
                  <a:pt x="467195" y="664925"/>
                </a:lnTo>
                <a:lnTo>
                  <a:pt x="474871" y="665189"/>
                </a:lnTo>
                <a:lnTo>
                  <a:pt x="482282" y="665454"/>
                </a:lnTo>
                <a:lnTo>
                  <a:pt x="489694" y="665983"/>
                </a:lnTo>
                <a:lnTo>
                  <a:pt x="496576" y="667305"/>
                </a:lnTo>
                <a:lnTo>
                  <a:pt x="503194" y="668891"/>
                </a:lnTo>
                <a:lnTo>
                  <a:pt x="509546" y="670478"/>
                </a:lnTo>
                <a:lnTo>
                  <a:pt x="515635" y="672065"/>
                </a:lnTo>
                <a:lnTo>
                  <a:pt x="521193" y="674180"/>
                </a:lnTo>
                <a:lnTo>
                  <a:pt x="526223" y="676031"/>
                </a:lnTo>
                <a:lnTo>
                  <a:pt x="531517" y="677882"/>
                </a:lnTo>
                <a:lnTo>
                  <a:pt x="537340" y="679733"/>
                </a:lnTo>
                <a:lnTo>
                  <a:pt x="543693" y="681320"/>
                </a:lnTo>
                <a:lnTo>
                  <a:pt x="550045" y="682642"/>
                </a:lnTo>
                <a:lnTo>
                  <a:pt x="556663" y="683699"/>
                </a:lnTo>
                <a:lnTo>
                  <a:pt x="563016" y="684493"/>
                </a:lnTo>
                <a:lnTo>
                  <a:pt x="568839" y="685022"/>
                </a:lnTo>
                <a:lnTo>
                  <a:pt x="574133" y="685286"/>
                </a:lnTo>
                <a:lnTo>
                  <a:pt x="576515" y="685022"/>
                </a:lnTo>
                <a:lnTo>
                  <a:pt x="579427" y="684757"/>
                </a:lnTo>
                <a:lnTo>
                  <a:pt x="585515" y="683699"/>
                </a:lnTo>
                <a:lnTo>
                  <a:pt x="592397" y="681848"/>
                </a:lnTo>
                <a:lnTo>
                  <a:pt x="599015" y="679469"/>
                </a:lnTo>
                <a:lnTo>
                  <a:pt x="606426" y="676824"/>
                </a:lnTo>
                <a:lnTo>
                  <a:pt x="613044" y="673651"/>
                </a:lnTo>
                <a:lnTo>
                  <a:pt x="619661" y="670478"/>
                </a:lnTo>
                <a:lnTo>
                  <a:pt x="625485" y="667305"/>
                </a:lnTo>
                <a:lnTo>
                  <a:pt x="630779" y="664132"/>
                </a:lnTo>
                <a:lnTo>
                  <a:pt x="635014" y="662545"/>
                </a:lnTo>
                <a:lnTo>
                  <a:pt x="638455" y="661487"/>
                </a:lnTo>
                <a:lnTo>
                  <a:pt x="639294" y="661320"/>
                </a:lnTo>
                <a:lnTo>
                  <a:pt x="633306" y="671777"/>
                </a:lnTo>
                <a:lnTo>
                  <a:pt x="627737" y="681037"/>
                </a:lnTo>
                <a:lnTo>
                  <a:pt x="622964" y="689768"/>
                </a:lnTo>
                <a:lnTo>
                  <a:pt x="618986" y="697970"/>
                </a:lnTo>
                <a:lnTo>
                  <a:pt x="615274" y="705114"/>
                </a:lnTo>
                <a:lnTo>
                  <a:pt x="613683" y="709083"/>
                </a:lnTo>
                <a:lnTo>
                  <a:pt x="611031" y="713845"/>
                </a:lnTo>
                <a:lnTo>
                  <a:pt x="604137" y="725487"/>
                </a:lnTo>
                <a:lnTo>
                  <a:pt x="595386" y="738716"/>
                </a:lnTo>
                <a:lnTo>
                  <a:pt x="585840" y="752475"/>
                </a:lnTo>
                <a:lnTo>
                  <a:pt x="569400" y="776022"/>
                </a:lnTo>
                <a:lnTo>
                  <a:pt x="561975" y="786341"/>
                </a:lnTo>
                <a:lnTo>
                  <a:pt x="579211" y="787135"/>
                </a:lnTo>
                <a:lnTo>
                  <a:pt x="594591" y="787664"/>
                </a:lnTo>
                <a:lnTo>
                  <a:pt x="609971" y="787929"/>
                </a:lnTo>
                <a:lnTo>
                  <a:pt x="616865" y="787929"/>
                </a:lnTo>
                <a:lnTo>
                  <a:pt x="623759" y="787400"/>
                </a:lnTo>
                <a:lnTo>
                  <a:pt x="630919" y="786606"/>
                </a:lnTo>
                <a:lnTo>
                  <a:pt x="637548" y="785018"/>
                </a:lnTo>
                <a:lnTo>
                  <a:pt x="644708" y="783695"/>
                </a:lnTo>
                <a:lnTo>
                  <a:pt x="651337" y="781843"/>
                </a:lnTo>
                <a:lnTo>
                  <a:pt x="658497" y="779727"/>
                </a:lnTo>
                <a:lnTo>
                  <a:pt x="665126" y="777081"/>
                </a:lnTo>
                <a:lnTo>
                  <a:pt x="668475" y="775768"/>
                </a:lnTo>
                <a:lnTo>
                  <a:pt x="664634" y="658812"/>
                </a:lnTo>
                <a:lnTo>
                  <a:pt x="689787" y="608277"/>
                </a:lnTo>
                <a:lnTo>
                  <a:pt x="690317" y="600339"/>
                </a:lnTo>
                <a:lnTo>
                  <a:pt x="690582" y="592402"/>
                </a:lnTo>
                <a:lnTo>
                  <a:pt x="690582" y="582083"/>
                </a:lnTo>
                <a:lnTo>
                  <a:pt x="690317" y="571235"/>
                </a:lnTo>
                <a:lnTo>
                  <a:pt x="689787" y="565943"/>
                </a:lnTo>
                <a:lnTo>
                  <a:pt x="689258" y="560652"/>
                </a:lnTo>
                <a:lnTo>
                  <a:pt x="688463" y="555625"/>
                </a:lnTo>
                <a:lnTo>
                  <a:pt x="687404" y="551127"/>
                </a:lnTo>
                <a:lnTo>
                  <a:pt x="686080" y="546893"/>
                </a:lnTo>
                <a:lnTo>
                  <a:pt x="684227" y="543454"/>
                </a:lnTo>
                <a:lnTo>
                  <a:pt x="680520" y="537104"/>
                </a:lnTo>
                <a:lnTo>
                  <a:pt x="677343" y="530489"/>
                </a:lnTo>
                <a:lnTo>
                  <a:pt x="674431" y="524139"/>
                </a:lnTo>
                <a:lnTo>
                  <a:pt x="671783" y="517260"/>
                </a:lnTo>
                <a:lnTo>
                  <a:pt x="669400" y="510646"/>
                </a:lnTo>
                <a:lnTo>
                  <a:pt x="667282" y="503766"/>
                </a:lnTo>
                <a:lnTo>
                  <a:pt x="665693" y="497416"/>
                </a:lnTo>
                <a:lnTo>
                  <a:pt x="664634" y="490802"/>
                </a:lnTo>
                <a:lnTo>
                  <a:pt x="664104" y="487362"/>
                </a:lnTo>
                <a:lnTo>
                  <a:pt x="663840" y="483129"/>
                </a:lnTo>
                <a:lnTo>
                  <a:pt x="663575" y="473075"/>
                </a:lnTo>
                <a:lnTo>
                  <a:pt x="663575" y="461433"/>
                </a:lnTo>
                <a:lnTo>
                  <a:pt x="663575" y="448733"/>
                </a:lnTo>
                <a:lnTo>
                  <a:pt x="664369" y="424656"/>
                </a:lnTo>
                <a:lnTo>
                  <a:pt x="664634" y="406929"/>
                </a:lnTo>
                <a:lnTo>
                  <a:pt x="664634" y="403489"/>
                </a:lnTo>
                <a:lnTo>
                  <a:pt x="665164" y="398991"/>
                </a:lnTo>
                <a:lnTo>
                  <a:pt x="666487" y="388408"/>
                </a:lnTo>
                <a:lnTo>
                  <a:pt x="668870" y="376237"/>
                </a:lnTo>
                <a:lnTo>
                  <a:pt x="672048" y="361950"/>
                </a:lnTo>
                <a:lnTo>
                  <a:pt x="675490" y="347133"/>
                </a:lnTo>
                <a:lnTo>
                  <a:pt x="679196" y="332052"/>
                </a:lnTo>
                <a:lnTo>
                  <a:pt x="683168" y="317500"/>
                </a:lnTo>
                <a:lnTo>
                  <a:pt x="686875" y="303741"/>
                </a:lnTo>
                <a:lnTo>
                  <a:pt x="688199" y="298714"/>
                </a:lnTo>
                <a:lnTo>
                  <a:pt x="689787" y="293952"/>
                </a:lnTo>
                <a:lnTo>
                  <a:pt x="691376" y="289454"/>
                </a:lnTo>
                <a:lnTo>
                  <a:pt x="693229" y="285220"/>
                </a:lnTo>
                <a:lnTo>
                  <a:pt x="695083" y="280987"/>
                </a:lnTo>
                <a:lnTo>
                  <a:pt x="697201" y="277283"/>
                </a:lnTo>
                <a:lnTo>
                  <a:pt x="701437" y="269875"/>
                </a:lnTo>
                <a:lnTo>
                  <a:pt x="705674" y="263260"/>
                </a:lnTo>
                <a:lnTo>
                  <a:pt x="710704" y="256381"/>
                </a:lnTo>
                <a:lnTo>
                  <a:pt x="715735" y="250295"/>
                </a:lnTo>
                <a:lnTo>
                  <a:pt x="721030" y="243945"/>
                </a:lnTo>
                <a:lnTo>
                  <a:pt x="726326" y="237860"/>
                </a:lnTo>
                <a:lnTo>
                  <a:pt x="731356" y="232568"/>
                </a:lnTo>
                <a:lnTo>
                  <a:pt x="736387" y="227277"/>
                </a:lnTo>
                <a:lnTo>
                  <a:pt x="741418" y="222779"/>
                </a:lnTo>
                <a:lnTo>
                  <a:pt x="746184" y="218810"/>
                </a:lnTo>
                <a:lnTo>
                  <a:pt x="751214" y="215106"/>
                </a:lnTo>
                <a:lnTo>
                  <a:pt x="755980" y="211666"/>
                </a:lnTo>
                <a:lnTo>
                  <a:pt x="760746" y="208756"/>
                </a:lnTo>
                <a:lnTo>
                  <a:pt x="765777" y="206110"/>
                </a:lnTo>
                <a:lnTo>
                  <a:pt x="770278" y="203464"/>
                </a:lnTo>
                <a:lnTo>
                  <a:pt x="775044" y="201348"/>
                </a:lnTo>
                <a:lnTo>
                  <a:pt x="779545" y="199495"/>
                </a:lnTo>
                <a:lnTo>
                  <a:pt x="788547" y="196056"/>
                </a:lnTo>
                <a:lnTo>
                  <a:pt x="797020" y="193410"/>
                </a:lnTo>
                <a:lnTo>
                  <a:pt x="802315" y="192087"/>
                </a:lnTo>
                <a:lnTo>
                  <a:pt x="809199" y="190500"/>
                </a:lnTo>
                <a:lnTo>
                  <a:pt x="818202" y="189177"/>
                </a:lnTo>
                <a:lnTo>
                  <a:pt x="828528" y="187589"/>
                </a:lnTo>
                <a:lnTo>
                  <a:pt x="839383" y="186531"/>
                </a:lnTo>
                <a:lnTo>
                  <a:pt x="851298" y="186002"/>
                </a:lnTo>
                <a:lnTo>
                  <a:pt x="857653" y="185737"/>
                </a:lnTo>
                <a:lnTo>
                  <a:pt x="863478" y="185737"/>
                </a:lnTo>
                <a:lnTo>
                  <a:pt x="869832" y="186002"/>
                </a:lnTo>
                <a:lnTo>
                  <a:pt x="875657" y="186266"/>
                </a:lnTo>
                <a:lnTo>
                  <a:pt x="882806" y="186795"/>
                </a:lnTo>
                <a:lnTo>
                  <a:pt x="889161" y="187589"/>
                </a:lnTo>
                <a:lnTo>
                  <a:pt x="895250" y="188648"/>
                </a:lnTo>
                <a:lnTo>
                  <a:pt x="901075" y="189970"/>
                </a:lnTo>
                <a:lnTo>
                  <a:pt x="906371" y="191558"/>
                </a:lnTo>
                <a:lnTo>
                  <a:pt x="911401" y="192881"/>
                </a:lnTo>
                <a:lnTo>
                  <a:pt x="916167" y="194733"/>
                </a:lnTo>
                <a:lnTo>
                  <a:pt x="921198" y="196585"/>
                </a:lnTo>
                <a:lnTo>
                  <a:pt x="925434" y="198437"/>
                </a:lnTo>
                <a:lnTo>
                  <a:pt x="929935" y="200554"/>
                </a:lnTo>
                <a:lnTo>
                  <a:pt x="938673" y="205845"/>
                </a:lnTo>
                <a:lnTo>
                  <a:pt x="947410" y="211137"/>
                </a:lnTo>
                <a:lnTo>
                  <a:pt x="956677" y="217487"/>
                </a:lnTo>
                <a:lnTo>
                  <a:pt x="960649" y="220133"/>
                </a:lnTo>
                <a:lnTo>
                  <a:pt x="964356" y="223308"/>
                </a:lnTo>
                <a:lnTo>
                  <a:pt x="968063" y="226748"/>
                </a:lnTo>
                <a:lnTo>
                  <a:pt x="972299" y="230716"/>
                </a:lnTo>
                <a:lnTo>
                  <a:pt x="979977" y="238654"/>
                </a:lnTo>
                <a:lnTo>
                  <a:pt x="987920" y="247385"/>
                </a:lnTo>
                <a:lnTo>
                  <a:pt x="995069" y="256116"/>
                </a:lnTo>
                <a:lnTo>
                  <a:pt x="1001953" y="264848"/>
                </a:lnTo>
                <a:lnTo>
                  <a:pt x="1013074" y="279664"/>
                </a:lnTo>
                <a:lnTo>
                  <a:pt x="1014398" y="281516"/>
                </a:lnTo>
                <a:lnTo>
                  <a:pt x="1015457" y="283633"/>
                </a:lnTo>
                <a:lnTo>
                  <a:pt x="1017575" y="288660"/>
                </a:lnTo>
                <a:lnTo>
                  <a:pt x="1019693" y="294481"/>
                </a:lnTo>
                <a:lnTo>
                  <a:pt x="1021546" y="301360"/>
                </a:lnTo>
                <a:lnTo>
                  <a:pt x="1023400" y="308768"/>
                </a:lnTo>
                <a:lnTo>
                  <a:pt x="1025518" y="316970"/>
                </a:lnTo>
                <a:lnTo>
                  <a:pt x="1027107" y="325437"/>
                </a:lnTo>
                <a:lnTo>
                  <a:pt x="1028695" y="333904"/>
                </a:lnTo>
                <a:lnTo>
                  <a:pt x="1031343" y="351366"/>
                </a:lnTo>
                <a:lnTo>
                  <a:pt x="1033461" y="367241"/>
                </a:lnTo>
                <a:lnTo>
                  <a:pt x="1034520" y="380735"/>
                </a:lnTo>
                <a:lnTo>
                  <a:pt x="1035050" y="385762"/>
                </a:lnTo>
                <a:lnTo>
                  <a:pt x="1035050" y="390260"/>
                </a:lnTo>
                <a:lnTo>
                  <a:pt x="1035050" y="393964"/>
                </a:lnTo>
                <a:lnTo>
                  <a:pt x="1034520" y="397668"/>
                </a:lnTo>
                <a:lnTo>
                  <a:pt x="1033461" y="406135"/>
                </a:lnTo>
                <a:lnTo>
                  <a:pt x="1031608" y="414602"/>
                </a:lnTo>
                <a:lnTo>
                  <a:pt x="1029490" y="423862"/>
                </a:lnTo>
                <a:lnTo>
                  <a:pt x="1026842" y="433123"/>
                </a:lnTo>
                <a:lnTo>
                  <a:pt x="1023665" y="442383"/>
                </a:lnTo>
                <a:lnTo>
                  <a:pt x="1021002" y="450618"/>
                </a:lnTo>
                <a:lnTo>
                  <a:pt x="1020118" y="454723"/>
                </a:lnTo>
                <a:lnTo>
                  <a:pt x="1017992" y="466611"/>
                </a:lnTo>
                <a:lnTo>
                  <a:pt x="1016133" y="478763"/>
                </a:lnTo>
                <a:lnTo>
                  <a:pt x="1014539" y="490916"/>
                </a:lnTo>
                <a:lnTo>
                  <a:pt x="1013210" y="503068"/>
                </a:lnTo>
                <a:lnTo>
                  <a:pt x="1012679" y="514692"/>
                </a:lnTo>
                <a:lnTo>
                  <a:pt x="1012414" y="520240"/>
                </a:lnTo>
                <a:lnTo>
                  <a:pt x="1012679" y="525788"/>
                </a:lnTo>
                <a:lnTo>
                  <a:pt x="1012945" y="530807"/>
                </a:lnTo>
                <a:lnTo>
                  <a:pt x="1013210" y="535826"/>
                </a:lnTo>
                <a:lnTo>
                  <a:pt x="1014007" y="540582"/>
                </a:lnTo>
                <a:lnTo>
                  <a:pt x="1014804" y="544809"/>
                </a:lnTo>
                <a:lnTo>
                  <a:pt x="1016930" y="553527"/>
                </a:lnTo>
                <a:lnTo>
                  <a:pt x="1018789" y="562509"/>
                </a:lnTo>
                <a:lnTo>
                  <a:pt x="1022243" y="581266"/>
                </a:lnTo>
                <a:lnTo>
                  <a:pt x="1025962" y="601079"/>
                </a:lnTo>
                <a:lnTo>
                  <a:pt x="1028087" y="610590"/>
                </a:lnTo>
                <a:lnTo>
                  <a:pt x="1030213" y="620628"/>
                </a:lnTo>
                <a:lnTo>
                  <a:pt x="1032338" y="630667"/>
                </a:lnTo>
                <a:lnTo>
                  <a:pt x="1034994" y="640442"/>
                </a:lnTo>
                <a:lnTo>
                  <a:pt x="1038182" y="649688"/>
                </a:lnTo>
                <a:lnTo>
                  <a:pt x="1041370" y="659199"/>
                </a:lnTo>
                <a:lnTo>
                  <a:pt x="1045090" y="668181"/>
                </a:lnTo>
                <a:lnTo>
                  <a:pt x="1049074" y="676899"/>
                </a:lnTo>
                <a:lnTo>
                  <a:pt x="1051731" y="681126"/>
                </a:lnTo>
                <a:lnTo>
                  <a:pt x="1054122" y="685089"/>
                </a:lnTo>
                <a:lnTo>
                  <a:pt x="1056513" y="689051"/>
                </a:lnTo>
                <a:lnTo>
                  <a:pt x="1059169" y="692750"/>
                </a:lnTo>
                <a:lnTo>
                  <a:pt x="1061826" y="696977"/>
                </a:lnTo>
                <a:lnTo>
                  <a:pt x="1064748" y="701468"/>
                </a:lnTo>
                <a:lnTo>
                  <a:pt x="1067405" y="706487"/>
                </a:lnTo>
                <a:lnTo>
                  <a:pt x="1070061" y="711771"/>
                </a:lnTo>
                <a:lnTo>
                  <a:pt x="1072718" y="717318"/>
                </a:lnTo>
                <a:lnTo>
                  <a:pt x="1075109" y="723395"/>
                </a:lnTo>
                <a:lnTo>
                  <a:pt x="1080422" y="736075"/>
                </a:lnTo>
                <a:lnTo>
                  <a:pt x="1085204" y="749548"/>
                </a:lnTo>
                <a:lnTo>
                  <a:pt x="1089986" y="763286"/>
                </a:lnTo>
                <a:lnTo>
                  <a:pt x="1093971" y="777287"/>
                </a:lnTo>
                <a:lnTo>
                  <a:pt x="1097955" y="791289"/>
                </a:lnTo>
                <a:lnTo>
                  <a:pt x="1101409" y="804498"/>
                </a:lnTo>
                <a:lnTo>
                  <a:pt x="1104862" y="817179"/>
                </a:lnTo>
                <a:lnTo>
                  <a:pt x="1107903" y="829578"/>
                </a:lnTo>
                <a:lnTo>
                  <a:pt x="1127884" y="843414"/>
                </a:lnTo>
                <a:lnTo>
                  <a:pt x="1153825" y="860866"/>
                </a:lnTo>
                <a:lnTo>
                  <a:pt x="1175795" y="875674"/>
                </a:lnTo>
                <a:lnTo>
                  <a:pt x="1177648" y="877261"/>
                </a:lnTo>
                <a:lnTo>
                  <a:pt x="1179236" y="879376"/>
                </a:lnTo>
                <a:lnTo>
                  <a:pt x="1180295" y="882021"/>
                </a:lnTo>
                <a:lnTo>
                  <a:pt x="1181089" y="884929"/>
                </a:lnTo>
                <a:lnTo>
                  <a:pt x="1181354" y="888102"/>
                </a:lnTo>
                <a:lnTo>
                  <a:pt x="1181089" y="892069"/>
                </a:lnTo>
                <a:lnTo>
                  <a:pt x="1180559" y="896300"/>
                </a:lnTo>
                <a:lnTo>
                  <a:pt x="1179501" y="900795"/>
                </a:lnTo>
                <a:lnTo>
                  <a:pt x="1178177" y="906612"/>
                </a:lnTo>
                <a:lnTo>
                  <a:pt x="1177118" y="914016"/>
                </a:lnTo>
                <a:lnTo>
                  <a:pt x="1176060" y="922742"/>
                </a:lnTo>
                <a:lnTo>
                  <a:pt x="1175265" y="932262"/>
                </a:lnTo>
                <a:lnTo>
                  <a:pt x="1174471" y="949714"/>
                </a:lnTo>
                <a:lnTo>
                  <a:pt x="1173942" y="962142"/>
                </a:lnTo>
                <a:lnTo>
                  <a:pt x="1174471" y="973248"/>
                </a:lnTo>
                <a:lnTo>
                  <a:pt x="1175265" y="995989"/>
                </a:lnTo>
                <a:lnTo>
                  <a:pt x="1178177" y="1061303"/>
                </a:lnTo>
                <a:lnTo>
                  <a:pt x="1179236" y="1096472"/>
                </a:lnTo>
                <a:lnTo>
                  <a:pt x="1180030" y="1127939"/>
                </a:lnTo>
                <a:lnTo>
                  <a:pt x="1180295" y="1141160"/>
                </a:lnTo>
                <a:lnTo>
                  <a:pt x="1180295" y="1152002"/>
                </a:lnTo>
                <a:lnTo>
                  <a:pt x="1180030" y="1160199"/>
                </a:lnTo>
                <a:lnTo>
                  <a:pt x="1179765" y="1163108"/>
                </a:lnTo>
                <a:lnTo>
                  <a:pt x="1179501" y="1164959"/>
                </a:lnTo>
                <a:lnTo>
                  <a:pt x="1179236" y="1167074"/>
                </a:lnTo>
                <a:lnTo>
                  <a:pt x="1178971" y="1170512"/>
                </a:lnTo>
                <a:lnTo>
                  <a:pt x="1178707" y="1180031"/>
                </a:lnTo>
                <a:lnTo>
                  <a:pt x="1178707" y="1193781"/>
                </a:lnTo>
                <a:lnTo>
                  <a:pt x="1178971" y="1210440"/>
                </a:lnTo>
                <a:lnTo>
                  <a:pt x="1180030" y="1250633"/>
                </a:lnTo>
                <a:lnTo>
                  <a:pt x="1181618" y="1296115"/>
                </a:lnTo>
                <a:lnTo>
                  <a:pt x="1185324" y="1382847"/>
                </a:lnTo>
                <a:lnTo>
                  <a:pt x="1186383" y="1414050"/>
                </a:lnTo>
                <a:lnTo>
                  <a:pt x="1186912" y="1430973"/>
                </a:lnTo>
                <a:lnTo>
                  <a:pt x="1187177" y="1444723"/>
                </a:lnTo>
                <a:lnTo>
                  <a:pt x="1187971" y="1467200"/>
                </a:lnTo>
                <a:lnTo>
                  <a:pt x="1190883" y="1527754"/>
                </a:lnTo>
                <a:lnTo>
                  <a:pt x="1193794" y="1588837"/>
                </a:lnTo>
                <a:lnTo>
                  <a:pt x="1196177" y="1626914"/>
                </a:lnTo>
                <a:lnTo>
                  <a:pt x="1197236" y="1644631"/>
                </a:lnTo>
                <a:lnTo>
                  <a:pt x="1198294" y="1675834"/>
                </a:lnTo>
                <a:lnTo>
                  <a:pt x="1201471" y="1759922"/>
                </a:lnTo>
                <a:lnTo>
                  <a:pt x="1204118" y="1842688"/>
                </a:lnTo>
                <a:lnTo>
                  <a:pt x="1204912" y="1872304"/>
                </a:lnTo>
                <a:lnTo>
                  <a:pt x="1205176" y="1887641"/>
                </a:lnTo>
                <a:lnTo>
                  <a:pt x="1205176" y="1907737"/>
                </a:lnTo>
                <a:lnTo>
                  <a:pt x="1205441" y="1936560"/>
                </a:lnTo>
                <a:lnTo>
                  <a:pt x="1205971" y="1967498"/>
                </a:lnTo>
                <a:lnTo>
                  <a:pt x="1206500" y="1981777"/>
                </a:lnTo>
                <a:lnTo>
                  <a:pt x="1207029" y="1993676"/>
                </a:lnTo>
                <a:lnTo>
                  <a:pt x="1207559" y="2004518"/>
                </a:lnTo>
                <a:lnTo>
                  <a:pt x="1207823" y="2014831"/>
                </a:lnTo>
                <a:lnTo>
                  <a:pt x="1208088" y="2024879"/>
                </a:lnTo>
                <a:lnTo>
                  <a:pt x="1207823" y="2034134"/>
                </a:lnTo>
                <a:lnTo>
                  <a:pt x="1207294" y="2042067"/>
                </a:lnTo>
                <a:lnTo>
                  <a:pt x="1206500" y="2049206"/>
                </a:lnTo>
                <a:lnTo>
                  <a:pt x="1205971" y="2052115"/>
                </a:lnTo>
                <a:lnTo>
                  <a:pt x="1205176" y="2054495"/>
                </a:lnTo>
                <a:lnTo>
                  <a:pt x="1204382" y="2056875"/>
                </a:lnTo>
                <a:lnTo>
                  <a:pt x="1203324" y="2058461"/>
                </a:lnTo>
                <a:lnTo>
                  <a:pt x="1201471" y="2060577"/>
                </a:lnTo>
                <a:lnTo>
                  <a:pt x="1199618" y="2061634"/>
                </a:lnTo>
                <a:lnTo>
                  <a:pt x="1198294" y="2062163"/>
                </a:lnTo>
                <a:lnTo>
                  <a:pt x="1196971" y="2061899"/>
                </a:lnTo>
                <a:lnTo>
                  <a:pt x="1195912" y="2061370"/>
                </a:lnTo>
                <a:lnTo>
                  <a:pt x="1194853" y="2060841"/>
                </a:lnTo>
                <a:lnTo>
                  <a:pt x="1194059" y="2060312"/>
                </a:lnTo>
                <a:lnTo>
                  <a:pt x="1193530" y="2056610"/>
                </a:lnTo>
                <a:lnTo>
                  <a:pt x="1191677" y="2047620"/>
                </a:lnTo>
                <a:lnTo>
                  <a:pt x="1190353" y="2042331"/>
                </a:lnTo>
                <a:lnTo>
                  <a:pt x="1188765" y="2037307"/>
                </a:lnTo>
                <a:lnTo>
                  <a:pt x="1188209" y="2036036"/>
                </a:lnTo>
                <a:lnTo>
                  <a:pt x="1189292" y="2063999"/>
                </a:lnTo>
                <a:lnTo>
                  <a:pt x="1191151" y="2114189"/>
                </a:lnTo>
                <a:lnTo>
                  <a:pt x="1192213" y="2143399"/>
                </a:lnTo>
                <a:lnTo>
                  <a:pt x="1191948" y="2146320"/>
                </a:lnTo>
                <a:lnTo>
                  <a:pt x="1191151" y="2149772"/>
                </a:lnTo>
                <a:lnTo>
                  <a:pt x="1189823" y="2153490"/>
                </a:lnTo>
                <a:lnTo>
                  <a:pt x="1188230" y="2157473"/>
                </a:lnTo>
                <a:lnTo>
                  <a:pt x="1186371" y="2161722"/>
                </a:lnTo>
                <a:lnTo>
                  <a:pt x="1184247" y="2166237"/>
                </a:lnTo>
                <a:lnTo>
                  <a:pt x="1179202" y="2175000"/>
                </a:lnTo>
                <a:lnTo>
                  <a:pt x="1173891" y="2184028"/>
                </a:lnTo>
                <a:lnTo>
                  <a:pt x="1168846" y="2191995"/>
                </a:lnTo>
                <a:lnTo>
                  <a:pt x="1164066" y="2198368"/>
                </a:lnTo>
                <a:lnTo>
                  <a:pt x="1160614" y="2203148"/>
                </a:lnTo>
                <a:lnTo>
                  <a:pt x="1156631" y="2207663"/>
                </a:lnTo>
                <a:lnTo>
                  <a:pt x="1150259" y="2214036"/>
                </a:lnTo>
                <a:lnTo>
                  <a:pt x="1134061" y="2230765"/>
                </a:lnTo>
                <a:lnTo>
                  <a:pt x="1107242" y="2257321"/>
                </a:lnTo>
                <a:lnTo>
                  <a:pt x="1103524" y="2260507"/>
                </a:lnTo>
                <a:lnTo>
                  <a:pt x="1097948" y="2264756"/>
                </a:lnTo>
                <a:lnTo>
                  <a:pt x="1091575" y="2269536"/>
                </a:lnTo>
                <a:lnTo>
                  <a:pt x="1084406" y="2274316"/>
                </a:lnTo>
                <a:lnTo>
                  <a:pt x="1077502" y="2278830"/>
                </a:lnTo>
                <a:lnTo>
                  <a:pt x="1071129" y="2282548"/>
                </a:lnTo>
                <a:lnTo>
                  <a:pt x="1066084" y="2285203"/>
                </a:lnTo>
                <a:lnTo>
                  <a:pt x="1064225" y="2285735"/>
                </a:lnTo>
                <a:lnTo>
                  <a:pt x="1062632" y="2286000"/>
                </a:lnTo>
                <a:lnTo>
                  <a:pt x="1060507" y="2285735"/>
                </a:lnTo>
                <a:lnTo>
                  <a:pt x="1057852" y="2285203"/>
                </a:lnTo>
                <a:lnTo>
                  <a:pt x="1055197" y="2283876"/>
                </a:lnTo>
                <a:lnTo>
                  <a:pt x="1052541" y="2282017"/>
                </a:lnTo>
                <a:lnTo>
                  <a:pt x="1050151" y="2279892"/>
                </a:lnTo>
                <a:lnTo>
                  <a:pt x="1048824" y="2278830"/>
                </a:lnTo>
                <a:lnTo>
                  <a:pt x="1048027" y="2277503"/>
                </a:lnTo>
                <a:lnTo>
                  <a:pt x="1047230" y="2276175"/>
                </a:lnTo>
                <a:lnTo>
                  <a:pt x="1046699" y="2274847"/>
                </a:lnTo>
                <a:lnTo>
                  <a:pt x="1046434" y="2273254"/>
                </a:lnTo>
                <a:lnTo>
                  <a:pt x="1046168" y="2271660"/>
                </a:lnTo>
                <a:lnTo>
                  <a:pt x="1045903" y="2267677"/>
                </a:lnTo>
                <a:lnTo>
                  <a:pt x="1045637" y="2263163"/>
                </a:lnTo>
                <a:lnTo>
                  <a:pt x="1044841" y="2252541"/>
                </a:lnTo>
                <a:lnTo>
                  <a:pt x="1044575" y="2246699"/>
                </a:lnTo>
                <a:lnTo>
                  <a:pt x="1044575" y="2240591"/>
                </a:lnTo>
                <a:lnTo>
                  <a:pt x="1045106" y="2234483"/>
                </a:lnTo>
                <a:lnTo>
                  <a:pt x="1045637" y="2231562"/>
                </a:lnTo>
                <a:lnTo>
                  <a:pt x="1046168" y="2228110"/>
                </a:lnTo>
                <a:lnTo>
                  <a:pt x="1047762" y="2220409"/>
                </a:lnTo>
                <a:lnTo>
                  <a:pt x="1050151" y="2209787"/>
                </a:lnTo>
                <a:lnTo>
                  <a:pt x="1054400" y="2183232"/>
                </a:lnTo>
                <a:lnTo>
                  <a:pt x="1056524" y="2168892"/>
                </a:lnTo>
                <a:lnTo>
                  <a:pt x="1058383" y="2155083"/>
                </a:lnTo>
                <a:lnTo>
                  <a:pt x="1059976" y="2142868"/>
                </a:lnTo>
                <a:lnTo>
                  <a:pt x="1061038" y="2132512"/>
                </a:lnTo>
                <a:lnTo>
                  <a:pt x="1061304" y="2127997"/>
                </a:lnTo>
                <a:lnTo>
                  <a:pt x="1062101" y="2122952"/>
                </a:lnTo>
                <a:lnTo>
                  <a:pt x="1064225" y="2112330"/>
                </a:lnTo>
                <a:lnTo>
                  <a:pt x="1066615" y="2100645"/>
                </a:lnTo>
                <a:lnTo>
                  <a:pt x="1069270" y="2089492"/>
                </a:lnTo>
                <a:lnTo>
                  <a:pt x="1074315" y="2070107"/>
                </a:lnTo>
                <a:lnTo>
                  <a:pt x="1077767" y="2058688"/>
                </a:lnTo>
                <a:lnTo>
                  <a:pt x="1080157" y="2047535"/>
                </a:lnTo>
                <a:lnTo>
                  <a:pt x="1083874" y="2029478"/>
                </a:lnTo>
                <a:lnTo>
                  <a:pt x="1088591" y="2006681"/>
                </a:lnTo>
                <a:lnTo>
                  <a:pt x="1088515" y="2006689"/>
                </a:lnTo>
                <a:lnTo>
                  <a:pt x="1080290" y="2029782"/>
                </a:lnTo>
                <a:lnTo>
                  <a:pt x="1081032" y="2005311"/>
                </a:lnTo>
                <a:lnTo>
                  <a:pt x="1081827" y="1983628"/>
                </a:lnTo>
                <a:lnTo>
                  <a:pt x="1082091" y="1966705"/>
                </a:lnTo>
                <a:lnTo>
                  <a:pt x="1081562" y="1961681"/>
                </a:lnTo>
                <a:lnTo>
                  <a:pt x="1080503" y="1953748"/>
                </a:lnTo>
                <a:lnTo>
                  <a:pt x="1076533" y="1929685"/>
                </a:lnTo>
                <a:lnTo>
                  <a:pt x="1070974" y="1897953"/>
                </a:lnTo>
                <a:lnTo>
                  <a:pt x="1064621" y="1861991"/>
                </a:lnTo>
                <a:lnTo>
                  <a:pt x="1057474" y="1826029"/>
                </a:lnTo>
                <a:lnTo>
                  <a:pt x="1051121" y="1793769"/>
                </a:lnTo>
                <a:lnTo>
                  <a:pt x="1045298" y="1768648"/>
                </a:lnTo>
                <a:lnTo>
                  <a:pt x="1043180" y="1759922"/>
                </a:lnTo>
                <a:lnTo>
                  <a:pt x="1041592" y="1754633"/>
                </a:lnTo>
                <a:lnTo>
                  <a:pt x="1040269" y="1749874"/>
                </a:lnTo>
                <a:lnTo>
                  <a:pt x="1038945" y="1744321"/>
                </a:lnTo>
                <a:lnTo>
                  <a:pt x="1037622" y="1737181"/>
                </a:lnTo>
                <a:lnTo>
                  <a:pt x="1036298" y="1729513"/>
                </a:lnTo>
                <a:lnTo>
                  <a:pt x="1034181" y="1711532"/>
                </a:lnTo>
                <a:lnTo>
                  <a:pt x="1032328" y="1692228"/>
                </a:lnTo>
                <a:lnTo>
                  <a:pt x="1030740" y="1673454"/>
                </a:lnTo>
                <a:lnTo>
                  <a:pt x="1029681" y="1656266"/>
                </a:lnTo>
                <a:lnTo>
                  <a:pt x="1028887" y="1642516"/>
                </a:lnTo>
                <a:lnTo>
                  <a:pt x="1028622" y="1634318"/>
                </a:lnTo>
                <a:lnTo>
                  <a:pt x="1028357" y="1629823"/>
                </a:lnTo>
                <a:lnTo>
                  <a:pt x="1027563" y="1623212"/>
                </a:lnTo>
                <a:lnTo>
                  <a:pt x="1024916" y="1603380"/>
                </a:lnTo>
                <a:lnTo>
                  <a:pt x="1016710" y="1548908"/>
                </a:lnTo>
                <a:lnTo>
                  <a:pt x="1008505" y="1494965"/>
                </a:lnTo>
                <a:lnTo>
                  <a:pt x="1005858" y="1475662"/>
                </a:lnTo>
                <a:lnTo>
                  <a:pt x="1005064" y="1469051"/>
                </a:lnTo>
                <a:lnTo>
                  <a:pt x="1004799" y="1465349"/>
                </a:lnTo>
                <a:lnTo>
                  <a:pt x="1004270" y="1455036"/>
                </a:lnTo>
                <a:lnTo>
                  <a:pt x="1002681" y="1436262"/>
                </a:lnTo>
                <a:lnTo>
                  <a:pt x="998182" y="1384169"/>
                </a:lnTo>
                <a:lnTo>
                  <a:pt x="993152" y="1333135"/>
                </a:lnTo>
                <a:lnTo>
                  <a:pt x="991035" y="1315418"/>
                </a:lnTo>
                <a:lnTo>
                  <a:pt x="989976" y="1306956"/>
                </a:lnTo>
                <a:lnTo>
                  <a:pt x="989711" y="1306428"/>
                </a:lnTo>
                <a:lnTo>
                  <a:pt x="989446" y="1306163"/>
                </a:lnTo>
                <a:lnTo>
                  <a:pt x="988917" y="1306163"/>
                </a:lnTo>
                <a:lnTo>
                  <a:pt x="988388" y="1306163"/>
                </a:lnTo>
                <a:lnTo>
                  <a:pt x="986799" y="1306692"/>
                </a:lnTo>
                <a:lnTo>
                  <a:pt x="984682" y="1308014"/>
                </a:lnTo>
                <a:lnTo>
                  <a:pt x="982564" y="1310130"/>
                </a:lnTo>
                <a:lnTo>
                  <a:pt x="980182" y="1312509"/>
                </a:lnTo>
                <a:lnTo>
                  <a:pt x="975417" y="1318591"/>
                </a:lnTo>
                <a:lnTo>
                  <a:pt x="970123" y="1325466"/>
                </a:lnTo>
                <a:lnTo>
                  <a:pt x="967741" y="1329168"/>
                </a:lnTo>
                <a:lnTo>
                  <a:pt x="965624" y="1332606"/>
                </a:lnTo>
                <a:lnTo>
                  <a:pt x="963771" y="1336044"/>
                </a:lnTo>
                <a:lnTo>
                  <a:pt x="962447" y="1339217"/>
                </a:lnTo>
                <a:lnTo>
                  <a:pt x="961124" y="1342390"/>
                </a:lnTo>
                <a:lnTo>
                  <a:pt x="960594" y="1344770"/>
                </a:lnTo>
                <a:lnTo>
                  <a:pt x="960330" y="1347414"/>
                </a:lnTo>
                <a:lnTo>
                  <a:pt x="960330" y="1350587"/>
                </a:lnTo>
                <a:lnTo>
                  <a:pt x="960330" y="1358255"/>
                </a:lnTo>
                <a:lnTo>
                  <a:pt x="960859" y="1366982"/>
                </a:lnTo>
                <a:lnTo>
                  <a:pt x="961653" y="1376501"/>
                </a:lnTo>
                <a:lnTo>
                  <a:pt x="963241" y="1395804"/>
                </a:lnTo>
                <a:lnTo>
                  <a:pt x="964035" y="1404266"/>
                </a:lnTo>
                <a:lnTo>
                  <a:pt x="964300" y="1411406"/>
                </a:lnTo>
                <a:lnTo>
                  <a:pt x="965094" y="1447103"/>
                </a:lnTo>
                <a:lnTo>
                  <a:pt x="967476" y="1512417"/>
                </a:lnTo>
                <a:lnTo>
                  <a:pt x="968800" y="1547850"/>
                </a:lnTo>
                <a:lnTo>
                  <a:pt x="970388" y="1580640"/>
                </a:lnTo>
                <a:lnTo>
                  <a:pt x="971976" y="1606818"/>
                </a:lnTo>
                <a:lnTo>
                  <a:pt x="972770" y="1616337"/>
                </a:lnTo>
                <a:lnTo>
                  <a:pt x="973564" y="1623477"/>
                </a:lnTo>
                <a:lnTo>
                  <a:pt x="974094" y="1628765"/>
                </a:lnTo>
                <a:lnTo>
                  <a:pt x="974623" y="1634583"/>
                </a:lnTo>
                <a:lnTo>
                  <a:pt x="975153" y="1646218"/>
                </a:lnTo>
                <a:lnTo>
                  <a:pt x="975153" y="1657853"/>
                </a:lnTo>
                <a:lnTo>
                  <a:pt x="974888" y="1669752"/>
                </a:lnTo>
                <a:lnTo>
                  <a:pt x="974094" y="1693286"/>
                </a:lnTo>
                <a:lnTo>
                  <a:pt x="973564" y="1704656"/>
                </a:lnTo>
                <a:lnTo>
                  <a:pt x="973564" y="1715234"/>
                </a:lnTo>
                <a:lnTo>
                  <a:pt x="973300" y="1727662"/>
                </a:lnTo>
                <a:lnTo>
                  <a:pt x="973035" y="1743527"/>
                </a:lnTo>
                <a:lnTo>
                  <a:pt x="971447" y="1780018"/>
                </a:lnTo>
                <a:lnTo>
                  <a:pt x="969594" y="1824707"/>
                </a:lnTo>
                <a:lnTo>
                  <a:pt x="965888" y="1825764"/>
                </a:lnTo>
                <a:lnTo>
                  <a:pt x="956624" y="1828144"/>
                </a:lnTo>
                <a:lnTo>
                  <a:pt x="951432" y="1829378"/>
                </a:lnTo>
                <a:lnTo>
                  <a:pt x="952500" y="1830838"/>
                </a:lnTo>
                <a:lnTo>
                  <a:pt x="952500" y="1857285"/>
                </a:lnTo>
                <a:lnTo>
                  <a:pt x="952500" y="1885319"/>
                </a:lnTo>
                <a:lnTo>
                  <a:pt x="951970" y="1917849"/>
                </a:lnTo>
                <a:lnTo>
                  <a:pt x="951705" y="1934775"/>
                </a:lnTo>
                <a:lnTo>
                  <a:pt x="951176" y="1951965"/>
                </a:lnTo>
                <a:lnTo>
                  <a:pt x="950381" y="1968098"/>
                </a:lnTo>
                <a:lnTo>
                  <a:pt x="949587" y="1983437"/>
                </a:lnTo>
                <a:lnTo>
                  <a:pt x="948263" y="1997190"/>
                </a:lnTo>
                <a:lnTo>
                  <a:pt x="946939" y="2009091"/>
                </a:lnTo>
                <a:lnTo>
                  <a:pt x="946145" y="2013851"/>
                </a:lnTo>
                <a:lnTo>
                  <a:pt x="945350" y="2018612"/>
                </a:lnTo>
                <a:lnTo>
                  <a:pt x="944291" y="2022050"/>
                </a:lnTo>
                <a:lnTo>
                  <a:pt x="943232" y="2024959"/>
                </a:lnTo>
                <a:lnTo>
                  <a:pt x="938466" y="2036067"/>
                </a:lnTo>
                <a:lnTo>
                  <a:pt x="932640" y="2048497"/>
                </a:lnTo>
                <a:lnTo>
                  <a:pt x="919401" y="2075737"/>
                </a:lnTo>
                <a:lnTo>
                  <a:pt x="913046" y="2088961"/>
                </a:lnTo>
                <a:lnTo>
                  <a:pt x="907750" y="2101655"/>
                </a:lnTo>
                <a:lnTo>
                  <a:pt x="905102" y="2107474"/>
                </a:lnTo>
                <a:lnTo>
                  <a:pt x="903248" y="2113028"/>
                </a:lnTo>
                <a:lnTo>
                  <a:pt x="901924" y="2117788"/>
                </a:lnTo>
                <a:lnTo>
                  <a:pt x="900865" y="2122020"/>
                </a:lnTo>
                <a:lnTo>
                  <a:pt x="897423" y="2143971"/>
                </a:lnTo>
                <a:lnTo>
                  <a:pt x="895304" y="2157987"/>
                </a:lnTo>
                <a:lnTo>
                  <a:pt x="893186" y="2173327"/>
                </a:lnTo>
                <a:lnTo>
                  <a:pt x="891068" y="2189195"/>
                </a:lnTo>
                <a:lnTo>
                  <a:pt x="889479" y="2205592"/>
                </a:lnTo>
                <a:lnTo>
                  <a:pt x="888420" y="2221196"/>
                </a:lnTo>
                <a:lnTo>
                  <a:pt x="888155" y="2228336"/>
                </a:lnTo>
                <a:lnTo>
                  <a:pt x="887890" y="2235477"/>
                </a:lnTo>
                <a:lnTo>
                  <a:pt x="887890" y="2242882"/>
                </a:lnTo>
                <a:lnTo>
                  <a:pt x="887096" y="2251081"/>
                </a:lnTo>
                <a:lnTo>
                  <a:pt x="886301" y="2260337"/>
                </a:lnTo>
                <a:lnTo>
                  <a:pt x="884978" y="2270652"/>
                </a:lnTo>
                <a:lnTo>
                  <a:pt x="883389" y="2280966"/>
                </a:lnTo>
                <a:lnTo>
                  <a:pt x="881800" y="2292074"/>
                </a:lnTo>
                <a:lnTo>
                  <a:pt x="877298" y="2314818"/>
                </a:lnTo>
                <a:lnTo>
                  <a:pt x="872797" y="2337298"/>
                </a:lnTo>
                <a:lnTo>
                  <a:pt x="868031" y="2357927"/>
                </a:lnTo>
                <a:lnTo>
                  <a:pt x="865383" y="2367447"/>
                </a:lnTo>
                <a:lnTo>
                  <a:pt x="863000" y="2376175"/>
                </a:lnTo>
                <a:lnTo>
                  <a:pt x="860617" y="2383580"/>
                </a:lnTo>
                <a:lnTo>
                  <a:pt x="858498" y="2389927"/>
                </a:lnTo>
                <a:lnTo>
                  <a:pt x="846582" y="2422457"/>
                </a:lnTo>
                <a:lnTo>
                  <a:pt x="829636" y="2467681"/>
                </a:lnTo>
                <a:lnTo>
                  <a:pt x="797860" y="2551783"/>
                </a:lnTo>
                <a:lnTo>
                  <a:pt x="794948" y="2560510"/>
                </a:lnTo>
                <a:lnTo>
                  <a:pt x="792035" y="2570560"/>
                </a:lnTo>
                <a:lnTo>
                  <a:pt x="789122" y="2582461"/>
                </a:lnTo>
                <a:lnTo>
                  <a:pt x="785680" y="2595949"/>
                </a:lnTo>
                <a:lnTo>
                  <a:pt x="782502" y="2610495"/>
                </a:lnTo>
                <a:lnTo>
                  <a:pt x="779590" y="2626363"/>
                </a:lnTo>
                <a:lnTo>
                  <a:pt x="773235" y="2659158"/>
                </a:lnTo>
                <a:lnTo>
                  <a:pt x="767409" y="2693274"/>
                </a:lnTo>
                <a:lnTo>
                  <a:pt x="762643" y="2725804"/>
                </a:lnTo>
                <a:lnTo>
                  <a:pt x="758406" y="2755425"/>
                </a:lnTo>
                <a:lnTo>
                  <a:pt x="756817" y="2768384"/>
                </a:lnTo>
                <a:lnTo>
                  <a:pt x="755494" y="2780020"/>
                </a:lnTo>
                <a:lnTo>
                  <a:pt x="753905" y="2793773"/>
                </a:lnTo>
                <a:lnTo>
                  <a:pt x="751257" y="2812815"/>
                </a:lnTo>
                <a:lnTo>
                  <a:pt x="747285" y="2836088"/>
                </a:lnTo>
                <a:lnTo>
                  <a:pt x="743048" y="2863064"/>
                </a:lnTo>
                <a:lnTo>
                  <a:pt x="732192" y="2925214"/>
                </a:lnTo>
                <a:lnTo>
                  <a:pt x="720276" y="2992389"/>
                </a:lnTo>
                <a:lnTo>
                  <a:pt x="708360" y="3058771"/>
                </a:lnTo>
                <a:lnTo>
                  <a:pt x="697239" y="3118277"/>
                </a:lnTo>
                <a:lnTo>
                  <a:pt x="683734" y="3189948"/>
                </a:lnTo>
                <a:lnTo>
                  <a:pt x="683205" y="3193915"/>
                </a:lnTo>
                <a:lnTo>
                  <a:pt x="682675" y="3198940"/>
                </a:lnTo>
                <a:lnTo>
                  <a:pt x="682146" y="3211370"/>
                </a:lnTo>
                <a:lnTo>
                  <a:pt x="681881" y="3226445"/>
                </a:lnTo>
                <a:lnTo>
                  <a:pt x="682146" y="3243636"/>
                </a:lnTo>
                <a:lnTo>
                  <a:pt x="682675" y="3262942"/>
                </a:lnTo>
                <a:lnTo>
                  <a:pt x="683470" y="3283306"/>
                </a:lnTo>
                <a:lnTo>
                  <a:pt x="685588" y="3325886"/>
                </a:lnTo>
                <a:lnTo>
                  <a:pt x="687971" y="3367408"/>
                </a:lnTo>
                <a:lnTo>
                  <a:pt x="690354" y="3403111"/>
                </a:lnTo>
                <a:lnTo>
                  <a:pt x="692208" y="3429293"/>
                </a:lnTo>
                <a:lnTo>
                  <a:pt x="692299" y="3431376"/>
                </a:lnTo>
                <a:lnTo>
                  <a:pt x="692307" y="3431381"/>
                </a:lnTo>
                <a:lnTo>
                  <a:pt x="694964" y="3432704"/>
                </a:lnTo>
                <a:lnTo>
                  <a:pt x="698419" y="3435614"/>
                </a:lnTo>
                <a:lnTo>
                  <a:pt x="708516" y="3443287"/>
                </a:lnTo>
                <a:lnTo>
                  <a:pt x="734556" y="3464189"/>
                </a:lnTo>
                <a:lnTo>
                  <a:pt x="759800" y="3484298"/>
                </a:lnTo>
                <a:lnTo>
                  <a:pt x="769100" y="3491442"/>
                </a:lnTo>
                <a:lnTo>
                  <a:pt x="772023" y="3493294"/>
                </a:lnTo>
                <a:lnTo>
                  <a:pt x="773883" y="3494352"/>
                </a:lnTo>
                <a:lnTo>
                  <a:pt x="774946" y="3494881"/>
                </a:lnTo>
                <a:lnTo>
                  <a:pt x="775743" y="3495675"/>
                </a:lnTo>
                <a:lnTo>
                  <a:pt x="776274" y="3496998"/>
                </a:lnTo>
                <a:lnTo>
                  <a:pt x="776806" y="3498585"/>
                </a:lnTo>
                <a:lnTo>
                  <a:pt x="777603" y="3502554"/>
                </a:lnTo>
                <a:lnTo>
                  <a:pt x="777869" y="3506787"/>
                </a:lnTo>
                <a:lnTo>
                  <a:pt x="778400" y="3516577"/>
                </a:lnTo>
                <a:lnTo>
                  <a:pt x="778931" y="3521075"/>
                </a:lnTo>
                <a:lnTo>
                  <a:pt x="779463" y="3524779"/>
                </a:lnTo>
                <a:lnTo>
                  <a:pt x="779463" y="3526631"/>
                </a:lnTo>
                <a:lnTo>
                  <a:pt x="779197" y="3528219"/>
                </a:lnTo>
                <a:lnTo>
                  <a:pt x="778666" y="3529542"/>
                </a:lnTo>
                <a:lnTo>
                  <a:pt x="777869" y="3530865"/>
                </a:lnTo>
                <a:lnTo>
                  <a:pt x="776806" y="3531923"/>
                </a:lnTo>
                <a:lnTo>
                  <a:pt x="775477" y="3532981"/>
                </a:lnTo>
                <a:lnTo>
                  <a:pt x="774148" y="3534040"/>
                </a:lnTo>
                <a:lnTo>
                  <a:pt x="772023" y="3534833"/>
                </a:lnTo>
                <a:lnTo>
                  <a:pt x="768303" y="3536421"/>
                </a:lnTo>
                <a:lnTo>
                  <a:pt x="764051" y="3537479"/>
                </a:lnTo>
                <a:lnTo>
                  <a:pt x="759534" y="3538538"/>
                </a:lnTo>
                <a:lnTo>
                  <a:pt x="755282" y="3539067"/>
                </a:lnTo>
                <a:lnTo>
                  <a:pt x="752360" y="3539861"/>
                </a:lnTo>
                <a:lnTo>
                  <a:pt x="748108" y="3539861"/>
                </a:lnTo>
                <a:lnTo>
                  <a:pt x="735088" y="3540125"/>
                </a:lnTo>
                <a:lnTo>
                  <a:pt x="701342" y="3540125"/>
                </a:lnTo>
                <a:lnTo>
                  <a:pt x="682932" y="3539663"/>
                </a:lnTo>
                <a:lnTo>
                  <a:pt x="682374" y="3579525"/>
                </a:lnTo>
                <a:lnTo>
                  <a:pt x="682374" y="3579790"/>
                </a:lnTo>
                <a:lnTo>
                  <a:pt x="681849" y="3581115"/>
                </a:lnTo>
                <a:lnTo>
                  <a:pt x="681061" y="3582175"/>
                </a:lnTo>
                <a:lnTo>
                  <a:pt x="679747" y="3583766"/>
                </a:lnTo>
                <a:lnTo>
                  <a:pt x="677383" y="3585356"/>
                </a:lnTo>
                <a:lnTo>
                  <a:pt x="673968" y="3587212"/>
                </a:lnTo>
                <a:lnTo>
                  <a:pt x="671604" y="3588007"/>
                </a:lnTo>
                <a:lnTo>
                  <a:pt x="668715" y="3588802"/>
                </a:lnTo>
                <a:lnTo>
                  <a:pt x="665825" y="3589597"/>
                </a:lnTo>
                <a:lnTo>
                  <a:pt x="662410" y="3590393"/>
                </a:lnTo>
                <a:lnTo>
                  <a:pt x="654530" y="3591453"/>
                </a:lnTo>
                <a:lnTo>
                  <a:pt x="646912" y="3592248"/>
                </a:lnTo>
                <a:lnTo>
                  <a:pt x="639557" y="3592513"/>
                </a:lnTo>
                <a:lnTo>
                  <a:pt x="635921" y="3592513"/>
                </a:lnTo>
                <a:lnTo>
                  <a:pt x="636606" y="3594734"/>
                </a:lnTo>
                <a:lnTo>
                  <a:pt x="637395" y="3599801"/>
                </a:lnTo>
                <a:lnTo>
                  <a:pt x="638184" y="3605668"/>
                </a:lnTo>
                <a:lnTo>
                  <a:pt x="638711" y="3612068"/>
                </a:lnTo>
                <a:lnTo>
                  <a:pt x="639500" y="3625402"/>
                </a:lnTo>
                <a:lnTo>
                  <a:pt x="639763" y="3639002"/>
                </a:lnTo>
                <a:lnTo>
                  <a:pt x="639763" y="3651536"/>
                </a:lnTo>
                <a:lnTo>
                  <a:pt x="639500" y="3667270"/>
                </a:lnTo>
                <a:lnTo>
                  <a:pt x="639237" y="3668336"/>
                </a:lnTo>
                <a:lnTo>
                  <a:pt x="638974" y="3669403"/>
                </a:lnTo>
                <a:lnTo>
                  <a:pt x="637658" y="3671803"/>
                </a:lnTo>
                <a:lnTo>
                  <a:pt x="635554" y="3674737"/>
                </a:lnTo>
                <a:lnTo>
                  <a:pt x="632923" y="3677670"/>
                </a:lnTo>
                <a:lnTo>
                  <a:pt x="629503" y="3680870"/>
                </a:lnTo>
                <a:lnTo>
                  <a:pt x="625556" y="3684070"/>
                </a:lnTo>
                <a:lnTo>
                  <a:pt x="617138" y="3691271"/>
                </a:lnTo>
                <a:lnTo>
                  <a:pt x="607666" y="3697937"/>
                </a:lnTo>
                <a:lnTo>
                  <a:pt x="598459" y="3704604"/>
                </a:lnTo>
                <a:lnTo>
                  <a:pt x="590303" y="3709671"/>
                </a:lnTo>
                <a:lnTo>
                  <a:pt x="583463" y="3713405"/>
                </a:lnTo>
                <a:lnTo>
                  <a:pt x="581884" y="3714205"/>
                </a:lnTo>
                <a:lnTo>
                  <a:pt x="579779" y="3714738"/>
                </a:lnTo>
                <a:lnTo>
                  <a:pt x="573992" y="3715538"/>
                </a:lnTo>
                <a:lnTo>
                  <a:pt x="566888" y="3716071"/>
                </a:lnTo>
                <a:lnTo>
                  <a:pt x="558470" y="3716338"/>
                </a:lnTo>
                <a:lnTo>
                  <a:pt x="548999" y="3716338"/>
                </a:lnTo>
                <a:lnTo>
                  <a:pt x="539001" y="3716338"/>
                </a:lnTo>
                <a:lnTo>
                  <a:pt x="528215" y="3715805"/>
                </a:lnTo>
                <a:lnTo>
                  <a:pt x="517428" y="3715271"/>
                </a:lnTo>
                <a:lnTo>
                  <a:pt x="506642" y="3714471"/>
                </a:lnTo>
                <a:lnTo>
                  <a:pt x="496118" y="3713671"/>
                </a:lnTo>
                <a:lnTo>
                  <a:pt x="486384" y="3712605"/>
                </a:lnTo>
                <a:lnTo>
                  <a:pt x="477439" y="3711271"/>
                </a:lnTo>
                <a:lnTo>
                  <a:pt x="469810" y="3709938"/>
                </a:lnTo>
                <a:lnTo>
                  <a:pt x="463759" y="3708605"/>
                </a:lnTo>
                <a:lnTo>
                  <a:pt x="459023" y="3707271"/>
                </a:lnTo>
                <a:lnTo>
                  <a:pt x="457445" y="3706738"/>
                </a:lnTo>
                <a:lnTo>
                  <a:pt x="456656" y="3705938"/>
                </a:lnTo>
                <a:lnTo>
                  <a:pt x="455866" y="3705404"/>
                </a:lnTo>
                <a:lnTo>
                  <a:pt x="455340" y="3704338"/>
                </a:lnTo>
                <a:lnTo>
                  <a:pt x="454551" y="3701671"/>
                </a:lnTo>
                <a:lnTo>
                  <a:pt x="454025" y="3697937"/>
                </a:lnTo>
                <a:lnTo>
                  <a:pt x="454025" y="3693671"/>
                </a:lnTo>
                <a:lnTo>
                  <a:pt x="454025" y="3688871"/>
                </a:lnTo>
                <a:lnTo>
                  <a:pt x="454288" y="3683537"/>
                </a:lnTo>
                <a:lnTo>
                  <a:pt x="455077" y="3672337"/>
                </a:lnTo>
                <a:lnTo>
                  <a:pt x="457708" y="3649136"/>
                </a:lnTo>
                <a:lnTo>
                  <a:pt x="458497" y="3639002"/>
                </a:lnTo>
                <a:lnTo>
                  <a:pt x="458760" y="3634735"/>
                </a:lnTo>
                <a:lnTo>
                  <a:pt x="459023" y="3631002"/>
                </a:lnTo>
                <a:lnTo>
                  <a:pt x="459023" y="3628068"/>
                </a:lnTo>
                <a:lnTo>
                  <a:pt x="459813" y="3624868"/>
                </a:lnTo>
                <a:lnTo>
                  <a:pt x="460339" y="3621935"/>
                </a:lnTo>
                <a:lnTo>
                  <a:pt x="461128" y="3619001"/>
                </a:lnTo>
                <a:lnTo>
                  <a:pt x="462181" y="3615801"/>
                </a:lnTo>
                <a:lnTo>
                  <a:pt x="463496" y="3612868"/>
                </a:lnTo>
                <a:lnTo>
                  <a:pt x="466390" y="3607001"/>
                </a:lnTo>
                <a:lnTo>
                  <a:pt x="469810" y="3601134"/>
                </a:lnTo>
                <a:lnTo>
                  <a:pt x="473756" y="3595267"/>
                </a:lnTo>
                <a:lnTo>
                  <a:pt x="477439" y="3588867"/>
                </a:lnTo>
                <a:lnTo>
                  <a:pt x="481123" y="3583000"/>
                </a:lnTo>
                <a:lnTo>
                  <a:pt x="483137" y="3582927"/>
                </a:lnTo>
                <a:lnTo>
                  <a:pt x="485759" y="3577717"/>
                </a:lnTo>
                <a:lnTo>
                  <a:pt x="487080" y="3575618"/>
                </a:lnTo>
                <a:lnTo>
                  <a:pt x="488401" y="3573519"/>
                </a:lnTo>
                <a:lnTo>
                  <a:pt x="488929" y="3572732"/>
                </a:lnTo>
                <a:lnTo>
                  <a:pt x="489721" y="3571420"/>
                </a:lnTo>
                <a:lnTo>
                  <a:pt x="490778" y="3568010"/>
                </a:lnTo>
                <a:lnTo>
                  <a:pt x="491835" y="3563549"/>
                </a:lnTo>
                <a:lnTo>
                  <a:pt x="492627" y="3558564"/>
                </a:lnTo>
                <a:lnTo>
                  <a:pt x="494212" y="3547020"/>
                </a:lnTo>
                <a:lnTo>
                  <a:pt x="495797" y="3534426"/>
                </a:lnTo>
                <a:lnTo>
                  <a:pt x="497382" y="3521570"/>
                </a:lnTo>
                <a:lnTo>
                  <a:pt x="498702" y="3515798"/>
                </a:lnTo>
                <a:lnTo>
                  <a:pt x="499759" y="3510026"/>
                </a:lnTo>
                <a:lnTo>
                  <a:pt x="500816" y="3505041"/>
                </a:lnTo>
                <a:lnTo>
                  <a:pt x="502136" y="3501105"/>
                </a:lnTo>
                <a:lnTo>
                  <a:pt x="503721" y="3497432"/>
                </a:lnTo>
                <a:lnTo>
                  <a:pt x="503824" y="3497262"/>
                </a:lnTo>
                <a:lnTo>
                  <a:pt x="354331" y="3497262"/>
                </a:lnTo>
                <a:lnTo>
                  <a:pt x="355391" y="3464732"/>
                </a:lnTo>
                <a:lnTo>
                  <a:pt x="356185" y="3425591"/>
                </a:lnTo>
                <a:lnTo>
                  <a:pt x="361481" y="3176196"/>
                </a:lnTo>
                <a:lnTo>
                  <a:pt x="365188" y="3005613"/>
                </a:lnTo>
                <a:lnTo>
                  <a:pt x="367306" y="2920454"/>
                </a:lnTo>
                <a:lnTo>
                  <a:pt x="367306" y="2353960"/>
                </a:lnTo>
                <a:lnTo>
                  <a:pt x="367041" y="2350786"/>
                </a:lnTo>
                <a:lnTo>
                  <a:pt x="366512" y="2346554"/>
                </a:lnTo>
                <a:lnTo>
                  <a:pt x="364129" y="2336505"/>
                </a:lnTo>
                <a:lnTo>
                  <a:pt x="358038" y="2310851"/>
                </a:lnTo>
                <a:lnTo>
                  <a:pt x="354596" y="2296041"/>
                </a:lnTo>
                <a:lnTo>
                  <a:pt x="352743" y="2288371"/>
                </a:lnTo>
                <a:lnTo>
                  <a:pt x="351419" y="2280437"/>
                </a:lnTo>
                <a:lnTo>
                  <a:pt x="350359" y="2272767"/>
                </a:lnTo>
                <a:lnTo>
                  <a:pt x="349565" y="2264833"/>
                </a:lnTo>
                <a:lnTo>
                  <a:pt x="348771" y="2257428"/>
                </a:lnTo>
                <a:lnTo>
                  <a:pt x="348771" y="2249758"/>
                </a:lnTo>
                <a:lnTo>
                  <a:pt x="348506" y="2241031"/>
                </a:lnTo>
                <a:lnTo>
                  <a:pt x="347712" y="2229659"/>
                </a:lnTo>
                <a:lnTo>
                  <a:pt x="346388" y="2216171"/>
                </a:lnTo>
                <a:lnTo>
                  <a:pt x="344799" y="2200567"/>
                </a:lnTo>
                <a:lnTo>
                  <a:pt x="342945" y="2183641"/>
                </a:lnTo>
                <a:lnTo>
                  <a:pt x="340562" y="2165657"/>
                </a:lnTo>
                <a:lnTo>
                  <a:pt x="335001" y="2127309"/>
                </a:lnTo>
                <a:lnTo>
                  <a:pt x="329176" y="2088696"/>
                </a:lnTo>
                <a:lnTo>
                  <a:pt x="323086" y="2052200"/>
                </a:lnTo>
                <a:lnTo>
                  <a:pt x="320173" y="2036067"/>
                </a:lnTo>
                <a:lnTo>
                  <a:pt x="317260" y="2021257"/>
                </a:lnTo>
                <a:lnTo>
                  <a:pt x="314612" y="2008562"/>
                </a:lnTo>
                <a:lnTo>
                  <a:pt x="311964" y="1997983"/>
                </a:lnTo>
                <a:lnTo>
                  <a:pt x="309581" y="1988727"/>
                </a:lnTo>
                <a:lnTo>
                  <a:pt x="307463" y="1979206"/>
                </a:lnTo>
                <a:lnTo>
                  <a:pt x="303226" y="1959370"/>
                </a:lnTo>
                <a:lnTo>
                  <a:pt x="299519" y="1939535"/>
                </a:lnTo>
                <a:lnTo>
                  <a:pt x="296342" y="1919700"/>
                </a:lnTo>
                <a:lnTo>
                  <a:pt x="293694" y="1900923"/>
                </a:lnTo>
                <a:lnTo>
                  <a:pt x="291575" y="1883468"/>
                </a:lnTo>
                <a:lnTo>
                  <a:pt x="288133" y="1855963"/>
                </a:lnTo>
                <a:lnTo>
                  <a:pt x="286809" y="1844591"/>
                </a:lnTo>
                <a:lnTo>
                  <a:pt x="286015" y="1832425"/>
                </a:lnTo>
                <a:lnTo>
                  <a:pt x="285750" y="1819730"/>
                </a:lnTo>
                <a:lnTo>
                  <a:pt x="285750" y="1806771"/>
                </a:lnTo>
                <a:lnTo>
                  <a:pt x="286015" y="1794077"/>
                </a:lnTo>
                <a:lnTo>
                  <a:pt x="286544" y="1782176"/>
                </a:lnTo>
                <a:lnTo>
                  <a:pt x="287339" y="1771597"/>
                </a:lnTo>
                <a:lnTo>
                  <a:pt x="288133" y="1762605"/>
                </a:lnTo>
                <a:lnTo>
                  <a:pt x="288663" y="1758373"/>
                </a:lnTo>
                <a:lnTo>
                  <a:pt x="289192" y="1753348"/>
                </a:lnTo>
                <a:lnTo>
                  <a:pt x="291311" y="1742241"/>
                </a:lnTo>
                <a:lnTo>
                  <a:pt x="293958" y="1730075"/>
                </a:lnTo>
                <a:lnTo>
                  <a:pt x="297136" y="1717116"/>
                </a:lnTo>
                <a:lnTo>
                  <a:pt x="302961" y="1692785"/>
                </a:lnTo>
                <a:lnTo>
                  <a:pt x="305080" y="1682471"/>
                </a:lnTo>
                <a:lnTo>
                  <a:pt x="305874" y="1678239"/>
                </a:lnTo>
                <a:lnTo>
                  <a:pt x="306404" y="1674537"/>
                </a:lnTo>
                <a:lnTo>
                  <a:pt x="311794" y="1667894"/>
                </a:lnTo>
                <a:lnTo>
                  <a:pt x="307581" y="1665257"/>
                </a:lnTo>
                <a:lnTo>
                  <a:pt x="273435" y="1643309"/>
                </a:lnTo>
                <a:lnTo>
                  <a:pt x="256229" y="1631939"/>
                </a:lnTo>
                <a:lnTo>
                  <a:pt x="241141" y="1621890"/>
                </a:lnTo>
                <a:lnTo>
                  <a:pt x="230024" y="1613693"/>
                </a:lnTo>
                <a:lnTo>
                  <a:pt x="226583" y="1611049"/>
                </a:lnTo>
                <a:lnTo>
                  <a:pt x="224730" y="1609198"/>
                </a:lnTo>
                <a:lnTo>
                  <a:pt x="223936" y="1607611"/>
                </a:lnTo>
                <a:lnTo>
                  <a:pt x="223406" y="1605496"/>
                </a:lnTo>
                <a:lnTo>
                  <a:pt x="223406" y="1603645"/>
                </a:lnTo>
                <a:lnTo>
                  <a:pt x="223406" y="1601265"/>
                </a:lnTo>
                <a:lnTo>
                  <a:pt x="223936" y="1598885"/>
                </a:lnTo>
                <a:lnTo>
                  <a:pt x="224730" y="1596505"/>
                </a:lnTo>
                <a:lnTo>
                  <a:pt x="226318" y="1590952"/>
                </a:lnTo>
                <a:lnTo>
                  <a:pt x="228436" y="1585664"/>
                </a:lnTo>
                <a:lnTo>
                  <a:pt x="230553" y="1580904"/>
                </a:lnTo>
                <a:lnTo>
                  <a:pt x="232406" y="1576409"/>
                </a:lnTo>
                <a:lnTo>
                  <a:pt x="233465" y="1572971"/>
                </a:lnTo>
                <a:lnTo>
                  <a:pt x="234259" y="1571120"/>
                </a:lnTo>
                <a:lnTo>
                  <a:pt x="235847" y="1567947"/>
                </a:lnTo>
                <a:lnTo>
                  <a:pt x="240347" y="1558163"/>
                </a:lnTo>
                <a:lnTo>
                  <a:pt x="254112" y="1530927"/>
                </a:lnTo>
                <a:lnTo>
                  <a:pt x="281640" y="1477777"/>
                </a:lnTo>
                <a:lnTo>
                  <a:pt x="295405" y="1451070"/>
                </a:lnTo>
                <a:lnTo>
                  <a:pt x="315787" y="1411406"/>
                </a:lnTo>
                <a:lnTo>
                  <a:pt x="326110" y="1389987"/>
                </a:lnTo>
                <a:lnTo>
                  <a:pt x="335904" y="1370155"/>
                </a:lnTo>
                <a:lnTo>
                  <a:pt x="344109" y="1352702"/>
                </a:lnTo>
                <a:lnTo>
                  <a:pt x="347286" y="1345563"/>
                </a:lnTo>
                <a:lnTo>
                  <a:pt x="349668" y="1339217"/>
                </a:lnTo>
                <a:lnTo>
                  <a:pt x="352050" y="1333664"/>
                </a:lnTo>
                <a:lnTo>
                  <a:pt x="355491" y="1326789"/>
                </a:lnTo>
                <a:lnTo>
                  <a:pt x="359197" y="1319649"/>
                </a:lnTo>
                <a:lnTo>
                  <a:pt x="363432" y="1311716"/>
                </a:lnTo>
                <a:lnTo>
                  <a:pt x="372962" y="1295586"/>
                </a:lnTo>
                <a:lnTo>
                  <a:pt x="383285" y="1279192"/>
                </a:lnTo>
                <a:lnTo>
                  <a:pt x="392549" y="1264384"/>
                </a:lnTo>
                <a:lnTo>
                  <a:pt x="400755" y="1251955"/>
                </a:lnTo>
                <a:lnTo>
                  <a:pt x="408696" y="1240585"/>
                </a:lnTo>
                <a:lnTo>
                  <a:pt x="408431" y="1216522"/>
                </a:lnTo>
                <a:lnTo>
                  <a:pt x="408167" y="1162050"/>
                </a:lnTo>
                <a:lnTo>
                  <a:pt x="407637" y="1131905"/>
                </a:lnTo>
                <a:lnTo>
                  <a:pt x="407108" y="1104140"/>
                </a:lnTo>
                <a:lnTo>
                  <a:pt x="405784" y="1082193"/>
                </a:lnTo>
                <a:lnTo>
                  <a:pt x="405255" y="1074524"/>
                </a:lnTo>
                <a:lnTo>
                  <a:pt x="404726" y="1069764"/>
                </a:lnTo>
                <a:lnTo>
                  <a:pt x="402873" y="1062096"/>
                </a:lnTo>
                <a:lnTo>
                  <a:pt x="400490" y="1053370"/>
                </a:lnTo>
                <a:lnTo>
                  <a:pt x="397579" y="1043586"/>
                </a:lnTo>
                <a:lnTo>
                  <a:pt x="394138" y="1033273"/>
                </a:lnTo>
                <a:lnTo>
                  <a:pt x="390167" y="1023225"/>
                </a:lnTo>
                <a:lnTo>
                  <a:pt x="386461" y="1014235"/>
                </a:lnTo>
                <a:lnTo>
                  <a:pt x="382755" y="1006037"/>
                </a:lnTo>
                <a:lnTo>
                  <a:pt x="380903" y="1002600"/>
                </a:lnTo>
                <a:lnTo>
                  <a:pt x="379050" y="999691"/>
                </a:lnTo>
                <a:lnTo>
                  <a:pt x="376932" y="996782"/>
                </a:lnTo>
                <a:lnTo>
                  <a:pt x="374550" y="994138"/>
                </a:lnTo>
                <a:lnTo>
                  <a:pt x="371638" y="991494"/>
                </a:lnTo>
                <a:lnTo>
                  <a:pt x="368462" y="988585"/>
                </a:lnTo>
                <a:lnTo>
                  <a:pt x="360785" y="982503"/>
                </a:lnTo>
                <a:lnTo>
                  <a:pt x="352315" y="976686"/>
                </a:lnTo>
                <a:lnTo>
                  <a:pt x="343845" y="970340"/>
                </a:lnTo>
                <a:lnTo>
                  <a:pt x="335110" y="964258"/>
                </a:lnTo>
                <a:lnTo>
                  <a:pt x="331139" y="961085"/>
                </a:lnTo>
                <a:lnTo>
                  <a:pt x="326904" y="957647"/>
                </a:lnTo>
                <a:lnTo>
                  <a:pt x="323463" y="954474"/>
                </a:lnTo>
                <a:lnTo>
                  <a:pt x="320286" y="951036"/>
                </a:lnTo>
                <a:lnTo>
                  <a:pt x="316316" y="947599"/>
                </a:lnTo>
                <a:lnTo>
                  <a:pt x="310757" y="942839"/>
                </a:lnTo>
                <a:lnTo>
                  <a:pt x="304140" y="938079"/>
                </a:lnTo>
                <a:lnTo>
                  <a:pt x="296199" y="932791"/>
                </a:lnTo>
                <a:lnTo>
                  <a:pt x="287464" y="926973"/>
                </a:lnTo>
                <a:lnTo>
                  <a:pt x="278464" y="921420"/>
                </a:lnTo>
                <a:lnTo>
                  <a:pt x="258611" y="909521"/>
                </a:lnTo>
                <a:lnTo>
                  <a:pt x="239288" y="897886"/>
                </a:lnTo>
                <a:lnTo>
                  <a:pt x="221554" y="887838"/>
                </a:lnTo>
                <a:lnTo>
                  <a:pt x="207524" y="880434"/>
                </a:lnTo>
                <a:lnTo>
                  <a:pt x="198789" y="875674"/>
                </a:lnTo>
                <a:lnTo>
                  <a:pt x="190584" y="871443"/>
                </a:lnTo>
                <a:lnTo>
                  <a:pt x="178143" y="864833"/>
                </a:lnTo>
                <a:lnTo>
                  <a:pt x="146908" y="847645"/>
                </a:lnTo>
                <a:lnTo>
                  <a:pt x="115938" y="830721"/>
                </a:lnTo>
                <a:lnTo>
                  <a:pt x="104556" y="824111"/>
                </a:lnTo>
                <a:lnTo>
                  <a:pt x="97674" y="819880"/>
                </a:lnTo>
                <a:lnTo>
                  <a:pt x="95027" y="818029"/>
                </a:lnTo>
                <a:lnTo>
                  <a:pt x="91586" y="815120"/>
                </a:lnTo>
                <a:lnTo>
                  <a:pt x="82322" y="806394"/>
                </a:lnTo>
                <a:lnTo>
                  <a:pt x="71204" y="794759"/>
                </a:lnTo>
                <a:lnTo>
                  <a:pt x="58763" y="781538"/>
                </a:lnTo>
                <a:lnTo>
                  <a:pt x="52675" y="774398"/>
                </a:lnTo>
                <a:lnTo>
                  <a:pt x="46587" y="767259"/>
                </a:lnTo>
                <a:lnTo>
                  <a:pt x="40764" y="760119"/>
                </a:lnTo>
                <a:lnTo>
                  <a:pt x="35205" y="752980"/>
                </a:lnTo>
                <a:lnTo>
                  <a:pt x="30441" y="746369"/>
                </a:lnTo>
                <a:lnTo>
                  <a:pt x="26470" y="739758"/>
                </a:lnTo>
                <a:lnTo>
                  <a:pt x="22764" y="733941"/>
                </a:lnTo>
                <a:lnTo>
                  <a:pt x="20117" y="728388"/>
                </a:lnTo>
                <a:lnTo>
                  <a:pt x="16411" y="718075"/>
                </a:lnTo>
                <a:lnTo>
                  <a:pt x="12970" y="708027"/>
                </a:lnTo>
                <a:lnTo>
                  <a:pt x="10059" y="697714"/>
                </a:lnTo>
                <a:lnTo>
                  <a:pt x="7412" y="687666"/>
                </a:lnTo>
                <a:lnTo>
                  <a:pt x="5559" y="677618"/>
                </a:lnTo>
                <a:lnTo>
                  <a:pt x="3971" y="668363"/>
                </a:lnTo>
                <a:lnTo>
                  <a:pt x="2647" y="659372"/>
                </a:lnTo>
                <a:lnTo>
                  <a:pt x="1853" y="650910"/>
                </a:lnTo>
                <a:lnTo>
                  <a:pt x="1324" y="640598"/>
                </a:lnTo>
                <a:lnTo>
                  <a:pt x="794" y="625525"/>
                </a:lnTo>
                <a:lnTo>
                  <a:pt x="265" y="588505"/>
                </a:lnTo>
                <a:lnTo>
                  <a:pt x="0" y="548841"/>
                </a:lnTo>
                <a:lnTo>
                  <a:pt x="0" y="516052"/>
                </a:lnTo>
                <a:lnTo>
                  <a:pt x="265" y="501509"/>
                </a:lnTo>
                <a:lnTo>
                  <a:pt x="530" y="484056"/>
                </a:lnTo>
                <a:lnTo>
                  <a:pt x="1588" y="445450"/>
                </a:lnTo>
                <a:lnTo>
                  <a:pt x="2118" y="426411"/>
                </a:lnTo>
                <a:lnTo>
                  <a:pt x="2382" y="409752"/>
                </a:lnTo>
                <a:lnTo>
                  <a:pt x="2382" y="396002"/>
                </a:lnTo>
                <a:lnTo>
                  <a:pt x="2118" y="390978"/>
                </a:lnTo>
                <a:lnTo>
                  <a:pt x="1853" y="386747"/>
                </a:lnTo>
                <a:lnTo>
                  <a:pt x="1853" y="382780"/>
                </a:lnTo>
                <a:lnTo>
                  <a:pt x="1853" y="378285"/>
                </a:lnTo>
                <a:lnTo>
                  <a:pt x="2118" y="372996"/>
                </a:lnTo>
                <a:lnTo>
                  <a:pt x="2647" y="367179"/>
                </a:lnTo>
                <a:lnTo>
                  <a:pt x="3441" y="360568"/>
                </a:lnTo>
                <a:lnTo>
                  <a:pt x="4500" y="353958"/>
                </a:lnTo>
                <a:lnTo>
                  <a:pt x="5824" y="347082"/>
                </a:lnTo>
                <a:lnTo>
                  <a:pt x="7412" y="339943"/>
                </a:lnTo>
                <a:lnTo>
                  <a:pt x="9000" y="332803"/>
                </a:lnTo>
                <a:lnTo>
                  <a:pt x="10588" y="326193"/>
                </a:lnTo>
                <a:lnTo>
                  <a:pt x="12706" y="319317"/>
                </a:lnTo>
                <a:lnTo>
                  <a:pt x="14823" y="312971"/>
                </a:lnTo>
                <a:lnTo>
                  <a:pt x="16941" y="306889"/>
                </a:lnTo>
                <a:lnTo>
                  <a:pt x="19058" y="301601"/>
                </a:lnTo>
                <a:lnTo>
                  <a:pt x="21441" y="297106"/>
                </a:lnTo>
                <a:lnTo>
                  <a:pt x="23528" y="293631"/>
                </a:lnTo>
                <a:lnTo>
                  <a:pt x="22225" y="322263"/>
                </a:lnTo>
                <a:lnTo>
                  <a:pt x="43988" y="316175"/>
                </a:lnTo>
                <a:lnTo>
                  <a:pt x="43988" y="312540"/>
                </a:lnTo>
                <a:lnTo>
                  <a:pt x="43723" y="305671"/>
                </a:lnTo>
                <a:lnTo>
                  <a:pt x="42925" y="298802"/>
                </a:lnTo>
                <a:lnTo>
                  <a:pt x="41861" y="289277"/>
                </a:lnTo>
                <a:lnTo>
                  <a:pt x="23749" y="293262"/>
                </a:lnTo>
                <a:lnTo>
                  <a:pt x="23823" y="293139"/>
                </a:lnTo>
                <a:lnTo>
                  <a:pt x="26470" y="289966"/>
                </a:lnTo>
                <a:lnTo>
                  <a:pt x="28852" y="287057"/>
                </a:lnTo>
                <a:lnTo>
                  <a:pt x="33352" y="281769"/>
                </a:lnTo>
                <a:lnTo>
                  <a:pt x="37852" y="277538"/>
                </a:lnTo>
                <a:lnTo>
                  <a:pt x="40144" y="275884"/>
                </a:lnTo>
                <a:lnTo>
                  <a:pt x="39736" y="272911"/>
                </a:lnTo>
                <a:lnTo>
                  <a:pt x="39205" y="267363"/>
                </a:lnTo>
                <a:lnTo>
                  <a:pt x="39205" y="261286"/>
                </a:lnTo>
                <a:lnTo>
                  <a:pt x="39205" y="246228"/>
                </a:lnTo>
                <a:lnTo>
                  <a:pt x="38939" y="238037"/>
                </a:lnTo>
                <a:lnTo>
                  <a:pt x="38142" y="230376"/>
                </a:lnTo>
                <a:lnTo>
                  <a:pt x="37079" y="226149"/>
                </a:lnTo>
                <a:lnTo>
                  <a:pt x="36282" y="222450"/>
                </a:lnTo>
                <a:lnTo>
                  <a:pt x="35219" y="219016"/>
                </a:lnTo>
                <a:lnTo>
                  <a:pt x="34156" y="215317"/>
                </a:lnTo>
                <a:lnTo>
                  <a:pt x="32827" y="211882"/>
                </a:lnTo>
                <a:lnTo>
                  <a:pt x="31764" y="208184"/>
                </a:lnTo>
                <a:lnTo>
                  <a:pt x="30967" y="204221"/>
                </a:lnTo>
                <a:lnTo>
                  <a:pt x="30169" y="199730"/>
                </a:lnTo>
                <a:lnTo>
                  <a:pt x="29106" y="190747"/>
                </a:lnTo>
                <a:lnTo>
                  <a:pt x="28575" y="181500"/>
                </a:lnTo>
                <a:lnTo>
                  <a:pt x="28575" y="172254"/>
                </a:lnTo>
                <a:lnTo>
                  <a:pt x="28575" y="163800"/>
                </a:lnTo>
                <a:lnTo>
                  <a:pt x="28575" y="148740"/>
                </a:lnTo>
                <a:lnTo>
                  <a:pt x="28841" y="145570"/>
                </a:lnTo>
                <a:lnTo>
                  <a:pt x="29372" y="141607"/>
                </a:lnTo>
                <a:lnTo>
                  <a:pt x="30967" y="131568"/>
                </a:lnTo>
                <a:lnTo>
                  <a:pt x="33358" y="119944"/>
                </a:lnTo>
                <a:lnTo>
                  <a:pt x="36016" y="107791"/>
                </a:lnTo>
                <a:lnTo>
                  <a:pt x="38939" y="95638"/>
                </a:lnTo>
                <a:lnTo>
                  <a:pt x="41065" y="84542"/>
                </a:lnTo>
                <a:lnTo>
                  <a:pt x="42925" y="75031"/>
                </a:lnTo>
                <a:lnTo>
                  <a:pt x="43191" y="71332"/>
                </a:lnTo>
                <a:lnTo>
                  <a:pt x="43457" y="68162"/>
                </a:lnTo>
                <a:lnTo>
                  <a:pt x="43723" y="62614"/>
                </a:lnTo>
                <a:lnTo>
                  <a:pt x="44254" y="56537"/>
                </a:lnTo>
                <a:lnTo>
                  <a:pt x="46380" y="42535"/>
                </a:lnTo>
                <a:lnTo>
                  <a:pt x="48506" y="28005"/>
                </a:lnTo>
                <a:lnTo>
                  <a:pt x="49303" y="21136"/>
                </a:lnTo>
                <a:lnTo>
                  <a:pt x="49835" y="14267"/>
                </a:lnTo>
                <a:lnTo>
                  <a:pt x="52227" y="11096"/>
                </a:lnTo>
                <a:lnTo>
                  <a:pt x="54618" y="8454"/>
                </a:lnTo>
                <a:lnTo>
                  <a:pt x="57010" y="6341"/>
                </a:lnTo>
                <a:lnTo>
                  <a:pt x="59136" y="4227"/>
                </a:lnTo>
                <a:lnTo>
                  <a:pt x="61262" y="2906"/>
                </a:lnTo>
                <a:lnTo>
                  <a:pt x="63388" y="1850"/>
                </a:lnTo>
                <a:lnTo>
                  <a:pt x="6764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9350" y="1040765"/>
            <a:ext cx="3672840" cy="1959610"/>
            <a:chOff x="1810" y="1639"/>
            <a:chExt cx="5784" cy="3086"/>
          </a:xfrm>
        </p:grpSpPr>
        <p:sp>
          <p:nvSpPr>
            <p:cNvPr id="160" name="向上箭头"/>
            <p:cNvSpPr/>
            <p:nvPr/>
          </p:nvSpPr>
          <p:spPr>
            <a:xfrm>
              <a:off x="1810" y="1833"/>
              <a:ext cx="5785" cy="2893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向上箭头"/>
            <p:cNvSpPr/>
            <p:nvPr/>
          </p:nvSpPr>
          <p:spPr>
            <a:xfrm>
              <a:off x="1810" y="1639"/>
              <a:ext cx="5785" cy="2893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4" name="椭圆形标注"/>
          <p:cNvSpPr/>
          <p:nvPr/>
        </p:nvSpPr>
        <p:spPr>
          <a:xfrm rot="6180000">
            <a:off x="4032250" y="1764665"/>
            <a:ext cx="3940175" cy="3940175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椭圆形标注"/>
          <p:cNvSpPr/>
          <p:nvPr/>
        </p:nvSpPr>
        <p:spPr>
          <a:xfrm rot="2460000">
            <a:off x="4380865" y="2092960"/>
            <a:ext cx="3273425" cy="3273425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椭圆形标注"/>
          <p:cNvSpPr/>
          <p:nvPr/>
        </p:nvSpPr>
        <p:spPr>
          <a:xfrm rot="11700000">
            <a:off x="4665980" y="2368550"/>
            <a:ext cx="2704465" cy="2704465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椭圆形标注"/>
          <p:cNvSpPr/>
          <p:nvPr/>
        </p:nvSpPr>
        <p:spPr>
          <a:xfrm rot="16920000">
            <a:off x="5001895" y="2705100"/>
            <a:ext cx="2030095" cy="2030095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 flipH="1">
            <a:off x="836930" y="1690370"/>
            <a:ext cx="3185160" cy="1263015"/>
            <a:chOff x="6768" y="1590"/>
            <a:chExt cx="5016" cy="1989"/>
          </a:xfrm>
        </p:grpSpPr>
        <p:sp>
          <p:nvSpPr>
            <p:cNvPr id="57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58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897890" y="4571365"/>
            <a:ext cx="3185160" cy="1263015"/>
            <a:chOff x="6768" y="1590"/>
            <a:chExt cx="5016" cy="1989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70545" y="4596765"/>
            <a:ext cx="3185160" cy="1263015"/>
            <a:chOff x="6768" y="1590"/>
            <a:chExt cx="5016" cy="1989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64500" y="1690370"/>
            <a:ext cx="3185160" cy="1263015"/>
            <a:chOff x="6768" y="1590"/>
            <a:chExt cx="5016" cy="1989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9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36" name="信号"/>
          <p:cNvSpPr/>
          <p:nvPr/>
        </p:nvSpPr>
        <p:spPr>
          <a:xfrm>
            <a:off x="5643245" y="3069590"/>
            <a:ext cx="718820" cy="718820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5016500" y="38512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 fontAlgn="base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融资说明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Financing Description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6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sp>
        <p:nvSpPr>
          <p:cNvPr id="8" name="空心弧 7"/>
          <p:cNvSpPr/>
          <p:nvPr/>
        </p:nvSpPr>
        <p:spPr>
          <a:xfrm>
            <a:off x="731520" y="2139315"/>
            <a:ext cx="2941320" cy="2941320"/>
          </a:xfrm>
          <a:prstGeom prst="blockArc">
            <a:avLst>
              <a:gd name="adj1" fmla="val 10800000"/>
              <a:gd name="adj2" fmla="val 0"/>
              <a:gd name="adj3" fmla="val 35966"/>
            </a:avLst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空心弧 3"/>
          <p:cNvSpPr/>
          <p:nvPr/>
        </p:nvSpPr>
        <p:spPr>
          <a:xfrm flipV="1">
            <a:off x="1368425" y="2291080"/>
            <a:ext cx="2941320" cy="2941320"/>
          </a:xfrm>
          <a:prstGeom prst="blockArc">
            <a:avLst>
              <a:gd name="adj1" fmla="val 10800000"/>
              <a:gd name="adj2" fmla="val 0"/>
              <a:gd name="adj3" fmla="val 3596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6158865" y="2291080"/>
            <a:ext cx="2941320" cy="2941320"/>
          </a:xfrm>
          <a:prstGeom prst="blockArc">
            <a:avLst>
              <a:gd name="adj1" fmla="val 10800000"/>
              <a:gd name="adj2" fmla="val 0"/>
              <a:gd name="adj3" fmla="val 35966"/>
            </a:avLst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5529580" y="2139315"/>
            <a:ext cx="2941320" cy="2941320"/>
          </a:xfrm>
          <a:prstGeom prst="blockArc">
            <a:avLst>
              <a:gd name="adj1" fmla="val 10800000"/>
              <a:gd name="adj2" fmla="val 0"/>
              <a:gd name="adj3" fmla="val 3596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76540" y="831850"/>
            <a:ext cx="3173730" cy="1546860"/>
            <a:chOff x="2837" y="1309"/>
            <a:chExt cx="4998" cy="2436"/>
          </a:xfrm>
        </p:grpSpPr>
        <p:grpSp>
          <p:nvGrpSpPr>
            <p:cNvPr id="34" name="组合 33"/>
            <p:cNvGrpSpPr/>
            <p:nvPr/>
          </p:nvGrpSpPr>
          <p:grpSpPr>
            <a:xfrm>
              <a:off x="2837" y="1747"/>
              <a:ext cx="934" cy="1998"/>
              <a:chOff x="11671" y="4268"/>
              <a:chExt cx="934" cy="199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flipH="1">
                <a:off x="11809" y="4268"/>
                <a:ext cx="796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811" y="1309"/>
              <a:ext cx="4024" cy="2436"/>
              <a:chOff x="6216" y="1590"/>
              <a:chExt cx="4024" cy="2436"/>
            </a:xfrm>
          </p:grpSpPr>
          <p:sp>
            <p:nvSpPr>
              <p:cNvPr id="7" name="文本框 20"/>
              <p:cNvSpPr txBox="1"/>
              <p:nvPr/>
            </p:nvSpPr>
            <p:spPr>
              <a:xfrm flipH="1">
                <a:off x="6216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 flipH="1">
                <a:off x="6216" y="2179"/>
                <a:ext cx="4024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 flipV="1">
            <a:off x="3686175" y="5080635"/>
            <a:ext cx="593090" cy="1268730"/>
            <a:chOff x="11671" y="4268"/>
            <a:chExt cx="934" cy="1998"/>
          </a:xfrm>
        </p:grpSpPr>
        <p:sp>
          <p:nvSpPr>
            <p:cNvPr id="14" name="椭圆 13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>
              <a:off x="11809" y="4268"/>
              <a:ext cx="796" cy="199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04665" y="5080635"/>
            <a:ext cx="2555240" cy="1546860"/>
            <a:chOff x="6216" y="1590"/>
            <a:chExt cx="4024" cy="2436"/>
          </a:xfrm>
        </p:grpSpPr>
        <p:sp>
          <p:nvSpPr>
            <p:cNvPr id="17" name="文本框 20"/>
            <p:cNvSpPr txBox="1"/>
            <p:nvPr/>
          </p:nvSpPr>
          <p:spPr>
            <a:xfrm flipH="1">
              <a:off x="6216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8" name="文本框 22"/>
            <p:cNvSpPr txBox="1"/>
            <p:nvPr/>
          </p:nvSpPr>
          <p:spPr>
            <a:xfrm flipH="1">
              <a:off x="6216" y="2179"/>
              <a:ext cx="402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95030" y="5080635"/>
            <a:ext cx="3173730" cy="1546860"/>
            <a:chOff x="7479" y="8201"/>
            <a:chExt cx="4998" cy="2436"/>
          </a:xfrm>
        </p:grpSpPr>
        <p:grpSp>
          <p:nvGrpSpPr>
            <p:cNvPr id="20" name="组合 19"/>
            <p:cNvGrpSpPr/>
            <p:nvPr/>
          </p:nvGrpSpPr>
          <p:grpSpPr>
            <a:xfrm flipV="1">
              <a:off x="7479" y="8201"/>
              <a:ext cx="934" cy="1998"/>
              <a:chOff x="11671" y="4268"/>
              <a:chExt cx="934" cy="199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flipH="1">
                <a:off x="11809" y="4268"/>
                <a:ext cx="796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53" y="8201"/>
              <a:ext cx="4024" cy="2436"/>
              <a:chOff x="6216" y="1590"/>
              <a:chExt cx="4024" cy="2436"/>
            </a:xfrm>
          </p:grpSpPr>
          <p:sp>
            <p:nvSpPr>
              <p:cNvPr id="24" name="文本框 20"/>
              <p:cNvSpPr txBox="1"/>
              <p:nvPr/>
            </p:nvSpPr>
            <p:spPr>
              <a:xfrm flipH="1">
                <a:off x="6216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 flipH="1">
                <a:off x="6216" y="2179"/>
                <a:ext cx="4024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29280" y="831850"/>
            <a:ext cx="3173730" cy="1546860"/>
            <a:chOff x="2837" y="1309"/>
            <a:chExt cx="4998" cy="2436"/>
          </a:xfrm>
        </p:grpSpPr>
        <p:grpSp>
          <p:nvGrpSpPr>
            <p:cNvPr id="28" name="组合 27"/>
            <p:cNvGrpSpPr/>
            <p:nvPr/>
          </p:nvGrpSpPr>
          <p:grpSpPr>
            <a:xfrm>
              <a:off x="2837" y="1747"/>
              <a:ext cx="934" cy="1998"/>
              <a:chOff x="11671" y="4268"/>
              <a:chExt cx="934" cy="19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H="1">
                <a:off x="11809" y="4268"/>
                <a:ext cx="796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811" y="1309"/>
              <a:ext cx="4024" cy="2436"/>
              <a:chOff x="6216" y="1590"/>
              <a:chExt cx="4024" cy="2436"/>
            </a:xfrm>
          </p:grpSpPr>
          <p:sp>
            <p:nvSpPr>
              <p:cNvPr id="42" name="文本框 20"/>
              <p:cNvSpPr txBox="1"/>
              <p:nvPr/>
            </p:nvSpPr>
            <p:spPr>
              <a:xfrm flipH="1">
                <a:off x="6216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3" name="文本框 22"/>
              <p:cNvSpPr txBox="1"/>
              <p:nvPr/>
            </p:nvSpPr>
            <p:spPr>
              <a:xfrm flipH="1">
                <a:off x="6216" y="2179"/>
                <a:ext cx="4024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658495" y="2908935"/>
            <a:ext cx="126873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5" name="文本框 20"/>
          <p:cNvSpPr txBox="1"/>
          <p:nvPr/>
        </p:nvSpPr>
        <p:spPr>
          <a:xfrm flipH="1">
            <a:off x="5417185" y="2924175"/>
            <a:ext cx="126873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6076315" y="3757295"/>
            <a:ext cx="126873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7" name="文本框 20"/>
          <p:cNvSpPr txBox="1"/>
          <p:nvPr/>
        </p:nvSpPr>
        <p:spPr>
          <a:xfrm flipH="1">
            <a:off x="1275715" y="3761740"/>
            <a:ext cx="126873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1235075" y="972820"/>
            <a:ext cx="749300" cy="98552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2138680" y="972820"/>
            <a:ext cx="3924300" cy="1000125"/>
            <a:chOff x="2342" y="858"/>
            <a:chExt cx="10188" cy="1575"/>
          </a:xfrm>
        </p:grpSpPr>
        <p:sp>
          <p:nvSpPr>
            <p:cNvPr id="65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五边形 5"/>
          <p:cNvSpPr/>
          <p:nvPr/>
        </p:nvSpPr>
        <p:spPr>
          <a:xfrm>
            <a:off x="1235075" y="3296285"/>
            <a:ext cx="749300" cy="98552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138680" y="3296285"/>
            <a:ext cx="3924300" cy="1000125"/>
            <a:chOff x="2342" y="858"/>
            <a:chExt cx="10188" cy="1575"/>
          </a:xfrm>
        </p:grpSpPr>
        <p:sp>
          <p:nvSpPr>
            <p:cNvPr id="8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五边形 11"/>
          <p:cNvSpPr/>
          <p:nvPr/>
        </p:nvSpPr>
        <p:spPr>
          <a:xfrm>
            <a:off x="1235075" y="5619750"/>
            <a:ext cx="749300" cy="98552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138680" y="5619750"/>
            <a:ext cx="3924300" cy="1000125"/>
            <a:chOff x="2342" y="858"/>
            <a:chExt cx="10188" cy="1575"/>
          </a:xfrm>
        </p:grpSpPr>
        <p:sp>
          <p:nvSpPr>
            <p:cNvPr id="14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五边形 15"/>
          <p:cNvSpPr/>
          <p:nvPr/>
        </p:nvSpPr>
        <p:spPr>
          <a:xfrm flipH="1">
            <a:off x="10281920" y="2209165"/>
            <a:ext cx="749300" cy="98552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flipH="1">
            <a:off x="6203315" y="2209165"/>
            <a:ext cx="3924300" cy="1000125"/>
            <a:chOff x="2342" y="858"/>
            <a:chExt cx="10188" cy="1575"/>
          </a:xfrm>
        </p:grpSpPr>
        <p:sp>
          <p:nvSpPr>
            <p:cNvPr id="18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五边形 19"/>
          <p:cNvSpPr/>
          <p:nvPr/>
        </p:nvSpPr>
        <p:spPr>
          <a:xfrm flipH="1">
            <a:off x="10281920" y="4532630"/>
            <a:ext cx="749300" cy="98552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203315" y="4532630"/>
            <a:ext cx="3924300" cy="1000125"/>
            <a:chOff x="2342" y="858"/>
            <a:chExt cx="10188" cy="1575"/>
          </a:xfrm>
        </p:grpSpPr>
        <p:sp>
          <p:nvSpPr>
            <p:cNvPr id="22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20"/>
          <p:cNvSpPr txBox="1"/>
          <p:nvPr/>
        </p:nvSpPr>
        <p:spPr>
          <a:xfrm flipH="1">
            <a:off x="185420" y="97282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文本框 20"/>
          <p:cNvSpPr txBox="1"/>
          <p:nvPr/>
        </p:nvSpPr>
        <p:spPr>
          <a:xfrm flipH="1">
            <a:off x="201930" y="331470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文本框 20"/>
          <p:cNvSpPr txBox="1"/>
          <p:nvPr/>
        </p:nvSpPr>
        <p:spPr>
          <a:xfrm flipH="1">
            <a:off x="204470" y="561975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6" name="文本框 20"/>
          <p:cNvSpPr txBox="1"/>
          <p:nvPr/>
        </p:nvSpPr>
        <p:spPr>
          <a:xfrm flipH="1">
            <a:off x="10809605" y="223837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7" name="文本框 20"/>
          <p:cNvSpPr txBox="1"/>
          <p:nvPr/>
        </p:nvSpPr>
        <p:spPr>
          <a:xfrm flipH="1">
            <a:off x="10812145" y="454342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9" name="放大镜"/>
          <p:cNvSpPr/>
          <p:nvPr/>
        </p:nvSpPr>
        <p:spPr>
          <a:xfrm>
            <a:off x="1334770" y="3542030"/>
            <a:ext cx="431800" cy="46799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扳手"/>
          <p:cNvSpPr/>
          <p:nvPr/>
        </p:nvSpPr>
        <p:spPr bwMode="auto">
          <a:xfrm>
            <a:off x="1306195" y="122237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雨伞"/>
          <p:cNvSpPr/>
          <p:nvPr/>
        </p:nvSpPr>
        <p:spPr>
          <a:xfrm>
            <a:off x="1322070" y="5897880"/>
            <a:ext cx="429260" cy="42926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3" name="锁"/>
          <p:cNvSpPr/>
          <p:nvPr/>
        </p:nvSpPr>
        <p:spPr>
          <a:xfrm>
            <a:off x="10518140" y="2493645"/>
            <a:ext cx="421005" cy="42100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茶杯"/>
          <p:cNvSpPr/>
          <p:nvPr/>
        </p:nvSpPr>
        <p:spPr bwMode="auto">
          <a:xfrm>
            <a:off x="10569575" y="4805680"/>
            <a:ext cx="413385" cy="413385"/>
          </a:xfrm>
          <a:custGeom>
            <a:avLst/>
            <a:gdLst>
              <a:gd name="T0" fmla="*/ 0 w 5077"/>
              <a:gd name="T1" fmla="*/ 1069342 h 3694"/>
              <a:gd name="T2" fmla="*/ 6379 w 5077"/>
              <a:gd name="T3" fmla="*/ 1133172 h 3694"/>
              <a:gd name="T4" fmla="*/ 25140 w 5077"/>
              <a:gd name="T5" fmla="*/ 1193247 h 3694"/>
              <a:gd name="T6" fmla="*/ 54407 w 5077"/>
              <a:gd name="T7" fmla="*/ 1246939 h 3694"/>
              <a:gd name="T8" fmla="*/ 93430 w 5077"/>
              <a:gd name="T9" fmla="*/ 1293873 h 3694"/>
              <a:gd name="T10" fmla="*/ 140333 w 5077"/>
              <a:gd name="T11" fmla="*/ 1332922 h 3694"/>
              <a:gd name="T12" fmla="*/ 193990 w 5077"/>
              <a:gd name="T13" fmla="*/ 1361833 h 3694"/>
              <a:gd name="T14" fmla="*/ 254025 w 5077"/>
              <a:gd name="T15" fmla="*/ 1380232 h 3694"/>
              <a:gd name="T16" fmla="*/ 317813 w 5077"/>
              <a:gd name="T17" fmla="*/ 1386990 h 3694"/>
              <a:gd name="T18" fmla="*/ 1099399 w 5077"/>
              <a:gd name="T19" fmla="*/ 1385488 h 3694"/>
              <a:gd name="T20" fmla="*/ 1161311 w 5077"/>
              <a:gd name="T21" fmla="*/ 1372722 h 3694"/>
              <a:gd name="T22" fmla="*/ 1218344 w 5077"/>
              <a:gd name="T23" fmla="*/ 1348692 h 3694"/>
              <a:gd name="T24" fmla="*/ 1268999 w 5077"/>
              <a:gd name="T25" fmla="*/ 1314524 h 3694"/>
              <a:gd name="T26" fmla="*/ 1312150 w 5077"/>
              <a:gd name="T27" fmla="*/ 1271345 h 3694"/>
              <a:gd name="T28" fmla="*/ 1346295 w 5077"/>
              <a:gd name="T29" fmla="*/ 1220656 h 3694"/>
              <a:gd name="T30" fmla="*/ 1370309 w 5077"/>
              <a:gd name="T31" fmla="*/ 1163585 h 3694"/>
              <a:gd name="T32" fmla="*/ 1383067 w 5077"/>
              <a:gd name="T33" fmla="*/ 1101632 h 3694"/>
              <a:gd name="T34" fmla="*/ 1513269 w 5077"/>
              <a:gd name="T35" fmla="*/ 785110 h 3694"/>
              <a:gd name="T36" fmla="*/ 1572929 w 5077"/>
              <a:gd name="T37" fmla="*/ 780604 h 3694"/>
              <a:gd name="T38" fmla="*/ 1647973 w 5077"/>
              <a:gd name="T39" fmla="*/ 761455 h 3694"/>
              <a:gd name="T40" fmla="*/ 1716639 w 5077"/>
              <a:gd name="T41" fmla="*/ 728038 h 3694"/>
              <a:gd name="T42" fmla="*/ 1776674 w 5077"/>
              <a:gd name="T43" fmla="*/ 682982 h 3694"/>
              <a:gd name="T44" fmla="*/ 1827329 w 5077"/>
              <a:gd name="T45" fmla="*/ 627412 h 3694"/>
              <a:gd name="T46" fmla="*/ 1866352 w 5077"/>
              <a:gd name="T47" fmla="*/ 562456 h 3694"/>
              <a:gd name="T48" fmla="*/ 1892993 w 5077"/>
              <a:gd name="T49" fmla="*/ 490741 h 3694"/>
              <a:gd name="T50" fmla="*/ 1904625 w 5077"/>
              <a:gd name="T51" fmla="*/ 413018 h 3694"/>
              <a:gd name="T52" fmla="*/ 1903124 w 5077"/>
              <a:gd name="T53" fmla="*/ 352567 h 3694"/>
              <a:gd name="T54" fmla="*/ 1887740 w 5077"/>
              <a:gd name="T55" fmla="*/ 275971 h 3694"/>
              <a:gd name="T56" fmla="*/ 1857722 w 5077"/>
              <a:gd name="T57" fmla="*/ 205758 h 3694"/>
              <a:gd name="T58" fmla="*/ 1815322 w 5077"/>
              <a:gd name="T59" fmla="*/ 143430 h 3694"/>
              <a:gd name="T60" fmla="*/ 1762416 w 5077"/>
              <a:gd name="T61" fmla="*/ 89738 h 3694"/>
              <a:gd name="T62" fmla="*/ 1699754 w 5077"/>
              <a:gd name="T63" fmla="*/ 47685 h 3694"/>
              <a:gd name="T64" fmla="*/ 1629587 w 5077"/>
              <a:gd name="T65" fmla="*/ 18023 h 3694"/>
              <a:gd name="T66" fmla="*/ 1553042 w 5077"/>
              <a:gd name="T67" fmla="*/ 2253 h 3694"/>
              <a:gd name="T68" fmla="*/ 1513269 w 5077"/>
              <a:gd name="T69" fmla="*/ 572969 h 3694"/>
              <a:gd name="T70" fmla="*/ 1513269 w 5077"/>
              <a:gd name="T71" fmla="*/ 212141 h 3694"/>
              <a:gd name="T72" fmla="*/ 1549665 w 5077"/>
              <a:gd name="T73" fmla="*/ 215896 h 3694"/>
              <a:gd name="T74" fmla="*/ 1583060 w 5077"/>
              <a:gd name="T75" fmla="*/ 226034 h 3694"/>
              <a:gd name="T76" fmla="*/ 1613828 w 5077"/>
              <a:gd name="T77" fmla="*/ 242930 h 3694"/>
              <a:gd name="T78" fmla="*/ 1640469 w 5077"/>
              <a:gd name="T79" fmla="*/ 265083 h 3694"/>
              <a:gd name="T80" fmla="*/ 1662607 w 5077"/>
              <a:gd name="T81" fmla="*/ 291741 h 3694"/>
              <a:gd name="T82" fmla="*/ 1679117 w 5077"/>
              <a:gd name="T83" fmla="*/ 322154 h 3694"/>
              <a:gd name="T84" fmla="*/ 1689998 w 5077"/>
              <a:gd name="T85" fmla="*/ 356322 h 3694"/>
              <a:gd name="T86" fmla="*/ 1693375 w 5077"/>
              <a:gd name="T87" fmla="*/ 392743 h 3694"/>
              <a:gd name="T88" fmla="*/ 1691124 w 5077"/>
              <a:gd name="T89" fmla="*/ 419777 h 3694"/>
              <a:gd name="T90" fmla="*/ 1682494 w 5077"/>
              <a:gd name="T91" fmla="*/ 454320 h 3694"/>
              <a:gd name="T92" fmla="*/ 1667110 w 5077"/>
              <a:gd name="T93" fmla="*/ 486235 h 3694"/>
              <a:gd name="T94" fmla="*/ 1646472 w 5077"/>
              <a:gd name="T95" fmla="*/ 513644 h 3694"/>
              <a:gd name="T96" fmla="*/ 1620957 w 5077"/>
              <a:gd name="T97" fmla="*/ 537299 h 3694"/>
              <a:gd name="T98" fmla="*/ 1591315 w 5077"/>
              <a:gd name="T99" fmla="*/ 555322 h 3694"/>
              <a:gd name="T100" fmla="*/ 1558295 w 5077"/>
              <a:gd name="T101" fmla="*/ 567712 h 3694"/>
              <a:gd name="T102" fmla="*/ 1522274 w 5077"/>
              <a:gd name="T103" fmla="*/ 572969 h 36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77" h="3694">
                <a:moveTo>
                  <a:pt x="4033" y="0"/>
                </a:moveTo>
                <a:lnTo>
                  <a:pt x="0" y="0"/>
                </a:lnTo>
                <a:lnTo>
                  <a:pt x="0" y="2848"/>
                </a:lnTo>
                <a:lnTo>
                  <a:pt x="1" y="2891"/>
                </a:lnTo>
                <a:lnTo>
                  <a:pt x="5" y="2934"/>
                </a:lnTo>
                <a:lnTo>
                  <a:pt x="10" y="2977"/>
                </a:lnTo>
                <a:lnTo>
                  <a:pt x="17" y="3018"/>
                </a:lnTo>
                <a:lnTo>
                  <a:pt x="27" y="3060"/>
                </a:lnTo>
                <a:lnTo>
                  <a:pt x="38" y="3099"/>
                </a:lnTo>
                <a:lnTo>
                  <a:pt x="51" y="3138"/>
                </a:lnTo>
                <a:lnTo>
                  <a:pt x="67" y="3178"/>
                </a:lnTo>
                <a:lnTo>
                  <a:pt x="85" y="3214"/>
                </a:lnTo>
                <a:lnTo>
                  <a:pt x="103" y="3251"/>
                </a:lnTo>
                <a:lnTo>
                  <a:pt x="123" y="3287"/>
                </a:lnTo>
                <a:lnTo>
                  <a:pt x="145" y="3321"/>
                </a:lnTo>
                <a:lnTo>
                  <a:pt x="169" y="3354"/>
                </a:lnTo>
                <a:lnTo>
                  <a:pt x="194" y="3386"/>
                </a:lnTo>
                <a:lnTo>
                  <a:pt x="221" y="3417"/>
                </a:lnTo>
                <a:lnTo>
                  <a:pt x="249" y="3446"/>
                </a:lnTo>
                <a:lnTo>
                  <a:pt x="278" y="3474"/>
                </a:lnTo>
                <a:lnTo>
                  <a:pt x="309" y="3501"/>
                </a:lnTo>
                <a:lnTo>
                  <a:pt x="341" y="3526"/>
                </a:lnTo>
                <a:lnTo>
                  <a:pt x="374" y="3550"/>
                </a:lnTo>
                <a:lnTo>
                  <a:pt x="408" y="3571"/>
                </a:lnTo>
                <a:lnTo>
                  <a:pt x="444" y="3592"/>
                </a:lnTo>
                <a:lnTo>
                  <a:pt x="481" y="3610"/>
                </a:lnTo>
                <a:lnTo>
                  <a:pt x="517" y="3627"/>
                </a:lnTo>
                <a:lnTo>
                  <a:pt x="557" y="3643"/>
                </a:lnTo>
                <a:lnTo>
                  <a:pt x="596" y="3656"/>
                </a:lnTo>
                <a:lnTo>
                  <a:pt x="636" y="3668"/>
                </a:lnTo>
                <a:lnTo>
                  <a:pt x="677" y="3676"/>
                </a:lnTo>
                <a:lnTo>
                  <a:pt x="718" y="3684"/>
                </a:lnTo>
                <a:lnTo>
                  <a:pt x="761" y="3690"/>
                </a:lnTo>
                <a:lnTo>
                  <a:pt x="804" y="3692"/>
                </a:lnTo>
                <a:lnTo>
                  <a:pt x="847" y="3694"/>
                </a:lnTo>
                <a:lnTo>
                  <a:pt x="2843" y="3694"/>
                </a:lnTo>
                <a:lnTo>
                  <a:pt x="2887" y="3692"/>
                </a:lnTo>
                <a:lnTo>
                  <a:pt x="2930" y="3690"/>
                </a:lnTo>
                <a:lnTo>
                  <a:pt x="2971" y="3684"/>
                </a:lnTo>
                <a:lnTo>
                  <a:pt x="3013" y="3676"/>
                </a:lnTo>
                <a:lnTo>
                  <a:pt x="3055" y="3668"/>
                </a:lnTo>
                <a:lnTo>
                  <a:pt x="3095" y="3656"/>
                </a:lnTo>
                <a:lnTo>
                  <a:pt x="3134" y="3643"/>
                </a:lnTo>
                <a:lnTo>
                  <a:pt x="3172" y="3627"/>
                </a:lnTo>
                <a:lnTo>
                  <a:pt x="3210" y="3610"/>
                </a:lnTo>
                <a:lnTo>
                  <a:pt x="3247" y="3592"/>
                </a:lnTo>
                <a:lnTo>
                  <a:pt x="3283" y="3571"/>
                </a:lnTo>
                <a:lnTo>
                  <a:pt x="3317" y="3550"/>
                </a:lnTo>
                <a:lnTo>
                  <a:pt x="3350" y="3526"/>
                </a:lnTo>
                <a:lnTo>
                  <a:pt x="3382" y="3501"/>
                </a:lnTo>
                <a:lnTo>
                  <a:pt x="3413" y="3474"/>
                </a:lnTo>
                <a:lnTo>
                  <a:pt x="3442" y="3446"/>
                </a:lnTo>
                <a:lnTo>
                  <a:pt x="3470" y="3417"/>
                </a:lnTo>
                <a:lnTo>
                  <a:pt x="3497" y="3386"/>
                </a:lnTo>
                <a:lnTo>
                  <a:pt x="3522" y="3354"/>
                </a:lnTo>
                <a:lnTo>
                  <a:pt x="3545" y="3321"/>
                </a:lnTo>
                <a:lnTo>
                  <a:pt x="3567" y="3287"/>
                </a:lnTo>
                <a:lnTo>
                  <a:pt x="3588" y="3251"/>
                </a:lnTo>
                <a:lnTo>
                  <a:pt x="3606" y="3214"/>
                </a:lnTo>
                <a:lnTo>
                  <a:pt x="3623" y="3178"/>
                </a:lnTo>
                <a:lnTo>
                  <a:pt x="3638" y="3138"/>
                </a:lnTo>
                <a:lnTo>
                  <a:pt x="3652" y="3099"/>
                </a:lnTo>
                <a:lnTo>
                  <a:pt x="3663" y="3060"/>
                </a:lnTo>
                <a:lnTo>
                  <a:pt x="3672" y="3018"/>
                </a:lnTo>
                <a:lnTo>
                  <a:pt x="3680" y="2977"/>
                </a:lnTo>
                <a:lnTo>
                  <a:pt x="3686" y="2934"/>
                </a:lnTo>
                <a:lnTo>
                  <a:pt x="3688" y="2891"/>
                </a:lnTo>
                <a:lnTo>
                  <a:pt x="3690" y="2848"/>
                </a:lnTo>
                <a:lnTo>
                  <a:pt x="3690" y="2091"/>
                </a:lnTo>
                <a:lnTo>
                  <a:pt x="4033" y="2091"/>
                </a:lnTo>
                <a:lnTo>
                  <a:pt x="4087" y="2090"/>
                </a:lnTo>
                <a:lnTo>
                  <a:pt x="4139" y="2087"/>
                </a:lnTo>
                <a:lnTo>
                  <a:pt x="4192" y="2079"/>
                </a:lnTo>
                <a:lnTo>
                  <a:pt x="4242" y="2071"/>
                </a:lnTo>
                <a:lnTo>
                  <a:pt x="4294" y="2058"/>
                </a:lnTo>
                <a:lnTo>
                  <a:pt x="4343" y="2044"/>
                </a:lnTo>
                <a:lnTo>
                  <a:pt x="4392" y="2028"/>
                </a:lnTo>
                <a:lnTo>
                  <a:pt x="4439" y="2009"/>
                </a:lnTo>
                <a:lnTo>
                  <a:pt x="4485" y="1989"/>
                </a:lnTo>
                <a:lnTo>
                  <a:pt x="4530" y="1965"/>
                </a:lnTo>
                <a:lnTo>
                  <a:pt x="4575" y="1939"/>
                </a:lnTo>
                <a:lnTo>
                  <a:pt x="4616" y="1913"/>
                </a:lnTo>
                <a:lnTo>
                  <a:pt x="4658" y="1883"/>
                </a:lnTo>
                <a:lnTo>
                  <a:pt x="4697" y="1852"/>
                </a:lnTo>
                <a:lnTo>
                  <a:pt x="4735" y="1819"/>
                </a:lnTo>
                <a:lnTo>
                  <a:pt x="4771" y="1785"/>
                </a:lnTo>
                <a:lnTo>
                  <a:pt x="4806" y="1748"/>
                </a:lnTo>
                <a:lnTo>
                  <a:pt x="4838" y="1710"/>
                </a:lnTo>
                <a:lnTo>
                  <a:pt x="4870" y="1671"/>
                </a:lnTo>
                <a:lnTo>
                  <a:pt x="4899" y="1629"/>
                </a:lnTo>
                <a:lnTo>
                  <a:pt x="4926" y="1588"/>
                </a:lnTo>
                <a:lnTo>
                  <a:pt x="4951" y="1544"/>
                </a:lnTo>
                <a:lnTo>
                  <a:pt x="4974" y="1498"/>
                </a:lnTo>
                <a:lnTo>
                  <a:pt x="4995" y="1452"/>
                </a:lnTo>
                <a:lnTo>
                  <a:pt x="5015" y="1405"/>
                </a:lnTo>
                <a:lnTo>
                  <a:pt x="5031" y="1356"/>
                </a:lnTo>
                <a:lnTo>
                  <a:pt x="5045" y="1307"/>
                </a:lnTo>
                <a:lnTo>
                  <a:pt x="5056" y="1255"/>
                </a:lnTo>
                <a:lnTo>
                  <a:pt x="5066" y="1204"/>
                </a:lnTo>
                <a:lnTo>
                  <a:pt x="5072" y="1153"/>
                </a:lnTo>
                <a:lnTo>
                  <a:pt x="5076" y="1100"/>
                </a:lnTo>
                <a:lnTo>
                  <a:pt x="5077" y="1046"/>
                </a:lnTo>
                <a:lnTo>
                  <a:pt x="5076" y="992"/>
                </a:lnTo>
                <a:lnTo>
                  <a:pt x="5072" y="939"/>
                </a:lnTo>
                <a:lnTo>
                  <a:pt x="5066" y="887"/>
                </a:lnTo>
                <a:lnTo>
                  <a:pt x="5056" y="835"/>
                </a:lnTo>
                <a:lnTo>
                  <a:pt x="5045" y="785"/>
                </a:lnTo>
                <a:lnTo>
                  <a:pt x="5031" y="735"/>
                </a:lnTo>
                <a:lnTo>
                  <a:pt x="5015" y="687"/>
                </a:lnTo>
                <a:lnTo>
                  <a:pt x="4995" y="639"/>
                </a:lnTo>
                <a:lnTo>
                  <a:pt x="4974" y="592"/>
                </a:lnTo>
                <a:lnTo>
                  <a:pt x="4951" y="548"/>
                </a:lnTo>
                <a:lnTo>
                  <a:pt x="4926" y="504"/>
                </a:lnTo>
                <a:lnTo>
                  <a:pt x="4899" y="461"/>
                </a:lnTo>
                <a:lnTo>
                  <a:pt x="4870" y="421"/>
                </a:lnTo>
                <a:lnTo>
                  <a:pt x="4838" y="382"/>
                </a:lnTo>
                <a:lnTo>
                  <a:pt x="4806" y="344"/>
                </a:lnTo>
                <a:lnTo>
                  <a:pt x="4771" y="307"/>
                </a:lnTo>
                <a:lnTo>
                  <a:pt x="4735" y="272"/>
                </a:lnTo>
                <a:lnTo>
                  <a:pt x="4697" y="239"/>
                </a:lnTo>
                <a:lnTo>
                  <a:pt x="4658" y="209"/>
                </a:lnTo>
                <a:lnTo>
                  <a:pt x="4616" y="179"/>
                </a:lnTo>
                <a:lnTo>
                  <a:pt x="4575" y="152"/>
                </a:lnTo>
                <a:lnTo>
                  <a:pt x="4530" y="127"/>
                </a:lnTo>
                <a:lnTo>
                  <a:pt x="4485" y="103"/>
                </a:lnTo>
                <a:lnTo>
                  <a:pt x="4439" y="82"/>
                </a:lnTo>
                <a:lnTo>
                  <a:pt x="4392" y="64"/>
                </a:lnTo>
                <a:lnTo>
                  <a:pt x="4343" y="48"/>
                </a:lnTo>
                <a:lnTo>
                  <a:pt x="4294" y="33"/>
                </a:lnTo>
                <a:lnTo>
                  <a:pt x="4242" y="22"/>
                </a:lnTo>
                <a:lnTo>
                  <a:pt x="4192" y="13"/>
                </a:lnTo>
                <a:lnTo>
                  <a:pt x="4139" y="6"/>
                </a:lnTo>
                <a:lnTo>
                  <a:pt x="4087" y="2"/>
                </a:lnTo>
                <a:lnTo>
                  <a:pt x="4033" y="0"/>
                </a:lnTo>
                <a:close/>
                <a:moveTo>
                  <a:pt x="4033" y="1526"/>
                </a:moveTo>
                <a:lnTo>
                  <a:pt x="3690" y="1526"/>
                </a:lnTo>
                <a:lnTo>
                  <a:pt x="3690" y="565"/>
                </a:lnTo>
                <a:lnTo>
                  <a:pt x="4033" y="565"/>
                </a:lnTo>
                <a:lnTo>
                  <a:pt x="4057" y="565"/>
                </a:lnTo>
                <a:lnTo>
                  <a:pt x="4082" y="568"/>
                </a:lnTo>
                <a:lnTo>
                  <a:pt x="4105" y="570"/>
                </a:lnTo>
                <a:lnTo>
                  <a:pt x="4130" y="575"/>
                </a:lnTo>
                <a:lnTo>
                  <a:pt x="4153" y="580"/>
                </a:lnTo>
                <a:lnTo>
                  <a:pt x="4175" y="586"/>
                </a:lnTo>
                <a:lnTo>
                  <a:pt x="4197" y="594"/>
                </a:lnTo>
                <a:lnTo>
                  <a:pt x="4219" y="602"/>
                </a:lnTo>
                <a:lnTo>
                  <a:pt x="4241" y="612"/>
                </a:lnTo>
                <a:lnTo>
                  <a:pt x="4261" y="623"/>
                </a:lnTo>
                <a:lnTo>
                  <a:pt x="4282" y="634"/>
                </a:lnTo>
                <a:lnTo>
                  <a:pt x="4301" y="647"/>
                </a:lnTo>
                <a:lnTo>
                  <a:pt x="4320" y="661"/>
                </a:lnTo>
                <a:lnTo>
                  <a:pt x="4338" y="674"/>
                </a:lnTo>
                <a:lnTo>
                  <a:pt x="4355" y="690"/>
                </a:lnTo>
                <a:lnTo>
                  <a:pt x="4372" y="706"/>
                </a:lnTo>
                <a:lnTo>
                  <a:pt x="4388" y="722"/>
                </a:lnTo>
                <a:lnTo>
                  <a:pt x="4403" y="741"/>
                </a:lnTo>
                <a:lnTo>
                  <a:pt x="4418" y="758"/>
                </a:lnTo>
                <a:lnTo>
                  <a:pt x="4431" y="777"/>
                </a:lnTo>
                <a:lnTo>
                  <a:pt x="4443" y="797"/>
                </a:lnTo>
                <a:lnTo>
                  <a:pt x="4454" y="817"/>
                </a:lnTo>
                <a:lnTo>
                  <a:pt x="4466" y="837"/>
                </a:lnTo>
                <a:lnTo>
                  <a:pt x="4475" y="858"/>
                </a:lnTo>
                <a:lnTo>
                  <a:pt x="4484" y="880"/>
                </a:lnTo>
                <a:lnTo>
                  <a:pt x="4491" y="902"/>
                </a:lnTo>
                <a:lnTo>
                  <a:pt x="4497" y="926"/>
                </a:lnTo>
                <a:lnTo>
                  <a:pt x="4504" y="949"/>
                </a:lnTo>
                <a:lnTo>
                  <a:pt x="4507" y="972"/>
                </a:lnTo>
                <a:lnTo>
                  <a:pt x="4511" y="997"/>
                </a:lnTo>
                <a:lnTo>
                  <a:pt x="4512" y="1021"/>
                </a:lnTo>
                <a:lnTo>
                  <a:pt x="4513" y="1046"/>
                </a:lnTo>
                <a:lnTo>
                  <a:pt x="4512" y="1070"/>
                </a:lnTo>
                <a:lnTo>
                  <a:pt x="4511" y="1095"/>
                </a:lnTo>
                <a:lnTo>
                  <a:pt x="4507" y="1118"/>
                </a:lnTo>
                <a:lnTo>
                  <a:pt x="4504" y="1143"/>
                </a:lnTo>
                <a:lnTo>
                  <a:pt x="4497" y="1166"/>
                </a:lnTo>
                <a:lnTo>
                  <a:pt x="4491" y="1188"/>
                </a:lnTo>
                <a:lnTo>
                  <a:pt x="4484" y="1210"/>
                </a:lnTo>
                <a:lnTo>
                  <a:pt x="4475" y="1232"/>
                </a:lnTo>
                <a:lnTo>
                  <a:pt x="4466" y="1254"/>
                </a:lnTo>
                <a:lnTo>
                  <a:pt x="4454" y="1275"/>
                </a:lnTo>
                <a:lnTo>
                  <a:pt x="4443" y="1295"/>
                </a:lnTo>
                <a:lnTo>
                  <a:pt x="4431" y="1314"/>
                </a:lnTo>
                <a:lnTo>
                  <a:pt x="4418" y="1333"/>
                </a:lnTo>
                <a:lnTo>
                  <a:pt x="4403" y="1351"/>
                </a:lnTo>
                <a:lnTo>
                  <a:pt x="4388" y="1368"/>
                </a:lnTo>
                <a:lnTo>
                  <a:pt x="4372" y="1385"/>
                </a:lnTo>
                <a:lnTo>
                  <a:pt x="4355" y="1401"/>
                </a:lnTo>
                <a:lnTo>
                  <a:pt x="4338" y="1416"/>
                </a:lnTo>
                <a:lnTo>
                  <a:pt x="4320" y="1431"/>
                </a:lnTo>
                <a:lnTo>
                  <a:pt x="4301" y="1444"/>
                </a:lnTo>
                <a:lnTo>
                  <a:pt x="4282" y="1457"/>
                </a:lnTo>
                <a:lnTo>
                  <a:pt x="4261" y="1469"/>
                </a:lnTo>
                <a:lnTo>
                  <a:pt x="4241" y="1479"/>
                </a:lnTo>
                <a:lnTo>
                  <a:pt x="4219" y="1488"/>
                </a:lnTo>
                <a:lnTo>
                  <a:pt x="4197" y="1497"/>
                </a:lnTo>
                <a:lnTo>
                  <a:pt x="4175" y="1504"/>
                </a:lnTo>
                <a:lnTo>
                  <a:pt x="4153" y="1512"/>
                </a:lnTo>
                <a:lnTo>
                  <a:pt x="4130" y="1517"/>
                </a:lnTo>
                <a:lnTo>
                  <a:pt x="4105" y="1520"/>
                </a:lnTo>
                <a:lnTo>
                  <a:pt x="4082" y="1524"/>
                </a:lnTo>
                <a:lnTo>
                  <a:pt x="4057" y="1526"/>
                </a:lnTo>
                <a:lnTo>
                  <a:pt x="4033" y="15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57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808345" y="3069590"/>
            <a:ext cx="2304415" cy="1380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959350" y="3069590"/>
            <a:ext cx="2304415" cy="13804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200525" y="3069590"/>
            <a:ext cx="2304415" cy="13804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32380" y="3069590"/>
            <a:ext cx="2759710" cy="138049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7456805" y="1392555"/>
            <a:ext cx="4154170" cy="1546860"/>
            <a:chOff x="2837" y="1309"/>
            <a:chExt cx="6542" cy="2436"/>
          </a:xfrm>
        </p:grpSpPr>
        <p:grpSp>
          <p:nvGrpSpPr>
            <p:cNvPr id="28" name="组合 27"/>
            <p:cNvGrpSpPr/>
            <p:nvPr/>
          </p:nvGrpSpPr>
          <p:grpSpPr>
            <a:xfrm>
              <a:off x="2837" y="1747"/>
              <a:ext cx="1525" cy="1998"/>
              <a:chOff x="11671" y="4268"/>
              <a:chExt cx="1525" cy="19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H="1">
                <a:off x="11809" y="4268"/>
                <a:ext cx="1387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363" y="1309"/>
              <a:ext cx="5016" cy="1989"/>
              <a:chOff x="6768" y="1590"/>
              <a:chExt cx="5016" cy="1989"/>
            </a:xfrm>
          </p:grpSpPr>
          <p:sp>
            <p:nvSpPr>
              <p:cNvPr id="42" name="文本框 20"/>
              <p:cNvSpPr txBox="1"/>
              <p:nvPr/>
            </p:nvSpPr>
            <p:spPr>
              <a:xfrm flipH="1">
                <a:off x="6768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3" name="文本框 22"/>
              <p:cNvSpPr txBox="1"/>
              <p:nvPr/>
            </p:nvSpPr>
            <p:spPr>
              <a:xfrm flipH="1">
                <a:off x="6768" y="2179"/>
                <a:ext cx="5016" cy="140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70675" y="4537710"/>
            <a:ext cx="3753485" cy="1333500"/>
            <a:chOff x="7479" y="8201"/>
            <a:chExt cx="5911" cy="2100"/>
          </a:xfrm>
        </p:grpSpPr>
        <p:grpSp>
          <p:nvGrpSpPr>
            <p:cNvPr id="20" name="组合 19"/>
            <p:cNvGrpSpPr/>
            <p:nvPr/>
          </p:nvGrpSpPr>
          <p:grpSpPr>
            <a:xfrm flipV="1">
              <a:off x="7479" y="8201"/>
              <a:ext cx="934" cy="1998"/>
              <a:chOff x="11671" y="4268"/>
              <a:chExt cx="934" cy="199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flipH="1">
                <a:off x="11809" y="4268"/>
                <a:ext cx="796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53" y="8201"/>
              <a:ext cx="4937" cy="2100"/>
              <a:chOff x="6216" y="1590"/>
              <a:chExt cx="4937" cy="2100"/>
            </a:xfrm>
          </p:grpSpPr>
          <p:sp>
            <p:nvSpPr>
              <p:cNvPr id="24" name="文本框 20"/>
              <p:cNvSpPr txBox="1"/>
              <p:nvPr/>
            </p:nvSpPr>
            <p:spPr>
              <a:xfrm flipH="1">
                <a:off x="6216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 flipH="1">
                <a:off x="6216" y="2179"/>
                <a:ext cx="4937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497205" y="4537710"/>
            <a:ext cx="3703320" cy="1333500"/>
            <a:chOff x="7479" y="8201"/>
            <a:chExt cx="5832" cy="2100"/>
          </a:xfrm>
        </p:grpSpPr>
        <p:grpSp>
          <p:nvGrpSpPr>
            <p:cNvPr id="15" name="组合 14"/>
            <p:cNvGrpSpPr/>
            <p:nvPr/>
          </p:nvGrpSpPr>
          <p:grpSpPr>
            <a:xfrm flipV="1">
              <a:off x="7479" y="8201"/>
              <a:ext cx="934" cy="1998"/>
              <a:chOff x="11671" y="4268"/>
              <a:chExt cx="934" cy="199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flipH="1">
                <a:off x="11809" y="4268"/>
                <a:ext cx="796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53" y="8201"/>
              <a:ext cx="4858" cy="2100"/>
              <a:chOff x="6216" y="1590"/>
              <a:chExt cx="4858" cy="2100"/>
            </a:xfrm>
          </p:grpSpPr>
          <p:sp>
            <p:nvSpPr>
              <p:cNvPr id="19" name="文本框 20"/>
              <p:cNvSpPr txBox="1"/>
              <p:nvPr/>
            </p:nvSpPr>
            <p:spPr>
              <a:xfrm flipH="1">
                <a:off x="6216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 flipH="1">
                <a:off x="6216" y="2179"/>
                <a:ext cx="4858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 flipH="1">
            <a:off x="1761490" y="1392555"/>
            <a:ext cx="4154170" cy="1546860"/>
            <a:chOff x="2837" y="1309"/>
            <a:chExt cx="6542" cy="2436"/>
          </a:xfrm>
        </p:grpSpPr>
        <p:grpSp>
          <p:nvGrpSpPr>
            <p:cNvPr id="31" name="组合 30"/>
            <p:cNvGrpSpPr/>
            <p:nvPr/>
          </p:nvGrpSpPr>
          <p:grpSpPr>
            <a:xfrm>
              <a:off x="2837" y="1747"/>
              <a:ext cx="1525" cy="1998"/>
              <a:chOff x="11671" y="4268"/>
              <a:chExt cx="1525" cy="199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flipH="1">
                <a:off x="11809" y="4268"/>
                <a:ext cx="1387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363" y="1309"/>
              <a:ext cx="5016" cy="1989"/>
              <a:chOff x="6768" y="1590"/>
              <a:chExt cx="5016" cy="1989"/>
            </a:xfrm>
          </p:grpSpPr>
          <p:sp>
            <p:nvSpPr>
              <p:cNvPr id="36" name="文本框 20"/>
              <p:cNvSpPr txBox="1"/>
              <p:nvPr/>
            </p:nvSpPr>
            <p:spPr>
              <a:xfrm flipH="1">
                <a:off x="6768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7" name="文本框 22"/>
              <p:cNvSpPr txBox="1"/>
              <p:nvPr/>
            </p:nvSpPr>
            <p:spPr>
              <a:xfrm flipH="1">
                <a:off x="6768" y="2179"/>
                <a:ext cx="5016" cy="140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4448810" y="3069590"/>
            <a:ext cx="83312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文本框 20"/>
          <p:cNvSpPr txBox="1"/>
          <p:nvPr/>
        </p:nvSpPr>
        <p:spPr>
          <a:xfrm flipH="1">
            <a:off x="5628640" y="3069590"/>
            <a:ext cx="83312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9" name="文本框 20"/>
          <p:cNvSpPr txBox="1"/>
          <p:nvPr/>
        </p:nvSpPr>
        <p:spPr>
          <a:xfrm>
            <a:off x="6534785" y="3070225"/>
            <a:ext cx="68326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4" name="文本框 20"/>
          <p:cNvSpPr txBox="1"/>
          <p:nvPr/>
        </p:nvSpPr>
        <p:spPr>
          <a:xfrm>
            <a:off x="7406005" y="3069590"/>
            <a:ext cx="68326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财务计划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Financial Plan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7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5474970" y="139382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117" name="Freeform 5"/>
          <p:cNvSpPr>
            <a:spLocks noEditPoints="1"/>
          </p:cNvSpPr>
          <p:nvPr/>
        </p:nvSpPr>
        <p:spPr>
          <a:xfrm>
            <a:off x="536258" y="134334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90538" y="191166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1191578" y="141795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490855" y="2142490"/>
            <a:ext cx="469392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14" name="圆角矩形 13"/>
          <p:cNvSpPr/>
          <p:nvPr/>
        </p:nvSpPr>
        <p:spPr>
          <a:xfrm rot="16200000">
            <a:off x="607060" y="3876230"/>
            <a:ext cx="504000" cy="504000"/>
          </a:xfrm>
          <a:prstGeom prst="roundRect">
            <a:avLst>
              <a:gd name="adj" fmla="val 21969"/>
            </a:avLst>
          </a:prstGeom>
          <a:solidFill>
            <a:srgbClr val="A2FF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16200000">
            <a:off x="607060" y="4634420"/>
            <a:ext cx="504000" cy="504000"/>
          </a:xfrm>
          <a:prstGeom prst="roundRect">
            <a:avLst>
              <a:gd name="adj" fmla="val 21969"/>
            </a:avLst>
          </a:prstGeom>
          <a:solidFill>
            <a:srgbClr val="CEB7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16200000">
            <a:off x="607060" y="5392610"/>
            <a:ext cx="504000" cy="504000"/>
          </a:xfrm>
          <a:prstGeom prst="roundRect">
            <a:avLst>
              <a:gd name="adj" fmla="val 21969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1292225" y="385254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" name="文本框 22"/>
          <p:cNvSpPr txBox="1"/>
          <p:nvPr/>
        </p:nvSpPr>
        <p:spPr>
          <a:xfrm flipH="1">
            <a:off x="1292225" y="459676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1292225" y="534098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585470" y="87439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117" name="Freeform 5"/>
          <p:cNvSpPr>
            <a:spLocks noEditPoints="1"/>
          </p:cNvSpPr>
          <p:nvPr/>
        </p:nvSpPr>
        <p:spPr>
          <a:xfrm>
            <a:off x="7255193" y="70326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7229475" y="1393825"/>
            <a:ext cx="47904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7209473" y="12715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8010843" y="74104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6" name="文本框 20"/>
          <p:cNvSpPr txBox="1"/>
          <p:nvPr/>
        </p:nvSpPr>
        <p:spPr>
          <a:xfrm flipH="1">
            <a:off x="7325678" y="267779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7325678" y="3214370"/>
            <a:ext cx="44831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  <a:p>
            <a:pPr lvl="0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25678" y="4340860"/>
            <a:ext cx="448310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325678" y="429323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4" name="文本框 22"/>
          <p:cNvSpPr txBox="1"/>
          <p:nvPr/>
        </p:nvSpPr>
        <p:spPr>
          <a:xfrm flipH="1">
            <a:off x="7325995" y="5280025"/>
            <a:ext cx="4482465" cy="11728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56355" name="文本框 20"/>
          <p:cNvSpPr txBox="1"/>
          <p:nvPr/>
        </p:nvSpPr>
        <p:spPr>
          <a:xfrm flipH="1">
            <a:off x="7325678" y="4890770"/>
            <a:ext cx="1995487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计划书摘要 </a:t>
            </a: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Plan Summary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1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l="-474" t="59806" r="26388"/>
          <a:stretch>
            <a:fillRect/>
          </a:stretch>
        </p:blipFill>
        <p:spPr>
          <a:xfrm>
            <a:off x="8128000" y="-10795"/>
            <a:ext cx="4070350" cy="1655445"/>
          </a:xfrm>
          <a:prstGeom prst="rect">
            <a:avLst/>
          </a:prstGeom>
        </p:spPr>
      </p:pic>
      <p:sp>
        <p:nvSpPr>
          <p:cNvPr id="6" name="椭圆形标注"/>
          <p:cNvSpPr/>
          <p:nvPr/>
        </p:nvSpPr>
        <p:spPr>
          <a:xfrm rot="16200000">
            <a:off x="4887595" y="629920"/>
            <a:ext cx="1184910" cy="1184910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椭圆形标注"/>
          <p:cNvSpPr/>
          <p:nvPr/>
        </p:nvSpPr>
        <p:spPr>
          <a:xfrm rot="5400000" flipH="1">
            <a:off x="6176645" y="1828165"/>
            <a:ext cx="1184910" cy="1184910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椭圆形标注"/>
          <p:cNvSpPr/>
          <p:nvPr/>
        </p:nvSpPr>
        <p:spPr>
          <a:xfrm rot="16200000">
            <a:off x="4887595" y="3026410"/>
            <a:ext cx="1184910" cy="1184910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椭圆形标注"/>
          <p:cNvSpPr/>
          <p:nvPr/>
        </p:nvSpPr>
        <p:spPr>
          <a:xfrm rot="5400000" flipH="1">
            <a:off x="6176645" y="4224655"/>
            <a:ext cx="1184910" cy="1184910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椭圆形标注"/>
          <p:cNvSpPr/>
          <p:nvPr/>
        </p:nvSpPr>
        <p:spPr>
          <a:xfrm rot="16200000">
            <a:off x="4887595" y="5422900"/>
            <a:ext cx="1184910" cy="1184910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902960" y="1546860"/>
            <a:ext cx="440055" cy="44005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57240" y="3997960"/>
            <a:ext cx="440055" cy="44005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902960" y="2772410"/>
            <a:ext cx="440055" cy="44005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86450" y="5179695"/>
            <a:ext cx="440055" cy="44005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20"/>
          <p:cNvSpPr txBox="1"/>
          <p:nvPr/>
        </p:nvSpPr>
        <p:spPr>
          <a:xfrm flipH="1">
            <a:off x="4845685" y="7480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6" name="文本框 20"/>
          <p:cNvSpPr txBox="1"/>
          <p:nvPr/>
        </p:nvSpPr>
        <p:spPr>
          <a:xfrm flipH="1">
            <a:off x="6134735" y="194310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4845685" y="314452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6151245" y="434276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4832985" y="554101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66445" y="965200"/>
            <a:ext cx="3924300" cy="1000125"/>
            <a:chOff x="2342" y="858"/>
            <a:chExt cx="10188" cy="1575"/>
          </a:xfrm>
        </p:grpSpPr>
        <p:sp>
          <p:nvSpPr>
            <p:cNvPr id="65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45160" y="3013075"/>
            <a:ext cx="3924300" cy="1000125"/>
            <a:chOff x="2342" y="858"/>
            <a:chExt cx="10188" cy="1575"/>
          </a:xfrm>
        </p:grpSpPr>
        <p:sp>
          <p:nvSpPr>
            <p:cNvPr id="17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45160" y="5437505"/>
            <a:ext cx="3924300" cy="1000125"/>
            <a:chOff x="2342" y="858"/>
            <a:chExt cx="10188" cy="1575"/>
          </a:xfrm>
        </p:grpSpPr>
        <p:sp>
          <p:nvSpPr>
            <p:cNvPr id="23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641590" y="1862455"/>
            <a:ext cx="3924300" cy="1000125"/>
            <a:chOff x="2342" y="858"/>
            <a:chExt cx="10188" cy="1575"/>
          </a:xfrm>
        </p:grpSpPr>
        <p:sp>
          <p:nvSpPr>
            <p:cNvPr id="27" name="文本框 22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7641590" y="4286885"/>
            <a:ext cx="3924300" cy="1000125"/>
            <a:chOff x="2342" y="858"/>
            <a:chExt cx="10188" cy="1575"/>
          </a:xfrm>
        </p:grpSpPr>
        <p:sp>
          <p:nvSpPr>
            <p:cNvPr id="30" name="文本框 29"/>
            <p:cNvSpPr txBox="1"/>
            <p:nvPr/>
          </p:nvSpPr>
          <p:spPr>
            <a:xfrm flipH="1">
              <a:off x="2342" y="858"/>
              <a:ext cx="1018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风险评估与防范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Risk Assessment and Prevention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8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sp>
        <p:nvSpPr>
          <p:cNvPr id="4" name="空心弧 3"/>
          <p:cNvSpPr/>
          <p:nvPr/>
        </p:nvSpPr>
        <p:spPr>
          <a:xfrm>
            <a:off x="3931920" y="1386205"/>
            <a:ext cx="2771140" cy="2771140"/>
          </a:xfrm>
          <a:prstGeom prst="blockArc">
            <a:avLst>
              <a:gd name="adj1" fmla="val 3245416"/>
              <a:gd name="adj2" fmla="val 43201"/>
              <a:gd name="adj3" fmla="val 7735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3120000" flipH="1">
            <a:off x="5488305" y="3418205"/>
            <a:ext cx="2771140" cy="2771140"/>
          </a:xfrm>
          <a:prstGeom prst="blockArc">
            <a:avLst>
              <a:gd name="adj1" fmla="val 3245416"/>
              <a:gd name="adj2" fmla="val 43201"/>
              <a:gd name="adj3" fmla="val 7735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19265" y="1311910"/>
            <a:ext cx="4154170" cy="1546860"/>
            <a:chOff x="2837" y="1309"/>
            <a:chExt cx="6542" cy="2436"/>
          </a:xfrm>
        </p:grpSpPr>
        <p:grpSp>
          <p:nvGrpSpPr>
            <p:cNvPr id="28" name="组合 27"/>
            <p:cNvGrpSpPr/>
            <p:nvPr/>
          </p:nvGrpSpPr>
          <p:grpSpPr>
            <a:xfrm>
              <a:off x="2837" y="1747"/>
              <a:ext cx="1525" cy="1998"/>
              <a:chOff x="11671" y="4268"/>
              <a:chExt cx="1525" cy="19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H="1">
                <a:off x="11809" y="4268"/>
                <a:ext cx="1387" cy="1998"/>
              </a:xfrm>
              <a:custGeom>
                <a:avLst/>
                <a:gdLst>
                  <a:gd name="connsiteX0" fmla="*/ 0 w 2040"/>
                  <a:gd name="connsiteY0" fmla="*/ 1 h 1741"/>
                  <a:gd name="connsiteX1" fmla="*/ 2019 w 2040"/>
                  <a:gd name="connsiteY1" fmla="*/ 12 h 1741"/>
                  <a:gd name="connsiteX2" fmla="*/ 2040 w 2040"/>
                  <a:gd name="connsiteY2" fmla="*/ 1741 h 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" h="1741">
                    <a:moveTo>
                      <a:pt x="0" y="1"/>
                    </a:moveTo>
                    <a:cubicBezTo>
                      <a:pt x="19" y="-5"/>
                      <a:pt x="1977" y="12"/>
                      <a:pt x="2019" y="12"/>
                    </a:cubicBezTo>
                    <a:cubicBezTo>
                      <a:pt x="2036" y="1756"/>
                      <a:pt x="2027" y="950"/>
                      <a:pt x="2040" y="17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363" y="1309"/>
              <a:ext cx="5016" cy="1989"/>
              <a:chOff x="6768" y="1590"/>
              <a:chExt cx="5016" cy="1989"/>
            </a:xfrm>
          </p:grpSpPr>
          <p:sp>
            <p:nvSpPr>
              <p:cNvPr id="42" name="文本框 20"/>
              <p:cNvSpPr txBox="1"/>
              <p:nvPr/>
            </p:nvSpPr>
            <p:spPr>
              <a:xfrm flipH="1">
                <a:off x="6768" y="159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3" name="文本框 22"/>
              <p:cNvSpPr txBox="1"/>
              <p:nvPr/>
            </p:nvSpPr>
            <p:spPr>
              <a:xfrm flipH="1">
                <a:off x="6768" y="2179"/>
                <a:ext cx="5016" cy="140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 flipH="1" flipV="1">
            <a:off x="4404360" y="4847590"/>
            <a:ext cx="968375" cy="1268730"/>
            <a:chOff x="11671" y="4268"/>
            <a:chExt cx="1525" cy="1998"/>
          </a:xfrm>
        </p:grpSpPr>
        <p:sp>
          <p:nvSpPr>
            <p:cNvPr id="13" name="椭圆 12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11809" y="4268"/>
              <a:ext cx="1387" cy="199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218565" y="5131435"/>
            <a:ext cx="3185160" cy="1263015"/>
            <a:chOff x="6768" y="1590"/>
            <a:chExt cx="5016" cy="1989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9" name="文本框 20"/>
          <p:cNvSpPr txBox="1"/>
          <p:nvPr/>
        </p:nvSpPr>
        <p:spPr>
          <a:xfrm flipH="1">
            <a:off x="4599940" y="2145030"/>
            <a:ext cx="1464945" cy="1214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6141085" y="4196080"/>
            <a:ext cx="1464945" cy="1214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8723313" y="286988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8641715" y="3560445"/>
            <a:ext cx="341947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8677593" y="343820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20"/>
          <p:cNvSpPr txBox="1"/>
          <p:nvPr/>
        </p:nvSpPr>
        <p:spPr>
          <a:xfrm flipH="1">
            <a:off x="9478963" y="290766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Freeform 5"/>
          <p:cNvSpPr>
            <a:spLocks noEditPoints="1"/>
          </p:cNvSpPr>
          <p:nvPr/>
        </p:nvSpPr>
        <p:spPr>
          <a:xfrm>
            <a:off x="298133" y="115093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216535" y="1841500"/>
            <a:ext cx="341947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52413" y="171926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0"/>
          <p:cNvSpPr txBox="1"/>
          <p:nvPr/>
        </p:nvSpPr>
        <p:spPr>
          <a:xfrm flipH="1">
            <a:off x="1053783" y="118872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8261350" y="1509395"/>
            <a:ext cx="3185160" cy="1263015"/>
            <a:chOff x="6768" y="1590"/>
            <a:chExt cx="5016" cy="1989"/>
          </a:xfrm>
        </p:grpSpPr>
        <p:sp>
          <p:nvSpPr>
            <p:cNvPr id="86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87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 flipH="1">
            <a:off x="893445" y="1533525"/>
            <a:ext cx="3185160" cy="1263015"/>
            <a:chOff x="6768" y="1590"/>
            <a:chExt cx="5016" cy="1989"/>
          </a:xfrm>
        </p:grpSpPr>
        <p:sp>
          <p:nvSpPr>
            <p:cNvPr id="89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90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259445" y="4880610"/>
            <a:ext cx="3185160" cy="1263015"/>
            <a:chOff x="6768" y="1590"/>
            <a:chExt cx="5016" cy="1989"/>
          </a:xfrm>
        </p:grpSpPr>
        <p:sp>
          <p:nvSpPr>
            <p:cNvPr id="92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93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 flipH="1">
            <a:off x="891540" y="4904740"/>
            <a:ext cx="3185160" cy="1263015"/>
            <a:chOff x="6768" y="1590"/>
            <a:chExt cx="5016" cy="1989"/>
          </a:xfrm>
        </p:grpSpPr>
        <p:sp>
          <p:nvSpPr>
            <p:cNvPr id="95" name="文本框 20"/>
            <p:cNvSpPr txBox="1"/>
            <p:nvPr/>
          </p:nvSpPr>
          <p:spPr>
            <a:xfrm flipH="1">
              <a:off x="6768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96" name="文本框 22"/>
            <p:cNvSpPr txBox="1"/>
            <p:nvPr/>
          </p:nvSpPr>
          <p:spPr>
            <a:xfrm flipH="1">
              <a:off x="6768" y="2179"/>
              <a:ext cx="5016" cy="140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691890" y="1585595"/>
            <a:ext cx="4808220" cy="4504690"/>
            <a:chOff x="5537" y="1767"/>
            <a:chExt cx="7572" cy="7094"/>
          </a:xfrm>
        </p:grpSpPr>
        <p:sp>
          <p:nvSpPr>
            <p:cNvPr id="68" name="椭圆 67"/>
            <p:cNvSpPr/>
            <p:nvPr/>
          </p:nvSpPr>
          <p:spPr>
            <a:xfrm>
              <a:off x="6776" y="2589"/>
              <a:ext cx="5348" cy="53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5537" y="1767"/>
              <a:ext cx="7572" cy="7094"/>
              <a:chOff x="5681" y="1865"/>
              <a:chExt cx="7572" cy="7094"/>
            </a:xfrm>
          </p:grpSpPr>
          <p:sp>
            <p:nvSpPr>
              <p:cNvPr id="74" name="上箭头 73"/>
              <p:cNvSpPr/>
              <p:nvPr/>
            </p:nvSpPr>
            <p:spPr>
              <a:xfrm rot="18900000">
                <a:off x="6279" y="1865"/>
                <a:ext cx="1671" cy="2866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上箭头 74"/>
              <p:cNvSpPr/>
              <p:nvPr/>
            </p:nvSpPr>
            <p:spPr>
              <a:xfrm rot="2700000" flipH="1">
                <a:off x="10985" y="1865"/>
                <a:ext cx="1671" cy="2866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上箭头 75"/>
              <p:cNvSpPr/>
              <p:nvPr/>
            </p:nvSpPr>
            <p:spPr>
              <a:xfrm rot="2700000" flipV="1">
                <a:off x="6279" y="6093"/>
                <a:ext cx="1671" cy="2866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上箭头 76"/>
              <p:cNvSpPr/>
              <p:nvPr/>
            </p:nvSpPr>
            <p:spPr>
              <a:xfrm rot="18900000" flipH="1" flipV="1">
                <a:off x="10985" y="6093"/>
                <a:ext cx="1671" cy="2866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7504" y="3317"/>
              <a:ext cx="3893" cy="38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文本框 20"/>
          <p:cNvSpPr txBox="1"/>
          <p:nvPr/>
        </p:nvSpPr>
        <p:spPr>
          <a:xfrm flipH="1">
            <a:off x="5444490" y="3665855"/>
            <a:ext cx="1464945" cy="1214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01" name="信号"/>
          <p:cNvSpPr/>
          <p:nvPr/>
        </p:nvSpPr>
        <p:spPr>
          <a:xfrm>
            <a:off x="5817235" y="2796540"/>
            <a:ext cx="718820" cy="718820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53440" y="3893820"/>
            <a:ext cx="2255520" cy="2583180"/>
            <a:chOff x="1321" y="6132"/>
            <a:chExt cx="3552" cy="4068"/>
          </a:xfrm>
        </p:grpSpPr>
        <p:grpSp>
          <p:nvGrpSpPr>
            <p:cNvPr id="29" name="组合 28"/>
            <p:cNvGrpSpPr/>
            <p:nvPr/>
          </p:nvGrpSpPr>
          <p:grpSpPr>
            <a:xfrm>
              <a:off x="1321" y="6132"/>
              <a:ext cx="3525" cy="2436"/>
              <a:chOff x="1654" y="6220"/>
              <a:chExt cx="3171" cy="2436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349" y="8630"/>
              <a:ext cx="3525" cy="1570"/>
              <a:chOff x="1539" y="7723"/>
              <a:chExt cx="3171" cy="1570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176520" y="3893820"/>
            <a:ext cx="2255520" cy="2583180"/>
            <a:chOff x="1321" y="6132"/>
            <a:chExt cx="3552" cy="4068"/>
          </a:xfrm>
        </p:grpSpPr>
        <p:grpSp>
          <p:nvGrpSpPr>
            <p:cNvPr id="25" name="组合 24"/>
            <p:cNvGrpSpPr/>
            <p:nvPr/>
          </p:nvGrpSpPr>
          <p:grpSpPr>
            <a:xfrm>
              <a:off x="1321" y="6132"/>
              <a:ext cx="3525" cy="2436"/>
              <a:chOff x="1654" y="6220"/>
              <a:chExt cx="3171" cy="2436"/>
            </a:xfrm>
          </p:grpSpPr>
          <p:sp>
            <p:nvSpPr>
              <p:cNvPr id="27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8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349" y="8630"/>
              <a:ext cx="3525" cy="1570"/>
              <a:chOff x="1539" y="7723"/>
              <a:chExt cx="3171" cy="157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499600" y="3873500"/>
            <a:ext cx="2255520" cy="2583180"/>
            <a:chOff x="1321" y="6132"/>
            <a:chExt cx="3552" cy="4068"/>
          </a:xfrm>
        </p:grpSpPr>
        <p:grpSp>
          <p:nvGrpSpPr>
            <p:cNvPr id="39" name="组合 38"/>
            <p:cNvGrpSpPr/>
            <p:nvPr/>
          </p:nvGrpSpPr>
          <p:grpSpPr>
            <a:xfrm>
              <a:off x="1321" y="6132"/>
              <a:ext cx="3525" cy="2436"/>
              <a:chOff x="1654" y="6220"/>
              <a:chExt cx="3171" cy="2436"/>
            </a:xfrm>
          </p:grpSpPr>
          <p:sp>
            <p:nvSpPr>
              <p:cNvPr id="4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1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349" y="8630"/>
              <a:ext cx="3525" cy="1570"/>
              <a:chOff x="1539" y="7723"/>
              <a:chExt cx="3171" cy="1570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014980" y="862330"/>
            <a:ext cx="2255520" cy="2583180"/>
            <a:chOff x="1321" y="6132"/>
            <a:chExt cx="3552" cy="4068"/>
          </a:xfrm>
        </p:grpSpPr>
        <p:grpSp>
          <p:nvGrpSpPr>
            <p:cNvPr id="46" name="组合 45"/>
            <p:cNvGrpSpPr/>
            <p:nvPr/>
          </p:nvGrpSpPr>
          <p:grpSpPr>
            <a:xfrm>
              <a:off x="1321" y="6132"/>
              <a:ext cx="3525" cy="2436"/>
              <a:chOff x="1654" y="6220"/>
              <a:chExt cx="3171" cy="2436"/>
            </a:xfrm>
          </p:grpSpPr>
          <p:sp>
            <p:nvSpPr>
              <p:cNvPr id="47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8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349" y="8630"/>
              <a:ext cx="3525" cy="1570"/>
              <a:chOff x="1539" y="7723"/>
              <a:chExt cx="3171" cy="157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文本框 51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338060" y="862330"/>
            <a:ext cx="2255520" cy="2583180"/>
            <a:chOff x="1321" y="6132"/>
            <a:chExt cx="3552" cy="40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321" y="6132"/>
              <a:ext cx="3525" cy="2436"/>
              <a:chOff x="1654" y="6220"/>
              <a:chExt cx="3171" cy="2436"/>
            </a:xfrm>
          </p:grpSpPr>
          <p:sp>
            <p:nvSpPr>
              <p:cNvPr id="55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56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349" y="8630"/>
              <a:ext cx="3525" cy="1570"/>
              <a:chOff x="1539" y="7723"/>
              <a:chExt cx="3171" cy="157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文本框 58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6" name="对话框"/>
          <p:cNvSpPr/>
          <p:nvPr/>
        </p:nvSpPr>
        <p:spPr>
          <a:xfrm flipH="1" flipV="1">
            <a:off x="3178810" y="4247515"/>
            <a:ext cx="1830705" cy="1830705"/>
          </a:xfrm>
          <a:custGeom>
            <a:avLst/>
            <a:gdLst>
              <a:gd name="connsiteX0" fmla="*/ 2228850 w 4635500"/>
              <a:gd name="connsiteY0" fmla="*/ 755650 h 4635500"/>
              <a:gd name="connsiteX1" fmla="*/ 2139950 w 4635500"/>
              <a:gd name="connsiteY1" fmla="*/ 762000 h 4635500"/>
              <a:gd name="connsiteX2" fmla="*/ 2051050 w 4635500"/>
              <a:gd name="connsiteY2" fmla="*/ 771525 h 4635500"/>
              <a:gd name="connsiteX3" fmla="*/ 1965325 w 4635500"/>
              <a:gd name="connsiteY3" fmla="*/ 784225 h 4635500"/>
              <a:gd name="connsiteX4" fmla="*/ 1882775 w 4635500"/>
              <a:gd name="connsiteY4" fmla="*/ 800100 h 4635500"/>
              <a:gd name="connsiteX5" fmla="*/ 1800225 w 4635500"/>
              <a:gd name="connsiteY5" fmla="*/ 819150 h 4635500"/>
              <a:gd name="connsiteX6" fmla="*/ 1717675 w 4635500"/>
              <a:gd name="connsiteY6" fmla="*/ 841375 h 4635500"/>
              <a:gd name="connsiteX7" fmla="*/ 1638300 w 4635500"/>
              <a:gd name="connsiteY7" fmla="*/ 866775 h 4635500"/>
              <a:gd name="connsiteX8" fmla="*/ 1562100 w 4635500"/>
              <a:gd name="connsiteY8" fmla="*/ 895350 h 4635500"/>
              <a:gd name="connsiteX9" fmla="*/ 1485900 w 4635500"/>
              <a:gd name="connsiteY9" fmla="*/ 927100 h 4635500"/>
              <a:gd name="connsiteX10" fmla="*/ 1412875 w 4635500"/>
              <a:gd name="connsiteY10" fmla="*/ 962025 h 4635500"/>
              <a:gd name="connsiteX11" fmla="*/ 1343025 w 4635500"/>
              <a:gd name="connsiteY11" fmla="*/ 1000125 h 4635500"/>
              <a:gd name="connsiteX12" fmla="*/ 1276350 w 4635500"/>
              <a:gd name="connsiteY12" fmla="*/ 1041400 h 4635500"/>
              <a:gd name="connsiteX13" fmla="*/ 1209675 w 4635500"/>
              <a:gd name="connsiteY13" fmla="*/ 1082675 h 4635500"/>
              <a:gd name="connsiteX14" fmla="*/ 1146175 w 4635500"/>
              <a:gd name="connsiteY14" fmla="*/ 1127125 h 4635500"/>
              <a:gd name="connsiteX15" fmla="*/ 1085850 w 4635500"/>
              <a:gd name="connsiteY15" fmla="*/ 1174750 h 4635500"/>
              <a:gd name="connsiteX16" fmla="*/ 1028700 w 4635500"/>
              <a:gd name="connsiteY16" fmla="*/ 1225550 h 4635500"/>
              <a:gd name="connsiteX17" fmla="*/ 971550 w 4635500"/>
              <a:gd name="connsiteY17" fmla="*/ 1276350 h 4635500"/>
              <a:gd name="connsiteX18" fmla="*/ 920750 w 4635500"/>
              <a:gd name="connsiteY18" fmla="*/ 1330325 h 4635500"/>
              <a:gd name="connsiteX19" fmla="*/ 873125 w 4635500"/>
              <a:gd name="connsiteY19" fmla="*/ 1387475 h 4635500"/>
              <a:gd name="connsiteX20" fmla="*/ 825500 w 4635500"/>
              <a:gd name="connsiteY20" fmla="*/ 1447800 h 4635500"/>
              <a:gd name="connsiteX21" fmla="*/ 784225 w 4635500"/>
              <a:gd name="connsiteY21" fmla="*/ 1504950 h 4635500"/>
              <a:gd name="connsiteX22" fmla="*/ 746125 w 4635500"/>
              <a:gd name="connsiteY22" fmla="*/ 1568450 h 4635500"/>
              <a:gd name="connsiteX23" fmla="*/ 711200 w 4635500"/>
              <a:gd name="connsiteY23" fmla="*/ 1631950 h 4635500"/>
              <a:gd name="connsiteX24" fmla="*/ 679450 w 4635500"/>
              <a:gd name="connsiteY24" fmla="*/ 1698625 h 4635500"/>
              <a:gd name="connsiteX25" fmla="*/ 654050 w 4635500"/>
              <a:gd name="connsiteY25" fmla="*/ 1765300 h 4635500"/>
              <a:gd name="connsiteX26" fmla="*/ 628650 w 4635500"/>
              <a:gd name="connsiteY26" fmla="*/ 1831975 h 4635500"/>
              <a:gd name="connsiteX27" fmla="*/ 609600 w 4635500"/>
              <a:gd name="connsiteY27" fmla="*/ 1901825 h 4635500"/>
              <a:gd name="connsiteX28" fmla="*/ 593725 w 4635500"/>
              <a:gd name="connsiteY28" fmla="*/ 1971675 h 4635500"/>
              <a:gd name="connsiteX29" fmla="*/ 584200 w 4635500"/>
              <a:gd name="connsiteY29" fmla="*/ 2044700 h 4635500"/>
              <a:gd name="connsiteX30" fmla="*/ 577850 w 4635500"/>
              <a:gd name="connsiteY30" fmla="*/ 2117725 h 4635500"/>
              <a:gd name="connsiteX31" fmla="*/ 574675 w 4635500"/>
              <a:gd name="connsiteY31" fmla="*/ 2190750 h 4635500"/>
              <a:gd name="connsiteX32" fmla="*/ 577850 w 4635500"/>
              <a:gd name="connsiteY32" fmla="*/ 2282825 h 4635500"/>
              <a:gd name="connsiteX33" fmla="*/ 587375 w 4635500"/>
              <a:gd name="connsiteY33" fmla="*/ 2374900 h 4635500"/>
              <a:gd name="connsiteX34" fmla="*/ 606425 w 4635500"/>
              <a:gd name="connsiteY34" fmla="*/ 2463800 h 4635500"/>
              <a:gd name="connsiteX35" fmla="*/ 628650 w 4635500"/>
              <a:gd name="connsiteY35" fmla="*/ 2552700 h 4635500"/>
              <a:gd name="connsiteX36" fmla="*/ 660400 w 4635500"/>
              <a:gd name="connsiteY36" fmla="*/ 2638425 h 4635500"/>
              <a:gd name="connsiteX37" fmla="*/ 698500 w 4635500"/>
              <a:gd name="connsiteY37" fmla="*/ 2720975 h 4635500"/>
              <a:gd name="connsiteX38" fmla="*/ 739775 w 4635500"/>
              <a:gd name="connsiteY38" fmla="*/ 2803525 h 4635500"/>
              <a:gd name="connsiteX39" fmla="*/ 787400 w 4635500"/>
              <a:gd name="connsiteY39" fmla="*/ 2879725 h 4635500"/>
              <a:gd name="connsiteX40" fmla="*/ 841375 w 4635500"/>
              <a:gd name="connsiteY40" fmla="*/ 2955925 h 4635500"/>
              <a:gd name="connsiteX41" fmla="*/ 901700 w 4635500"/>
              <a:gd name="connsiteY41" fmla="*/ 3028950 h 4635500"/>
              <a:gd name="connsiteX42" fmla="*/ 965200 w 4635500"/>
              <a:gd name="connsiteY42" fmla="*/ 3095625 h 4635500"/>
              <a:gd name="connsiteX43" fmla="*/ 1031875 w 4635500"/>
              <a:gd name="connsiteY43" fmla="*/ 3162300 h 4635500"/>
              <a:gd name="connsiteX44" fmla="*/ 1108075 w 4635500"/>
              <a:gd name="connsiteY44" fmla="*/ 3225800 h 4635500"/>
              <a:gd name="connsiteX45" fmla="*/ 1184275 w 4635500"/>
              <a:gd name="connsiteY45" fmla="*/ 3282950 h 4635500"/>
              <a:gd name="connsiteX46" fmla="*/ 1266825 w 4635500"/>
              <a:gd name="connsiteY46" fmla="*/ 3336925 h 4635500"/>
              <a:gd name="connsiteX47" fmla="*/ 1352550 w 4635500"/>
              <a:gd name="connsiteY47" fmla="*/ 3387725 h 4635500"/>
              <a:gd name="connsiteX48" fmla="*/ 1368425 w 4635500"/>
              <a:gd name="connsiteY48" fmla="*/ 3403600 h 4635500"/>
              <a:gd name="connsiteX49" fmla="*/ 1381125 w 4635500"/>
              <a:gd name="connsiteY49" fmla="*/ 3422650 h 4635500"/>
              <a:gd name="connsiteX50" fmla="*/ 1397000 w 4635500"/>
              <a:gd name="connsiteY50" fmla="*/ 3444875 h 4635500"/>
              <a:gd name="connsiteX51" fmla="*/ 1406525 w 4635500"/>
              <a:gd name="connsiteY51" fmla="*/ 3473450 h 4635500"/>
              <a:gd name="connsiteX52" fmla="*/ 1409700 w 4635500"/>
              <a:gd name="connsiteY52" fmla="*/ 3489325 h 4635500"/>
              <a:gd name="connsiteX53" fmla="*/ 1412875 w 4635500"/>
              <a:gd name="connsiteY53" fmla="*/ 3505200 h 4635500"/>
              <a:gd name="connsiteX54" fmla="*/ 1409700 w 4635500"/>
              <a:gd name="connsiteY54" fmla="*/ 3524250 h 4635500"/>
              <a:gd name="connsiteX55" fmla="*/ 1406525 w 4635500"/>
              <a:gd name="connsiteY55" fmla="*/ 3543300 h 4635500"/>
              <a:gd name="connsiteX56" fmla="*/ 1397000 w 4635500"/>
              <a:gd name="connsiteY56" fmla="*/ 3562350 h 4635500"/>
              <a:gd name="connsiteX57" fmla="*/ 1387475 w 4635500"/>
              <a:gd name="connsiteY57" fmla="*/ 3581400 h 4635500"/>
              <a:gd name="connsiteX58" fmla="*/ 1327150 w 4635500"/>
              <a:gd name="connsiteY58" fmla="*/ 3663950 h 4635500"/>
              <a:gd name="connsiteX59" fmla="*/ 1260475 w 4635500"/>
              <a:gd name="connsiteY59" fmla="*/ 3743325 h 4635500"/>
              <a:gd name="connsiteX60" fmla="*/ 1190625 w 4635500"/>
              <a:gd name="connsiteY60" fmla="*/ 3825875 h 4635500"/>
              <a:gd name="connsiteX61" fmla="*/ 1184275 w 4635500"/>
              <a:gd name="connsiteY61" fmla="*/ 3838575 h 4635500"/>
              <a:gd name="connsiteX62" fmla="*/ 1177925 w 4635500"/>
              <a:gd name="connsiteY62" fmla="*/ 3848100 h 4635500"/>
              <a:gd name="connsiteX63" fmla="*/ 1174750 w 4635500"/>
              <a:gd name="connsiteY63" fmla="*/ 3857625 h 4635500"/>
              <a:gd name="connsiteX64" fmla="*/ 1177925 w 4635500"/>
              <a:gd name="connsiteY64" fmla="*/ 3867150 h 4635500"/>
              <a:gd name="connsiteX65" fmla="*/ 1181100 w 4635500"/>
              <a:gd name="connsiteY65" fmla="*/ 3870325 h 4635500"/>
              <a:gd name="connsiteX66" fmla="*/ 1184275 w 4635500"/>
              <a:gd name="connsiteY66" fmla="*/ 3876675 h 4635500"/>
              <a:gd name="connsiteX67" fmla="*/ 1203325 w 4635500"/>
              <a:gd name="connsiteY67" fmla="*/ 3879850 h 4635500"/>
              <a:gd name="connsiteX68" fmla="*/ 1231900 w 4635500"/>
              <a:gd name="connsiteY68" fmla="*/ 3876675 h 4635500"/>
              <a:gd name="connsiteX69" fmla="*/ 1270000 w 4635500"/>
              <a:gd name="connsiteY69" fmla="*/ 3867150 h 4635500"/>
              <a:gd name="connsiteX70" fmla="*/ 1314450 w 4635500"/>
              <a:gd name="connsiteY70" fmla="*/ 3854450 h 4635500"/>
              <a:gd name="connsiteX71" fmla="*/ 1374775 w 4635500"/>
              <a:gd name="connsiteY71" fmla="*/ 3832225 h 4635500"/>
              <a:gd name="connsiteX72" fmla="*/ 1447800 w 4635500"/>
              <a:gd name="connsiteY72" fmla="*/ 3800475 h 4635500"/>
              <a:gd name="connsiteX73" fmla="*/ 1533525 w 4635500"/>
              <a:gd name="connsiteY73" fmla="*/ 3756025 h 4635500"/>
              <a:gd name="connsiteX74" fmla="*/ 1631950 w 4635500"/>
              <a:gd name="connsiteY74" fmla="*/ 3702050 h 4635500"/>
              <a:gd name="connsiteX75" fmla="*/ 1682750 w 4635500"/>
              <a:gd name="connsiteY75" fmla="*/ 3670300 h 4635500"/>
              <a:gd name="connsiteX76" fmla="*/ 1736725 w 4635500"/>
              <a:gd name="connsiteY76" fmla="*/ 3632200 h 4635500"/>
              <a:gd name="connsiteX77" fmla="*/ 1752600 w 4635500"/>
              <a:gd name="connsiteY77" fmla="*/ 3625850 h 4635500"/>
              <a:gd name="connsiteX78" fmla="*/ 1771650 w 4635500"/>
              <a:gd name="connsiteY78" fmla="*/ 3616325 h 4635500"/>
              <a:gd name="connsiteX79" fmla="*/ 1800225 w 4635500"/>
              <a:gd name="connsiteY79" fmla="*/ 3606800 h 4635500"/>
              <a:gd name="connsiteX80" fmla="*/ 1838325 w 4635500"/>
              <a:gd name="connsiteY80" fmla="*/ 3600450 h 4635500"/>
              <a:gd name="connsiteX81" fmla="*/ 1882775 w 4635500"/>
              <a:gd name="connsiteY81" fmla="*/ 3597275 h 4635500"/>
              <a:gd name="connsiteX82" fmla="*/ 1936750 w 4635500"/>
              <a:gd name="connsiteY82" fmla="*/ 3597275 h 4635500"/>
              <a:gd name="connsiteX83" fmla="*/ 1997075 w 4635500"/>
              <a:gd name="connsiteY83" fmla="*/ 3603625 h 4635500"/>
              <a:gd name="connsiteX84" fmla="*/ 2076450 w 4635500"/>
              <a:gd name="connsiteY84" fmla="*/ 3613150 h 4635500"/>
              <a:gd name="connsiteX85" fmla="*/ 2155825 w 4635500"/>
              <a:gd name="connsiteY85" fmla="*/ 3622675 h 4635500"/>
              <a:gd name="connsiteX86" fmla="*/ 2235200 w 4635500"/>
              <a:gd name="connsiteY86" fmla="*/ 3625850 h 4635500"/>
              <a:gd name="connsiteX87" fmla="*/ 2317750 w 4635500"/>
              <a:gd name="connsiteY87" fmla="*/ 3629025 h 4635500"/>
              <a:gd name="connsiteX88" fmla="*/ 2406650 w 4635500"/>
              <a:gd name="connsiteY88" fmla="*/ 3625850 h 4635500"/>
              <a:gd name="connsiteX89" fmla="*/ 2495550 w 4635500"/>
              <a:gd name="connsiteY89" fmla="*/ 3619500 h 4635500"/>
              <a:gd name="connsiteX90" fmla="*/ 2584450 w 4635500"/>
              <a:gd name="connsiteY90" fmla="*/ 3613150 h 4635500"/>
              <a:gd name="connsiteX91" fmla="*/ 2670175 w 4635500"/>
              <a:gd name="connsiteY91" fmla="*/ 3600450 h 4635500"/>
              <a:gd name="connsiteX92" fmla="*/ 2752725 w 4635500"/>
              <a:gd name="connsiteY92" fmla="*/ 3584575 h 4635500"/>
              <a:gd name="connsiteX93" fmla="*/ 2835275 w 4635500"/>
              <a:gd name="connsiteY93" fmla="*/ 3562350 h 4635500"/>
              <a:gd name="connsiteX94" fmla="*/ 2917825 w 4635500"/>
              <a:gd name="connsiteY94" fmla="*/ 3540125 h 4635500"/>
              <a:gd name="connsiteX95" fmla="*/ 2997200 w 4635500"/>
              <a:gd name="connsiteY95" fmla="*/ 3514725 h 4635500"/>
              <a:gd name="connsiteX96" fmla="*/ 3073400 w 4635500"/>
              <a:gd name="connsiteY96" fmla="*/ 3486150 h 4635500"/>
              <a:gd name="connsiteX97" fmla="*/ 3149600 w 4635500"/>
              <a:gd name="connsiteY97" fmla="*/ 3454400 h 4635500"/>
              <a:gd name="connsiteX98" fmla="*/ 3222625 w 4635500"/>
              <a:gd name="connsiteY98" fmla="*/ 3419475 h 4635500"/>
              <a:gd name="connsiteX99" fmla="*/ 3292475 w 4635500"/>
              <a:gd name="connsiteY99" fmla="*/ 3381375 h 4635500"/>
              <a:gd name="connsiteX100" fmla="*/ 3362325 w 4635500"/>
              <a:gd name="connsiteY100" fmla="*/ 3343275 h 4635500"/>
              <a:gd name="connsiteX101" fmla="*/ 3425825 w 4635500"/>
              <a:gd name="connsiteY101" fmla="*/ 3298825 h 4635500"/>
              <a:gd name="connsiteX102" fmla="*/ 3489325 w 4635500"/>
              <a:gd name="connsiteY102" fmla="*/ 3254375 h 4635500"/>
              <a:gd name="connsiteX103" fmla="*/ 3549650 w 4635500"/>
              <a:gd name="connsiteY103" fmla="*/ 3206750 h 4635500"/>
              <a:gd name="connsiteX104" fmla="*/ 3609975 w 4635500"/>
              <a:gd name="connsiteY104" fmla="*/ 3155950 h 4635500"/>
              <a:gd name="connsiteX105" fmla="*/ 3663950 w 4635500"/>
              <a:gd name="connsiteY105" fmla="*/ 3105150 h 4635500"/>
              <a:gd name="connsiteX106" fmla="*/ 3714750 w 4635500"/>
              <a:gd name="connsiteY106" fmla="*/ 3051175 h 4635500"/>
              <a:gd name="connsiteX107" fmla="*/ 3762375 w 4635500"/>
              <a:gd name="connsiteY107" fmla="*/ 2994025 h 4635500"/>
              <a:gd name="connsiteX108" fmla="*/ 3810000 w 4635500"/>
              <a:gd name="connsiteY108" fmla="*/ 2936875 h 4635500"/>
              <a:gd name="connsiteX109" fmla="*/ 3851275 w 4635500"/>
              <a:gd name="connsiteY109" fmla="*/ 2876550 h 4635500"/>
              <a:gd name="connsiteX110" fmla="*/ 3889375 w 4635500"/>
              <a:gd name="connsiteY110" fmla="*/ 2813050 h 4635500"/>
              <a:gd name="connsiteX111" fmla="*/ 3924300 w 4635500"/>
              <a:gd name="connsiteY111" fmla="*/ 2749550 h 4635500"/>
              <a:gd name="connsiteX112" fmla="*/ 3956050 w 4635500"/>
              <a:gd name="connsiteY112" fmla="*/ 2686050 h 4635500"/>
              <a:gd name="connsiteX113" fmla="*/ 3984625 w 4635500"/>
              <a:gd name="connsiteY113" fmla="*/ 2619375 h 4635500"/>
              <a:gd name="connsiteX114" fmla="*/ 4006850 w 4635500"/>
              <a:gd name="connsiteY114" fmla="*/ 2549525 h 4635500"/>
              <a:gd name="connsiteX115" fmla="*/ 4025900 w 4635500"/>
              <a:gd name="connsiteY115" fmla="*/ 2479675 h 4635500"/>
              <a:gd name="connsiteX116" fmla="*/ 4041775 w 4635500"/>
              <a:gd name="connsiteY116" fmla="*/ 2409825 h 4635500"/>
              <a:gd name="connsiteX117" fmla="*/ 4051300 w 4635500"/>
              <a:gd name="connsiteY117" fmla="*/ 2336800 h 4635500"/>
              <a:gd name="connsiteX118" fmla="*/ 4060825 w 4635500"/>
              <a:gd name="connsiteY118" fmla="*/ 2263775 h 4635500"/>
              <a:gd name="connsiteX119" fmla="*/ 4060825 w 4635500"/>
              <a:gd name="connsiteY119" fmla="*/ 2190750 h 4635500"/>
              <a:gd name="connsiteX120" fmla="*/ 4060825 w 4635500"/>
              <a:gd name="connsiteY120" fmla="*/ 2117725 h 4635500"/>
              <a:gd name="connsiteX121" fmla="*/ 4051300 w 4635500"/>
              <a:gd name="connsiteY121" fmla="*/ 2044700 h 4635500"/>
              <a:gd name="connsiteX122" fmla="*/ 4041775 w 4635500"/>
              <a:gd name="connsiteY122" fmla="*/ 1971675 h 4635500"/>
              <a:gd name="connsiteX123" fmla="*/ 4025900 w 4635500"/>
              <a:gd name="connsiteY123" fmla="*/ 1901825 h 4635500"/>
              <a:gd name="connsiteX124" fmla="*/ 4006850 w 4635500"/>
              <a:gd name="connsiteY124" fmla="*/ 1831975 h 4635500"/>
              <a:gd name="connsiteX125" fmla="*/ 3984625 w 4635500"/>
              <a:gd name="connsiteY125" fmla="*/ 1765300 h 4635500"/>
              <a:gd name="connsiteX126" fmla="*/ 3956050 w 4635500"/>
              <a:gd name="connsiteY126" fmla="*/ 1698625 h 4635500"/>
              <a:gd name="connsiteX127" fmla="*/ 3924300 w 4635500"/>
              <a:gd name="connsiteY127" fmla="*/ 1631950 h 4635500"/>
              <a:gd name="connsiteX128" fmla="*/ 3889375 w 4635500"/>
              <a:gd name="connsiteY128" fmla="*/ 1568450 h 4635500"/>
              <a:gd name="connsiteX129" fmla="*/ 3851275 w 4635500"/>
              <a:gd name="connsiteY129" fmla="*/ 1504950 h 4635500"/>
              <a:gd name="connsiteX130" fmla="*/ 3810000 w 4635500"/>
              <a:gd name="connsiteY130" fmla="*/ 1447800 h 4635500"/>
              <a:gd name="connsiteX131" fmla="*/ 3762375 w 4635500"/>
              <a:gd name="connsiteY131" fmla="*/ 1387475 h 4635500"/>
              <a:gd name="connsiteX132" fmla="*/ 3714750 w 4635500"/>
              <a:gd name="connsiteY132" fmla="*/ 1330325 h 4635500"/>
              <a:gd name="connsiteX133" fmla="*/ 3663950 w 4635500"/>
              <a:gd name="connsiteY133" fmla="*/ 1276350 h 4635500"/>
              <a:gd name="connsiteX134" fmla="*/ 3609975 w 4635500"/>
              <a:gd name="connsiteY134" fmla="*/ 1225550 h 4635500"/>
              <a:gd name="connsiteX135" fmla="*/ 3549650 w 4635500"/>
              <a:gd name="connsiteY135" fmla="*/ 1174750 h 4635500"/>
              <a:gd name="connsiteX136" fmla="*/ 3489325 w 4635500"/>
              <a:gd name="connsiteY136" fmla="*/ 1127125 h 4635500"/>
              <a:gd name="connsiteX137" fmla="*/ 3425825 w 4635500"/>
              <a:gd name="connsiteY137" fmla="*/ 1082675 h 4635500"/>
              <a:gd name="connsiteX138" fmla="*/ 3362325 w 4635500"/>
              <a:gd name="connsiteY138" fmla="*/ 1041400 h 4635500"/>
              <a:gd name="connsiteX139" fmla="*/ 3292475 w 4635500"/>
              <a:gd name="connsiteY139" fmla="*/ 1000125 h 4635500"/>
              <a:gd name="connsiteX140" fmla="*/ 3222625 w 4635500"/>
              <a:gd name="connsiteY140" fmla="*/ 962025 h 4635500"/>
              <a:gd name="connsiteX141" fmla="*/ 3149600 w 4635500"/>
              <a:gd name="connsiteY141" fmla="*/ 927100 h 4635500"/>
              <a:gd name="connsiteX142" fmla="*/ 3073400 w 4635500"/>
              <a:gd name="connsiteY142" fmla="*/ 895350 h 4635500"/>
              <a:gd name="connsiteX143" fmla="*/ 2997200 w 4635500"/>
              <a:gd name="connsiteY143" fmla="*/ 866775 h 4635500"/>
              <a:gd name="connsiteX144" fmla="*/ 2917825 w 4635500"/>
              <a:gd name="connsiteY144" fmla="*/ 841375 h 4635500"/>
              <a:gd name="connsiteX145" fmla="*/ 2835275 w 4635500"/>
              <a:gd name="connsiteY145" fmla="*/ 819150 h 4635500"/>
              <a:gd name="connsiteX146" fmla="*/ 2752725 w 4635500"/>
              <a:gd name="connsiteY146" fmla="*/ 800100 h 4635500"/>
              <a:gd name="connsiteX147" fmla="*/ 2670175 w 4635500"/>
              <a:gd name="connsiteY147" fmla="*/ 784225 h 4635500"/>
              <a:gd name="connsiteX148" fmla="*/ 2584450 w 4635500"/>
              <a:gd name="connsiteY148" fmla="*/ 771525 h 4635500"/>
              <a:gd name="connsiteX149" fmla="*/ 2495550 w 4635500"/>
              <a:gd name="connsiteY149" fmla="*/ 762000 h 4635500"/>
              <a:gd name="connsiteX150" fmla="*/ 2406650 w 4635500"/>
              <a:gd name="connsiteY150" fmla="*/ 755650 h 4635500"/>
              <a:gd name="connsiteX151" fmla="*/ 2317750 w 4635500"/>
              <a:gd name="connsiteY151" fmla="*/ 755650 h 4635500"/>
              <a:gd name="connsiteX152" fmla="*/ 990328 w 4635500"/>
              <a:gd name="connsiteY152" fmla="*/ 0 h 4635500"/>
              <a:gd name="connsiteX153" fmla="*/ 3645172 w 4635500"/>
              <a:gd name="connsiteY153" fmla="*/ 0 h 4635500"/>
              <a:gd name="connsiteX154" fmla="*/ 4635500 w 4635500"/>
              <a:gd name="connsiteY154" fmla="*/ 990328 h 4635500"/>
              <a:gd name="connsiteX155" fmla="*/ 4635500 w 4635500"/>
              <a:gd name="connsiteY155" fmla="*/ 3645172 h 4635500"/>
              <a:gd name="connsiteX156" fmla="*/ 3645172 w 4635500"/>
              <a:gd name="connsiteY156" fmla="*/ 4635500 h 4635500"/>
              <a:gd name="connsiteX157" fmla="*/ 990328 w 4635500"/>
              <a:gd name="connsiteY157" fmla="*/ 4635500 h 4635500"/>
              <a:gd name="connsiteX158" fmla="*/ 0 w 4635500"/>
              <a:gd name="connsiteY158" fmla="*/ 3645172 h 4635500"/>
              <a:gd name="connsiteX159" fmla="*/ 0 w 4635500"/>
              <a:gd name="connsiteY159" fmla="*/ 990328 h 4635500"/>
              <a:gd name="connsiteX160" fmla="*/ 990328 w 4635500"/>
              <a:gd name="connsiteY160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635500" h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对话框"/>
          <p:cNvSpPr/>
          <p:nvPr/>
        </p:nvSpPr>
        <p:spPr>
          <a:xfrm flipV="1">
            <a:off x="7502525" y="4247515"/>
            <a:ext cx="1830705" cy="1830705"/>
          </a:xfrm>
          <a:custGeom>
            <a:avLst/>
            <a:gdLst>
              <a:gd name="connsiteX0" fmla="*/ 2228850 w 4635500"/>
              <a:gd name="connsiteY0" fmla="*/ 755650 h 4635500"/>
              <a:gd name="connsiteX1" fmla="*/ 2139950 w 4635500"/>
              <a:gd name="connsiteY1" fmla="*/ 762000 h 4635500"/>
              <a:gd name="connsiteX2" fmla="*/ 2051050 w 4635500"/>
              <a:gd name="connsiteY2" fmla="*/ 771525 h 4635500"/>
              <a:gd name="connsiteX3" fmla="*/ 1965325 w 4635500"/>
              <a:gd name="connsiteY3" fmla="*/ 784225 h 4635500"/>
              <a:gd name="connsiteX4" fmla="*/ 1882775 w 4635500"/>
              <a:gd name="connsiteY4" fmla="*/ 800100 h 4635500"/>
              <a:gd name="connsiteX5" fmla="*/ 1800225 w 4635500"/>
              <a:gd name="connsiteY5" fmla="*/ 819150 h 4635500"/>
              <a:gd name="connsiteX6" fmla="*/ 1717675 w 4635500"/>
              <a:gd name="connsiteY6" fmla="*/ 841375 h 4635500"/>
              <a:gd name="connsiteX7" fmla="*/ 1638300 w 4635500"/>
              <a:gd name="connsiteY7" fmla="*/ 866775 h 4635500"/>
              <a:gd name="connsiteX8" fmla="*/ 1562100 w 4635500"/>
              <a:gd name="connsiteY8" fmla="*/ 895350 h 4635500"/>
              <a:gd name="connsiteX9" fmla="*/ 1485900 w 4635500"/>
              <a:gd name="connsiteY9" fmla="*/ 927100 h 4635500"/>
              <a:gd name="connsiteX10" fmla="*/ 1412875 w 4635500"/>
              <a:gd name="connsiteY10" fmla="*/ 962025 h 4635500"/>
              <a:gd name="connsiteX11" fmla="*/ 1343025 w 4635500"/>
              <a:gd name="connsiteY11" fmla="*/ 1000125 h 4635500"/>
              <a:gd name="connsiteX12" fmla="*/ 1276350 w 4635500"/>
              <a:gd name="connsiteY12" fmla="*/ 1041400 h 4635500"/>
              <a:gd name="connsiteX13" fmla="*/ 1209675 w 4635500"/>
              <a:gd name="connsiteY13" fmla="*/ 1082675 h 4635500"/>
              <a:gd name="connsiteX14" fmla="*/ 1146175 w 4635500"/>
              <a:gd name="connsiteY14" fmla="*/ 1127125 h 4635500"/>
              <a:gd name="connsiteX15" fmla="*/ 1085850 w 4635500"/>
              <a:gd name="connsiteY15" fmla="*/ 1174750 h 4635500"/>
              <a:gd name="connsiteX16" fmla="*/ 1028700 w 4635500"/>
              <a:gd name="connsiteY16" fmla="*/ 1225550 h 4635500"/>
              <a:gd name="connsiteX17" fmla="*/ 971550 w 4635500"/>
              <a:gd name="connsiteY17" fmla="*/ 1276350 h 4635500"/>
              <a:gd name="connsiteX18" fmla="*/ 920750 w 4635500"/>
              <a:gd name="connsiteY18" fmla="*/ 1330325 h 4635500"/>
              <a:gd name="connsiteX19" fmla="*/ 873125 w 4635500"/>
              <a:gd name="connsiteY19" fmla="*/ 1387475 h 4635500"/>
              <a:gd name="connsiteX20" fmla="*/ 825500 w 4635500"/>
              <a:gd name="connsiteY20" fmla="*/ 1447800 h 4635500"/>
              <a:gd name="connsiteX21" fmla="*/ 784225 w 4635500"/>
              <a:gd name="connsiteY21" fmla="*/ 1504950 h 4635500"/>
              <a:gd name="connsiteX22" fmla="*/ 746125 w 4635500"/>
              <a:gd name="connsiteY22" fmla="*/ 1568450 h 4635500"/>
              <a:gd name="connsiteX23" fmla="*/ 711200 w 4635500"/>
              <a:gd name="connsiteY23" fmla="*/ 1631950 h 4635500"/>
              <a:gd name="connsiteX24" fmla="*/ 679450 w 4635500"/>
              <a:gd name="connsiteY24" fmla="*/ 1698625 h 4635500"/>
              <a:gd name="connsiteX25" fmla="*/ 654050 w 4635500"/>
              <a:gd name="connsiteY25" fmla="*/ 1765300 h 4635500"/>
              <a:gd name="connsiteX26" fmla="*/ 628650 w 4635500"/>
              <a:gd name="connsiteY26" fmla="*/ 1831975 h 4635500"/>
              <a:gd name="connsiteX27" fmla="*/ 609600 w 4635500"/>
              <a:gd name="connsiteY27" fmla="*/ 1901825 h 4635500"/>
              <a:gd name="connsiteX28" fmla="*/ 593725 w 4635500"/>
              <a:gd name="connsiteY28" fmla="*/ 1971675 h 4635500"/>
              <a:gd name="connsiteX29" fmla="*/ 584200 w 4635500"/>
              <a:gd name="connsiteY29" fmla="*/ 2044700 h 4635500"/>
              <a:gd name="connsiteX30" fmla="*/ 577850 w 4635500"/>
              <a:gd name="connsiteY30" fmla="*/ 2117725 h 4635500"/>
              <a:gd name="connsiteX31" fmla="*/ 574675 w 4635500"/>
              <a:gd name="connsiteY31" fmla="*/ 2190750 h 4635500"/>
              <a:gd name="connsiteX32" fmla="*/ 577850 w 4635500"/>
              <a:gd name="connsiteY32" fmla="*/ 2282825 h 4635500"/>
              <a:gd name="connsiteX33" fmla="*/ 587375 w 4635500"/>
              <a:gd name="connsiteY33" fmla="*/ 2374900 h 4635500"/>
              <a:gd name="connsiteX34" fmla="*/ 606425 w 4635500"/>
              <a:gd name="connsiteY34" fmla="*/ 2463800 h 4635500"/>
              <a:gd name="connsiteX35" fmla="*/ 628650 w 4635500"/>
              <a:gd name="connsiteY35" fmla="*/ 2552700 h 4635500"/>
              <a:gd name="connsiteX36" fmla="*/ 660400 w 4635500"/>
              <a:gd name="connsiteY36" fmla="*/ 2638425 h 4635500"/>
              <a:gd name="connsiteX37" fmla="*/ 698500 w 4635500"/>
              <a:gd name="connsiteY37" fmla="*/ 2720975 h 4635500"/>
              <a:gd name="connsiteX38" fmla="*/ 739775 w 4635500"/>
              <a:gd name="connsiteY38" fmla="*/ 2803525 h 4635500"/>
              <a:gd name="connsiteX39" fmla="*/ 787400 w 4635500"/>
              <a:gd name="connsiteY39" fmla="*/ 2879725 h 4635500"/>
              <a:gd name="connsiteX40" fmla="*/ 841375 w 4635500"/>
              <a:gd name="connsiteY40" fmla="*/ 2955925 h 4635500"/>
              <a:gd name="connsiteX41" fmla="*/ 901700 w 4635500"/>
              <a:gd name="connsiteY41" fmla="*/ 3028950 h 4635500"/>
              <a:gd name="connsiteX42" fmla="*/ 965200 w 4635500"/>
              <a:gd name="connsiteY42" fmla="*/ 3095625 h 4635500"/>
              <a:gd name="connsiteX43" fmla="*/ 1031875 w 4635500"/>
              <a:gd name="connsiteY43" fmla="*/ 3162300 h 4635500"/>
              <a:gd name="connsiteX44" fmla="*/ 1108075 w 4635500"/>
              <a:gd name="connsiteY44" fmla="*/ 3225800 h 4635500"/>
              <a:gd name="connsiteX45" fmla="*/ 1184275 w 4635500"/>
              <a:gd name="connsiteY45" fmla="*/ 3282950 h 4635500"/>
              <a:gd name="connsiteX46" fmla="*/ 1266825 w 4635500"/>
              <a:gd name="connsiteY46" fmla="*/ 3336925 h 4635500"/>
              <a:gd name="connsiteX47" fmla="*/ 1352550 w 4635500"/>
              <a:gd name="connsiteY47" fmla="*/ 3387725 h 4635500"/>
              <a:gd name="connsiteX48" fmla="*/ 1368425 w 4635500"/>
              <a:gd name="connsiteY48" fmla="*/ 3403600 h 4635500"/>
              <a:gd name="connsiteX49" fmla="*/ 1381125 w 4635500"/>
              <a:gd name="connsiteY49" fmla="*/ 3422650 h 4635500"/>
              <a:gd name="connsiteX50" fmla="*/ 1397000 w 4635500"/>
              <a:gd name="connsiteY50" fmla="*/ 3444875 h 4635500"/>
              <a:gd name="connsiteX51" fmla="*/ 1406525 w 4635500"/>
              <a:gd name="connsiteY51" fmla="*/ 3473450 h 4635500"/>
              <a:gd name="connsiteX52" fmla="*/ 1409700 w 4635500"/>
              <a:gd name="connsiteY52" fmla="*/ 3489325 h 4635500"/>
              <a:gd name="connsiteX53" fmla="*/ 1412875 w 4635500"/>
              <a:gd name="connsiteY53" fmla="*/ 3505200 h 4635500"/>
              <a:gd name="connsiteX54" fmla="*/ 1409700 w 4635500"/>
              <a:gd name="connsiteY54" fmla="*/ 3524250 h 4635500"/>
              <a:gd name="connsiteX55" fmla="*/ 1406525 w 4635500"/>
              <a:gd name="connsiteY55" fmla="*/ 3543300 h 4635500"/>
              <a:gd name="connsiteX56" fmla="*/ 1397000 w 4635500"/>
              <a:gd name="connsiteY56" fmla="*/ 3562350 h 4635500"/>
              <a:gd name="connsiteX57" fmla="*/ 1387475 w 4635500"/>
              <a:gd name="connsiteY57" fmla="*/ 3581400 h 4635500"/>
              <a:gd name="connsiteX58" fmla="*/ 1327150 w 4635500"/>
              <a:gd name="connsiteY58" fmla="*/ 3663950 h 4635500"/>
              <a:gd name="connsiteX59" fmla="*/ 1260475 w 4635500"/>
              <a:gd name="connsiteY59" fmla="*/ 3743325 h 4635500"/>
              <a:gd name="connsiteX60" fmla="*/ 1190625 w 4635500"/>
              <a:gd name="connsiteY60" fmla="*/ 3825875 h 4635500"/>
              <a:gd name="connsiteX61" fmla="*/ 1184275 w 4635500"/>
              <a:gd name="connsiteY61" fmla="*/ 3838575 h 4635500"/>
              <a:gd name="connsiteX62" fmla="*/ 1177925 w 4635500"/>
              <a:gd name="connsiteY62" fmla="*/ 3848100 h 4635500"/>
              <a:gd name="connsiteX63" fmla="*/ 1174750 w 4635500"/>
              <a:gd name="connsiteY63" fmla="*/ 3857625 h 4635500"/>
              <a:gd name="connsiteX64" fmla="*/ 1177925 w 4635500"/>
              <a:gd name="connsiteY64" fmla="*/ 3867150 h 4635500"/>
              <a:gd name="connsiteX65" fmla="*/ 1181100 w 4635500"/>
              <a:gd name="connsiteY65" fmla="*/ 3870325 h 4635500"/>
              <a:gd name="connsiteX66" fmla="*/ 1184275 w 4635500"/>
              <a:gd name="connsiteY66" fmla="*/ 3876675 h 4635500"/>
              <a:gd name="connsiteX67" fmla="*/ 1203325 w 4635500"/>
              <a:gd name="connsiteY67" fmla="*/ 3879850 h 4635500"/>
              <a:gd name="connsiteX68" fmla="*/ 1231900 w 4635500"/>
              <a:gd name="connsiteY68" fmla="*/ 3876675 h 4635500"/>
              <a:gd name="connsiteX69" fmla="*/ 1270000 w 4635500"/>
              <a:gd name="connsiteY69" fmla="*/ 3867150 h 4635500"/>
              <a:gd name="connsiteX70" fmla="*/ 1314450 w 4635500"/>
              <a:gd name="connsiteY70" fmla="*/ 3854450 h 4635500"/>
              <a:gd name="connsiteX71" fmla="*/ 1374775 w 4635500"/>
              <a:gd name="connsiteY71" fmla="*/ 3832225 h 4635500"/>
              <a:gd name="connsiteX72" fmla="*/ 1447800 w 4635500"/>
              <a:gd name="connsiteY72" fmla="*/ 3800475 h 4635500"/>
              <a:gd name="connsiteX73" fmla="*/ 1533525 w 4635500"/>
              <a:gd name="connsiteY73" fmla="*/ 3756025 h 4635500"/>
              <a:gd name="connsiteX74" fmla="*/ 1631950 w 4635500"/>
              <a:gd name="connsiteY74" fmla="*/ 3702050 h 4635500"/>
              <a:gd name="connsiteX75" fmla="*/ 1682750 w 4635500"/>
              <a:gd name="connsiteY75" fmla="*/ 3670300 h 4635500"/>
              <a:gd name="connsiteX76" fmla="*/ 1736725 w 4635500"/>
              <a:gd name="connsiteY76" fmla="*/ 3632200 h 4635500"/>
              <a:gd name="connsiteX77" fmla="*/ 1752600 w 4635500"/>
              <a:gd name="connsiteY77" fmla="*/ 3625850 h 4635500"/>
              <a:gd name="connsiteX78" fmla="*/ 1771650 w 4635500"/>
              <a:gd name="connsiteY78" fmla="*/ 3616325 h 4635500"/>
              <a:gd name="connsiteX79" fmla="*/ 1800225 w 4635500"/>
              <a:gd name="connsiteY79" fmla="*/ 3606800 h 4635500"/>
              <a:gd name="connsiteX80" fmla="*/ 1838325 w 4635500"/>
              <a:gd name="connsiteY80" fmla="*/ 3600450 h 4635500"/>
              <a:gd name="connsiteX81" fmla="*/ 1882775 w 4635500"/>
              <a:gd name="connsiteY81" fmla="*/ 3597275 h 4635500"/>
              <a:gd name="connsiteX82" fmla="*/ 1936750 w 4635500"/>
              <a:gd name="connsiteY82" fmla="*/ 3597275 h 4635500"/>
              <a:gd name="connsiteX83" fmla="*/ 1997075 w 4635500"/>
              <a:gd name="connsiteY83" fmla="*/ 3603625 h 4635500"/>
              <a:gd name="connsiteX84" fmla="*/ 2076450 w 4635500"/>
              <a:gd name="connsiteY84" fmla="*/ 3613150 h 4635500"/>
              <a:gd name="connsiteX85" fmla="*/ 2155825 w 4635500"/>
              <a:gd name="connsiteY85" fmla="*/ 3622675 h 4635500"/>
              <a:gd name="connsiteX86" fmla="*/ 2235200 w 4635500"/>
              <a:gd name="connsiteY86" fmla="*/ 3625850 h 4635500"/>
              <a:gd name="connsiteX87" fmla="*/ 2317750 w 4635500"/>
              <a:gd name="connsiteY87" fmla="*/ 3629025 h 4635500"/>
              <a:gd name="connsiteX88" fmla="*/ 2406650 w 4635500"/>
              <a:gd name="connsiteY88" fmla="*/ 3625850 h 4635500"/>
              <a:gd name="connsiteX89" fmla="*/ 2495550 w 4635500"/>
              <a:gd name="connsiteY89" fmla="*/ 3619500 h 4635500"/>
              <a:gd name="connsiteX90" fmla="*/ 2584450 w 4635500"/>
              <a:gd name="connsiteY90" fmla="*/ 3613150 h 4635500"/>
              <a:gd name="connsiteX91" fmla="*/ 2670175 w 4635500"/>
              <a:gd name="connsiteY91" fmla="*/ 3600450 h 4635500"/>
              <a:gd name="connsiteX92" fmla="*/ 2752725 w 4635500"/>
              <a:gd name="connsiteY92" fmla="*/ 3584575 h 4635500"/>
              <a:gd name="connsiteX93" fmla="*/ 2835275 w 4635500"/>
              <a:gd name="connsiteY93" fmla="*/ 3562350 h 4635500"/>
              <a:gd name="connsiteX94" fmla="*/ 2917825 w 4635500"/>
              <a:gd name="connsiteY94" fmla="*/ 3540125 h 4635500"/>
              <a:gd name="connsiteX95" fmla="*/ 2997200 w 4635500"/>
              <a:gd name="connsiteY95" fmla="*/ 3514725 h 4635500"/>
              <a:gd name="connsiteX96" fmla="*/ 3073400 w 4635500"/>
              <a:gd name="connsiteY96" fmla="*/ 3486150 h 4635500"/>
              <a:gd name="connsiteX97" fmla="*/ 3149600 w 4635500"/>
              <a:gd name="connsiteY97" fmla="*/ 3454400 h 4635500"/>
              <a:gd name="connsiteX98" fmla="*/ 3222625 w 4635500"/>
              <a:gd name="connsiteY98" fmla="*/ 3419475 h 4635500"/>
              <a:gd name="connsiteX99" fmla="*/ 3292475 w 4635500"/>
              <a:gd name="connsiteY99" fmla="*/ 3381375 h 4635500"/>
              <a:gd name="connsiteX100" fmla="*/ 3362325 w 4635500"/>
              <a:gd name="connsiteY100" fmla="*/ 3343275 h 4635500"/>
              <a:gd name="connsiteX101" fmla="*/ 3425825 w 4635500"/>
              <a:gd name="connsiteY101" fmla="*/ 3298825 h 4635500"/>
              <a:gd name="connsiteX102" fmla="*/ 3489325 w 4635500"/>
              <a:gd name="connsiteY102" fmla="*/ 3254375 h 4635500"/>
              <a:gd name="connsiteX103" fmla="*/ 3549650 w 4635500"/>
              <a:gd name="connsiteY103" fmla="*/ 3206750 h 4635500"/>
              <a:gd name="connsiteX104" fmla="*/ 3609975 w 4635500"/>
              <a:gd name="connsiteY104" fmla="*/ 3155950 h 4635500"/>
              <a:gd name="connsiteX105" fmla="*/ 3663950 w 4635500"/>
              <a:gd name="connsiteY105" fmla="*/ 3105150 h 4635500"/>
              <a:gd name="connsiteX106" fmla="*/ 3714750 w 4635500"/>
              <a:gd name="connsiteY106" fmla="*/ 3051175 h 4635500"/>
              <a:gd name="connsiteX107" fmla="*/ 3762375 w 4635500"/>
              <a:gd name="connsiteY107" fmla="*/ 2994025 h 4635500"/>
              <a:gd name="connsiteX108" fmla="*/ 3810000 w 4635500"/>
              <a:gd name="connsiteY108" fmla="*/ 2936875 h 4635500"/>
              <a:gd name="connsiteX109" fmla="*/ 3851275 w 4635500"/>
              <a:gd name="connsiteY109" fmla="*/ 2876550 h 4635500"/>
              <a:gd name="connsiteX110" fmla="*/ 3889375 w 4635500"/>
              <a:gd name="connsiteY110" fmla="*/ 2813050 h 4635500"/>
              <a:gd name="connsiteX111" fmla="*/ 3924300 w 4635500"/>
              <a:gd name="connsiteY111" fmla="*/ 2749550 h 4635500"/>
              <a:gd name="connsiteX112" fmla="*/ 3956050 w 4635500"/>
              <a:gd name="connsiteY112" fmla="*/ 2686050 h 4635500"/>
              <a:gd name="connsiteX113" fmla="*/ 3984625 w 4635500"/>
              <a:gd name="connsiteY113" fmla="*/ 2619375 h 4635500"/>
              <a:gd name="connsiteX114" fmla="*/ 4006850 w 4635500"/>
              <a:gd name="connsiteY114" fmla="*/ 2549525 h 4635500"/>
              <a:gd name="connsiteX115" fmla="*/ 4025900 w 4635500"/>
              <a:gd name="connsiteY115" fmla="*/ 2479675 h 4635500"/>
              <a:gd name="connsiteX116" fmla="*/ 4041775 w 4635500"/>
              <a:gd name="connsiteY116" fmla="*/ 2409825 h 4635500"/>
              <a:gd name="connsiteX117" fmla="*/ 4051300 w 4635500"/>
              <a:gd name="connsiteY117" fmla="*/ 2336800 h 4635500"/>
              <a:gd name="connsiteX118" fmla="*/ 4060825 w 4635500"/>
              <a:gd name="connsiteY118" fmla="*/ 2263775 h 4635500"/>
              <a:gd name="connsiteX119" fmla="*/ 4060825 w 4635500"/>
              <a:gd name="connsiteY119" fmla="*/ 2190750 h 4635500"/>
              <a:gd name="connsiteX120" fmla="*/ 4060825 w 4635500"/>
              <a:gd name="connsiteY120" fmla="*/ 2117725 h 4635500"/>
              <a:gd name="connsiteX121" fmla="*/ 4051300 w 4635500"/>
              <a:gd name="connsiteY121" fmla="*/ 2044700 h 4635500"/>
              <a:gd name="connsiteX122" fmla="*/ 4041775 w 4635500"/>
              <a:gd name="connsiteY122" fmla="*/ 1971675 h 4635500"/>
              <a:gd name="connsiteX123" fmla="*/ 4025900 w 4635500"/>
              <a:gd name="connsiteY123" fmla="*/ 1901825 h 4635500"/>
              <a:gd name="connsiteX124" fmla="*/ 4006850 w 4635500"/>
              <a:gd name="connsiteY124" fmla="*/ 1831975 h 4635500"/>
              <a:gd name="connsiteX125" fmla="*/ 3984625 w 4635500"/>
              <a:gd name="connsiteY125" fmla="*/ 1765300 h 4635500"/>
              <a:gd name="connsiteX126" fmla="*/ 3956050 w 4635500"/>
              <a:gd name="connsiteY126" fmla="*/ 1698625 h 4635500"/>
              <a:gd name="connsiteX127" fmla="*/ 3924300 w 4635500"/>
              <a:gd name="connsiteY127" fmla="*/ 1631950 h 4635500"/>
              <a:gd name="connsiteX128" fmla="*/ 3889375 w 4635500"/>
              <a:gd name="connsiteY128" fmla="*/ 1568450 h 4635500"/>
              <a:gd name="connsiteX129" fmla="*/ 3851275 w 4635500"/>
              <a:gd name="connsiteY129" fmla="*/ 1504950 h 4635500"/>
              <a:gd name="connsiteX130" fmla="*/ 3810000 w 4635500"/>
              <a:gd name="connsiteY130" fmla="*/ 1447800 h 4635500"/>
              <a:gd name="connsiteX131" fmla="*/ 3762375 w 4635500"/>
              <a:gd name="connsiteY131" fmla="*/ 1387475 h 4635500"/>
              <a:gd name="connsiteX132" fmla="*/ 3714750 w 4635500"/>
              <a:gd name="connsiteY132" fmla="*/ 1330325 h 4635500"/>
              <a:gd name="connsiteX133" fmla="*/ 3663950 w 4635500"/>
              <a:gd name="connsiteY133" fmla="*/ 1276350 h 4635500"/>
              <a:gd name="connsiteX134" fmla="*/ 3609975 w 4635500"/>
              <a:gd name="connsiteY134" fmla="*/ 1225550 h 4635500"/>
              <a:gd name="connsiteX135" fmla="*/ 3549650 w 4635500"/>
              <a:gd name="connsiteY135" fmla="*/ 1174750 h 4635500"/>
              <a:gd name="connsiteX136" fmla="*/ 3489325 w 4635500"/>
              <a:gd name="connsiteY136" fmla="*/ 1127125 h 4635500"/>
              <a:gd name="connsiteX137" fmla="*/ 3425825 w 4635500"/>
              <a:gd name="connsiteY137" fmla="*/ 1082675 h 4635500"/>
              <a:gd name="connsiteX138" fmla="*/ 3362325 w 4635500"/>
              <a:gd name="connsiteY138" fmla="*/ 1041400 h 4635500"/>
              <a:gd name="connsiteX139" fmla="*/ 3292475 w 4635500"/>
              <a:gd name="connsiteY139" fmla="*/ 1000125 h 4635500"/>
              <a:gd name="connsiteX140" fmla="*/ 3222625 w 4635500"/>
              <a:gd name="connsiteY140" fmla="*/ 962025 h 4635500"/>
              <a:gd name="connsiteX141" fmla="*/ 3149600 w 4635500"/>
              <a:gd name="connsiteY141" fmla="*/ 927100 h 4635500"/>
              <a:gd name="connsiteX142" fmla="*/ 3073400 w 4635500"/>
              <a:gd name="connsiteY142" fmla="*/ 895350 h 4635500"/>
              <a:gd name="connsiteX143" fmla="*/ 2997200 w 4635500"/>
              <a:gd name="connsiteY143" fmla="*/ 866775 h 4635500"/>
              <a:gd name="connsiteX144" fmla="*/ 2917825 w 4635500"/>
              <a:gd name="connsiteY144" fmla="*/ 841375 h 4635500"/>
              <a:gd name="connsiteX145" fmla="*/ 2835275 w 4635500"/>
              <a:gd name="connsiteY145" fmla="*/ 819150 h 4635500"/>
              <a:gd name="connsiteX146" fmla="*/ 2752725 w 4635500"/>
              <a:gd name="connsiteY146" fmla="*/ 800100 h 4635500"/>
              <a:gd name="connsiteX147" fmla="*/ 2670175 w 4635500"/>
              <a:gd name="connsiteY147" fmla="*/ 784225 h 4635500"/>
              <a:gd name="connsiteX148" fmla="*/ 2584450 w 4635500"/>
              <a:gd name="connsiteY148" fmla="*/ 771525 h 4635500"/>
              <a:gd name="connsiteX149" fmla="*/ 2495550 w 4635500"/>
              <a:gd name="connsiteY149" fmla="*/ 762000 h 4635500"/>
              <a:gd name="connsiteX150" fmla="*/ 2406650 w 4635500"/>
              <a:gd name="connsiteY150" fmla="*/ 755650 h 4635500"/>
              <a:gd name="connsiteX151" fmla="*/ 2317750 w 4635500"/>
              <a:gd name="connsiteY151" fmla="*/ 755650 h 4635500"/>
              <a:gd name="connsiteX152" fmla="*/ 990328 w 4635500"/>
              <a:gd name="connsiteY152" fmla="*/ 0 h 4635500"/>
              <a:gd name="connsiteX153" fmla="*/ 3645172 w 4635500"/>
              <a:gd name="connsiteY153" fmla="*/ 0 h 4635500"/>
              <a:gd name="connsiteX154" fmla="*/ 4635500 w 4635500"/>
              <a:gd name="connsiteY154" fmla="*/ 990328 h 4635500"/>
              <a:gd name="connsiteX155" fmla="*/ 4635500 w 4635500"/>
              <a:gd name="connsiteY155" fmla="*/ 3645172 h 4635500"/>
              <a:gd name="connsiteX156" fmla="*/ 3645172 w 4635500"/>
              <a:gd name="connsiteY156" fmla="*/ 4635500 h 4635500"/>
              <a:gd name="connsiteX157" fmla="*/ 990328 w 4635500"/>
              <a:gd name="connsiteY157" fmla="*/ 4635500 h 4635500"/>
              <a:gd name="connsiteX158" fmla="*/ 0 w 4635500"/>
              <a:gd name="connsiteY158" fmla="*/ 3645172 h 4635500"/>
              <a:gd name="connsiteX159" fmla="*/ 0 w 4635500"/>
              <a:gd name="connsiteY159" fmla="*/ 990328 h 4635500"/>
              <a:gd name="connsiteX160" fmla="*/ 990328 w 4635500"/>
              <a:gd name="connsiteY160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635500" h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对话框"/>
          <p:cNvSpPr/>
          <p:nvPr/>
        </p:nvSpPr>
        <p:spPr>
          <a:xfrm>
            <a:off x="1020445" y="1236345"/>
            <a:ext cx="1830705" cy="1830705"/>
          </a:xfrm>
          <a:custGeom>
            <a:avLst/>
            <a:gdLst>
              <a:gd name="connsiteX0" fmla="*/ 2228850 w 4635500"/>
              <a:gd name="connsiteY0" fmla="*/ 755650 h 4635500"/>
              <a:gd name="connsiteX1" fmla="*/ 2139950 w 4635500"/>
              <a:gd name="connsiteY1" fmla="*/ 762000 h 4635500"/>
              <a:gd name="connsiteX2" fmla="*/ 2051050 w 4635500"/>
              <a:gd name="connsiteY2" fmla="*/ 771525 h 4635500"/>
              <a:gd name="connsiteX3" fmla="*/ 1965325 w 4635500"/>
              <a:gd name="connsiteY3" fmla="*/ 784225 h 4635500"/>
              <a:gd name="connsiteX4" fmla="*/ 1882775 w 4635500"/>
              <a:gd name="connsiteY4" fmla="*/ 800100 h 4635500"/>
              <a:gd name="connsiteX5" fmla="*/ 1800225 w 4635500"/>
              <a:gd name="connsiteY5" fmla="*/ 819150 h 4635500"/>
              <a:gd name="connsiteX6" fmla="*/ 1717675 w 4635500"/>
              <a:gd name="connsiteY6" fmla="*/ 841375 h 4635500"/>
              <a:gd name="connsiteX7" fmla="*/ 1638300 w 4635500"/>
              <a:gd name="connsiteY7" fmla="*/ 866775 h 4635500"/>
              <a:gd name="connsiteX8" fmla="*/ 1562100 w 4635500"/>
              <a:gd name="connsiteY8" fmla="*/ 895350 h 4635500"/>
              <a:gd name="connsiteX9" fmla="*/ 1485900 w 4635500"/>
              <a:gd name="connsiteY9" fmla="*/ 927100 h 4635500"/>
              <a:gd name="connsiteX10" fmla="*/ 1412875 w 4635500"/>
              <a:gd name="connsiteY10" fmla="*/ 962025 h 4635500"/>
              <a:gd name="connsiteX11" fmla="*/ 1343025 w 4635500"/>
              <a:gd name="connsiteY11" fmla="*/ 1000125 h 4635500"/>
              <a:gd name="connsiteX12" fmla="*/ 1276350 w 4635500"/>
              <a:gd name="connsiteY12" fmla="*/ 1041400 h 4635500"/>
              <a:gd name="connsiteX13" fmla="*/ 1209675 w 4635500"/>
              <a:gd name="connsiteY13" fmla="*/ 1082675 h 4635500"/>
              <a:gd name="connsiteX14" fmla="*/ 1146175 w 4635500"/>
              <a:gd name="connsiteY14" fmla="*/ 1127125 h 4635500"/>
              <a:gd name="connsiteX15" fmla="*/ 1085850 w 4635500"/>
              <a:gd name="connsiteY15" fmla="*/ 1174750 h 4635500"/>
              <a:gd name="connsiteX16" fmla="*/ 1028700 w 4635500"/>
              <a:gd name="connsiteY16" fmla="*/ 1225550 h 4635500"/>
              <a:gd name="connsiteX17" fmla="*/ 971550 w 4635500"/>
              <a:gd name="connsiteY17" fmla="*/ 1276350 h 4635500"/>
              <a:gd name="connsiteX18" fmla="*/ 920750 w 4635500"/>
              <a:gd name="connsiteY18" fmla="*/ 1330325 h 4635500"/>
              <a:gd name="connsiteX19" fmla="*/ 873125 w 4635500"/>
              <a:gd name="connsiteY19" fmla="*/ 1387475 h 4635500"/>
              <a:gd name="connsiteX20" fmla="*/ 825500 w 4635500"/>
              <a:gd name="connsiteY20" fmla="*/ 1447800 h 4635500"/>
              <a:gd name="connsiteX21" fmla="*/ 784225 w 4635500"/>
              <a:gd name="connsiteY21" fmla="*/ 1504950 h 4635500"/>
              <a:gd name="connsiteX22" fmla="*/ 746125 w 4635500"/>
              <a:gd name="connsiteY22" fmla="*/ 1568450 h 4635500"/>
              <a:gd name="connsiteX23" fmla="*/ 711200 w 4635500"/>
              <a:gd name="connsiteY23" fmla="*/ 1631950 h 4635500"/>
              <a:gd name="connsiteX24" fmla="*/ 679450 w 4635500"/>
              <a:gd name="connsiteY24" fmla="*/ 1698625 h 4635500"/>
              <a:gd name="connsiteX25" fmla="*/ 654050 w 4635500"/>
              <a:gd name="connsiteY25" fmla="*/ 1765300 h 4635500"/>
              <a:gd name="connsiteX26" fmla="*/ 628650 w 4635500"/>
              <a:gd name="connsiteY26" fmla="*/ 1831975 h 4635500"/>
              <a:gd name="connsiteX27" fmla="*/ 609600 w 4635500"/>
              <a:gd name="connsiteY27" fmla="*/ 1901825 h 4635500"/>
              <a:gd name="connsiteX28" fmla="*/ 593725 w 4635500"/>
              <a:gd name="connsiteY28" fmla="*/ 1971675 h 4635500"/>
              <a:gd name="connsiteX29" fmla="*/ 584200 w 4635500"/>
              <a:gd name="connsiteY29" fmla="*/ 2044700 h 4635500"/>
              <a:gd name="connsiteX30" fmla="*/ 577850 w 4635500"/>
              <a:gd name="connsiteY30" fmla="*/ 2117725 h 4635500"/>
              <a:gd name="connsiteX31" fmla="*/ 574675 w 4635500"/>
              <a:gd name="connsiteY31" fmla="*/ 2190750 h 4635500"/>
              <a:gd name="connsiteX32" fmla="*/ 577850 w 4635500"/>
              <a:gd name="connsiteY32" fmla="*/ 2282825 h 4635500"/>
              <a:gd name="connsiteX33" fmla="*/ 587375 w 4635500"/>
              <a:gd name="connsiteY33" fmla="*/ 2374900 h 4635500"/>
              <a:gd name="connsiteX34" fmla="*/ 606425 w 4635500"/>
              <a:gd name="connsiteY34" fmla="*/ 2463800 h 4635500"/>
              <a:gd name="connsiteX35" fmla="*/ 628650 w 4635500"/>
              <a:gd name="connsiteY35" fmla="*/ 2552700 h 4635500"/>
              <a:gd name="connsiteX36" fmla="*/ 660400 w 4635500"/>
              <a:gd name="connsiteY36" fmla="*/ 2638425 h 4635500"/>
              <a:gd name="connsiteX37" fmla="*/ 698500 w 4635500"/>
              <a:gd name="connsiteY37" fmla="*/ 2720975 h 4635500"/>
              <a:gd name="connsiteX38" fmla="*/ 739775 w 4635500"/>
              <a:gd name="connsiteY38" fmla="*/ 2803525 h 4635500"/>
              <a:gd name="connsiteX39" fmla="*/ 787400 w 4635500"/>
              <a:gd name="connsiteY39" fmla="*/ 2879725 h 4635500"/>
              <a:gd name="connsiteX40" fmla="*/ 841375 w 4635500"/>
              <a:gd name="connsiteY40" fmla="*/ 2955925 h 4635500"/>
              <a:gd name="connsiteX41" fmla="*/ 901700 w 4635500"/>
              <a:gd name="connsiteY41" fmla="*/ 3028950 h 4635500"/>
              <a:gd name="connsiteX42" fmla="*/ 965200 w 4635500"/>
              <a:gd name="connsiteY42" fmla="*/ 3095625 h 4635500"/>
              <a:gd name="connsiteX43" fmla="*/ 1031875 w 4635500"/>
              <a:gd name="connsiteY43" fmla="*/ 3162300 h 4635500"/>
              <a:gd name="connsiteX44" fmla="*/ 1108075 w 4635500"/>
              <a:gd name="connsiteY44" fmla="*/ 3225800 h 4635500"/>
              <a:gd name="connsiteX45" fmla="*/ 1184275 w 4635500"/>
              <a:gd name="connsiteY45" fmla="*/ 3282950 h 4635500"/>
              <a:gd name="connsiteX46" fmla="*/ 1266825 w 4635500"/>
              <a:gd name="connsiteY46" fmla="*/ 3336925 h 4635500"/>
              <a:gd name="connsiteX47" fmla="*/ 1352550 w 4635500"/>
              <a:gd name="connsiteY47" fmla="*/ 3387725 h 4635500"/>
              <a:gd name="connsiteX48" fmla="*/ 1368425 w 4635500"/>
              <a:gd name="connsiteY48" fmla="*/ 3403600 h 4635500"/>
              <a:gd name="connsiteX49" fmla="*/ 1381125 w 4635500"/>
              <a:gd name="connsiteY49" fmla="*/ 3422650 h 4635500"/>
              <a:gd name="connsiteX50" fmla="*/ 1397000 w 4635500"/>
              <a:gd name="connsiteY50" fmla="*/ 3444875 h 4635500"/>
              <a:gd name="connsiteX51" fmla="*/ 1406525 w 4635500"/>
              <a:gd name="connsiteY51" fmla="*/ 3473450 h 4635500"/>
              <a:gd name="connsiteX52" fmla="*/ 1409700 w 4635500"/>
              <a:gd name="connsiteY52" fmla="*/ 3489325 h 4635500"/>
              <a:gd name="connsiteX53" fmla="*/ 1412875 w 4635500"/>
              <a:gd name="connsiteY53" fmla="*/ 3505200 h 4635500"/>
              <a:gd name="connsiteX54" fmla="*/ 1409700 w 4635500"/>
              <a:gd name="connsiteY54" fmla="*/ 3524250 h 4635500"/>
              <a:gd name="connsiteX55" fmla="*/ 1406525 w 4635500"/>
              <a:gd name="connsiteY55" fmla="*/ 3543300 h 4635500"/>
              <a:gd name="connsiteX56" fmla="*/ 1397000 w 4635500"/>
              <a:gd name="connsiteY56" fmla="*/ 3562350 h 4635500"/>
              <a:gd name="connsiteX57" fmla="*/ 1387475 w 4635500"/>
              <a:gd name="connsiteY57" fmla="*/ 3581400 h 4635500"/>
              <a:gd name="connsiteX58" fmla="*/ 1327150 w 4635500"/>
              <a:gd name="connsiteY58" fmla="*/ 3663950 h 4635500"/>
              <a:gd name="connsiteX59" fmla="*/ 1260475 w 4635500"/>
              <a:gd name="connsiteY59" fmla="*/ 3743325 h 4635500"/>
              <a:gd name="connsiteX60" fmla="*/ 1190625 w 4635500"/>
              <a:gd name="connsiteY60" fmla="*/ 3825875 h 4635500"/>
              <a:gd name="connsiteX61" fmla="*/ 1184275 w 4635500"/>
              <a:gd name="connsiteY61" fmla="*/ 3838575 h 4635500"/>
              <a:gd name="connsiteX62" fmla="*/ 1177925 w 4635500"/>
              <a:gd name="connsiteY62" fmla="*/ 3848100 h 4635500"/>
              <a:gd name="connsiteX63" fmla="*/ 1174750 w 4635500"/>
              <a:gd name="connsiteY63" fmla="*/ 3857625 h 4635500"/>
              <a:gd name="connsiteX64" fmla="*/ 1177925 w 4635500"/>
              <a:gd name="connsiteY64" fmla="*/ 3867150 h 4635500"/>
              <a:gd name="connsiteX65" fmla="*/ 1181100 w 4635500"/>
              <a:gd name="connsiteY65" fmla="*/ 3870325 h 4635500"/>
              <a:gd name="connsiteX66" fmla="*/ 1184275 w 4635500"/>
              <a:gd name="connsiteY66" fmla="*/ 3876675 h 4635500"/>
              <a:gd name="connsiteX67" fmla="*/ 1203325 w 4635500"/>
              <a:gd name="connsiteY67" fmla="*/ 3879850 h 4635500"/>
              <a:gd name="connsiteX68" fmla="*/ 1231900 w 4635500"/>
              <a:gd name="connsiteY68" fmla="*/ 3876675 h 4635500"/>
              <a:gd name="connsiteX69" fmla="*/ 1270000 w 4635500"/>
              <a:gd name="connsiteY69" fmla="*/ 3867150 h 4635500"/>
              <a:gd name="connsiteX70" fmla="*/ 1314450 w 4635500"/>
              <a:gd name="connsiteY70" fmla="*/ 3854450 h 4635500"/>
              <a:gd name="connsiteX71" fmla="*/ 1374775 w 4635500"/>
              <a:gd name="connsiteY71" fmla="*/ 3832225 h 4635500"/>
              <a:gd name="connsiteX72" fmla="*/ 1447800 w 4635500"/>
              <a:gd name="connsiteY72" fmla="*/ 3800475 h 4635500"/>
              <a:gd name="connsiteX73" fmla="*/ 1533525 w 4635500"/>
              <a:gd name="connsiteY73" fmla="*/ 3756025 h 4635500"/>
              <a:gd name="connsiteX74" fmla="*/ 1631950 w 4635500"/>
              <a:gd name="connsiteY74" fmla="*/ 3702050 h 4635500"/>
              <a:gd name="connsiteX75" fmla="*/ 1682750 w 4635500"/>
              <a:gd name="connsiteY75" fmla="*/ 3670300 h 4635500"/>
              <a:gd name="connsiteX76" fmla="*/ 1736725 w 4635500"/>
              <a:gd name="connsiteY76" fmla="*/ 3632200 h 4635500"/>
              <a:gd name="connsiteX77" fmla="*/ 1752600 w 4635500"/>
              <a:gd name="connsiteY77" fmla="*/ 3625850 h 4635500"/>
              <a:gd name="connsiteX78" fmla="*/ 1771650 w 4635500"/>
              <a:gd name="connsiteY78" fmla="*/ 3616325 h 4635500"/>
              <a:gd name="connsiteX79" fmla="*/ 1800225 w 4635500"/>
              <a:gd name="connsiteY79" fmla="*/ 3606800 h 4635500"/>
              <a:gd name="connsiteX80" fmla="*/ 1838325 w 4635500"/>
              <a:gd name="connsiteY80" fmla="*/ 3600450 h 4635500"/>
              <a:gd name="connsiteX81" fmla="*/ 1882775 w 4635500"/>
              <a:gd name="connsiteY81" fmla="*/ 3597275 h 4635500"/>
              <a:gd name="connsiteX82" fmla="*/ 1936750 w 4635500"/>
              <a:gd name="connsiteY82" fmla="*/ 3597275 h 4635500"/>
              <a:gd name="connsiteX83" fmla="*/ 1997075 w 4635500"/>
              <a:gd name="connsiteY83" fmla="*/ 3603625 h 4635500"/>
              <a:gd name="connsiteX84" fmla="*/ 2076450 w 4635500"/>
              <a:gd name="connsiteY84" fmla="*/ 3613150 h 4635500"/>
              <a:gd name="connsiteX85" fmla="*/ 2155825 w 4635500"/>
              <a:gd name="connsiteY85" fmla="*/ 3622675 h 4635500"/>
              <a:gd name="connsiteX86" fmla="*/ 2235200 w 4635500"/>
              <a:gd name="connsiteY86" fmla="*/ 3625850 h 4635500"/>
              <a:gd name="connsiteX87" fmla="*/ 2317750 w 4635500"/>
              <a:gd name="connsiteY87" fmla="*/ 3629025 h 4635500"/>
              <a:gd name="connsiteX88" fmla="*/ 2406650 w 4635500"/>
              <a:gd name="connsiteY88" fmla="*/ 3625850 h 4635500"/>
              <a:gd name="connsiteX89" fmla="*/ 2495550 w 4635500"/>
              <a:gd name="connsiteY89" fmla="*/ 3619500 h 4635500"/>
              <a:gd name="connsiteX90" fmla="*/ 2584450 w 4635500"/>
              <a:gd name="connsiteY90" fmla="*/ 3613150 h 4635500"/>
              <a:gd name="connsiteX91" fmla="*/ 2670175 w 4635500"/>
              <a:gd name="connsiteY91" fmla="*/ 3600450 h 4635500"/>
              <a:gd name="connsiteX92" fmla="*/ 2752725 w 4635500"/>
              <a:gd name="connsiteY92" fmla="*/ 3584575 h 4635500"/>
              <a:gd name="connsiteX93" fmla="*/ 2835275 w 4635500"/>
              <a:gd name="connsiteY93" fmla="*/ 3562350 h 4635500"/>
              <a:gd name="connsiteX94" fmla="*/ 2917825 w 4635500"/>
              <a:gd name="connsiteY94" fmla="*/ 3540125 h 4635500"/>
              <a:gd name="connsiteX95" fmla="*/ 2997200 w 4635500"/>
              <a:gd name="connsiteY95" fmla="*/ 3514725 h 4635500"/>
              <a:gd name="connsiteX96" fmla="*/ 3073400 w 4635500"/>
              <a:gd name="connsiteY96" fmla="*/ 3486150 h 4635500"/>
              <a:gd name="connsiteX97" fmla="*/ 3149600 w 4635500"/>
              <a:gd name="connsiteY97" fmla="*/ 3454400 h 4635500"/>
              <a:gd name="connsiteX98" fmla="*/ 3222625 w 4635500"/>
              <a:gd name="connsiteY98" fmla="*/ 3419475 h 4635500"/>
              <a:gd name="connsiteX99" fmla="*/ 3292475 w 4635500"/>
              <a:gd name="connsiteY99" fmla="*/ 3381375 h 4635500"/>
              <a:gd name="connsiteX100" fmla="*/ 3362325 w 4635500"/>
              <a:gd name="connsiteY100" fmla="*/ 3343275 h 4635500"/>
              <a:gd name="connsiteX101" fmla="*/ 3425825 w 4635500"/>
              <a:gd name="connsiteY101" fmla="*/ 3298825 h 4635500"/>
              <a:gd name="connsiteX102" fmla="*/ 3489325 w 4635500"/>
              <a:gd name="connsiteY102" fmla="*/ 3254375 h 4635500"/>
              <a:gd name="connsiteX103" fmla="*/ 3549650 w 4635500"/>
              <a:gd name="connsiteY103" fmla="*/ 3206750 h 4635500"/>
              <a:gd name="connsiteX104" fmla="*/ 3609975 w 4635500"/>
              <a:gd name="connsiteY104" fmla="*/ 3155950 h 4635500"/>
              <a:gd name="connsiteX105" fmla="*/ 3663950 w 4635500"/>
              <a:gd name="connsiteY105" fmla="*/ 3105150 h 4635500"/>
              <a:gd name="connsiteX106" fmla="*/ 3714750 w 4635500"/>
              <a:gd name="connsiteY106" fmla="*/ 3051175 h 4635500"/>
              <a:gd name="connsiteX107" fmla="*/ 3762375 w 4635500"/>
              <a:gd name="connsiteY107" fmla="*/ 2994025 h 4635500"/>
              <a:gd name="connsiteX108" fmla="*/ 3810000 w 4635500"/>
              <a:gd name="connsiteY108" fmla="*/ 2936875 h 4635500"/>
              <a:gd name="connsiteX109" fmla="*/ 3851275 w 4635500"/>
              <a:gd name="connsiteY109" fmla="*/ 2876550 h 4635500"/>
              <a:gd name="connsiteX110" fmla="*/ 3889375 w 4635500"/>
              <a:gd name="connsiteY110" fmla="*/ 2813050 h 4635500"/>
              <a:gd name="connsiteX111" fmla="*/ 3924300 w 4635500"/>
              <a:gd name="connsiteY111" fmla="*/ 2749550 h 4635500"/>
              <a:gd name="connsiteX112" fmla="*/ 3956050 w 4635500"/>
              <a:gd name="connsiteY112" fmla="*/ 2686050 h 4635500"/>
              <a:gd name="connsiteX113" fmla="*/ 3984625 w 4635500"/>
              <a:gd name="connsiteY113" fmla="*/ 2619375 h 4635500"/>
              <a:gd name="connsiteX114" fmla="*/ 4006850 w 4635500"/>
              <a:gd name="connsiteY114" fmla="*/ 2549525 h 4635500"/>
              <a:gd name="connsiteX115" fmla="*/ 4025900 w 4635500"/>
              <a:gd name="connsiteY115" fmla="*/ 2479675 h 4635500"/>
              <a:gd name="connsiteX116" fmla="*/ 4041775 w 4635500"/>
              <a:gd name="connsiteY116" fmla="*/ 2409825 h 4635500"/>
              <a:gd name="connsiteX117" fmla="*/ 4051300 w 4635500"/>
              <a:gd name="connsiteY117" fmla="*/ 2336800 h 4635500"/>
              <a:gd name="connsiteX118" fmla="*/ 4060825 w 4635500"/>
              <a:gd name="connsiteY118" fmla="*/ 2263775 h 4635500"/>
              <a:gd name="connsiteX119" fmla="*/ 4060825 w 4635500"/>
              <a:gd name="connsiteY119" fmla="*/ 2190750 h 4635500"/>
              <a:gd name="connsiteX120" fmla="*/ 4060825 w 4635500"/>
              <a:gd name="connsiteY120" fmla="*/ 2117725 h 4635500"/>
              <a:gd name="connsiteX121" fmla="*/ 4051300 w 4635500"/>
              <a:gd name="connsiteY121" fmla="*/ 2044700 h 4635500"/>
              <a:gd name="connsiteX122" fmla="*/ 4041775 w 4635500"/>
              <a:gd name="connsiteY122" fmla="*/ 1971675 h 4635500"/>
              <a:gd name="connsiteX123" fmla="*/ 4025900 w 4635500"/>
              <a:gd name="connsiteY123" fmla="*/ 1901825 h 4635500"/>
              <a:gd name="connsiteX124" fmla="*/ 4006850 w 4635500"/>
              <a:gd name="connsiteY124" fmla="*/ 1831975 h 4635500"/>
              <a:gd name="connsiteX125" fmla="*/ 3984625 w 4635500"/>
              <a:gd name="connsiteY125" fmla="*/ 1765300 h 4635500"/>
              <a:gd name="connsiteX126" fmla="*/ 3956050 w 4635500"/>
              <a:gd name="connsiteY126" fmla="*/ 1698625 h 4635500"/>
              <a:gd name="connsiteX127" fmla="*/ 3924300 w 4635500"/>
              <a:gd name="connsiteY127" fmla="*/ 1631950 h 4635500"/>
              <a:gd name="connsiteX128" fmla="*/ 3889375 w 4635500"/>
              <a:gd name="connsiteY128" fmla="*/ 1568450 h 4635500"/>
              <a:gd name="connsiteX129" fmla="*/ 3851275 w 4635500"/>
              <a:gd name="connsiteY129" fmla="*/ 1504950 h 4635500"/>
              <a:gd name="connsiteX130" fmla="*/ 3810000 w 4635500"/>
              <a:gd name="connsiteY130" fmla="*/ 1447800 h 4635500"/>
              <a:gd name="connsiteX131" fmla="*/ 3762375 w 4635500"/>
              <a:gd name="connsiteY131" fmla="*/ 1387475 h 4635500"/>
              <a:gd name="connsiteX132" fmla="*/ 3714750 w 4635500"/>
              <a:gd name="connsiteY132" fmla="*/ 1330325 h 4635500"/>
              <a:gd name="connsiteX133" fmla="*/ 3663950 w 4635500"/>
              <a:gd name="connsiteY133" fmla="*/ 1276350 h 4635500"/>
              <a:gd name="connsiteX134" fmla="*/ 3609975 w 4635500"/>
              <a:gd name="connsiteY134" fmla="*/ 1225550 h 4635500"/>
              <a:gd name="connsiteX135" fmla="*/ 3549650 w 4635500"/>
              <a:gd name="connsiteY135" fmla="*/ 1174750 h 4635500"/>
              <a:gd name="connsiteX136" fmla="*/ 3489325 w 4635500"/>
              <a:gd name="connsiteY136" fmla="*/ 1127125 h 4635500"/>
              <a:gd name="connsiteX137" fmla="*/ 3425825 w 4635500"/>
              <a:gd name="connsiteY137" fmla="*/ 1082675 h 4635500"/>
              <a:gd name="connsiteX138" fmla="*/ 3362325 w 4635500"/>
              <a:gd name="connsiteY138" fmla="*/ 1041400 h 4635500"/>
              <a:gd name="connsiteX139" fmla="*/ 3292475 w 4635500"/>
              <a:gd name="connsiteY139" fmla="*/ 1000125 h 4635500"/>
              <a:gd name="connsiteX140" fmla="*/ 3222625 w 4635500"/>
              <a:gd name="connsiteY140" fmla="*/ 962025 h 4635500"/>
              <a:gd name="connsiteX141" fmla="*/ 3149600 w 4635500"/>
              <a:gd name="connsiteY141" fmla="*/ 927100 h 4635500"/>
              <a:gd name="connsiteX142" fmla="*/ 3073400 w 4635500"/>
              <a:gd name="connsiteY142" fmla="*/ 895350 h 4635500"/>
              <a:gd name="connsiteX143" fmla="*/ 2997200 w 4635500"/>
              <a:gd name="connsiteY143" fmla="*/ 866775 h 4635500"/>
              <a:gd name="connsiteX144" fmla="*/ 2917825 w 4635500"/>
              <a:gd name="connsiteY144" fmla="*/ 841375 h 4635500"/>
              <a:gd name="connsiteX145" fmla="*/ 2835275 w 4635500"/>
              <a:gd name="connsiteY145" fmla="*/ 819150 h 4635500"/>
              <a:gd name="connsiteX146" fmla="*/ 2752725 w 4635500"/>
              <a:gd name="connsiteY146" fmla="*/ 800100 h 4635500"/>
              <a:gd name="connsiteX147" fmla="*/ 2670175 w 4635500"/>
              <a:gd name="connsiteY147" fmla="*/ 784225 h 4635500"/>
              <a:gd name="connsiteX148" fmla="*/ 2584450 w 4635500"/>
              <a:gd name="connsiteY148" fmla="*/ 771525 h 4635500"/>
              <a:gd name="connsiteX149" fmla="*/ 2495550 w 4635500"/>
              <a:gd name="connsiteY149" fmla="*/ 762000 h 4635500"/>
              <a:gd name="connsiteX150" fmla="*/ 2406650 w 4635500"/>
              <a:gd name="connsiteY150" fmla="*/ 755650 h 4635500"/>
              <a:gd name="connsiteX151" fmla="*/ 2317750 w 4635500"/>
              <a:gd name="connsiteY151" fmla="*/ 755650 h 4635500"/>
              <a:gd name="connsiteX152" fmla="*/ 990328 w 4635500"/>
              <a:gd name="connsiteY152" fmla="*/ 0 h 4635500"/>
              <a:gd name="connsiteX153" fmla="*/ 3645172 w 4635500"/>
              <a:gd name="connsiteY153" fmla="*/ 0 h 4635500"/>
              <a:gd name="connsiteX154" fmla="*/ 4635500 w 4635500"/>
              <a:gd name="connsiteY154" fmla="*/ 990328 h 4635500"/>
              <a:gd name="connsiteX155" fmla="*/ 4635500 w 4635500"/>
              <a:gd name="connsiteY155" fmla="*/ 3645172 h 4635500"/>
              <a:gd name="connsiteX156" fmla="*/ 3645172 w 4635500"/>
              <a:gd name="connsiteY156" fmla="*/ 4635500 h 4635500"/>
              <a:gd name="connsiteX157" fmla="*/ 990328 w 4635500"/>
              <a:gd name="connsiteY157" fmla="*/ 4635500 h 4635500"/>
              <a:gd name="connsiteX158" fmla="*/ 0 w 4635500"/>
              <a:gd name="connsiteY158" fmla="*/ 3645172 h 4635500"/>
              <a:gd name="connsiteX159" fmla="*/ 0 w 4635500"/>
              <a:gd name="connsiteY159" fmla="*/ 990328 h 4635500"/>
              <a:gd name="connsiteX160" fmla="*/ 990328 w 4635500"/>
              <a:gd name="connsiteY160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635500" h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对话框"/>
          <p:cNvSpPr/>
          <p:nvPr/>
        </p:nvSpPr>
        <p:spPr>
          <a:xfrm>
            <a:off x="5344160" y="1236345"/>
            <a:ext cx="1830705" cy="1830705"/>
          </a:xfrm>
          <a:custGeom>
            <a:avLst/>
            <a:gdLst>
              <a:gd name="connsiteX0" fmla="*/ 2228850 w 4635500"/>
              <a:gd name="connsiteY0" fmla="*/ 755650 h 4635500"/>
              <a:gd name="connsiteX1" fmla="*/ 2139950 w 4635500"/>
              <a:gd name="connsiteY1" fmla="*/ 762000 h 4635500"/>
              <a:gd name="connsiteX2" fmla="*/ 2051050 w 4635500"/>
              <a:gd name="connsiteY2" fmla="*/ 771525 h 4635500"/>
              <a:gd name="connsiteX3" fmla="*/ 1965325 w 4635500"/>
              <a:gd name="connsiteY3" fmla="*/ 784225 h 4635500"/>
              <a:gd name="connsiteX4" fmla="*/ 1882775 w 4635500"/>
              <a:gd name="connsiteY4" fmla="*/ 800100 h 4635500"/>
              <a:gd name="connsiteX5" fmla="*/ 1800225 w 4635500"/>
              <a:gd name="connsiteY5" fmla="*/ 819150 h 4635500"/>
              <a:gd name="connsiteX6" fmla="*/ 1717675 w 4635500"/>
              <a:gd name="connsiteY6" fmla="*/ 841375 h 4635500"/>
              <a:gd name="connsiteX7" fmla="*/ 1638300 w 4635500"/>
              <a:gd name="connsiteY7" fmla="*/ 866775 h 4635500"/>
              <a:gd name="connsiteX8" fmla="*/ 1562100 w 4635500"/>
              <a:gd name="connsiteY8" fmla="*/ 895350 h 4635500"/>
              <a:gd name="connsiteX9" fmla="*/ 1485900 w 4635500"/>
              <a:gd name="connsiteY9" fmla="*/ 927100 h 4635500"/>
              <a:gd name="connsiteX10" fmla="*/ 1412875 w 4635500"/>
              <a:gd name="connsiteY10" fmla="*/ 962025 h 4635500"/>
              <a:gd name="connsiteX11" fmla="*/ 1343025 w 4635500"/>
              <a:gd name="connsiteY11" fmla="*/ 1000125 h 4635500"/>
              <a:gd name="connsiteX12" fmla="*/ 1276350 w 4635500"/>
              <a:gd name="connsiteY12" fmla="*/ 1041400 h 4635500"/>
              <a:gd name="connsiteX13" fmla="*/ 1209675 w 4635500"/>
              <a:gd name="connsiteY13" fmla="*/ 1082675 h 4635500"/>
              <a:gd name="connsiteX14" fmla="*/ 1146175 w 4635500"/>
              <a:gd name="connsiteY14" fmla="*/ 1127125 h 4635500"/>
              <a:gd name="connsiteX15" fmla="*/ 1085850 w 4635500"/>
              <a:gd name="connsiteY15" fmla="*/ 1174750 h 4635500"/>
              <a:gd name="connsiteX16" fmla="*/ 1028700 w 4635500"/>
              <a:gd name="connsiteY16" fmla="*/ 1225550 h 4635500"/>
              <a:gd name="connsiteX17" fmla="*/ 971550 w 4635500"/>
              <a:gd name="connsiteY17" fmla="*/ 1276350 h 4635500"/>
              <a:gd name="connsiteX18" fmla="*/ 920750 w 4635500"/>
              <a:gd name="connsiteY18" fmla="*/ 1330325 h 4635500"/>
              <a:gd name="connsiteX19" fmla="*/ 873125 w 4635500"/>
              <a:gd name="connsiteY19" fmla="*/ 1387475 h 4635500"/>
              <a:gd name="connsiteX20" fmla="*/ 825500 w 4635500"/>
              <a:gd name="connsiteY20" fmla="*/ 1447800 h 4635500"/>
              <a:gd name="connsiteX21" fmla="*/ 784225 w 4635500"/>
              <a:gd name="connsiteY21" fmla="*/ 1504950 h 4635500"/>
              <a:gd name="connsiteX22" fmla="*/ 746125 w 4635500"/>
              <a:gd name="connsiteY22" fmla="*/ 1568450 h 4635500"/>
              <a:gd name="connsiteX23" fmla="*/ 711200 w 4635500"/>
              <a:gd name="connsiteY23" fmla="*/ 1631950 h 4635500"/>
              <a:gd name="connsiteX24" fmla="*/ 679450 w 4635500"/>
              <a:gd name="connsiteY24" fmla="*/ 1698625 h 4635500"/>
              <a:gd name="connsiteX25" fmla="*/ 654050 w 4635500"/>
              <a:gd name="connsiteY25" fmla="*/ 1765300 h 4635500"/>
              <a:gd name="connsiteX26" fmla="*/ 628650 w 4635500"/>
              <a:gd name="connsiteY26" fmla="*/ 1831975 h 4635500"/>
              <a:gd name="connsiteX27" fmla="*/ 609600 w 4635500"/>
              <a:gd name="connsiteY27" fmla="*/ 1901825 h 4635500"/>
              <a:gd name="connsiteX28" fmla="*/ 593725 w 4635500"/>
              <a:gd name="connsiteY28" fmla="*/ 1971675 h 4635500"/>
              <a:gd name="connsiteX29" fmla="*/ 584200 w 4635500"/>
              <a:gd name="connsiteY29" fmla="*/ 2044700 h 4635500"/>
              <a:gd name="connsiteX30" fmla="*/ 577850 w 4635500"/>
              <a:gd name="connsiteY30" fmla="*/ 2117725 h 4635500"/>
              <a:gd name="connsiteX31" fmla="*/ 574675 w 4635500"/>
              <a:gd name="connsiteY31" fmla="*/ 2190750 h 4635500"/>
              <a:gd name="connsiteX32" fmla="*/ 577850 w 4635500"/>
              <a:gd name="connsiteY32" fmla="*/ 2282825 h 4635500"/>
              <a:gd name="connsiteX33" fmla="*/ 587375 w 4635500"/>
              <a:gd name="connsiteY33" fmla="*/ 2374900 h 4635500"/>
              <a:gd name="connsiteX34" fmla="*/ 606425 w 4635500"/>
              <a:gd name="connsiteY34" fmla="*/ 2463800 h 4635500"/>
              <a:gd name="connsiteX35" fmla="*/ 628650 w 4635500"/>
              <a:gd name="connsiteY35" fmla="*/ 2552700 h 4635500"/>
              <a:gd name="connsiteX36" fmla="*/ 660400 w 4635500"/>
              <a:gd name="connsiteY36" fmla="*/ 2638425 h 4635500"/>
              <a:gd name="connsiteX37" fmla="*/ 698500 w 4635500"/>
              <a:gd name="connsiteY37" fmla="*/ 2720975 h 4635500"/>
              <a:gd name="connsiteX38" fmla="*/ 739775 w 4635500"/>
              <a:gd name="connsiteY38" fmla="*/ 2803525 h 4635500"/>
              <a:gd name="connsiteX39" fmla="*/ 787400 w 4635500"/>
              <a:gd name="connsiteY39" fmla="*/ 2879725 h 4635500"/>
              <a:gd name="connsiteX40" fmla="*/ 841375 w 4635500"/>
              <a:gd name="connsiteY40" fmla="*/ 2955925 h 4635500"/>
              <a:gd name="connsiteX41" fmla="*/ 901700 w 4635500"/>
              <a:gd name="connsiteY41" fmla="*/ 3028950 h 4635500"/>
              <a:gd name="connsiteX42" fmla="*/ 965200 w 4635500"/>
              <a:gd name="connsiteY42" fmla="*/ 3095625 h 4635500"/>
              <a:gd name="connsiteX43" fmla="*/ 1031875 w 4635500"/>
              <a:gd name="connsiteY43" fmla="*/ 3162300 h 4635500"/>
              <a:gd name="connsiteX44" fmla="*/ 1108075 w 4635500"/>
              <a:gd name="connsiteY44" fmla="*/ 3225800 h 4635500"/>
              <a:gd name="connsiteX45" fmla="*/ 1184275 w 4635500"/>
              <a:gd name="connsiteY45" fmla="*/ 3282950 h 4635500"/>
              <a:gd name="connsiteX46" fmla="*/ 1266825 w 4635500"/>
              <a:gd name="connsiteY46" fmla="*/ 3336925 h 4635500"/>
              <a:gd name="connsiteX47" fmla="*/ 1352550 w 4635500"/>
              <a:gd name="connsiteY47" fmla="*/ 3387725 h 4635500"/>
              <a:gd name="connsiteX48" fmla="*/ 1368425 w 4635500"/>
              <a:gd name="connsiteY48" fmla="*/ 3403600 h 4635500"/>
              <a:gd name="connsiteX49" fmla="*/ 1381125 w 4635500"/>
              <a:gd name="connsiteY49" fmla="*/ 3422650 h 4635500"/>
              <a:gd name="connsiteX50" fmla="*/ 1397000 w 4635500"/>
              <a:gd name="connsiteY50" fmla="*/ 3444875 h 4635500"/>
              <a:gd name="connsiteX51" fmla="*/ 1406525 w 4635500"/>
              <a:gd name="connsiteY51" fmla="*/ 3473450 h 4635500"/>
              <a:gd name="connsiteX52" fmla="*/ 1409700 w 4635500"/>
              <a:gd name="connsiteY52" fmla="*/ 3489325 h 4635500"/>
              <a:gd name="connsiteX53" fmla="*/ 1412875 w 4635500"/>
              <a:gd name="connsiteY53" fmla="*/ 3505200 h 4635500"/>
              <a:gd name="connsiteX54" fmla="*/ 1409700 w 4635500"/>
              <a:gd name="connsiteY54" fmla="*/ 3524250 h 4635500"/>
              <a:gd name="connsiteX55" fmla="*/ 1406525 w 4635500"/>
              <a:gd name="connsiteY55" fmla="*/ 3543300 h 4635500"/>
              <a:gd name="connsiteX56" fmla="*/ 1397000 w 4635500"/>
              <a:gd name="connsiteY56" fmla="*/ 3562350 h 4635500"/>
              <a:gd name="connsiteX57" fmla="*/ 1387475 w 4635500"/>
              <a:gd name="connsiteY57" fmla="*/ 3581400 h 4635500"/>
              <a:gd name="connsiteX58" fmla="*/ 1327150 w 4635500"/>
              <a:gd name="connsiteY58" fmla="*/ 3663950 h 4635500"/>
              <a:gd name="connsiteX59" fmla="*/ 1260475 w 4635500"/>
              <a:gd name="connsiteY59" fmla="*/ 3743325 h 4635500"/>
              <a:gd name="connsiteX60" fmla="*/ 1190625 w 4635500"/>
              <a:gd name="connsiteY60" fmla="*/ 3825875 h 4635500"/>
              <a:gd name="connsiteX61" fmla="*/ 1184275 w 4635500"/>
              <a:gd name="connsiteY61" fmla="*/ 3838575 h 4635500"/>
              <a:gd name="connsiteX62" fmla="*/ 1177925 w 4635500"/>
              <a:gd name="connsiteY62" fmla="*/ 3848100 h 4635500"/>
              <a:gd name="connsiteX63" fmla="*/ 1174750 w 4635500"/>
              <a:gd name="connsiteY63" fmla="*/ 3857625 h 4635500"/>
              <a:gd name="connsiteX64" fmla="*/ 1177925 w 4635500"/>
              <a:gd name="connsiteY64" fmla="*/ 3867150 h 4635500"/>
              <a:gd name="connsiteX65" fmla="*/ 1181100 w 4635500"/>
              <a:gd name="connsiteY65" fmla="*/ 3870325 h 4635500"/>
              <a:gd name="connsiteX66" fmla="*/ 1184275 w 4635500"/>
              <a:gd name="connsiteY66" fmla="*/ 3876675 h 4635500"/>
              <a:gd name="connsiteX67" fmla="*/ 1203325 w 4635500"/>
              <a:gd name="connsiteY67" fmla="*/ 3879850 h 4635500"/>
              <a:gd name="connsiteX68" fmla="*/ 1231900 w 4635500"/>
              <a:gd name="connsiteY68" fmla="*/ 3876675 h 4635500"/>
              <a:gd name="connsiteX69" fmla="*/ 1270000 w 4635500"/>
              <a:gd name="connsiteY69" fmla="*/ 3867150 h 4635500"/>
              <a:gd name="connsiteX70" fmla="*/ 1314450 w 4635500"/>
              <a:gd name="connsiteY70" fmla="*/ 3854450 h 4635500"/>
              <a:gd name="connsiteX71" fmla="*/ 1374775 w 4635500"/>
              <a:gd name="connsiteY71" fmla="*/ 3832225 h 4635500"/>
              <a:gd name="connsiteX72" fmla="*/ 1447800 w 4635500"/>
              <a:gd name="connsiteY72" fmla="*/ 3800475 h 4635500"/>
              <a:gd name="connsiteX73" fmla="*/ 1533525 w 4635500"/>
              <a:gd name="connsiteY73" fmla="*/ 3756025 h 4635500"/>
              <a:gd name="connsiteX74" fmla="*/ 1631950 w 4635500"/>
              <a:gd name="connsiteY74" fmla="*/ 3702050 h 4635500"/>
              <a:gd name="connsiteX75" fmla="*/ 1682750 w 4635500"/>
              <a:gd name="connsiteY75" fmla="*/ 3670300 h 4635500"/>
              <a:gd name="connsiteX76" fmla="*/ 1736725 w 4635500"/>
              <a:gd name="connsiteY76" fmla="*/ 3632200 h 4635500"/>
              <a:gd name="connsiteX77" fmla="*/ 1752600 w 4635500"/>
              <a:gd name="connsiteY77" fmla="*/ 3625850 h 4635500"/>
              <a:gd name="connsiteX78" fmla="*/ 1771650 w 4635500"/>
              <a:gd name="connsiteY78" fmla="*/ 3616325 h 4635500"/>
              <a:gd name="connsiteX79" fmla="*/ 1800225 w 4635500"/>
              <a:gd name="connsiteY79" fmla="*/ 3606800 h 4635500"/>
              <a:gd name="connsiteX80" fmla="*/ 1838325 w 4635500"/>
              <a:gd name="connsiteY80" fmla="*/ 3600450 h 4635500"/>
              <a:gd name="connsiteX81" fmla="*/ 1882775 w 4635500"/>
              <a:gd name="connsiteY81" fmla="*/ 3597275 h 4635500"/>
              <a:gd name="connsiteX82" fmla="*/ 1936750 w 4635500"/>
              <a:gd name="connsiteY82" fmla="*/ 3597275 h 4635500"/>
              <a:gd name="connsiteX83" fmla="*/ 1997075 w 4635500"/>
              <a:gd name="connsiteY83" fmla="*/ 3603625 h 4635500"/>
              <a:gd name="connsiteX84" fmla="*/ 2076450 w 4635500"/>
              <a:gd name="connsiteY84" fmla="*/ 3613150 h 4635500"/>
              <a:gd name="connsiteX85" fmla="*/ 2155825 w 4635500"/>
              <a:gd name="connsiteY85" fmla="*/ 3622675 h 4635500"/>
              <a:gd name="connsiteX86" fmla="*/ 2235200 w 4635500"/>
              <a:gd name="connsiteY86" fmla="*/ 3625850 h 4635500"/>
              <a:gd name="connsiteX87" fmla="*/ 2317750 w 4635500"/>
              <a:gd name="connsiteY87" fmla="*/ 3629025 h 4635500"/>
              <a:gd name="connsiteX88" fmla="*/ 2406650 w 4635500"/>
              <a:gd name="connsiteY88" fmla="*/ 3625850 h 4635500"/>
              <a:gd name="connsiteX89" fmla="*/ 2495550 w 4635500"/>
              <a:gd name="connsiteY89" fmla="*/ 3619500 h 4635500"/>
              <a:gd name="connsiteX90" fmla="*/ 2584450 w 4635500"/>
              <a:gd name="connsiteY90" fmla="*/ 3613150 h 4635500"/>
              <a:gd name="connsiteX91" fmla="*/ 2670175 w 4635500"/>
              <a:gd name="connsiteY91" fmla="*/ 3600450 h 4635500"/>
              <a:gd name="connsiteX92" fmla="*/ 2752725 w 4635500"/>
              <a:gd name="connsiteY92" fmla="*/ 3584575 h 4635500"/>
              <a:gd name="connsiteX93" fmla="*/ 2835275 w 4635500"/>
              <a:gd name="connsiteY93" fmla="*/ 3562350 h 4635500"/>
              <a:gd name="connsiteX94" fmla="*/ 2917825 w 4635500"/>
              <a:gd name="connsiteY94" fmla="*/ 3540125 h 4635500"/>
              <a:gd name="connsiteX95" fmla="*/ 2997200 w 4635500"/>
              <a:gd name="connsiteY95" fmla="*/ 3514725 h 4635500"/>
              <a:gd name="connsiteX96" fmla="*/ 3073400 w 4635500"/>
              <a:gd name="connsiteY96" fmla="*/ 3486150 h 4635500"/>
              <a:gd name="connsiteX97" fmla="*/ 3149600 w 4635500"/>
              <a:gd name="connsiteY97" fmla="*/ 3454400 h 4635500"/>
              <a:gd name="connsiteX98" fmla="*/ 3222625 w 4635500"/>
              <a:gd name="connsiteY98" fmla="*/ 3419475 h 4635500"/>
              <a:gd name="connsiteX99" fmla="*/ 3292475 w 4635500"/>
              <a:gd name="connsiteY99" fmla="*/ 3381375 h 4635500"/>
              <a:gd name="connsiteX100" fmla="*/ 3362325 w 4635500"/>
              <a:gd name="connsiteY100" fmla="*/ 3343275 h 4635500"/>
              <a:gd name="connsiteX101" fmla="*/ 3425825 w 4635500"/>
              <a:gd name="connsiteY101" fmla="*/ 3298825 h 4635500"/>
              <a:gd name="connsiteX102" fmla="*/ 3489325 w 4635500"/>
              <a:gd name="connsiteY102" fmla="*/ 3254375 h 4635500"/>
              <a:gd name="connsiteX103" fmla="*/ 3549650 w 4635500"/>
              <a:gd name="connsiteY103" fmla="*/ 3206750 h 4635500"/>
              <a:gd name="connsiteX104" fmla="*/ 3609975 w 4635500"/>
              <a:gd name="connsiteY104" fmla="*/ 3155950 h 4635500"/>
              <a:gd name="connsiteX105" fmla="*/ 3663950 w 4635500"/>
              <a:gd name="connsiteY105" fmla="*/ 3105150 h 4635500"/>
              <a:gd name="connsiteX106" fmla="*/ 3714750 w 4635500"/>
              <a:gd name="connsiteY106" fmla="*/ 3051175 h 4635500"/>
              <a:gd name="connsiteX107" fmla="*/ 3762375 w 4635500"/>
              <a:gd name="connsiteY107" fmla="*/ 2994025 h 4635500"/>
              <a:gd name="connsiteX108" fmla="*/ 3810000 w 4635500"/>
              <a:gd name="connsiteY108" fmla="*/ 2936875 h 4635500"/>
              <a:gd name="connsiteX109" fmla="*/ 3851275 w 4635500"/>
              <a:gd name="connsiteY109" fmla="*/ 2876550 h 4635500"/>
              <a:gd name="connsiteX110" fmla="*/ 3889375 w 4635500"/>
              <a:gd name="connsiteY110" fmla="*/ 2813050 h 4635500"/>
              <a:gd name="connsiteX111" fmla="*/ 3924300 w 4635500"/>
              <a:gd name="connsiteY111" fmla="*/ 2749550 h 4635500"/>
              <a:gd name="connsiteX112" fmla="*/ 3956050 w 4635500"/>
              <a:gd name="connsiteY112" fmla="*/ 2686050 h 4635500"/>
              <a:gd name="connsiteX113" fmla="*/ 3984625 w 4635500"/>
              <a:gd name="connsiteY113" fmla="*/ 2619375 h 4635500"/>
              <a:gd name="connsiteX114" fmla="*/ 4006850 w 4635500"/>
              <a:gd name="connsiteY114" fmla="*/ 2549525 h 4635500"/>
              <a:gd name="connsiteX115" fmla="*/ 4025900 w 4635500"/>
              <a:gd name="connsiteY115" fmla="*/ 2479675 h 4635500"/>
              <a:gd name="connsiteX116" fmla="*/ 4041775 w 4635500"/>
              <a:gd name="connsiteY116" fmla="*/ 2409825 h 4635500"/>
              <a:gd name="connsiteX117" fmla="*/ 4051300 w 4635500"/>
              <a:gd name="connsiteY117" fmla="*/ 2336800 h 4635500"/>
              <a:gd name="connsiteX118" fmla="*/ 4060825 w 4635500"/>
              <a:gd name="connsiteY118" fmla="*/ 2263775 h 4635500"/>
              <a:gd name="connsiteX119" fmla="*/ 4060825 w 4635500"/>
              <a:gd name="connsiteY119" fmla="*/ 2190750 h 4635500"/>
              <a:gd name="connsiteX120" fmla="*/ 4060825 w 4635500"/>
              <a:gd name="connsiteY120" fmla="*/ 2117725 h 4635500"/>
              <a:gd name="connsiteX121" fmla="*/ 4051300 w 4635500"/>
              <a:gd name="connsiteY121" fmla="*/ 2044700 h 4635500"/>
              <a:gd name="connsiteX122" fmla="*/ 4041775 w 4635500"/>
              <a:gd name="connsiteY122" fmla="*/ 1971675 h 4635500"/>
              <a:gd name="connsiteX123" fmla="*/ 4025900 w 4635500"/>
              <a:gd name="connsiteY123" fmla="*/ 1901825 h 4635500"/>
              <a:gd name="connsiteX124" fmla="*/ 4006850 w 4635500"/>
              <a:gd name="connsiteY124" fmla="*/ 1831975 h 4635500"/>
              <a:gd name="connsiteX125" fmla="*/ 3984625 w 4635500"/>
              <a:gd name="connsiteY125" fmla="*/ 1765300 h 4635500"/>
              <a:gd name="connsiteX126" fmla="*/ 3956050 w 4635500"/>
              <a:gd name="connsiteY126" fmla="*/ 1698625 h 4635500"/>
              <a:gd name="connsiteX127" fmla="*/ 3924300 w 4635500"/>
              <a:gd name="connsiteY127" fmla="*/ 1631950 h 4635500"/>
              <a:gd name="connsiteX128" fmla="*/ 3889375 w 4635500"/>
              <a:gd name="connsiteY128" fmla="*/ 1568450 h 4635500"/>
              <a:gd name="connsiteX129" fmla="*/ 3851275 w 4635500"/>
              <a:gd name="connsiteY129" fmla="*/ 1504950 h 4635500"/>
              <a:gd name="connsiteX130" fmla="*/ 3810000 w 4635500"/>
              <a:gd name="connsiteY130" fmla="*/ 1447800 h 4635500"/>
              <a:gd name="connsiteX131" fmla="*/ 3762375 w 4635500"/>
              <a:gd name="connsiteY131" fmla="*/ 1387475 h 4635500"/>
              <a:gd name="connsiteX132" fmla="*/ 3714750 w 4635500"/>
              <a:gd name="connsiteY132" fmla="*/ 1330325 h 4635500"/>
              <a:gd name="connsiteX133" fmla="*/ 3663950 w 4635500"/>
              <a:gd name="connsiteY133" fmla="*/ 1276350 h 4635500"/>
              <a:gd name="connsiteX134" fmla="*/ 3609975 w 4635500"/>
              <a:gd name="connsiteY134" fmla="*/ 1225550 h 4635500"/>
              <a:gd name="connsiteX135" fmla="*/ 3549650 w 4635500"/>
              <a:gd name="connsiteY135" fmla="*/ 1174750 h 4635500"/>
              <a:gd name="connsiteX136" fmla="*/ 3489325 w 4635500"/>
              <a:gd name="connsiteY136" fmla="*/ 1127125 h 4635500"/>
              <a:gd name="connsiteX137" fmla="*/ 3425825 w 4635500"/>
              <a:gd name="connsiteY137" fmla="*/ 1082675 h 4635500"/>
              <a:gd name="connsiteX138" fmla="*/ 3362325 w 4635500"/>
              <a:gd name="connsiteY138" fmla="*/ 1041400 h 4635500"/>
              <a:gd name="connsiteX139" fmla="*/ 3292475 w 4635500"/>
              <a:gd name="connsiteY139" fmla="*/ 1000125 h 4635500"/>
              <a:gd name="connsiteX140" fmla="*/ 3222625 w 4635500"/>
              <a:gd name="connsiteY140" fmla="*/ 962025 h 4635500"/>
              <a:gd name="connsiteX141" fmla="*/ 3149600 w 4635500"/>
              <a:gd name="connsiteY141" fmla="*/ 927100 h 4635500"/>
              <a:gd name="connsiteX142" fmla="*/ 3073400 w 4635500"/>
              <a:gd name="connsiteY142" fmla="*/ 895350 h 4635500"/>
              <a:gd name="connsiteX143" fmla="*/ 2997200 w 4635500"/>
              <a:gd name="connsiteY143" fmla="*/ 866775 h 4635500"/>
              <a:gd name="connsiteX144" fmla="*/ 2917825 w 4635500"/>
              <a:gd name="connsiteY144" fmla="*/ 841375 h 4635500"/>
              <a:gd name="connsiteX145" fmla="*/ 2835275 w 4635500"/>
              <a:gd name="connsiteY145" fmla="*/ 819150 h 4635500"/>
              <a:gd name="connsiteX146" fmla="*/ 2752725 w 4635500"/>
              <a:gd name="connsiteY146" fmla="*/ 800100 h 4635500"/>
              <a:gd name="connsiteX147" fmla="*/ 2670175 w 4635500"/>
              <a:gd name="connsiteY147" fmla="*/ 784225 h 4635500"/>
              <a:gd name="connsiteX148" fmla="*/ 2584450 w 4635500"/>
              <a:gd name="connsiteY148" fmla="*/ 771525 h 4635500"/>
              <a:gd name="connsiteX149" fmla="*/ 2495550 w 4635500"/>
              <a:gd name="connsiteY149" fmla="*/ 762000 h 4635500"/>
              <a:gd name="connsiteX150" fmla="*/ 2406650 w 4635500"/>
              <a:gd name="connsiteY150" fmla="*/ 755650 h 4635500"/>
              <a:gd name="connsiteX151" fmla="*/ 2317750 w 4635500"/>
              <a:gd name="connsiteY151" fmla="*/ 755650 h 4635500"/>
              <a:gd name="connsiteX152" fmla="*/ 990328 w 4635500"/>
              <a:gd name="connsiteY152" fmla="*/ 0 h 4635500"/>
              <a:gd name="connsiteX153" fmla="*/ 3645172 w 4635500"/>
              <a:gd name="connsiteY153" fmla="*/ 0 h 4635500"/>
              <a:gd name="connsiteX154" fmla="*/ 4635500 w 4635500"/>
              <a:gd name="connsiteY154" fmla="*/ 990328 h 4635500"/>
              <a:gd name="connsiteX155" fmla="*/ 4635500 w 4635500"/>
              <a:gd name="connsiteY155" fmla="*/ 3645172 h 4635500"/>
              <a:gd name="connsiteX156" fmla="*/ 3645172 w 4635500"/>
              <a:gd name="connsiteY156" fmla="*/ 4635500 h 4635500"/>
              <a:gd name="connsiteX157" fmla="*/ 990328 w 4635500"/>
              <a:gd name="connsiteY157" fmla="*/ 4635500 h 4635500"/>
              <a:gd name="connsiteX158" fmla="*/ 0 w 4635500"/>
              <a:gd name="connsiteY158" fmla="*/ 3645172 h 4635500"/>
              <a:gd name="connsiteX159" fmla="*/ 0 w 4635500"/>
              <a:gd name="connsiteY159" fmla="*/ 990328 h 4635500"/>
              <a:gd name="connsiteX160" fmla="*/ 990328 w 4635500"/>
              <a:gd name="connsiteY160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635500" h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对话框"/>
          <p:cNvSpPr/>
          <p:nvPr/>
        </p:nvSpPr>
        <p:spPr>
          <a:xfrm>
            <a:off x="9667240" y="1236345"/>
            <a:ext cx="1830705" cy="1830705"/>
          </a:xfrm>
          <a:custGeom>
            <a:avLst/>
            <a:gdLst>
              <a:gd name="connsiteX0" fmla="*/ 2228850 w 4635500"/>
              <a:gd name="connsiteY0" fmla="*/ 755650 h 4635500"/>
              <a:gd name="connsiteX1" fmla="*/ 2139950 w 4635500"/>
              <a:gd name="connsiteY1" fmla="*/ 762000 h 4635500"/>
              <a:gd name="connsiteX2" fmla="*/ 2051050 w 4635500"/>
              <a:gd name="connsiteY2" fmla="*/ 771525 h 4635500"/>
              <a:gd name="connsiteX3" fmla="*/ 1965325 w 4635500"/>
              <a:gd name="connsiteY3" fmla="*/ 784225 h 4635500"/>
              <a:gd name="connsiteX4" fmla="*/ 1882775 w 4635500"/>
              <a:gd name="connsiteY4" fmla="*/ 800100 h 4635500"/>
              <a:gd name="connsiteX5" fmla="*/ 1800225 w 4635500"/>
              <a:gd name="connsiteY5" fmla="*/ 819150 h 4635500"/>
              <a:gd name="connsiteX6" fmla="*/ 1717675 w 4635500"/>
              <a:gd name="connsiteY6" fmla="*/ 841375 h 4635500"/>
              <a:gd name="connsiteX7" fmla="*/ 1638300 w 4635500"/>
              <a:gd name="connsiteY7" fmla="*/ 866775 h 4635500"/>
              <a:gd name="connsiteX8" fmla="*/ 1562100 w 4635500"/>
              <a:gd name="connsiteY8" fmla="*/ 895350 h 4635500"/>
              <a:gd name="connsiteX9" fmla="*/ 1485900 w 4635500"/>
              <a:gd name="connsiteY9" fmla="*/ 927100 h 4635500"/>
              <a:gd name="connsiteX10" fmla="*/ 1412875 w 4635500"/>
              <a:gd name="connsiteY10" fmla="*/ 962025 h 4635500"/>
              <a:gd name="connsiteX11" fmla="*/ 1343025 w 4635500"/>
              <a:gd name="connsiteY11" fmla="*/ 1000125 h 4635500"/>
              <a:gd name="connsiteX12" fmla="*/ 1276350 w 4635500"/>
              <a:gd name="connsiteY12" fmla="*/ 1041400 h 4635500"/>
              <a:gd name="connsiteX13" fmla="*/ 1209675 w 4635500"/>
              <a:gd name="connsiteY13" fmla="*/ 1082675 h 4635500"/>
              <a:gd name="connsiteX14" fmla="*/ 1146175 w 4635500"/>
              <a:gd name="connsiteY14" fmla="*/ 1127125 h 4635500"/>
              <a:gd name="connsiteX15" fmla="*/ 1085850 w 4635500"/>
              <a:gd name="connsiteY15" fmla="*/ 1174750 h 4635500"/>
              <a:gd name="connsiteX16" fmla="*/ 1028700 w 4635500"/>
              <a:gd name="connsiteY16" fmla="*/ 1225550 h 4635500"/>
              <a:gd name="connsiteX17" fmla="*/ 971550 w 4635500"/>
              <a:gd name="connsiteY17" fmla="*/ 1276350 h 4635500"/>
              <a:gd name="connsiteX18" fmla="*/ 920750 w 4635500"/>
              <a:gd name="connsiteY18" fmla="*/ 1330325 h 4635500"/>
              <a:gd name="connsiteX19" fmla="*/ 873125 w 4635500"/>
              <a:gd name="connsiteY19" fmla="*/ 1387475 h 4635500"/>
              <a:gd name="connsiteX20" fmla="*/ 825500 w 4635500"/>
              <a:gd name="connsiteY20" fmla="*/ 1447800 h 4635500"/>
              <a:gd name="connsiteX21" fmla="*/ 784225 w 4635500"/>
              <a:gd name="connsiteY21" fmla="*/ 1504950 h 4635500"/>
              <a:gd name="connsiteX22" fmla="*/ 746125 w 4635500"/>
              <a:gd name="connsiteY22" fmla="*/ 1568450 h 4635500"/>
              <a:gd name="connsiteX23" fmla="*/ 711200 w 4635500"/>
              <a:gd name="connsiteY23" fmla="*/ 1631950 h 4635500"/>
              <a:gd name="connsiteX24" fmla="*/ 679450 w 4635500"/>
              <a:gd name="connsiteY24" fmla="*/ 1698625 h 4635500"/>
              <a:gd name="connsiteX25" fmla="*/ 654050 w 4635500"/>
              <a:gd name="connsiteY25" fmla="*/ 1765300 h 4635500"/>
              <a:gd name="connsiteX26" fmla="*/ 628650 w 4635500"/>
              <a:gd name="connsiteY26" fmla="*/ 1831975 h 4635500"/>
              <a:gd name="connsiteX27" fmla="*/ 609600 w 4635500"/>
              <a:gd name="connsiteY27" fmla="*/ 1901825 h 4635500"/>
              <a:gd name="connsiteX28" fmla="*/ 593725 w 4635500"/>
              <a:gd name="connsiteY28" fmla="*/ 1971675 h 4635500"/>
              <a:gd name="connsiteX29" fmla="*/ 584200 w 4635500"/>
              <a:gd name="connsiteY29" fmla="*/ 2044700 h 4635500"/>
              <a:gd name="connsiteX30" fmla="*/ 577850 w 4635500"/>
              <a:gd name="connsiteY30" fmla="*/ 2117725 h 4635500"/>
              <a:gd name="connsiteX31" fmla="*/ 574675 w 4635500"/>
              <a:gd name="connsiteY31" fmla="*/ 2190750 h 4635500"/>
              <a:gd name="connsiteX32" fmla="*/ 577850 w 4635500"/>
              <a:gd name="connsiteY32" fmla="*/ 2282825 h 4635500"/>
              <a:gd name="connsiteX33" fmla="*/ 587375 w 4635500"/>
              <a:gd name="connsiteY33" fmla="*/ 2374900 h 4635500"/>
              <a:gd name="connsiteX34" fmla="*/ 606425 w 4635500"/>
              <a:gd name="connsiteY34" fmla="*/ 2463800 h 4635500"/>
              <a:gd name="connsiteX35" fmla="*/ 628650 w 4635500"/>
              <a:gd name="connsiteY35" fmla="*/ 2552700 h 4635500"/>
              <a:gd name="connsiteX36" fmla="*/ 660400 w 4635500"/>
              <a:gd name="connsiteY36" fmla="*/ 2638425 h 4635500"/>
              <a:gd name="connsiteX37" fmla="*/ 698500 w 4635500"/>
              <a:gd name="connsiteY37" fmla="*/ 2720975 h 4635500"/>
              <a:gd name="connsiteX38" fmla="*/ 739775 w 4635500"/>
              <a:gd name="connsiteY38" fmla="*/ 2803525 h 4635500"/>
              <a:gd name="connsiteX39" fmla="*/ 787400 w 4635500"/>
              <a:gd name="connsiteY39" fmla="*/ 2879725 h 4635500"/>
              <a:gd name="connsiteX40" fmla="*/ 841375 w 4635500"/>
              <a:gd name="connsiteY40" fmla="*/ 2955925 h 4635500"/>
              <a:gd name="connsiteX41" fmla="*/ 901700 w 4635500"/>
              <a:gd name="connsiteY41" fmla="*/ 3028950 h 4635500"/>
              <a:gd name="connsiteX42" fmla="*/ 965200 w 4635500"/>
              <a:gd name="connsiteY42" fmla="*/ 3095625 h 4635500"/>
              <a:gd name="connsiteX43" fmla="*/ 1031875 w 4635500"/>
              <a:gd name="connsiteY43" fmla="*/ 3162300 h 4635500"/>
              <a:gd name="connsiteX44" fmla="*/ 1108075 w 4635500"/>
              <a:gd name="connsiteY44" fmla="*/ 3225800 h 4635500"/>
              <a:gd name="connsiteX45" fmla="*/ 1184275 w 4635500"/>
              <a:gd name="connsiteY45" fmla="*/ 3282950 h 4635500"/>
              <a:gd name="connsiteX46" fmla="*/ 1266825 w 4635500"/>
              <a:gd name="connsiteY46" fmla="*/ 3336925 h 4635500"/>
              <a:gd name="connsiteX47" fmla="*/ 1352550 w 4635500"/>
              <a:gd name="connsiteY47" fmla="*/ 3387725 h 4635500"/>
              <a:gd name="connsiteX48" fmla="*/ 1368425 w 4635500"/>
              <a:gd name="connsiteY48" fmla="*/ 3403600 h 4635500"/>
              <a:gd name="connsiteX49" fmla="*/ 1381125 w 4635500"/>
              <a:gd name="connsiteY49" fmla="*/ 3422650 h 4635500"/>
              <a:gd name="connsiteX50" fmla="*/ 1397000 w 4635500"/>
              <a:gd name="connsiteY50" fmla="*/ 3444875 h 4635500"/>
              <a:gd name="connsiteX51" fmla="*/ 1406525 w 4635500"/>
              <a:gd name="connsiteY51" fmla="*/ 3473450 h 4635500"/>
              <a:gd name="connsiteX52" fmla="*/ 1409700 w 4635500"/>
              <a:gd name="connsiteY52" fmla="*/ 3489325 h 4635500"/>
              <a:gd name="connsiteX53" fmla="*/ 1412875 w 4635500"/>
              <a:gd name="connsiteY53" fmla="*/ 3505200 h 4635500"/>
              <a:gd name="connsiteX54" fmla="*/ 1409700 w 4635500"/>
              <a:gd name="connsiteY54" fmla="*/ 3524250 h 4635500"/>
              <a:gd name="connsiteX55" fmla="*/ 1406525 w 4635500"/>
              <a:gd name="connsiteY55" fmla="*/ 3543300 h 4635500"/>
              <a:gd name="connsiteX56" fmla="*/ 1397000 w 4635500"/>
              <a:gd name="connsiteY56" fmla="*/ 3562350 h 4635500"/>
              <a:gd name="connsiteX57" fmla="*/ 1387475 w 4635500"/>
              <a:gd name="connsiteY57" fmla="*/ 3581400 h 4635500"/>
              <a:gd name="connsiteX58" fmla="*/ 1327150 w 4635500"/>
              <a:gd name="connsiteY58" fmla="*/ 3663950 h 4635500"/>
              <a:gd name="connsiteX59" fmla="*/ 1260475 w 4635500"/>
              <a:gd name="connsiteY59" fmla="*/ 3743325 h 4635500"/>
              <a:gd name="connsiteX60" fmla="*/ 1190625 w 4635500"/>
              <a:gd name="connsiteY60" fmla="*/ 3825875 h 4635500"/>
              <a:gd name="connsiteX61" fmla="*/ 1184275 w 4635500"/>
              <a:gd name="connsiteY61" fmla="*/ 3838575 h 4635500"/>
              <a:gd name="connsiteX62" fmla="*/ 1177925 w 4635500"/>
              <a:gd name="connsiteY62" fmla="*/ 3848100 h 4635500"/>
              <a:gd name="connsiteX63" fmla="*/ 1174750 w 4635500"/>
              <a:gd name="connsiteY63" fmla="*/ 3857625 h 4635500"/>
              <a:gd name="connsiteX64" fmla="*/ 1177925 w 4635500"/>
              <a:gd name="connsiteY64" fmla="*/ 3867150 h 4635500"/>
              <a:gd name="connsiteX65" fmla="*/ 1181100 w 4635500"/>
              <a:gd name="connsiteY65" fmla="*/ 3870325 h 4635500"/>
              <a:gd name="connsiteX66" fmla="*/ 1184275 w 4635500"/>
              <a:gd name="connsiteY66" fmla="*/ 3876675 h 4635500"/>
              <a:gd name="connsiteX67" fmla="*/ 1203325 w 4635500"/>
              <a:gd name="connsiteY67" fmla="*/ 3879850 h 4635500"/>
              <a:gd name="connsiteX68" fmla="*/ 1231900 w 4635500"/>
              <a:gd name="connsiteY68" fmla="*/ 3876675 h 4635500"/>
              <a:gd name="connsiteX69" fmla="*/ 1270000 w 4635500"/>
              <a:gd name="connsiteY69" fmla="*/ 3867150 h 4635500"/>
              <a:gd name="connsiteX70" fmla="*/ 1314450 w 4635500"/>
              <a:gd name="connsiteY70" fmla="*/ 3854450 h 4635500"/>
              <a:gd name="connsiteX71" fmla="*/ 1374775 w 4635500"/>
              <a:gd name="connsiteY71" fmla="*/ 3832225 h 4635500"/>
              <a:gd name="connsiteX72" fmla="*/ 1447800 w 4635500"/>
              <a:gd name="connsiteY72" fmla="*/ 3800475 h 4635500"/>
              <a:gd name="connsiteX73" fmla="*/ 1533525 w 4635500"/>
              <a:gd name="connsiteY73" fmla="*/ 3756025 h 4635500"/>
              <a:gd name="connsiteX74" fmla="*/ 1631950 w 4635500"/>
              <a:gd name="connsiteY74" fmla="*/ 3702050 h 4635500"/>
              <a:gd name="connsiteX75" fmla="*/ 1682750 w 4635500"/>
              <a:gd name="connsiteY75" fmla="*/ 3670300 h 4635500"/>
              <a:gd name="connsiteX76" fmla="*/ 1736725 w 4635500"/>
              <a:gd name="connsiteY76" fmla="*/ 3632200 h 4635500"/>
              <a:gd name="connsiteX77" fmla="*/ 1752600 w 4635500"/>
              <a:gd name="connsiteY77" fmla="*/ 3625850 h 4635500"/>
              <a:gd name="connsiteX78" fmla="*/ 1771650 w 4635500"/>
              <a:gd name="connsiteY78" fmla="*/ 3616325 h 4635500"/>
              <a:gd name="connsiteX79" fmla="*/ 1800225 w 4635500"/>
              <a:gd name="connsiteY79" fmla="*/ 3606800 h 4635500"/>
              <a:gd name="connsiteX80" fmla="*/ 1838325 w 4635500"/>
              <a:gd name="connsiteY80" fmla="*/ 3600450 h 4635500"/>
              <a:gd name="connsiteX81" fmla="*/ 1882775 w 4635500"/>
              <a:gd name="connsiteY81" fmla="*/ 3597275 h 4635500"/>
              <a:gd name="connsiteX82" fmla="*/ 1936750 w 4635500"/>
              <a:gd name="connsiteY82" fmla="*/ 3597275 h 4635500"/>
              <a:gd name="connsiteX83" fmla="*/ 1997075 w 4635500"/>
              <a:gd name="connsiteY83" fmla="*/ 3603625 h 4635500"/>
              <a:gd name="connsiteX84" fmla="*/ 2076450 w 4635500"/>
              <a:gd name="connsiteY84" fmla="*/ 3613150 h 4635500"/>
              <a:gd name="connsiteX85" fmla="*/ 2155825 w 4635500"/>
              <a:gd name="connsiteY85" fmla="*/ 3622675 h 4635500"/>
              <a:gd name="connsiteX86" fmla="*/ 2235200 w 4635500"/>
              <a:gd name="connsiteY86" fmla="*/ 3625850 h 4635500"/>
              <a:gd name="connsiteX87" fmla="*/ 2317750 w 4635500"/>
              <a:gd name="connsiteY87" fmla="*/ 3629025 h 4635500"/>
              <a:gd name="connsiteX88" fmla="*/ 2406650 w 4635500"/>
              <a:gd name="connsiteY88" fmla="*/ 3625850 h 4635500"/>
              <a:gd name="connsiteX89" fmla="*/ 2495550 w 4635500"/>
              <a:gd name="connsiteY89" fmla="*/ 3619500 h 4635500"/>
              <a:gd name="connsiteX90" fmla="*/ 2584450 w 4635500"/>
              <a:gd name="connsiteY90" fmla="*/ 3613150 h 4635500"/>
              <a:gd name="connsiteX91" fmla="*/ 2670175 w 4635500"/>
              <a:gd name="connsiteY91" fmla="*/ 3600450 h 4635500"/>
              <a:gd name="connsiteX92" fmla="*/ 2752725 w 4635500"/>
              <a:gd name="connsiteY92" fmla="*/ 3584575 h 4635500"/>
              <a:gd name="connsiteX93" fmla="*/ 2835275 w 4635500"/>
              <a:gd name="connsiteY93" fmla="*/ 3562350 h 4635500"/>
              <a:gd name="connsiteX94" fmla="*/ 2917825 w 4635500"/>
              <a:gd name="connsiteY94" fmla="*/ 3540125 h 4635500"/>
              <a:gd name="connsiteX95" fmla="*/ 2997200 w 4635500"/>
              <a:gd name="connsiteY95" fmla="*/ 3514725 h 4635500"/>
              <a:gd name="connsiteX96" fmla="*/ 3073400 w 4635500"/>
              <a:gd name="connsiteY96" fmla="*/ 3486150 h 4635500"/>
              <a:gd name="connsiteX97" fmla="*/ 3149600 w 4635500"/>
              <a:gd name="connsiteY97" fmla="*/ 3454400 h 4635500"/>
              <a:gd name="connsiteX98" fmla="*/ 3222625 w 4635500"/>
              <a:gd name="connsiteY98" fmla="*/ 3419475 h 4635500"/>
              <a:gd name="connsiteX99" fmla="*/ 3292475 w 4635500"/>
              <a:gd name="connsiteY99" fmla="*/ 3381375 h 4635500"/>
              <a:gd name="connsiteX100" fmla="*/ 3362325 w 4635500"/>
              <a:gd name="connsiteY100" fmla="*/ 3343275 h 4635500"/>
              <a:gd name="connsiteX101" fmla="*/ 3425825 w 4635500"/>
              <a:gd name="connsiteY101" fmla="*/ 3298825 h 4635500"/>
              <a:gd name="connsiteX102" fmla="*/ 3489325 w 4635500"/>
              <a:gd name="connsiteY102" fmla="*/ 3254375 h 4635500"/>
              <a:gd name="connsiteX103" fmla="*/ 3549650 w 4635500"/>
              <a:gd name="connsiteY103" fmla="*/ 3206750 h 4635500"/>
              <a:gd name="connsiteX104" fmla="*/ 3609975 w 4635500"/>
              <a:gd name="connsiteY104" fmla="*/ 3155950 h 4635500"/>
              <a:gd name="connsiteX105" fmla="*/ 3663950 w 4635500"/>
              <a:gd name="connsiteY105" fmla="*/ 3105150 h 4635500"/>
              <a:gd name="connsiteX106" fmla="*/ 3714750 w 4635500"/>
              <a:gd name="connsiteY106" fmla="*/ 3051175 h 4635500"/>
              <a:gd name="connsiteX107" fmla="*/ 3762375 w 4635500"/>
              <a:gd name="connsiteY107" fmla="*/ 2994025 h 4635500"/>
              <a:gd name="connsiteX108" fmla="*/ 3810000 w 4635500"/>
              <a:gd name="connsiteY108" fmla="*/ 2936875 h 4635500"/>
              <a:gd name="connsiteX109" fmla="*/ 3851275 w 4635500"/>
              <a:gd name="connsiteY109" fmla="*/ 2876550 h 4635500"/>
              <a:gd name="connsiteX110" fmla="*/ 3889375 w 4635500"/>
              <a:gd name="connsiteY110" fmla="*/ 2813050 h 4635500"/>
              <a:gd name="connsiteX111" fmla="*/ 3924300 w 4635500"/>
              <a:gd name="connsiteY111" fmla="*/ 2749550 h 4635500"/>
              <a:gd name="connsiteX112" fmla="*/ 3956050 w 4635500"/>
              <a:gd name="connsiteY112" fmla="*/ 2686050 h 4635500"/>
              <a:gd name="connsiteX113" fmla="*/ 3984625 w 4635500"/>
              <a:gd name="connsiteY113" fmla="*/ 2619375 h 4635500"/>
              <a:gd name="connsiteX114" fmla="*/ 4006850 w 4635500"/>
              <a:gd name="connsiteY114" fmla="*/ 2549525 h 4635500"/>
              <a:gd name="connsiteX115" fmla="*/ 4025900 w 4635500"/>
              <a:gd name="connsiteY115" fmla="*/ 2479675 h 4635500"/>
              <a:gd name="connsiteX116" fmla="*/ 4041775 w 4635500"/>
              <a:gd name="connsiteY116" fmla="*/ 2409825 h 4635500"/>
              <a:gd name="connsiteX117" fmla="*/ 4051300 w 4635500"/>
              <a:gd name="connsiteY117" fmla="*/ 2336800 h 4635500"/>
              <a:gd name="connsiteX118" fmla="*/ 4060825 w 4635500"/>
              <a:gd name="connsiteY118" fmla="*/ 2263775 h 4635500"/>
              <a:gd name="connsiteX119" fmla="*/ 4060825 w 4635500"/>
              <a:gd name="connsiteY119" fmla="*/ 2190750 h 4635500"/>
              <a:gd name="connsiteX120" fmla="*/ 4060825 w 4635500"/>
              <a:gd name="connsiteY120" fmla="*/ 2117725 h 4635500"/>
              <a:gd name="connsiteX121" fmla="*/ 4051300 w 4635500"/>
              <a:gd name="connsiteY121" fmla="*/ 2044700 h 4635500"/>
              <a:gd name="connsiteX122" fmla="*/ 4041775 w 4635500"/>
              <a:gd name="connsiteY122" fmla="*/ 1971675 h 4635500"/>
              <a:gd name="connsiteX123" fmla="*/ 4025900 w 4635500"/>
              <a:gd name="connsiteY123" fmla="*/ 1901825 h 4635500"/>
              <a:gd name="connsiteX124" fmla="*/ 4006850 w 4635500"/>
              <a:gd name="connsiteY124" fmla="*/ 1831975 h 4635500"/>
              <a:gd name="connsiteX125" fmla="*/ 3984625 w 4635500"/>
              <a:gd name="connsiteY125" fmla="*/ 1765300 h 4635500"/>
              <a:gd name="connsiteX126" fmla="*/ 3956050 w 4635500"/>
              <a:gd name="connsiteY126" fmla="*/ 1698625 h 4635500"/>
              <a:gd name="connsiteX127" fmla="*/ 3924300 w 4635500"/>
              <a:gd name="connsiteY127" fmla="*/ 1631950 h 4635500"/>
              <a:gd name="connsiteX128" fmla="*/ 3889375 w 4635500"/>
              <a:gd name="connsiteY128" fmla="*/ 1568450 h 4635500"/>
              <a:gd name="connsiteX129" fmla="*/ 3851275 w 4635500"/>
              <a:gd name="connsiteY129" fmla="*/ 1504950 h 4635500"/>
              <a:gd name="connsiteX130" fmla="*/ 3810000 w 4635500"/>
              <a:gd name="connsiteY130" fmla="*/ 1447800 h 4635500"/>
              <a:gd name="connsiteX131" fmla="*/ 3762375 w 4635500"/>
              <a:gd name="connsiteY131" fmla="*/ 1387475 h 4635500"/>
              <a:gd name="connsiteX132" fmla="*/ 3714750 w 4635500"/>
              <a:gd name="connsiteY132" fmla="*/ 1330325 h 4635500"/>
              <a:gd name="connsiteX133" fmla="*/ 3663950 w 4635500"/>
              <a:gd name="connsiteY133" fmla="*/ 1276350 h 4635500"/>
              <a:gd name="connsiteX134" fmla="*/ 3609975 w 4635500"/>
              <a:gd name="connsiteY134" fmla="*/ 1225550 h 4635500"/>
              <a:gd name="connsiteX135" fmla="*/ 3549650 w 4635500"/>
              <a:gd name="connsiteY135" fmla="*/ 1174750 h 4635500"/>
              <a:gd name="connsiteX136" fmla="*/ 3489325 w 4635500"/>
              <a:gd name="connsiteY136" fmla="*/ 1127125 h 4635500"/>
              <a:gd name="connsiteX137" fmla="*/ 3425825 w 4635500"/>
              <a:gd name="connsiteY137" fmla="*/ 1082675 h 4635500"/>
              <a:gd name="connsiteX138" fmla="*/ 3362325 w 4635500"/>
              <a:gd name="connsiteY138" fmla="*/ 1041400 h 4635500"/>
              <a:gd name="connsiteX139" fmla="*/ 3292475 w 4635500"/>
              <a:gd name="connsiteY139" fmla="*/ 1000125 h 4635500"/>
              <a:gd name="connsiteX140" fmla="*/ 3222625 w 4635500"/>
              <a:gd name="connsiteY140" fmla="*/ 962025 h 4635500"/>
              <a:gd name="connsiteX141" fmla="*/ 3149600 w 4635500"/>
              <a:gd name="connsiteY141" fmla="*/ 927100 h 4635500"/>
              <a:gd name="connsiteX142" fmla="*/ 3073400 w 4635500"/>
              <a:gd name="connsiteY142" fmla="*/ 895350 h 4635500"/>
              <a:gd name="connsiteX143" fmla="*/ 2997200 w 4635500"/>
              <a:gd name="connsiteY143" fmla="*/ 866775 h 4635500"/>
              <a:gd name="connsiteX144" fmla="*/ 2917825 w 4635500"/>
              <a:gd name="connsiteY144" fmla="*/ 841375 h 4635500"/>
              <a:gd name="connsiteX145" fmla="*/ 2835275 w 4635500"/>
              <a:gd name="connsiteY145" fmla="*/ 819150 h 4635500"/>
              <a:gd name="connsiteX146" fmla="*/ 2752725 w 4635500"/>
              <a:gd name="connsiteY146" fmla="*/ 800100 h 4635500"/>
              <a:gd name="connsiteX147" fmla="*/ 2670175 w 4635500"/>
              <a:gd name="connsiteY147" fmla="*/ 784225 h 4635500"/>
              <a:gd name="connsiteX148" fmla="*/ 2584450 w 4635500"/>
              <a:gd name="connsiteY148" fmla="*/ 771525 h 4635500"/>
              <a:gd name="connsiteX149" fmla="*/ 2495550 w 4635500"/>
              <a:gd name="connsiteY149" fmla="*/ 762000 h 4635500"/>
              <a:gd name="connsiteX150" fmla="*/ 2406650 w 4635500"/>
              <a:gd name="connsiteY150" fmla="*/ 755650 h 4635500"/>
              <a:gd name="connsiteX151" fmla="*/ 2317750 w 4635500"/>
              <a:gd name="connsiteY151" fmla="*/ 755650 h 4635500"/>
              <a:gd name="connsiteX152" fmla="*/ 990328 w 4635500"/>
              <a:gd name="connsiteY152" fmla="*/ 0 h 4635500"/>
              <a:gd name="connsiteX153" fmla="*/ 3645172 w 4635500"/>
              <a:gd name="connsiteY153" fmla="*/ 0 h 4635500"/>
              <a:gd name="connsiteX154" fmla="*/ 4635500 w 4635500"/>
              <a:gd name="connsiteY154" fmla="*/ 990328 h 4635500"/>
              <a:gd name="connsiteX155" fmla="*/ 4635500 w 4635500"/>
              <a:gd name="connsiteY155" fmla="*/ 3645172 h 4635500"/>
              <a:gd name="connsiteX156" fmla="*/ 3645172 w 4635500"/>
              <a:gd name="connsiteY156" fmla="*/ 4635500 h 4635500"/>
              <a:gd name="connsiteX157" fmla="*/ 990328 w 4635500"/>
              <a:gd name="connsiteY157" fmla="*/ 4635500 h 4635500"/>
              <a:gd name="connsiteX158" fmla="*/ 0 w 4635500"/>
              <a:gd name="connsiteY158" fmla="*/ 3645172 h 4635500"/>
              <a:gd name="connsiteX159" fmla="*/ 0 w 4635500"/>
              <a:gd name="connsiteY159" fmla="*/ 990328 h 4635500"/>
              <a:gd name="connsiteX160" fmla="*/ 990328 w 4635500"/>
              <a:gd name="connsiteY160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635500" h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1203325" y="1638300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5562600" y="1637665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9850120" y="1637665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3390265" y="4678680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7677785" y="4678680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40" y="-5715"/>
            <a:ext cx="3949065" cy="2959100"/>
          </a:xfrm>
          <a:prstGeom prst="rect">
            <a:avLst/>
          </a:prstGeom>
        </p:spPr>
      </p:pic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109595"/>
            <a:ext cx="4863465" cy="3644900"/>
          </a:xfrm>
          <a:prstGeom prst="rect">
            <a:avLst/>
          </a:prstGeom>
        </p:spPr>
      </p:pic>
      <p:sp>
        <p:nvSpPr>
          <p:cNvPr id="2" name="TextBox 18"/>
          <p:cNvSpPr/>
          <p:nvPr/>
        </p:nvSpPr>
        <p:spPr>
          <a:xfrm>
            <a:off x="3928110" y="3813175"/>
            <a:ext cx="4337685" cy="746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07130" y="3428365"/>
            <a:ext cx="477901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Business summary gm PPT template</a:t>
            </a:r>
          </a:p>
        </p:txBody>
      </p:sp>
      <p:sp>
        <p:nvSpPr>
          <p:cNvPr id="4" name="矩形 3"/>
          <p:cNvSpPr/>
          <p:nvPr/>
        </p:nvSpPr>
        <p:spPr>
          <a:xfrm>
            <a:off x="3401378" y="2419985"/>
            <a:ext cx="5389245" cy="743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演示完毕   感谢聆听！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12090" y="1656080"/>
            <a:ext cx="4329430" cy="2392680"/>
          </a:xfrm>
          <a:prstGeom prst="rect">
            <a:avLst/>
          </a:prstGeom>
          <a:blipFill rotWithShape="1">
            <a:blip r:embed="rId2"/>
            <a:stretch>
              <a:fillRect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4613910" y="1656080"/>
            <a:ext cx="267970" cy="2392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4948555" y="1656080"/>
            <a:ext cx="7032625" cy="2392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801" name="文本框 22"/>
          <p:cNvSpPr txBox="1"/>
          <p:nvPr/>
        </p:nvSpPr>
        <p:spPr>
          <a:xfrm flipH="1">
            <a:off x="5133975" y="2780030"/>
            <a:ext cx="6672580" cy="95948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133975" y="2506663"/>
            <a:ext cx="3492500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文本框 20"/>
          <p:cNvSpPr txBox="1"/>
          <p:nvPr/>
        </p:nvSpPr>
        <p:spPr>
          <a:xfrm flipH="1">
            <a:off x="5133975" y="1987550"/>
            <a:ext cx="1995488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3804" name="文本框 22"/>
          <p:cNvSpPr txBox="1"/>
          <p:nvPr/>
        </p:nvSpPr>
        <p:spPr>
          <a:xfrm flipH="1">
            <a:off x="431800" y="5647055"/>
            <a:ext cx="11193145" cy="53276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33805" name="Freeform 5"/>
          <p:cNvSpPr>
            <a:spLocks noEditPoints="1"/>
          </p:cNvSpPr>
          <p:nvPr/>
        </p:nvSpPr>
        <p:spPr>
          <a:xfrm>
            <a:off x="673100" y="4681855"/>
            <a:ext cx="504825" cy="53594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6" name="文本框 20"/>
          <p:cNvSpPr txBox="1"/>
          <p:nvPr/>
        </p:nvSpPr>
        <p:spPr>
          <a:xfrm flipH="1">
            <a:off x="1378903" y="4792028"/>
            <a:ext cx="1995487" cy="38481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3808" name="文本框 20"/>
          <p:cNvSpPr txBox="1"/>
          <p:nvPr/>
        </p:nvSpPr>
        <p:spPr>
          <a:xfrm flipH="1">
            <a:off x="5627053" y="4792663"/>
            <a:ext cx="1995487" cy="38481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>
          <a:xfrm>
            <a:off x="4948555" y="4700905"/>
            <a:ext cx="504825" cy="53594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40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34825" name="文本框 22"/>
          <p:cNvSpPr txBox="1"/>
          <p:nvPr/>
        </p:nvSpPr>
        <p:spPr>
          <a:xfrm flipH="1">
            <a:off x="592138" y="2093913"/>
            <a:ext cx="5224462" cy="117316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34826" name="Freeform 5"/>
          <p:cNvSpPr>
            <a:spLocks noEditPoints="1"/>
          </p:cNvSpPr>
          <p:nvPr/>
        </p:nvSpPr>
        <p:spPr>
          <a:xfrm>
            <a:off x="719455" y="1176655"/>
            <a:ext cx="503555" cy="51562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7" name="文本框 22"/>
          <p:cNvSpPr txBox="1"/>
          <p:nvPr/>
        </p:nvSpPr>
        <p:spPr>
          <a:xfrm flipH="1">
            <a:off x="593725" y="4506913"/>
            <a:ext cx="5084763" cy="531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4828" name="文本框 20"/>
          <p:cNvSpPr txBox="1"/>
          <p:nvPr/>
        </p:nvSpPr>
        <p:spPr>
          <a:xfrm flipH="1">
            <a:off x="700723" y="4024313"/>
            <a:ext cx="1993900" cy="38481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38175" y="3771900"/>
            <a:ext cx="349250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文本框 20"/>
          <p:cNvSpPr txBox="1"/>
          <p:nvPr/>
        </p:nvSpPr>
        <p:spPr>
          <a:xfrm flipH="1">
            <a:off x="1437005" y="1255713"/>
            <a:ext cx="1995488" cy="38481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831" name="文本框 22"/>
          <p:cNvSpPr txBox="1"/>
          <p:nvPr/>
        </p:nvSpPr>
        <p:spPr>
          <a:xfrm flipH="1">
            <a:off x="470535" y="5647055"/>
            <a:ext cx="11123930" cy="53276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4" name="正五边形 3"/>
          <p:cNvSpPr/>
          <p:nvPr/>
        </p:nvSpPr>
        <p:spPr>
          <a:xfrm>
            <a:off x="7132638" y="1476375"/>
            <a:ext cx="3565525" cy="3567113"/>
          </a:xfrm>
          <a:prstGeom prst="pentagon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4835" name="文本框 20"/>
          <p:cNvSpPr txBox="1"/>
          <p:nvPr/>
        </p:nvSpPr>
        <p:spPr>
          <a:xfrm flipH="1">
            <a:off x="8239125" y="2449513"/>
            <a:ext cx="1584325" cy="808037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4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69%</a:t>
            </a:r>
          </a:p>
        </p:txBody>
      </p:sp>
      <p:sp>
        <p:nvSpPr>
          <p:cNvPr id="34836" name="文本框 22"/>
          <p:cNvSpPr txBox="1"/>
          <p:nvPr/>
        </p:nvSpPr>
        <p:spPr>
          <a:xfrm flipH="1">
            <a:off x="7685088" y="3444875"/>
            <a:ext cx="2616200" cy="746125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699375" y="3268980"/>
            <a:ext cx="25298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4" name="矩形 3"/>
          <p:cNvSpPr/>
          <p:nvPr/>
        </p:nvSpPr>
        <p:spPr>
          <a:xfrm flipV="1">
            <a:off x="349885" y="1112520"/>
            <a:ext cx="5943600" cy="304863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V="1">
            <a:off x="350520" y="1112520"/>
            <a:ext cx="3119120" cy="304863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409065" y="1539875"/>
            <a:ext cx="1117600" cy="1117600"/>
            <a:chOff x="3072" y="3801"/>
            <a:chExt cx="1760" cy="1760"/>
          </a:xfrm>
        </p:grpSpPr>
        <p:sp>
          <p:nvSpPr>
            <p:cNvPr id="60" name="椭圆 59"/>
            <p:cNvSpPr/>
            <p:nvPr/>
          </p:nvSpPr>
          <p:spPr>
            <a:xfrm rot="12900000">
              <a:off x="3072" y="3801"/>
              <a:ext cx="1760" cy="17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81" name="Freeform 54"/>
            <p:cNvSpPr>
              <a:spLocks noEditPoints="1"/>
            </p:cNvSpPr>
            <p:nvPr/>
          </p:nvSpPr>
          <p:spPr>
            <a:xfrm>
              <a:off x="3429" y="3950"/>
              <a:ext cx="995" cy="1245"/>
            </a:xfrm>
            <a:custGeom>
              <a:avLst/>
              <a:gdLst/>
              <a:ahLst/>
              <a:cxnLst>
                <a:cxn ang="0">
                  <a:pos x="73754" y="215381"/>
                </a:cxn>
                <a:cxn ang="0">
                  <a:pos x="106659" y="422827"/>
                </a:cxn>
                <a:cxn ang="0">
                  <a:pos x="309765" y="38542"/>
                </a:cxn>
                <a:cxn ang="0">
                  <a:pos x="517410" y="417160"/>
                </a:cxn>
                <a:cxn ang="0">
                  <a:pos x="380115" y="525984"/>
                </a:cxn>
                <a:cxn ang="0">
                  <a:pos x="385788" y="550923"/>
                </a:cxn>
                <a:cxn ang="0">
                  <a:pos x="541239" y="419427"/>
                </a:cxn>
                <a:cxn ang="0">
                  <a:pos x="554855" y="216515"/>
                </a:cxn>
                <a:cxn ang="0">
                  <a:pos x="297284" y="0"/>
                </a:cxn>
                <a:cxn ang="0">
                  <a:pos x="310900" y="100889"/>
                </a:cxn>
                <a:cxn ang="0">
                  <a:pos x="380115" y="170038"/>
                </a:cxn>
                <a:cxn ang="0">
                  <a:pos x="310900" y="100889"/>
                </a:cxn>
                <a:cxn ang="0">
                  <a:pos x="236012" y="307202"/>
                </a:cxn>
                <a:cxn ang="0">
                  <a:pos x="236012" y="370683"/>
                </a:cxn>
                <a:cxn ang="0">
                  <a:pos x="236012" y="307202"/>
                </a:cxn>
                <a:cxn ang="0">
                  <a:pos x="397135" y="307202"/>
                </a:cxn>
                <a:cxn ang="0">
                  <a:pos x="397135" y="370683"/>
                </a:cxn>
                <a:cxn ang="0">
                  <a:pos x="397135" y="307202"/>
                </a:cxn>
                <a:cxn ang="0">
                  <a:pos x="338132" y="518049"/>
                </a:cxn>
                <a:cxn ang="0">
                  <a:pos x="280264" y="538453"/>
                </a:cxn>
                <a:cxn ang="0">
                  <a:pos x="304092" y="576995"/>
                </a:cxn>
                <a:cxn ang="0">
                  <a:pos x="363095" y="556591"/>
                </a:cxn>
                <a:cxn ang="0">
                  <a:pos x="338132" y="518049"/>
                </a:cxn>
                <a:cxn ang="0">
                  <a:pos x="448195" y="554323"/>
                </a:cxn>
                <a:cxn ang="0">
                  <a:pos x="397135" y="793510"/>
                </a:cxn>
                <a:cxn ang="0">
                  <a:pos x="448195" y="554323"/>
                </a:cxn>
                <a:cxn ang="0">
                  <a:pos x="191760" y="559991"/>
                </a:cxn>
                <a:cxn ang="0">
                  <a:pos x="236012" y="793510"/>
                </a:cxn>
                <a:cxn ang="0">
                  <a:pos x="191760" y="559991"/>
                </a:cxn>
                <a:cxn ang="0">
                  <a:pos x="276860" y="606468"/>
                </a:cxn>
                <a:cxn ang="0">
                  <a:pos x="280264" y="793510"/>
                </a:cxn>
                <a:cxn ang="0">
                  <a:pos x="365364" y="612136"/>
                </a:cxn>
                <a:cxn ang="0">
                  <a:pos x="276860" y="606468"/>
                </a:cxn>
              </a:cxnLst>
              <a:rect l="0" t="0" r="0" b="0"/>
              <a:pathLst>
                <a:path w="558" h="700">
                  <a:moveTo>
                    <a:pt x="262" y="0"/>
                  </a:moveTo>
                  <a:cubicBezTo>
                    <a:pt x="150" y="3"/>
                    <a:pt x="73" y="89"/>
                    <a:pt x="65" y="190"/>
                  </a:cubicBezTo>
                  <a:cubicBezTo>
                    <a:pt x="29" y="203"/>
                    <a:pt x="3" y="238"/>
                    <a:pt x="4" y="279"/>
                  </a:cubicBezTo>
                  <a:cubicBezTo>
                    <a:pt x="6" y="371"/>
                    <a:pt x="44" y="372"/>
                    <a:pt x="94" y="373"/>
                  </a:cubicBezTo>
                  <a:lnTo>
                    <a:pt x="94" y="195"/>
                  </a:lnTo>
                  <a:cubicBezTo>
                    <a:pt x="95" y="119"/>
                    <a:pt x="170" y="34"/>
                    <a:pt x="273" y="34"/>
                  </a:cubicBezTo>
                  <a:cubicBezTo>
                    <a:pt x="375" y="34"/>
                    <a:pt x="431" y="114"/>
                    <a:pt x="456" y="185"/>
                  </a:cubicBezTo>
                  <a:lnTo>
                    <a:pt x="456" y="368"/>
                  </a:lnTo>
                  <a:cubicBezTo>
                    <a:pt x="451" y="380"/>
                    <a:pt x="438" y="393"/>
                    <a:pt x="413" y="417"/>
                  </a:cubicBezTo>
                  <a:cubicBezTo>
                    <a:pt x="381" y="448"/>
                    <a:pt x="335" y="464"/>
                    <a:pt x="335" y="464"/>
                  </a:cubicBezTo>
                  <a:cubicBezTo>
                    <a:pt x="330" y="465"/>
                    <a:pt x="326" y="472"/>
                    <a:pt x="327" y="478"/>
                  </a:cubicBezTo>
                  <a:cubicBezTo>
                    <a:pt x="329" y="484"/>
                    <a:pt x="335" y="488"/>
                    <a:pt x="340" y="486"/>
                  </a:cubicBezTo>
                  <a:cubicBezTo>
                    <a:pt x="340" y="486"/>
                    <a:pt x="389" y="470"/>
                    <a:pt x="426" y="434"/>
                  </a:cubicBezTo>
                  <a:cubicBezTo>
                    <a:pt x="462" y="399"/>
                    <a:pt x="477" y="371"/>
                    <a:pt x="477" y="370"/>
                  </a:cubicBezTo>
                  <a:cubicBezTo>
                    <a:pt x="517" y="360"/>
                    <a:pt x="547" y="361"/>
                    <a:pt x="547" y="279"/>
                  </a:cubicBezTo>
                  <a:cubicBezTo>
                    <a:pt x="547" y="239"/>
                    <a:pt x="523" y="205"/>
                    <a:pt x="489" y="191"/>
                  </a:cubicBezTo>
                  <a:cubicBezTo>
                    <a:pt x="465" y="98"/>
                    <a:pt x="388" y="3"/>
                    <a:pt x="273" y="0"/>
                  </a:cubicBezTo>
                  <a:cubicBezTo>
                    <a:pt x="269" y="0"/>
                    <a:pt x="265" y="0"/>
                    <a:pt x="262" y="0"/>
                  </a:cubicBezTo>
                  <a:close/>
                  <a:moveTo>
                    <a:pt x="274" y="89"/>
                  </a:moveTo>
                  <a:lnTo>
                    <a:pt x="274" y="89"/>
                  </a:lnTo>
                  <a:cubicBezTo>
                    <a:pt x="145" y="89"/>
                    <a:pt x="81" y="187"/>
                    <a:pt x="110" y="290"/>
                  </a:cubicBezTo>
                  <a:cubicBezTo>
                    <a:pt x="110" y="290"/>
                    <a:pt x="333" y="197"/>
                    <a:pt x="335" y="150"/>
                  </a:cubicBezTo>
                  <a:cubicBezTo>
                    <a:pt x="384" y="216"/>
                    <a:pt x="440" y="243"/>
                    <a:pt x="440" y="243"/>
                  </a:cubicBezTo>
                  <a:cubicBezTo>
                    <a:pt x="434" y="129"/>
                    <a:pt x="382" y="90"/>
                    <a:pt x="274" y="89"/>
                  </a:cubicBezTo>
                  <a:close/>
                  <a:moveTo>
                    <a:pt x="208" y="271"/>
                  </a:moveTo>
                  <a:lnTo>
                    <a:pt x="208" y="271"/>
                  </a:lnTo>
                  <a:cubicBezTo>
                    <a:pt x="189" y="271"/>
                    <a:pt x="174" y="283"/>
                    <a:pt x="174" y="299"/>
                  </a:cubicBezTo>
                  <a:cubicBezTo>
                    <a:pt x="174" y="314"/>
                    <a:pt x="189" y="327"/>
                    <a:pt x="208" y="327"/>
                  </a:cubicBezTo>
                  <a:cubicBezTo>
                    <a:pt x="227" y="327"/>
                    <a:pt x="242" y="314"/>
                    <a:pt x="242" y="299"/>
                  </a:cubicBezTo>
                  <a:cubicBezTo>
                    <a:pt x="242" y="283"/>
                    <a:pt x="227" y="271"/>
                    <a:pt x="208" y="271"/>
                  </a:cubicBezTo>
                  <a:close/>
                  <a:moveTo>
                    <a:pt x="350" y="271"/>
                  </a:moveTo>
                  <a:lnTo>
                    <a:pt x="350" y="271"/>
                  </a:lnTo>
                  <a:cubicBezTo>
                    <a:pt x="332" y="271"/>
                    <a:pt x="316" y="283"/>
                    <a:pt x="316" y="299"/>
                  </a:cubicBezTo>
                  <a:cubicBezTo>
                    <a:pt x="316" y="314"/>
                    <a:pt x="332" y="327"/>
                    <a:pt x="350" y="327"/>
                  </a:cubicBezTo>
                  <a:cubicBezTo>
                    <a:pt x="369" y="327"/>
                    <a:pt x="384" y="314"/>
                    <a:pt x="384" y="299"/>
                  </a:cubicBezTo>
                  <a:cubicBezTo>
                    <a:pt x="384" y="283"/>
                    <a:pt x="369" y="271"/>
                    <a:pt x="350" y="271"/>
                  </a:cubicBezTo>
                  <a:close/>
                  <a:moveTo>
                    <a:pt x="298" y="457"/>
                  </a:moveTo>
                  <a:lnTo>
                    <a:pt x="298" y="457"/>
                  </a:lnTo>
                  <a:lnTo>
                    <a:pt x="265" y="460"/>
                  </a:lnTo>
                  <a:cubicBezTo>
                    <a:pt x="255" y="460"/>
                    <a:pt x="246" y="468"/>
                    <a:pt x="247" y="475"/>
                  </a:cubicBezTo>
                  <a:lnTo>
                    <a:pt x="248" y="498"/>
                  </a:lnTo>
                  <a:cubicBezTo>
                    <a:pt x="249" y="505"/>
                    <a:pt x="258" y="510"/>
                    <a:pt x="268" y="509"/>
                  </a:cubicBezTo>
                  <a:lnTo>
                    <a:pt x="301" y="506"/>
                  </a:lnTo>
                  <a:cubicBezTo>
                    <a:pt x="311" y="505"/>
                    <a:pt x="320" y="498"/>
                    <a:pt x="320" y="491"/>
                  </a:cubicBezTo>
                  <a:lnTo>
                    <a:pt x="318" y="468"/>
                  </a:lnTo>
                  <a:cubicBezTo>
                    <a:pt x="318" y="461"/>
                    <a:pt x="308" y="456"/>
                    <a:pt x="298" y="457"/>
                  </a:cubicBezTo>
                  <a:close/>
                  <a:moveTo>
                    <a:pt x="395" y="489"/>
                  </a:moveTo>
                  <a:lnTo>
                    <a:pt x="395" y="489"/>
                  </a:lnTo>
                  <a:cubicBezTo>
                    <a:pt x="387" y="490"/>
                    <a:pt x="378" y="492"/>
                    <a:pt x="369" y="495"/>
                  </a:cubicBezTo>
                  <a:lnTo>
                    <a:pt x="350" y="700"/>
                  </a:lnTo>
                  <a:lnTo>
                    <a:pt x="558" y="700"/>
                  </a:lnTo>
                  <a:cubicBezTo>
                    <a:pt x="527" y="636"/>
                    <a:pt x="475" y="486"/>
                    <a:pt x="395" y="489"/>
                  </a:cubicBezTo>
                  <a:close/>
                  <a:moveTo>
                    <a:pt x="169" y="494"/>
                  </a:moveTo>
                  <a:lnTo>
                    <a:pt x="169" y="494"/>
                  </a:lnTo>
                  <a:cubicBezTo>
                    <a:pt x="77" y="498"/>
                    <a:pt x="32" y="633"/>
                    <a:pt x="0" y="700"/>
                  </a:cubicBezTo>
                  <a:lnTo>
                    <a:pt x="208" y="700"/>
                  </a:lnTo>
                  <a:lnTo>
                    <a:pt x="188" y="495"/>
                  </a:lnTo>
                  <a:cubicBezTo>
                    <a:pt x="182" y="494"/>
                    <a:pt x="176" y="494"/>
                    <a:pt x="169" y="494"/>
                  </a:cubicBezTo>
                  <a:close/>
                  <a:moveTo>
                    <a:pt x="244" y="535"/>
                  </a:moveTo>
                  <a:lnTo>
                    <a:pt x="244" y="535"/>
                  </a:lnTo>
                  <a:cubicBezTo>
                    <a:pt x="240" y="535"/>
                    <a:pt x="235" y="537"/>
                    <a:pt x="236" y="540"/>
                  </a:cubicBezTo>
                  <a:lnTo>
                    <a:pt x="247" y="700"/>
                  </a:lnTo>
                  <a:lnTo>
                    <a:pt x="311" y="700"/>
                  </a:lnTo>
                  <a:lnTo>
                    <a:pt x="322" y="540"/>
                  </a:lnTo>
                  <a:cubicBezTo>
                    <a:pt x="323" y="537"/>
                    <a:pt x="319" y="535"/>
                    <a:pt x="314" y="535"/>
                  </a:cubicBezTo>
                  <a:lnTo>
                    <a:pt x="244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608330" y="2985770"/>
            <a:ext cx="25501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" name="任意多边形 5"/>
          <p:cNvSpPr/>
          <p:nvPr/>
        </p:nvSpPr>
        <p:spPr>
          <a:xfrm flipV="1">
            <a:off x="6369050" y="1126490"/>
            <a:ext cx="3510280" cy="3048635"/>
          </a:xfrm>
          <a:custGeom>
            <a:avLst/>
            <a:gdLst>
              <a:gd name="connsiteX0" fmla="*/ 0 w 5936"/>
              <a:gd name="connsiteY0" fmla="*/ 0 h 4801"/>
              <a:gd name="connsiteX1" fmla="*/ 4219 w 5936"/>
              <a:gd name="connsiteY1" fmla="*/ 1 h 4801"/>
              <a:gd name="connsiteX2" fmla="*/ 5936 w 5936"/>
              <a:gd name="connsiteY2" fmla="*/ 4801 h 4801"/>
              <a:gd name="connsiteX3" fmla="*/ 0 w 5936"/>
              <a:gd name="connsiteY3" fmla="*/ 4801 h 4801"/>
              <a:gd name="connsiteX4" fmla="*/ 0 w 5936"/>
              <a:gd name="connsiteY4" fmla="*/ 0 h 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" h="4801">
                <a:moveTo>
                  <a:pt x="0" y="0"/>
                </a:moveTo>
                <a:lnTo>
                  <a:pt x="4219" y="1"/>
                </a:lnTo>
                <a:lnTo>
                  <a:pt x="5936" y="4801"/>
                </a:lnTo>
                <a:lnTo>
                  <a:pt x="0" y="480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V="1">
            <a:off x="8807450" y="1126490"/>
            <a:ext cx="3070225" cy="3051810"/>
          </a:xfrm>
          <a:custGeom>
            <a:avLst/>
            <a:gdLst>
              <a:gd name="connsiteX0" fmla="*/ 0 w 4835"/>
              <a:gd name="connsiteY0" fmla="*/ 0 h 4806"/>
              <a:gd name="connsiteX1" fmla="*/ 4835 w 4835"/>
              <a:gd name="connsiteY1" fmla="*/ 0 h 4806"/>
              <a:gd name="connsiteX2" fmla="*/ 4835 w 4835"/>
              <a:gd name="connsiteY2" fmla="*/ 4801 h 4806"/>
              <a:gd name="connsiteX3" fmla="*/ 1685 w 4835"/>
              <a:gd name="connsiteY3" fmla="*/ 4806 h 4806"/>
              <a:gd name="connsiteX4" fmla="*/ 0 w 4835"/>
              <a:gd name="connsiteY4" fmla="*/ 0 h 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" h="4806">
                <a:moveTo>
                  <a:pt x="0" y="0"/>
                </a:moveTo>
                <a:lnTo>
                  <a:pt x="4835" y="0"/>
                </a:lnTo>
                <a:lnTo>
                  <a:pt x="4835" y="4801"/>
                </a:lnTo>
                <a:lnTo>
                  <a:pt x="1685" y="48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3410" y="5680710"/>
            <a:ext cx="647700" cy="647700"/>
            <a:chOff x="8667" y="6963"/>
            <a:chExt cx="1020" cy="1020"/>
          </a:xfrm>
        </p:grpSpPr>
        <p:sp>
          <p:nvSpPr>
            <p:cNvPr id="59" name="椭圆 58"/>
            <p:cNvSpPr/>
            <p:nvPr/>
          </p:nvSpPr>
          <p:spPr>
            <a:xfrm rot="12900000">
              <a:off x="8667" y="6963"/>
              <a:ext cx="1020" cy="10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52" name="Freeform 24"/>
            <p:cNvSpPr>
              <a:spLocks noEditPoints="1"/>
            </p:cNvSpPr>
            <p:nvPr/>
          </p:nvSpPr>
          <p:spPr>
            <a:xfrm>
              <a:off x="8788" y="7033"/>
              <a:ext cx="775" cy="778"/>
            </a:xfrm>
            <a:custGeom>
              <a:avLst/>
              <a:gdLst/>
              <a:ahLst/>
              <a:cxnLst>
                <a:cxn ang="0">
                  <a:pos x="625943" y="369188"/>
                </a:cxn>
                <a:cxn ang="0">
                  <a:pos x="625943" y="79273"/>
                </a:cxn>
                <a:cxn ang="0">
                  <a:pos x="336698" y="79273"/>
                </a:cxn>
                <a:cxn ang="0">
                  <a:pos x="299413" y="318226"/>
                </a:cxn>
                <a:cxn ang="0">
                  <a:pos x="293764" y="321624"/>
                </a:cxn>
                <a:cxn ang="0">
                  <a:pos x="10169" y="605876"/>
                </a:cxn>
                <a:cxn ang="0">
                  <a:pos x="15818" y="651175"/>
                </a:cxn>
                <a:cxn ang="0">
                  <a:pos x="55363" y="690812"/>
                </a:cxn>
                <a:cxn ang="0">
                  <a:pos x="100558" y="696474"/>
                </a:cxn>
                <a:cxn ang="0">
                  <a:pos x="384153" y="412222"/>
                </a:cxn>
                <a:cxn ang="0">
                  <a:pos x="387542" y="406560"/>
                </a:cxn>
                <a:cxn ang="0">
                  <a:pos x="625943" y="369188"/>
                </a:cxn>
                <a:cxn ang="0">
                  <a:pos x="108467" y="640983"/>
                </a:cxn>
                <a:cxn ang="0">
                  <a:pos x="108467" y="640983"/>
                </a:cxn>
                <a:cxn ang="0">
                  <a:pos x="86999" y="638718"/>
                </a:cxn>
                <a:cxn ang="0">
                  <a:pos x="67792" y="619466"/>
                </a:cxn>
                <a:cxn ang="0">
                  <a:pos x="65532" y="597949"/>
                </a:cxn>
                <a:cxn ang="0">
                  <a:pos x="202245" y="460919"/>
                </a:cxn>
                <a:cxn ang="0">
                  <a:pos x="223712" y="464316"/>
                </a:cxn>
                <a:cxn ang="0">
                  <a:pos x="241790" y="483568"/>
                </a:cxn>
                <a:cxn ang="0">
                  <a:pos x="245180" y="503953"/>
                </a:cxn>
                <a:cxn ang="0">
                  <a:pos x="108467" y="640983"/>
                </a:cxn>
                <a:cxn ang="0">
                  <a:pos x="362685" y="343141"/>
                </a:cxn>
                <a:cxn ang="0">
                  <a:pos x="362685" y="343141"/>
                </a:cxn>
                <a:cxn ang="0">
                  <a:pos x="362685" y="106453"/>
                </a:cxn>
                <a:cxn ang="0">
                  <a:pos x="598826" y="106453"/>
                </a:cxn>
                <a:cxn ang="0">
                  <a:pos x="598826" y="343141"/>
                </a:cxn>
                <a:cxn ang="0">
                  <a:pos x="362685" y="343141"/>
                </a:cxn>
              </a:cxnLst>
              <a:rect l="0" t="0" r="0" b="0"/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0"/>
                  </a:cubicBezTo>
                  <a:cubicBezTo>
                    <a:pt x="483" y="0"/>
                    <a:pt x="368" y="0"/>
                    <a:pt x="298" y="70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2"/>
                    <a:pt x="221" y="441"/>
                    <a:pt x="217" y="445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9760" y="4491990"/>
            <a:ext cx="647700" cy="647700"/>
            <a:chOff x="2653" y="7059"/>
            <a:chExt cx="1020" cy="1020"/>
          </a:xfrm>
        </p:grpSpPr>
        <p:sp>
          <p:nvSpPr>
            <p:cNvPr id="16" name="椭圆 15"/>
            <p:cNvSpPr/>
            <p:nvPr/>
          </p:nvSpPr>
          <p:spPr>
            <a:xfrm rot="12900000">
              <a:off x="2653" y="7059"/>
              <a:ext cx="1020" cy="10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56" name="Freeform 28"/>
            <p:cNvSpPr>
              <a:spLocks noEditPoints="1"/>
            </p:cNvSpPr>
            <p:nvPr/>
          </p:nvSpPr>
          <p:spPr>
            <a:xfrm>
              <a:off x="2811" y="7104"/>
              <a:ext cx="680" cy="850"/>
            </a:xfrm>
            <a:custGeom>
              <a:avLst/>
              <a:gdLst/>
              <a:ahLst/>
              <a:cxnLst>
                <a:cxn ang="0">
                  <a:pos x="101543" y="255902"/>
                </a:cxn>
                <a:cxn ang="0">
                  <a:pos x="154571" y="381589"/>
                </a:cxn>
                <a:cxn ang="0">
                  <a:pos x="197444" y="481232"/>
                </a:cxn>
                <a:cxn ang="0">
                  <a:pos x="294474" y="484629"/>
                </a:cxn>
                <a:cxn ang="0">
                  <a:pos x="315911" y="444998"/>
                </a:cxn>
                <a:cxn ang="0">
                  <a:pos x="370067" y="344223"/>
                </a:cxn>
                <a:cxn ang="0">
                  <a:pos x="251601" y="105305"/>
                </a:cxn>
                <a:cxn ang="0">
                  <a:pos x="207599" y="516334"/>
                </a:cxn>
                <a:cxn ang="0">
                  <a:pos x="159084" y="458586"/>
                </a:cxn>
                <a:cxn ang="0">
                  <a:pos x="106056" y="361207"/>
                </a:cxn>
                <a:cxn ang="0">
                  <a:pos x="251601" y="73600"/>
                </a:cxn>
                <a:cxn ang="0">
                  <a:pos x="396017" y="361207"/>
                </a:cxn>
                <a:cxn ang="0">
                  <a:pos x="344117" y="458586"/>
                </a:cxn>
                <a:cxn ang="0">
                  <a:pos x="294474" y="516334"/>
                </a:cxn>
                <a:cxn ang="0">
                  <a:pos x="179392" y="617109"/>
                </a:cxn>
                <a:cxn ang="0">
                  <a:pos x="301244" y="640888"/>
                </a:cxn>
                <a:cxn ang="0">
                  <a:pos x="301244" y="593331"/>
                </a:cxn>
                <a:cxn ang="0">
                  <a:pos x="194060" y="631829"/>
                </a:cxn>
                <a:cxn ang="0">
                  <a:pos x="311398" y="631829"/>
                </a:cxn>
                <a:cxn ang="0">
                  <a:pos x="326065" y="617109"/>
                </a:cxn>
                <a:cxn ang="0">
                  <a:pos x="179392" y="543509"/>
                </a:cxn>
                <a:cxn ang="0">
                  <a:pos x="326065" y="617109"/>
                </a:cxn>
                <a:cxn ang="0">
                  <a:pos x="323809" y="287607"/>
                </a:cxn>
                <a:cxn ang="0">
                  <a:pos x="275294" y="337429"/>
                </a:cxn>
                <a:cxn ang="0">
                  <a:pos x="227907" y="337429"/>
                </a:cxn>
                <a:cxn ang="0">
                  <a:pos x="178264" y="287607"/>
                </a:cxn>
                <a:cxn ang="0">
                  <a:pos x="178264" y="240050"/>
                </a:cxn>
                <a:cxn ang="0">
                  <a:pos x="227907" y="190228"/>
                </a:cxn>
                <a:cxn ang="0">
                  <a:pos x="275294" y="190228"/>
                </a:cxn>
                <a:cxn ang="0">
                  <a:pos x="323809" y="240050"/>
                </a:cxn>
                <a:cxn ang="0">
                  <a:pos x="482892" y="233256"/>
                </a:cxn>
                <a:cxn ang="0">
                  <a:pos x="456943" y="255902"/>
                </a:cxn>
                <a:cxn ang="0">
                  <a:pos x="482892" y="270622"/>
                </a:cxn>
                <a:cxn ang="0">
                  <a:pos x="482892" y="233256"/>
                </a:cxn>
                <a:cxn ang="0">
                  <a:pos x="427608" y="101908"/>
                </a:cxn>
                <a:cxn ang="0">
                  <a:pos x="401658" y="74733"/>
                </a:cxn>
                <a:cxn ang="0">
                  <a:pos x="408428" y="121157"/>
                </a:cxn>
                <a:cxn ang="0">
                  <a:pos x="269653" y="49822"/>
                </a:cxn>
                <a:cxn ang="0">
                  <a:pos x="250472" y="0"/>
                </a:cxn>
                <a:cxn ang="0">
                  <a:pos x="232420" y="49822"/>
                </a:cxn>
                <a:cxn ang="0">
                  <a:pos x="91389" y="123422"/>
                </a:cxn>
                <a:cxn ang="0">
                  <a:pos x="100415" y="78129"/>
                </a:cxn>
                <a:cxn ang="0">
                  <a:pos x="73336" y="105305"/>
                </a:cxn>
                <a:cxn ang="0">
                  <a:pos x="44002" y="255902"/>
                </a:cxn>
                <a:cxn ang="0">
                  <a:pos x="19180" y="233256"/>
                </a:cxn>
                <a:cxn ang="0">
                  <a:pos x="19180" y="270622"/>
                </a:cxn>
                <a:cxn ang="0">
                  <a:pos x="44002" y="255902"/>
                </a:cxn>
              </a:cxnLst>
              <a:rect l="0" t="0" r="0" b="0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2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3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3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6"/>
                    <a:pt x="211" y="147"/>
                    <a:pt x="223" y="147"/>
                  </a:cubicBezTo>
                  <a:cubicBezTo>
                    <a:pt x="234" y="147"/>
                    <a:pt x="244" y="156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59"/>
                    <a:pt x="362" y="60"/>
                    <a:pt x="356" y="66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文本框 20"/>
          <p:cNvSpPr txBox="1"/>
          <p:nvPr/>
        </p:nvSpPr>
        <p:spPr>
          <a:xfrm flipH="1">
            <a:off x="1475740" y="428752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1477010" y="471487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608773" y="465359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 flipH="1">
            <a:off x="1490980" y="552196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1492250" y="594931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624013" y="588803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 rot="12900000">
            <a:off x="6447155" y="5680075"/>
            <a:ext cx="647700" cy="647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2900000">
            <a:off x="6453505" y="4491355"/>
            <a:ext cx="647700" cy="647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0"/>
          <p:cNvSpPr txBox="1"/>
          <p:nvPr/>
        </p:nvSpPr>
        <p:spPr>
          <a:xfrm flipH="1">
            <a:off x="7309485" y="428688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7310755" y="471424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442518" y="465296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0"/>
          <p:cNvSpPr txBox="1"/>
          <p:nvPr/>
        </p:nvSpPr>
        <p:spPr>
          <a:xfrm flipH="1">
            <a:off x="7324725" y="552132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7325995" y="594868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457758" y="588740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654165" y="5801360"/>
            <a:ext cx="233680" cy="374015"/>
            <a:chOff x="1690" y="5568"/>
            <a:chExt cx="618" cy="989"/>
          </a:xfrm>
          <a:solidFill>
            <a:schemeClr val="bg1"/>
          </a:solidFill>
        </p:grpSpPr>
        <p:sp>
          <p:nvSpPr>
            <p:cNvPr id="10265" name="Freeform 37"/>
            <p:cNvSpPr/>
            <p:nvPr/>
          </p:nvSpPr>
          <p:spPr>
            <a:xfrm>
              <a:off x="1690" y="5843"/>
              <a:ext cx="618" cy="715"/>
            </a:xfrm>
            <a:custGeom>
              <a:avLst/>
              <a:gdLst/>
              <a:ahLst/>
              <a:cxnLst>
                <a:cxn ang="0">
                  <a:pos x="392608" y="146998"/>
                </a:cxn>
                <a:cxn ang="0">
                  <a:pos x="392608" y="32792"/>
                </a:cxn>
                <a:cxn ang="0">
                  <a:pos x="340412" y="32792"/>
                </a:cxn>
                <a:cxn ang="0">
                  <a:pos x="340412" y="146998"/>
                </a:cxn>
                <a:cxn ang="0">
                  <a:pos x="199708" y="287212"/>
                </a:cxn>
                <a:cxn ang="0">
                  <a:pos x="197439" y="287212"/>
                </a:cxn>
                <a:cxn ang="0">
                  <a:pos x="196304" y="287212"/>
                </a:cxn>
                <a:cxn ang="0">
                  <a:pos x="196304" y="287212"/>
                </a:cxn>
                <a:cxn ang="0">
                  <a:pos x="192900" y="287212"/>
                </a:cxn>
                <a:cxn ang="0">
                  <a:pos x="52196" y="146998"/>
                </a:cxn>
                <a:cxn ang="0">
                  <a:pos x="52196" y="32792"/>
                </a:cxn>
                <a:cxn ang="0">
                  <a:pos x="0" y="32792"/>
                </a:cxn>
                <a:cxn ang="0">
                  <a:pos x="0" y="146998"/>
                </a:cxn>
                <a:cxn ang="0">
                  <a:pos x="165667" y="338096"/>
                </a:cxn>
                <a:cxn ang="0">
                  <a:pos x="165667" y="420641"/>
                </a:cxn>
                <a:cxn ang="0">
                  <a:pos x="47658" y="453433"/>
                </a:cxn>
                <a:cxn ang="0">
                  <a:pos x="344950" y="453433"/>
                </a:cxn>
                <a:cxn ang="0">
                  <a:pos x="226941" y="419510"/>
                </a:cxn>
                <a:cxn ang="0">
                  <a:pos x="226941" y="338096"/>
                </a:cxn>
                <a:cxn ang="0">
                  <a:pos x="392608" y="146998"/>
                </a:cxn>
              </a:cxnLst>
              <a:rect l="0" t="0" r="0" b="0"/>
              <a:pathLst>
                <a:path w="346" h="401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Freeform 38"/>
            <p:cNvSpPr/>
            <p:nvPr/>
          </p:nvSpPr>
          <p:spPr>
            <a:xfrm>
              <a:off x="1850" y="5568"/>
              <a:ext cx="300" cy="650"/>
            </a:xfrm>
            <a:custGeom>
              <a:avLst/>
              <a:gdLst/>
              <a:ahLst/>
              <a:cxnLst>
                <a:cxn ang="0">
                  <a:pos x="94250" y="411961"/>
                </a:cxn>
                <a:cxn ang="0">
                  <a:pos x="95386" y="411961"/>
                </a:cxn>
                <a:cxn ang="0">
                  <a:pos x="97657" y="411961"/>
                </a:cxn>
                <a:cxn ang="0">
                  <a:pos x="190772" y="318282"/>
                </a:cxn>
                <a:cxn ang="0">
                  <a:pos x="190772" y="93679"/>
                </a:cxn>
                <a:cxn ang="0">
                  <a:pos x="97657" y="0"/>
                </a:cxn>
                <a:cxn ang="0">
                  <a:pos x="95386" y="0"/>
                </a:cxn>
                <a:cxn ang="0">
                  <a:pos x="94250" y="0"/>
                </a:cxn>
                <a:cxn ang="0">
                  <a:pos x="0" y="93679"/>
                </a:cxn>
                <a:cxn ang="0">
                  <a:pos x="0" y="318282"/>
                </a:cxn>
                <a:cxn ang="0">
                  <a:pos x="94250" y="411961"/>
                </a:cxn>
              </a:cxnLst>
              <a:rect l="0" t="0" r="0" b="0"/>
              <a:pathLst>
                <a:path w="168" h="365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2" name="Freeform 55"/>
          <p:cNvSpPr>
            <a:spLocks noEditPoints="1"/>
          </p:cNvSpPr>
          <p:nvPr/>
        </p:nvSpPr>
        <p:spPr>
          <a:xfrm>
            <a:off x="6634480" y="4561840"/>
            <a:ext cx="324000" cy="468000"/>
          </a:xfrm>
          <a:custGeom>
            <a:avLst/>
            <a:gdLst/>
            <a:ahLst/>
            <a:cxnLst>
              <a:cxn ang="0">
                <a:pos x="47581" y="158464"/>
              </a:cxn>
              <a:cxn ang="0">
                <a:pos x="0" y="206004"/>
              </a:cxn>
              <a:cxn ang="0">
                <a:pos x="0" y="286368"/>
              </a:cxn>
              <a:cxn ang="0">
                <a:pos x="0" y="740256"/>
              </a:cxn>
              <a:cxn ang="0">
                <a:pos x="0" y="820620"/>
              </a:cxn>
              <a:cxn ang="0">
                <a:pos x="47581" y="868159"/>
              </a:cxn>
              <a:cxn ang="0">
                <a:pos x="418034" y="868159"/>
              </a:cxn>
              <a:cxn ang="0">
                <a:pos x="465616" y="820620"/>
              </a:cxn>
              <a:cxn ang="0">
                <a:pos x="465616" y="740256"/>
              </a:cxn>
              <a:cxn ang="0">
                <a:pos x="465616" y="286368"/>
              </a:cxn>
              <a:cxn ang="0">
                <a:pos x="465616" y="206004"/>
              </a:cxn>
              <a:cxn ang="0">
                <a:pos x="418034" y="158464"/>
              </a:cxn>
              <a:cxn ang="0">
                <a:pos x="47581" y="158464"/>
              </a:cxn>
              <a:cxn ang="0">
                <a:pos x="178996" y="194685"/>
              </a:cxn>
              <a:cxn ang="0">
                <a:pos x="178996" y="194685"/>
              </a:cxn>
              <a:cxn ang="0">
                <a:pos x="286620" y="194685"/>
              </a:cxn>
              <a:cxn ang="0">
                <a:pos x="309277" y="216191"/>
              </a:cxn>
              <a:cxn ang="0">
                <a:pos x="286620" y="238829"/>
              </a:cxn>
              <a:cxn ang="0">
                <a:pos x="178996" y="238829"/>
              </a:cxn>
              <a:cxn ang="0">
                <a:pos x="156338" y="216191"/>
              </a:cxn>
              <a:cxn ang="0">
                <a:pos x="178996" y="194685"/>
              </a:cxn>
              <a:cxn ang="0">
                <a:pos x="232241" y="844389"/>
              </a:cxn>
              <a:cxn ang="0">
                <a:pos x="232241" y="844389"/>
              </a:cxn>
              <a:cxn ang="0">
                <a:pos x="205052" y="816092"/>
              </a:cxn>
              <a:cxn ang="0">
                <a:pos x="232241" y="788927"/>
              </a:cxn>
              <a:cxn ang="0">
                <a:pos x="260563" y="816092"/>
              </a:cxn>
              <a:cxn ang="0">
                <a:pos x="232241" y="844389"/>
              </a:cxn>
              <a:cxn ang="0">
                <a:pos x="433895" y="286368"/>
              </a:cxn>
              <a:cxn ang="0">
                <a:pos x="433895" y="286368"/>
              </a:cxn>
              <a:cxn ang="0">
                <a:pos x="433895" y="740256"/>
              </a:cxn>
              <a:cxn ang="0">
                <a:pos x="418034" y="756102"/>
              </a:cxn>
              <a:cxn ang="0">
                <a:pos x="47581" y="756102"/>
              </a:cxn>
              <a:cxn ang="0">
                <a:pos x="31721" y="740256"/>
              </a:cxn>
              <a:cxn ang="0">
                <a:pos x="31721" y="286368"/>
              </a:cxn>
              <a:cxn ang="0">
                <a:pos x="47581" y="270522"/>
              </a:cxn>
              <a:cxn ang="0">
                <a:pos x="418034" y="270522"/>
              </a:cxn>
              <a:cxn ang="0">
                <a:pos x="433895" y="286368"/>
              </a:cxn>
              <a:cxn ang="0">
                <a:pos x="425965" y="0"/>
              </a:cxn>
              <a:cxn ang="0">
                <a:pos x="425965" y="40748"/>
              </a:cxn>
              <a:cxn ang="0">
                <a:pos x="586834" y="202608"/>
              </a:cxn>
              <a:cxn ang="0">
                <a:pos x="586834" y="204872"/>
              </a:cxn>
              <a:cxn ang="0">
                <a:pos x="627618" y="204872"/>
              </a:cxn>
              <a:cxn ang="0">
                <a:pos x="627618" y="202608"/>
              </a:cxn>
              <a:cxn ang="0">
                <a:pos x="611758" y="123376"/>
              </a:cxn>
              <a:cxn ang="0">
                <a:pos x="568708" y="58858"/>
              </a:cxn>
              <a:cxn ang="0">
                <a:pos x="504134" y="15846"/>
              </a:cxn>
              <a:cxn ang="0">
                <a:pos x="425965" y="0"/>
              </a:cxn>
              <a:cxn ang="0">
                <a:pos x="544917" y="204872"/>
              </a:cxn>
              <a:cxn ang="0">
                <a:pos x="544917" y="202608"/>
              </a:cxn>
              <a:cxn ang="0">
                <a:pos x="425965" y="82628"/>
              </a:cxn>
              <a:cxn ang="0">
                <a:pos x="425965" y="123376"/>
              </a:cxn>
              <a:cxn ang="0">
                <a:pos x="504134" y="202608"/>
              </a:cxn>
              <a:cxn ang="0">
                <a:pos x="504134" y="204872"/>
              </a:cxn>
              <a:cxn ang="0">
                <a:pos x="544917" y="204872"/>
              </a:cxn>
            </a:cxnLst>
            <a:rect l="0" t="0" r="0" b="0"/>
            <a:pathLst>
              <a:path w="554" h="767">
                <a:moveTo>
                  <a:pt x="42" y="140"/>
                </a:moveTo>
                <a:cubicBezTo>
                  <a:pt x="19" y="140"/>
                  <a:pt x="0" y="159"/>
                  <a:pt x="0" y="182"/>
                </a:cubicBezTo>
                <a:lnTo>
                  <a:pt x="0" y="253"/>
                </a:lnTo>
                <a:lnTo>
                  <a:pt x="0" y="654"/>
                </a:lnTo>
                <a:lnTo>
                  <a:pt x="0" y="725"/>
                </a:lnTo>
                <a:cubicBezTo>
                  <a:pt x="0" y="748"/>
                  <a:pt x="19" y="767"/>
                  <a:pt x="42" y="767"/>
                </a:cubicBezTo>
                <a:lnTo>
                  <a:pt x="369" y="767"/>
                </a:lnTo>
                <a:cubicBezTo>
                  <a:pt x="392" y="767"/>
                  <a:pt x="411" y="748"/>
                  <a:pt x="411" y="725"/>
                </a:cubicBezTo>
                <a:lnTo>
                  <a:pt x="411" y="654"/>
                </a:lnTo>
                <a:lnTo>
                  <a:pt x="411" y="253"/>
                </a:lnTo>
                <a:lnTo>
                  <a:pt x="411" y="182"/>
                </a:lnTo>
                <a:cubicBezTo>
                  <a:pt x="411" y="159"/>
                  <a:pt x="392" y="140"/>
                  <a:pt x="369" y="140"/>
                </a:cubicBezTo>
                <a:lnTo>
                  <a:pt x="42" y="140"/>
                </a:lnTo>
                <a:close/>
                <a:moveTo>
                  <a:pt x="158" y="172"/>
                </a:moveTo>
                <a:lnTo>
                  <a:pt x="158" y="172"/>
                </a:lnTo>
                <a:lnTo>
                  <a:pt x="253" y="172"/>
                </a:lnTo>
                <a:cubicBezTo>
                  <a:pt x="264" y="172"/>
                  <a:pt x="273" y="180"/>
                  <a:pt x="273" y="191"/>
                </a:cubicBezTo>
                <a:cubicBezTo>
                  <a:pt x="273" y="202"/>
                  <a:pt x="264" y="211"/>
                  <a:pt x="253" y="211"/>
                </a:cubicBezTo>
                <a:lnTo>
                  <a:pt x="158" y="211"/>
                </a:lnTo>
                <a:cubicBezTo>
                  <a:pt x="147" y="211"/>
                  <a:pt x="138" y="202"/>
                  <a:pt x="138" y="191"/>
                </a:cubicBezTo>
                <a:cubicBezTo>
                  <a:pt x="138" y="180"/>
                  <a:pt x="147" y="172"/>
                  <a:pt x="158" y="172"/>
                </a:cubicBezTo>
                <a:close/>
                <a:moveTo>
                  <a:pt x="205" y="746"/>
                </a:moveTo>
                <a:lnTo>
                  <a:pt x="205" y="746"/>
                </a:lnTo>
                <a:cubicBezTo>
                  <a:pt x="192" y="746"/>
                  <a:pt x="181" y="735"/>
                  <a:pt x="181" y="721"/>
                </a:cubicBezTo>
                <a:cubicBezTo>
                  <a:pt x="181" y="708"/>
                  <a:pt x="192" y="697"/>
                  <a:pt x="205" y="697"/>
                </a:cubicBezTo>
                <a:cubicBezTo>
                  <a:pt x="219" y="697"/>
                  <a:pt x="230" y="708"/>
                  <a:pt x="230" y="721"/>
                </a:cubicBezTo>
                <a:cubicBezTo>
                  <a:pt x="230" y="735"/>
                  <a:pt x="219" y="746"/>
                  <a:pt x="205" y="746"/>
                </a:cubicBezTo>
                <a:close/>
                <a:moveTo>
                  <a:pt x="383" y="253"/>
                </a:moveTo>
                <a:lnTo>
                  <a:pt x="383" y="253"/>
                </a:lnTo>
                <a:lnTo>
                  <a:pt x="383" y="654"/>
                </a:lnTo>
                <a:cubicBezTo>
                  <a:pt x="383" y="662"/>
                  <a:pt x="377" y="668"/>
                  <a:pt x="369" y="668"/>
                </a:cubicBezTo>
                <a:lnTo>
                  <a:pt x="42" y="668"/>
                </a:lnTo>
                <a:cubicBezTo>
                  <a:pt x="34" y="668"/>
                  <a:pt x="28" y="662"/>
                  <a:pt x="28" y="654"/>
                </a:cubicBezTo>
                <a:lnTo>
                  <a:pt x="28" y="253"/>
                </a:lnTo>
                <a:cubicBezTo>
                  <a:pt x="28" y="245"/>
                  <a:pt x="34" y="239"/>
                  <a:pt x="42" y="239"/>
                </a:cubicBezTo>
                <a:lnTo>
                  <a:pt x="369" y="239"/>
                </a:lnTo>
                <a:cubicBezTo>
                  <a:pt x="377" y="239"/>
                  <a:pt x="383" y="245"/>
                  <a:pt x="383" y="253"/>
                </a:cubicBezTo>
                <a:close/>
                <a:moveTo>
                  <a:pt x="376" y="0"/>
                </a:moveTo>
                <a:lnTo>
                  <a:pt x="376" y="36"/>
                </a:lnTo>
                <a:cubicBezTo>
                  <a:pt x="454" y="36"/>
                  <a:pt x="518" y="100"/>
                  <a:pt x="518" y="179"/>
                </a:cubicBezTo>
                <a:cubicBezTo>
                  <a:pt x="518" y="180"/>
                  <a:pt x="518" y="180"/>
                  <a:pt x="518" y="181"/>
                </a:cubicBezTo>
                <a:lnTo>
                  <a:pt x="554" y="181"/>
                </a:lnTo>
                <a:cubicBezTo>
                  <a:pt x="554" y="180"/>
                  <a:pt x="554" y="180"/>
                  <a:pt x="554" y="179"/>
                </a:cubicBezTo>
                <a:cubicBezTo>
                  <a:pt x="554" y="155"/>
                  <a:pt x="550" y="131"/>
                  <a:pt x="540" y="109"/>
                </a:cubicBezTo>
                <a:cubicBezTo>
                  <a:pt x="531" y="88"/>
                  <a:pt x="518" y="69"/>
                  <a:pt x="502" y="52"/>
                </a:cubicBezTo>
                <a:cubicBezTo>
                  <a:pt x="486" y="36"/>
                  <a:pt x="467" y="23"/>
                  <a:pt x="445" y="14"/>
                </a:cubicBezTo>
                <a:cubicBezTo>
                  <a:pt x="423" y="5"/>
                  <a:pt x="400" y="0"/>
                  <a:pt x="376" y="0"/>
                </a:cubicBezTo>
                <a:close/>
                <a:moveTo>
                  <a:pt x="481" y="181"/>
                </a:moveTo>
                <a:cubicBezTo>
                  <a:pt x="481" y="180"/>
                  <a:pt x="481" y="180"/>
                  <a:pt x="481" y="179"/>
                </a:cubicBezTo>
                <a:cubicBezTo>
                  <a:pt x="481" y="120"/>
                  <a:pt x="434" y="73"/>
                  <a:pt x="376" y="73"/>
                </a:cubicBezTo>
                <a:lnTo>
                  <a:pt x="376" y="109"/>
                </a:lnTo>
                <a:cubicBezTo>
                  <a:pt x="414" y="109"/>
                  <a:pt x="445" y="141"/>
                  <a:pt x="445" y="179"/>
                </a:cubicBezTo>
                <a:cubicBezTo>
                  <a:pt x="445" y="180"/>
                  <a:pt x="445" y="180"/>
                  <a:pt x="445" y="181"/>
                </a:cubicBezTo>
                <a:lnTo>
                  <a:pt x="481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>
          <a:xfrm>
            <a:off x="6584633" y="131667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7213283" y="1456373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88119" name="文本框 22"/>
          <p:cNvSpPr txBox="1"/>
          <p:nvPr/>
        </p:nvSpPr>
        <p:spPr>
          <a:xfrm flipH="1">
            <a:off x="6433185" y="2105025"/>
            <a:ext cx="284924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6538913" y="1982153"/>
            <a:ext cx="2232025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516890"/>
            <a:ext cx="10703560" cy="5824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145" y="3475355"/>
            <a:ext cx="4375150" cy="327914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7248525" y="3217545"/>
            <a:ext cx="4206875" cy="54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 fontAlgn="base"/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产品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服务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7248525" y="384429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product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/service</a:t>
            </a:r>
            <a:endParaRPr lang="zh-CN" altLang="zh-CN" sz="20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3300" y="1651000"/>
            <a:ext cx="3997325" cy="1566545"/>
          </a:xfrm>
          <a:prstGeom prst="rect">
            <a:avLst/>
          </a:prstGeom>
          <a:noFill/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9600">
                <a:solidFill>
                  <a:srgbClr val="CEB7B1"/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Impact" panose="020B0806030902050204" charset="0"/>
                <a:ea typeface="黑体" panose="02010609060101010101" charset="-122"/>
                <a:sym typeface="微软雅黑" panose="020B0503020204020204" charset="-122"/>
              </a:rPr>
              <a:t>PART 2</a:t>
            </a:r>
          </a:p>
        </p:txBody>
      </p:sp>
      <p:pic>
        <p:nvPicPr>
          <p:cNvPr id="7" name="图片 6" descr="3_121022124419_3"/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 flipH="1" flipV="1">
            <a:off x="-17145" y="-43180"/>
            <a:ext cx="551751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95780" y="1397635"/>
            <a:ext cx="1988716" cy="4222567"/>
            <a:chOff x="2442" y="2201"/>
            <a:chExt cx="3743" cy="7946"/>
          </a:xfrm>
        </p:grpSpPr>
        <p:grpSp>
          <p:nvGrpSpPr>
            <p:cNvPr id="4" name="组合 3"/>
            <p:cNvGrpSpPr/>
            <p:nvPr/>
          </p:nvGrpSpPr>
          <p:grpSpPr>
            <a:xfrm>
              <a:off x="2442" y="7683"/>
              <a:ext cx="3743" cy="2464"/>
              <a:chOff x="954" y="7833"/>
              <a:chExt cx="3743" cy="2464"/>
            </a:xfrm>
          </p:grpSpPr>
          <p:sp>
            <p:nvSpPr>
              <p:cNvPr id="10" name="文本框 20"/>
              <p:cNvSpPr txBox="1"/>
              <p:nvPr/>
            </p:nvSpPr>
            <p:spPr>
              <a:xfrm flipH="1">
                <a:off x="1239" y="7833"/>
                <a:ext cx="3170" cy="724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 flipH="1">
                <a:off x="954" y="8491"/>
                <a:ext cx="3743" cy="1806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</a:p>
            </p:txBody>
          </p:sp>
        </p:grpSp>
        <p:sp>
          <p:nvSpPr>
            <p:cNvPr id="7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3568" y="2639"/>
              <a:ext cx="1396" cy="156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A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31231" y="1318260"/>
            <a:ext cx="1988185" cy="4222567"/>
            <a:chOff x="2442" y="2201"/>
            <a:chExt cx="3743" cy="7946"/>
          </a:xfrm>
        </p:grpSpPr>
        <p:grpSp>
          <p:nvGrpSpPr>
            <p:cNvPr id="37" name="组合 36"/>
            <p:cNvGrpSpPr/>
            <p:nvPr/>
          </p:nvGrpSpPr>
          <p:grpSpPr>
            <a:xfrm>
              <a:off x="2442" y="7683"/>
              <a:ext cx="3743" cy="2464"/>
              <a:chOff x="954" y="7833"/>
              <a:chExt cx="3743" cy="2464"/>
            </a:xfrm>
          </p:grpSpPr>
          <p:sp>
            <p:nvSpPr>
              <p:cNvPr id="39" name="文本框 20"/>
              <p:cNvSpPr txBox="1"/>
              <p:nvPr/>
            </p:nvSpPr>
            <p:spPr>
              <a:xfrm flipH="1">
                <a:off x="1239" y="7833"/>
                <a:ext cx="3170" cy="724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flipH="1">
                <a:off x="954" y="8491"/>
                <a:ext cx="3743" cy="1806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</a:p>
            </p:txBody>
          </p:sp>
        </p:grpSp>
        <p:sp>
          <p:nvSpPr>
            <p:cNvPr id="41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泪滴形 41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20"/>
            <p:cNvSpPr txBox="1"/>
            <p:nvPr/>
          </p:nvSpPr>
          <p:spPr>
            <a:xfrm flipH="1">
              <a:off x="3568" y="2639"/>
              <a:ext cx="1396" cy="156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66151" y="1318260"/>
            <a:ext cx="1988185" cy="4222567"/>
            <a:chOff x="2442" y="2201"/>
            <a:chExt cx="3743" cy="7946"/>
          </a:xfrm>
        </p:grpSpPr>
        <p:grpSp>
          <p:nvGrpSpPr>
            <p:cNvPr id="45" name="组合 44"/>
            <p:cNvGrpSpPr/>
            <p:nvPr/>
          </p:nvGrpSpPr>
          <p:grpSpPr>
            <a:xfrm>
              <a:off x="2442" y="7683"/>
              <a:ext cx="3743" cy="2464"/>
              <a:chOff x="954" y="7833"/>
              <a:chExt cx="3743" cy="2464"/>
            </a:xfrm>
          </p:grpSpPr>
          <p:sp>
            <p:nvSpPr>
              <p:cNvPr id="46" name="文本框 20"/>
              <p:cNvSpPr txBox="1"/>
              <p:nvPr/>
            </p:nvSpPr>
            <p:spPr>
              <a:xfrm flipH="1">
                <a:off x="1239" y="7833"/>
                <a:ext cx="3170" cy="724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flipH="1">
                <a:off x="954" y="8491"/>
                <a:ext cx="3743" cy="1806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</a:p>
            </p:txBody>
          </p:sp>
        </p:grpSp>
        <p:sp>
          <p:nvSpPr>
            <p:cNvPr id="48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泪滴形 48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20"/>
            <p:cNvSpPr txBox="1"/>
            <p:nvPr/>
          </p:nvSpPr>
          <p:spPr>
            <a:xfrm flipH="1">
              <a:off x="3568" y="2639"/>
              <a:ext cx="1396" cy="156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C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401071" y="1318260"/>
            <a:ext cx="1988185" cy="4222567"/>
            <a:chOff x="2442" y="2201"/>
            <a:chExt cx="3743" cy="7946"/>
          </a:xfrm>
        </p:grpSpPr>
        <p:grpSp>
          <p:nvGrpSpPr>
            <p:cNvPr id="52" name="组合 51"/>
            <p:cNvGrpSpPr/>
            <p:nvPr/>
          </p:nvGrpSpPr>
          <p:grpSpPr>
            <a:xfrm>
              <a:off x="2442" y="7683"/>
              <a:ext cx="3743" cy="2464"/>
              <a:chOff x="954" y="7833"/>
              <a:chExt cx="3743" cy="2464"/>
            </a:xfrm>
          </p:grpSpPr>
          <p:sp>
            <p:nvSpPr>
              <p:cNvPr id="53" name="文本框 20"/>
              <p:cNvSpPr txBox="1"/>
              <p:nvPr/>
            </p:nvSpPr>
            <p:spPr>
              <a:xfrm flipH="1">
                <a:off x="1239" y="7833"/>
                <a:ext cx="3170" cy="724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 flipH="1">
                <a:off x="954" y="8491"/>
                <a:ext cx="3743" cy="1806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</a:p>
            </p:txBody>
          </p:sp>
        </p:grpSp>
        <p:sp>
          <p:nvSpPr>
            <p:cNvPr id="55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泪滴形 55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0"/>
            <p:cNvSpPr txBox="1"/>
            <p:nvPr/>
          </p:nvSpPr>
          <p:spPr>
            <a:xfrm flipH="1">
              <a:off x="3568" y="2639"/>
              <a:ext cx="1396" cy="156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455" y="206375"/>
            <a:ext cx="11769090" cy="6445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065" y="285750"/>
            <a:ext cx="3872865" cy="558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1455" y="28575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z="16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1" name="图片 10" descr="3_121022124419_3"/>
          <p:cNvPicPr>
            <a:picLocks noChangeAspect="1"/>
          </p:cNvPicPr>
          <p:nvPr/>
        </p:nvPicPr>
        <p:blipFill>
          <a:blip r:embed="rId2"/>
          <a:srcRect r="57814"/>
          <a:stretch>
            <a:fillRect/>
          </a:stretch>
        </p:blipFill>
        <p:spPr>
          <a:xfrm flipH="1">
            <a:off x="-12065" y="3495040"/>
            <a:ext cx="2317750" cy="411861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784600" y="1483995"/>
            <a:ext cx="2713355" cy="2205355"/>
            <a:chOff x="1538" y="3221"/>
            <a:chExt cx="4273" cy="3473"/>
          </a:xfrm>
        </p:grpSpPr>
        <p:sp>
          <p:nvSpPr>
            <p:cNvPr id="15" name="等腰三角形 14"/>
            <p:cNvSpPr/>
            <p:nvPr/>
          </p:nvSpPr>
          <p:spPr>
            <a:xfrm>
              <a:off x="1962" y="3221"/>
              <a:ext cx="3423" cy="278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 rot="16200000">
              <a:off x="3215" y="4098"/>
              <a:ext cx="918" cy="4273"/>
              <a:chOff x="9899" y="1721"/>
              <a:chExt cx="918" cy="7210"/>
            </a:xfrm>
          </p:grpSpPr>
          <p:sp>
            <p:nvSpPr>
              <p:cNvPr id="17" name="矩形 16"/>
              <p:cNvSpPr/>
              <p:nvPr/>
            </p:nvSpPr>
            <p:spPr>
              <a:xfrm rot="16200000">
                <a:off x="6632" y="4989"/>
                <a:ext cx="7205" cy="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683250" y="3026410"/>
            <a:ext cx="2713355" cy="2205990"/>
            <a:chOff x="1538" y="3221"/>
            <a:chExt cx="4273" cy="3474"/>
          </a:xfrm>
        </p:grpSpPr>
        <p:sp>
          <p:nvSpPr>
            <p:cNvPr id="6" name="等腰三角形 5"/>
            <p:cNvSpPr/>
            <p:nvPr/>
          </p:nvSpPr>
          <p:spPr>
            <a:xfrm>
              <a:off x="1962" y="3221"/>
              <a:ext cx="3423" cy="278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16200000">
              <a:off x="3215" y="4099"/>
              <a:ext cx="919" cy="4273"/>
              <a:chOff x="9898" y="1721"/>
              <a:chExt cx="919" cy="7210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6632" y="4990"/>
                <a:ext cx="7205" cy="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81900" y="4568825"/>
            <a:ext cx="2713355" cy="2132965"/>
            <a:chOff x="1538" y="3221"/>
            <a:chExt cx="4273" cy="3359"/>
          </a:xfrm>
        </p:grpSpPr>
        <p:sp>
          <p:nvSpPr>
            <p:cNvPr id="13" name="等腰三角形 12"/>
            <p:cNvSpPr/>
            <p:nvPr/>
          </p:nvSpPr>
          <p:spPr>
            <a:xfrm>
              <a:off x="1962" y="3221"/>
              <a:ext cx="3423" cy="278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 rot="16200000">
              <a:off x="3272" y="4041"/>
              <a:ext cx="804" cy="4273"/>
              <a:chOff x="10013" y="1721"/>
              <a:chExt cx="804" cy="7210"/>
            </a:xfrm>
          </p:grpSpPr>
          <p:sp>
            <p:nvSpPr>
              <p:cNvPr id="20" name="矩形 19"/>
              <p:cNvSpPr/>
              <p:nvPr/>
            </p:nvSpPr>
            <p:spPr>
              <a:xfrm rot="16200000">
                <a:off x="6689" y="5046"/>
                <a:ext cx="7205" cy="5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8117" name="Freeform 5"/>
          <p:cNvSpPr>
            <a:spLocks noEditPoints="1"/>
          </p:cNvSpPr>
          <p:nvPr/>
        </p:nvSpPr>
        <p:spPr>
          <a:xfrm>
            <a:off x="241618" y="195294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215900" y="2643505"/>
            <a:ext cx="356870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195898" y="252126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997268" y="216027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62855" y="905510"/>
            <a:ext cx="1708150" cy="533400"/>
            <a:chOff x="11671" y="5426"/>
            <a:chExt cx="2690" cy="840"/>
          </a:xfrm>
        </p:grpSpPr>
        <p:sp>
          <p:nvSpPr>
            <p:cNvPr id="24" name="椭圆 23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50075" y="2445385"/>
            <a:ext cx="1708150" cy="533400"/>
            <a:chOff x="11671" y="5426"/>
            <a:chExt cx="2690" cy="840"/>
          </a:xfrm>
        </p:grpSpPr>
        <p:sp>
          <p:nvSpPr>
            <p:cNvPr id="27" name="椭圆 26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flipH="1">
              <a:off x="11809" y="5426"/>
              <a:ext cx="2552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52535" y="4001770"/>
            <a:ext cx="1289685" cy="533400"/>
            <a:chOff x="11671" y="5426"/>
            <a:chExt cx="2031" cy="840"/>
          </a:xfrm>
        </p:grpSpPr>
        <p:sp>
          <p:nvSpPr>
            <p:cNvPr id="30" name="椭圆 29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flipH="1">
              <a:off x="11809" y="5426"/>
              <a:ext cx="1893" cy="84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71005" y="487680"/>
            <a:ext cx="3961765" cy="1120140"/>
            <a:chOff x="1654" y="6220"/>
            <a:chExt cx="6239" cy="1764"/>
          </a:xfrm>
        </p:grpSpPr>
        <p:sp>
          <p:nvSpPr>
            <p:cNvPr id="39" name="文本框 20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3" name="文本框 22"/>
            <p:cNvSpPr txBox="1"/>
            <p:nvPr/>
          </p:nvSpPr>
          <p:spPr>
            <a:xfrm flipH="1">
              <a:off x="1654" y="6809"/>
              <a:ext cx="6239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52535" y="1986280"/>
            <a:ext cx="3211830" cy="1333500"/>
            <a:chOff x="1654" y="6220"/>
            <a:chExt cx="5058" cy="2100"/>
          </a:xfrm>
        </p:grpSpPr>
        <p:sp>
          <p:nvSpPr>
            <p:cNvPr id="41" name="文本框 20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42" name="文本框 22"/>
            <p:cNvSpPr txBox="1"/>
            <p:nvPr/>
          </p:nvSpPr>
          <p:spPr>
            <a:xfrm flipH="1">
              <a:off x="1654" y="6809"/>
              <a:ext cx="505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3" name="电池"/>
          <p:cNvSpPr/>
          <p:nvPr/>
        </p:nvSpPr>
        <p:spPr>
          <a:xfrm>
            <a:off x="8587740" y="5605145"/>
            <a:ext cx="709295" cy="348615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锁"/>
          <p:cNvSpPr/>
          <p:nvPr/>
        </p:nvSpPr>
        <p:spPr>
          <a:xfrm>
            <a:off x="6771005" y="3975735"/>
            <a:ext cx="522605" cy="52260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5" name="公文包"/>
          <p:cNvSpPr/>
          <p:nvPr/>
        </p:nvSpPr>
        <p:spPr>
          <a:xfrm>
            <a:off x="4885055" y="2360295"/>
            <a:ext cx="509905" cy="50990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4910</Words>
  <Application>Microsoft Office PowerPoint</Application>
  <PresentationFormat>宽屏</PresentationFormat>
  <Paragraphs>370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2019-04-11T01:43:00Z</dcterms:created>
  <dcterms:modified xsi:type="dcterms:W3CDTF">2021-01-05T00:02:41Z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