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85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1"/>
    <p:restoredTop sz="93344"/>
  </p:normalViewPr>
  <p:slideViewPr>
    <p:cSldViewPr snapToGrid="0" snapToObjects="1">
      <p:cViewPr varScale="1">
        <p:scale>
          <a:sx n="102" d="100"/>
          <a:sy n="102" d="100"/>
        </p:scale>
        <p:origin x="3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612445"/>
            <a:ext cx="12192000" cy="32455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4" y="6270067"/>
            <a:ext cx="12192000" cy="587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993424" y="180799"/>
            <a:ext cx="10205154" cy="7448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aseline="0">
                <a:solidFill>
                  <a:schemeClr val="accent1"/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defRPr>
            </a:lvl1pPr>
          </a:lstStyle>
          <a:p>
            <a:pPr lvl="0"/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32455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4" y="6270067"/>
            <a:ext cx="12192000" cy="5879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00" y="180799"/>
            <a:ext cx="7868356" cy="74489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4800" baseline="0">
                <a:solidFill>
                  <a:schemeClr val="tx2">
                    <a:lumMod val="85000"/>
                    <a:lumOff val="15000"/>
                  </a:schemeClr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defRPr>
            </a:lvl1pPr>
          </a:lstStyle>
          <a:p>
            <a:pPr lvl="0"/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cxnSp>
        <p:nvCxnSpPr>
          <p:cNvPr id="9" name="直线连接符 8"/>
          <p:cNvCxnSpPr/>
          <p:nvPr userDrawn="1"/>
        </p:nvCxnSpPr>
        <p:spPr>
          <a:xfrm>
            <a:off x="5069280" y="925689"/>
            <a:ext cx="7466020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1386592" y="171547"/>
            <a:ext cx="805408" cy="616255"/>
          </a:xfrm>
          <a:prstGeom prst="rect">
            <a:avLst/>
          </a:prstGeom>
          <a:solidFill>
            <a:schemeClr val="tx1"/>
          </a:solidFill>
        </p:spPr>
        <p:txBody>
          <a:bodyPr vert="horz" anchor="ctr"/>
          <a:lstStyle>
            <a:lvl1pPr marL="0" indent="0" algn="ctr">
              <a:buNone/>
              <a:defRPr sz="2400" b="1">
                <a:solidFill>
                  <a:srgbClr val="FFFFFF"/>
                </a:solidFill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pPr lvl="0"/>
            <a:r>
              <a:rPr kumimoji="1" lang="en-US" altLang="zh-CN" dirty="0"/>
              <a:t>01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defRPr>
            </a:lvl1pPr>
          </a:lstStyle>
          <a:p>
            <a:r>
              <a:rPr kumimoji="1" lang="en-US" altLang="zh-CN" sz="1600" b="1" dirty="0"/>
              <a:t>LOGO&amp;PIC</a:t>
            </a:r>
            <a:r>
              <a:rPr kumimoji="1" lang="zh-CN" altLang="en-US" sz="1600" b="1" dirty="0"/>
              <a:t> </a:t>
            </a:r>
            <a:r>
              <a:rPr kumimoji="1" lang="en-US" altLang="zh-CN" sz="1600" b="1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4" y="0"/>
            <a:ext cx="12260094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8094" y="0"/>
            <a:ext cx="12260094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E21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CBD94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51469" y="180799"/>
            <a:ext cx="9889064" cy="7448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aseline="0">
                <a:solidFill>
                  <a:schemeClr val="accent1"/>
                </a:solidFill>
                <a:latin typeface="Impact" panose="020B0806030902050204" charset="0"/>
                <a:ea typeface="Impact" panose="020B0806030902050204" charset="0"/>
                <a:cs typeface="Impact" panose="020B0806030902050204" charset="0"/>
              </a:defRPr>
            </a:lvl1pPr>
          </a:lstStyle>
          <a:p>
            <a:pPr lvl="0"/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9"/>
          <p:cNvGrpSpPr/>
          <p:nvPr/>
        </p:nvGrpSpPr>
        <p:grpSpPr bwMode="auto">
          <a:xfrm>
            <a:off x="5097463" y="1817521"/>
            <a:ext cx="1789112" cy="522288"/>
            <a:chOff x="4368800" y="1262743"/>
            <a:chExt cx="1886857" cy="52251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68800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368800" y="1262743"/>
              <a:ext cx="18868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255657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3"/>
          <p:cNvGrpSpPr/>
          <p:nvPr/>
        </p:nvGrpSpPr>
        <p:grpSpPr bwMode="auto">
          <a:xfrm rot="10800000">
            <a:off x="5111750" y="4168572"/>
            <a:ext cx="1789113" cy="522288"/>
            <a:chOff x="4368800" y="1262743"/>
            <a:chExt cx="1886857" cy="522514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60429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377172" y="1254803"/>
              <a:ext cx="1886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250634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795" y="2149045"/>
            <a:ext cx="12192000" cy="2092969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95650" y="2424113"/>
            <a:ext cx="5905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商业创业计划书</a:t>
            </a: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3295650" y="3421063"/>
            <a:ext cx="551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XIAOJIE PPT MORE THAN TEMPALTE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6"/>
          <p:cNvSpPr txBox="1">
            <a:spLocks noChangeArrowheads="1"/>
          </p:cNvSpPr>
          <p:nvPr/>
        </p:nvSpPr>
        <p:spPr bwMode="auto">
          <a:xfrm>
            <a:off x="3295650" y="3778250"/>
            <a:ext cx="551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漂亮的不像是一个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 15"/>
          <p:cNvGrpSpPr/>
          <p:nvPr/>
        </p:nvGrpSpPr>
        <p:grpSpPr>
          <a:xfrm>
            <a:off x="713527" y="588273"/>
            <a:ext cx="2468903" cy="2468903"/>
            <a:chOff x="1058387" y="1049424"/>
            <a:chExt cx="2663244" cy="2663244"/>
          </a:xfrm>
        </p:grpSpPr>
        <p:sp>
          <p:nvSpPr>
            <p:cNvPr id="17" name="空心弧 16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5865" dirty="0">
                  <a:latin typeface="Impact" panose="020B0806030902050204"/>
                  <a:cs typeface="Impact" panose="020B0806030902050204"/>
                </a:rPr>
                <a:t>1</a:t>
              </a:r>
              <a:endParaRPr kumimoji="1" lang="zh-CN" altLang="en-US" sz="5865" dirty="0">
                <a:latin typeface="Impact" panose="020B0806030902050204"/>
                <a:cs typeface="Impact" panose="020B0806030902050204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3479404" y="588273"/>
            <a:ext cx="2468903" cy="2468903"/>
            <a:chOff x="1058387" y="1049424"/>
            <a:chExt cx="2663244" cy="2663244"/>
          </a:xfrm>
        </p:grpSpPr>
        <p:sp>
          <p:nvSpPr>
            <p:cNvPr id="21" name="空心弧 20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w="3810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23" name="椭圆 22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5865" dirty="0">
                  <a:latin typeface="Impact" panose="020B0806030902050204"/>
                  <a:cs typeface="Impact" panose="020B0806030902050204"/>
                </a:rPr>
                <a:t>2</a:t>
              </a:r>
              <a:endParaRPr kumimoji="1" lang="zh-CN" altLang="en-US" sz="5865" dirty="0">
                <a:latin typeface="Impact" panose="020B0806030902050204"/>
                <a:cs typeface="Impact" panose="020B0806030902050204"/>
              </a:endParaRP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6245281" y="588273"/>
            <a:ext cx="2468903" cy="2468903"/>
            <a:chOff x="1058387" y="1049424"/>
            <a:chExt cx="2663244" cy="2663244"/>
          </a:xfrm>
        </p:grpSpPr>
        <p:sp>
          <p:nvSpPr>
            <p:cNvPr id="25" name="空心弧 24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27" name="椭圆 26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5865" dirty="0">
                  <a:latin typeface="Impact" panose="020B0806030902050204"/>
                  <a:cs typeface="Impact" panose="020B0806030902050204"/>
                </a:rPr>
                <a:t>3</a:t>
              </a:r>
              <a:endParaRPr kumimoji="1" lang="zh-CN" altLang="en-US" sz="5865" dirty="0">
                <a:latin typeface="Impact" panose="020B0806030902050204"/>
                <a:cs typeface="Impact" panose="020B0806030902050204"/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9042768" y="588273"/>
            <a:ext cx="2468903" cy="2468903"/>
            <a:chOff x="1058387" y="1049424"/>
            <a:chExt cx="2663244" cy="2663244"/>
          </a:xfrm>
        </p:grpSpPr>
        <p:sp>
          <p:nvSpPr>
            <p:cNvPr id="29" name="空心弧 28"/>
            <p:cNvSpPr/>
            <p:nvPr/>
          </p:nvSpPr>
          <p:spPr>
            <a:xfrm rot="16200000">
              <a:off x="1058387" y="1049424"/>
              <a:ext cx="2663244" cy="2663244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122236" y="1113272"/>
              <a:ext cx="2535547" cy="2535547"/>
            </a:xfrm>
            <a:prstGeom prst="ellipse">
              <a:avLst/>
            </a:prstGeom>
            <a:noFill/>
            <a:ln w="38100" cmpd="sng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433645" y="1424682"/>
              <a:ext cx="1912728" cy="1912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5865" dirty="0">
                  <a:latin typeface="Impact" panose="020B0806030902050204"/>
                  <a:cs typeface="Impact" panose="020B0806030902050204"/>
                </a:rPr>
                <a:t>4</a:t>
              </a:r>
              <a:endParaRPr kumimoji="1" lang="zh-CN" altLang="en-US" sz="5865" dirty="0">
                <a:latin typeface="Impact" panose="020B0806030902050204"/>
                <a:cs typeface="Impact" panose="020B0806030902050204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859071" y="3262183"/>
            <a:ext cx="21778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TEXT</a:t>
            </a:r>
            <a:r>
              <a:rPr kumimoji="1" lang="zh-CN" altLang="en-US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 </a:t>
            </a: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HERE</a:t>
            </a:r>
            <a:endParaRPr kumimoji="1" lang="zh-CN" altLang="en-US" sz="2665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24948" y="3262183"/>
            <a:ext cx="21778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TEXT</a:t>
            </a:r>
            <a:r>
              <a:rPr kumimoji="1" lang="zh-CN" altLang="en-US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 </a:t>
            </a: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HERE</a:t>
            </a:r>
            <a:endParaRPr kumimoji="1" lang="zh-CN" altLang="en-US" sz="2665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90825" y="3262183"/>
            <a:ext cx="21778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TEXT</a:t>
            </a:r>
            <a:r>
              <a:rPr kumimoji="1" lang="zh-CN" altLang="en-US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 </a:t>
            </a: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HERE</a:t>
            </a:r>
            <a:endParaRPr kumimoji="1" lang="zh-CN" altLang="en-US" sz="2665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88312" y="3262183"/>
            <a:ext cx="217781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TEXT</a:t>
            </a:r>
            <a:r>
              <a:rPr kumimoji="1" lang="zh-CN" altLang="en-US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 </a:t>
            </a:r>
            <a:r>
              <a:rPr kumimoji="1" lang="en-US" altLang="zh-CN" sz="2665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cs typeface="Impact" panose="020B0806030902050204"/>
              </a:rPr>
              <a:t>HERE</a:t>
            </a:r>
            <a:endParaRPr kumimoji="1" lang="zh-CN" altLang="en-US" sz="2665" b="1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36" name="组合 17"/>
          <p:cNvGrpSpPr/>
          <p:nvPr/>
        </p:nvGrpSpPr>
        <p:grpSpPr>
          <a:xfrm>
            <a:off x="713526" y="3810783"/>
            <a:ext cx="250816" cy="250816"/>
            <a:chOff x="534549" y="2858087"/>
            <a:chExt cx="188112" cy="188112"/>
          </a:xfrm>
        </p:grpSpPr>
        <p:sp>
          <p:nvSpPr>
            <p:cNvPr id="37" name="椭圆 36"/>
            <p:cNvSpPr/>
            <p:nvPr/>
          </p:nvSpPr>
          <p:spPr>
            <a:xfrm>
              <a:off x="534549" y="2858087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38" name="燕尾形 37"/>
            <p:cNvSpPr/>
            <p:nvPr/>
          </p:nvSpPr>
          <p:spPr>
            <a:xfrm rot="16200000">
              <a:off x="572793" y="2913280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71844" y="3810783"/>
            <a:ext cx="2466041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  <a:p>
            <a:pPr lvl="0" algn="ctr">
              <a:lnSpc>
                <a:spcPct val="130000"/>
              </a:lnSpc>
            </a:pPr>
            <a:endParaRPr kumimoji="1"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40" name="组合 23"/>
          <p:cNvGrpSpPr/>
          <p:nvPr/>
        </p:nvGrpSpPr>
        <p:grpSpPr>
          <a:xfrm>
            <a:off x="713526" y="4326927"/>
            <a:ext cx="250816" cy="250816"/>
            <a:chOff x="534549" y="3245195"/>
            <a:chExt cx="188112" cy="188112"/>
          </a:xfrm>
        </p:grpSpPr>
        <p:sp>
          <p:nvSpPr>
            <p:cNvPr id="41" name="椭圆 40"/>
            <p:cNvSpPr/>
            <p:nvPr/>
          </p:nvSpPr>
          <p:spPr>
            <a:xfrm>
              <a:off x="534549" y="3245195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2" name="燕尾形 41"/>
            <p:cNvSpPr/>
            <p:nvPr/>
          </p:nvSpPr>
          <p:spPr>
            <a:xfrm rot="16200000">
              <a:off x="572793" y="3300388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971844" y="4326927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grpSp>
        <p:nvGrpSpPr>
          <p:cNvPr id="44" name="组合 24"/>
          <p:cNvGrpSpPr/>
          <p:nvPr/>
        </p:nvGrpSpPr>
        <p:grpSpPr>
          <a:xfrm>
            <a:off x="713526" y="4843071"/>
            <a:ext cx="250816" cy="250816"/>
            <a:chOff x="534549" y="3632303"/>
            <a:chExt cx="188112" cy="188112"/>
          </a:xfrm>
        </p:grpSpPr>
        <p:sp>
          <p:nvSpPr>
            <p:cNvPr id="45" name="椭圆 44"/>
            <p:cNvSpPr/>
            <p:nvPr/>
          </p:nvSpPr>
          <p:spPr>
            <a:xfrm>
              <a:off x="534549" y="3632303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6" name="燕尾形 45"/>
            <p:cNvSpPr/>
            <p:nvPr/>
          </p:nvSpPr>
          <p:spPr>
            <a:xfrm rot="16200000">
              <a:off x="572793" y="3687496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971844" y="4843071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grpSp>
        <p:nvGrpSpPr>
          <p:cNvPr id="48" name="组合 25"/>
          <p:cNvGrpSpPr/>
          <p:nvPr/>
        </p:nvGrpSpPr>
        <p:grpSpPr>
          <a:xfrm>
            <a:off x="713526" y="5359215"/>
            <a:ext cx="250816" cy="250816"/>
            <a:chOff x="534549" y="4019411"/>
            <a:chExt cx="188112" cy="188112"/>
          </a:xfrm>
        </p:grpSpPr>
        <p:sp>
          <p:nvSpPr>
            <p:cNvPr id="49" name="椭圆 48"/>
            <p:cNvSpPr/>
            <p:nvPr/>
          </p:nvSpPr>
          <p:spPr>
            <a:xfrm>
              <a:off x="534549" y="4019411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50" name="燕尾形 49"/>
            <p:cNvSpPr/>
            <p:nvPr/>
          </p:nvSpPr>
          <p:spPr>
            <a:xfrm rot="16200000">
              <a:off x="572793" y="4074604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971844" y="5359215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737722" y="3810783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737722" y="4326927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737722" y="4843071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37722" y="5359215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503599" y="3810783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503599" y="4326927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6503599" y="4843071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503599" y="5359215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9301086" y="3810783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301086" y="4326927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9301086" y="4843071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9301086" y="5359215"/>
            <a:ext cx="2466041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</p:txBody>
      </p:sp>
      <p:grpSp>
        <p:nvGrpSpPr>
          <p:cNvPr id="64" name="组合 89"/>
          <p:cNvGrpSpPr/>
          <p:nvPr/>
        </p:nvGrpSpPr>
        <p:grpSpPr>
          <a:xfrm>
            <a:off x="3538593" y="3810783"/>
            <a:ext cx="250816" cy="250816"/>
            <a:chOff x="534549" y="2858087"/>
            <a:chExt cx="188112" cy="188112"/>
          </a:xfrm>
        </p:grpSpPr>
        <p:sp>
          <p:nvSpPr>
            <p:cNvPr id="65" name="椭圆 64"/>
            <p:cNvSpPr/>
            <p:nvPr/>
          </p:nvSpPr>
          <p:spPr>
            <a:xfrm>
              <a:off x="534549" y="2858087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66" name="燕尾形 65"/>
            <p:cNvSpPr/>
            <p:nvPr/>
          </p:nvSpPr>
          <p:spPr>
            <a:xfrm rot="16200000">
              <a:off x="572793" y="2913280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组合 94"/>
          <p:cNvGrpSpPr/>
          <p:nvPr/>
        </p:nvGrpSpPr>
        <p:grpSpPr>
          <a:xfrm>
            <a:off x="3538593" y="4326927"/>
            <a:ext cx="250816" cy="250816"/>
            <a:chOff x="534549" y="3245195"/>
            <a:chExt cx="188112" cy="188112"/>
          </a:xfrm>
        </p:grpSpPr>
        <p:sp>
          <p:nvSpPr>
            <p:cNvPr id="68" name="椭圆 67"/>
            <p:cNvSpPr/>
            <p:nvPr/>
          </p:nvSpPr>
          <p:spPr>
            <a:xfrm>
              <a:off x="534549" y="3245195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69" name="燕尾形 68"/>
            <p:cNvSpPr/>
            <p:nvPr/>
          </p:nvSpPr>
          <p:spPr>
            <a:xfrm rot="16200000">
              <a:off x="572793" y="3300388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组合 107"/>
          <p:cNvGrpSpPr/>
          <p:nvPr/>
        </p:nvGrpSpPr>
        <p:grpSpPr>
          <a:xfrm>
            <a:off x="3538593" y="4843071"/>
            <a:ext cx="250816" cy="250816"/>
            <a:chOff x="534549" y="3632303"/>
            <a:chExt cx="188112" cy="188112"/>
          </a:xfrm>
        </p:grpSpPr>
        <p:sp>
          <p:nvSpPr>
            <p:cNvPr id="71" name="椭圆 70"/>
            <p:cNvSpPr/>
            <p:nvPr/>
          </p:nvSpPr>
          <p:spPr>
            <a:xfrm>
              <a:off x="534549" y="3632303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2" name="燕尾形 71"/>
            <p:cNvSpPr/>
            <p:nvPr/>
          </p:nvSpPr>
          <p:spPr>
            <a:xfrm rot="16200000">
              <a:off x="572793" y="3687496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110"/>
          <p:cNvGrpSpPr/>
          <p:nvPr/>
        </p:nvGrpSpPr>
        <p:grpSpPr>
          <a:xfrm>
            <a:off x="3538593" y="5359215"/>
            <a:ext cx="250816" cy="250816"/>
            <a:chOff x="534549" y="4019411"/>
            <a:chExt cx="188112" cy="188112"/>
          </a:xfrm>
        </p:grpSpPr>
        <p:sp>
          <p:nvSpPr>
            <p:cNvPr id="74" name="椭圆 73"/>
            <p:cNvSpPr/>
            <p:nvPr/>
          </p:nvSpPr>
          <p:spPr>
            <a:xfrm>
              <a:off x="534549" y="4019411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5" name="燕尾形 74"/>
            <p:cNvSpPr/>
            <p:nvPr/>
          </p:nvSpPr>
          <p:spPr>
            <a:xfrm rot="16200000">
              <a:off x="572793" y="4074604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组合 113"/>
          <p:cNvGrpSpPr/>
          <p:nvPr/>
        </p:nvGrpSpPr>
        <p:grpSpPr>
          <a:xfrm>
            <a:off x="6252782" y="3810783"/>
            <a:ext cx="250816" cy="250816"/>
            <a:chOff x="534549" y="2858087"/>
            <a:chExt cx="188112" cy="188112"/>
          </a:xfrm>
        </p:grpSpPr>
        <p:sp>
          <p:nvSpPr>
            <p:cNvPr id="77" name="椭圆 76"/>
            <p:cNvSpPr/>
            <p:nvPr/>
          </p:nvSpPr>
          <p:spPr>
            <a:xfrm>
              <a:off x="534549" y="2858087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8" name="燕尾形 77"/>
            <p:cNvSpPr/>
            <p:nvPr/>
          </p:nvSpPr>
          <p:spPr>
            <a:xfrm rot="16200000">
              <a:off x="572793" y="2913280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组合 116"/>
          <p:cNvGrpSpPr/>
          <p:nvPr/>
        </p:nvGrpSpPr>
        <p:grpSpPr>
          <a:xfrm>
            <a:off x="6252782" y="4326927"/>
            <a:ext cx="250816" cy="250816"/>
            <a:chOff x="534549" y="3245195"/>
            <a:chExt cx="188112" cy="188112"/>
          </a:xfrm>
        </p:grpSpPr>
        <p:sp>
          <p:nvSpPr>
            <p:cNvPr id="80" name="椭圆 79"/>
            <p:cNvSpPr/>
            <p:nvPr/>
          </p:nvSpPr>
          <p:spPr>
            <a:xfrm>
              <a:off x="534549" y="3245195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1" name="燕尾形 80"/>
            <p:cNvSpPr/>
            <p:nvPr/>
          </p:nvSpPr>
          <p:spPr>
            <a:xfrm rot="16200000">
              <a:off x="572793" y="3300388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组合 119"/>
          <p:cNvGrpSpPr/>
          <p:nvPr/>
        </p:nvGrpSpPr>
        <p:grpSpPr>
          <a:xfrm>
            <a:off x="6252782" y="4843071"/>
            <a:ext cx="250816" cy="250816"/>
            <a:chOff x="534549" y="3632303"/>
            <a:chExt cx="188112" cy="188112"/>
          </a:xfrm>
        </p:grpSpPr>
        <p:sp>
          <p:nvSpPr>
            <p:cNvPr id="83" name="椭圆 82"/>
            <p:cNvSpPr/>
            <p:nvPr/>
          </p:nvSpPr>
          <p:spPr>
            <a:xfrm>
              <a:off x="534549" y="3632303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4" name="燕尾形 83"/>
            <p:cNvSpPr/>
            <p:nvPr/>
          </p:nvSpPr>
          <p:spPr>
            <a:xfrm rot="16200000">
              <a:off x="572793" y="3687496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组合 122"/>
          <p:cNvGrpSpPr/>
          <p:nvPr/>
        </p:nvGrpSpPr>
        <p:grpSpPr>
          <a:xfrm>
            <a:off x="6252782" y="5359215"/>
            <a:ext cx="250816" cy="250816"/>
            <a:chOff x="534549" y="4019411"/>
            <a:chExt cx="188112" cy="188112"/>
          </a:xfrm>
        </p:grpSpPr>
        <p:sp>
          <p:nvSpPr>
            <p:cNvPr id="86" name="椭圆 85"/>
            <p:cNvSpPr/>
            <p:nvPr/>
          </p:nvSpPr>
          <p:spPr>
            <a:xfrm>
              <a:off x="534549" y="4019411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7" name="燕尾形 86"/>
            <p:cNvSpPr/>
            <p:nvPr/>
          </p:nvSpPr>
          <p:spPr>
            <a:xfrm rot="16200000">
              <a:off x="572793" y="4074604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组合 126"/>
          <p:cNvGrpSpPr/>
          <p:nvPr/>
        </p:nvGrpSpPr>
        <p:grpSpPr>
          <a:xfrm>
            <a:off x="9105702" y="3810783"/>
            <a:ext cx="250816" cy="250816"/>
            <a:chOff x="534549" y="2858087"/>
            <a:chExt cx="188112" cy="188112"/>
          </a:xfrm>
        </p:grpSpPr>
        <p:sp>
          <p:nvSpPr>
            <p:cNvPr id="89" name="椭圆 88"/>
            <p:cNvSpPr/>
            <p:nvPr/>
          </p:nvSpPr>
          <p:spPr>
            <a:xfrm>
              <a:off x="534549" y="2858087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0" name="燕尾形 89"/>
            <p:cNvSpPr/>
            <p:nvPr/>
          </p:nvSpPr>
          <p:spPr>
            <a:xfrm rot="16200000">
              <a:off x="572793" y="2913280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组合 129"/>
          <p:cNvGrpSpPr/>
          <p:nvPr/>
        </p:nvGrpSpPr>
        <p:grpSpPr>
          <a:xfrm>
            <a:off x="9105702" y="4326927"/>
            <a:ext cx="250816" cy="250816"/>
            <a:chOff x="534549" y="3245195"/>
            <a:chExt cx="188112" cy="188112"/>
          </a:xfrm>
        </p:grpSpPr>
        <p:sp>
          <p:nvSpPr>
            <p:cNvPr id="92" name="椭圆 91"/>
            <p:cNvSpPr/>
            <p:nvPr/>
          </p:nvSpPr>
          <p:spPr>
            <a:xfrm>
              <a:off x="534549" y="3245195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3" name="燕尾形 92"/>
            <p:cNvSpPr/>
            <p:nvPr/>
          </p:nvSpPr>
          <p:spPr>
            <a:xfrm rot="16200000">
              <a:off x="572793" y="3300388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组合 132"/>
          <p:cNvGrpSpPr/>
          <p:nvPr/>
        </p:nvGrpSpPr>
        <p:grpSpPr>
          <a:xfrm>
            <a:off x="9105702" y="4843071"/>
            <a:ext cx="250816" cy="250816"/>
            <a:chOff x="534549" y="3632303"/>
            <a:chExt cx="188112" cy="188112"/>
          </a:xfrm>
        </p:grpSpPr>
        <p:sp>
          <p:nvSpPr>
            <p:cNvPr id="95" name="椭圆 94"/>
            <p:cNvSpPr/>
            <p:nvPr/>
          </p:nvSpPr>
          <p:spPr>
            <a:xfrm>
              <a:off x="534549" y="3632303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6" name="燕尾形 95"/>
            <p:cNvSpPr/>
            <p:nvPr/>
          </p:nvSpPr>
          <p:spPr>
            <a:xfrm rot="16200000">
              <a:off x="572793" y="3687496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组合 135"/>
          <p:cNvGrpSpPr/>
          <p:nvPr/>
        </p:nvGrpSpPr>
        <p:grpSpPr>
          <a:xfrm>
            <a:off x="9105702" y="5359215"/>
            <a:ext cx="250816" cy="250816"/>
            <a:chOff x="534549" y="4019411"/>
            <a:chExt cx="188112" cy="188112"/>
          </a:xfrm>
        </p:grpSpPr>
        <p:sp>
          <p:nvSpPr>
            <p:cNvPr id="98" name="椭圆 97"/>
            <p:cNvSpPr/>
            <p:nvPr/>
          </p:nvSpPr>
          <p:spPr>
            <a:xfrm>
              <a:off x="534549" y="4019411"/>
              <a:ext cx="188112" cy="18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9" name="燕尾形 98"/>
            <p:cNvSpPr/>
            <p:nvPr/>
          </p:nvSpPr>
          <p:spPr>
            <a:xfrm rot="16200000">
              <a:off x="572793" y="4074604"/>
              <a:ext cx="111624" cy="7772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</p:grpSp>
      <p:sp>
        <p:nvSpPr>
          <p:cNvPr id="101" name="矩形 100"/>
          <p:cNvSpPr/>
          <p:nvPr/>
        </p:nvSpPr>
        <p:spPr>
          <a:xfrm>
            <a:off x="2949" y="6263479"/>
            <a:ext cx="12189051" cy="594521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14172" y="243736"/>
            <a:ext cx="4127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4800" dirty="0">
                <a:solidFill>
                  <a:schemeClr val="accent2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WHAT WE DO</a:t>
            </a:r>
          </a:p>
          <a:p>
            <a:pPr algn="r"/>
            <a:r>
              <a:rPr kumimoji="1" lang="zh-CN" altLang="en-US" sz="4800" dirty="0">
                <a:solidFill>
                  <a:schemeClr val="accent2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我们做什么</a:t>
            </a:r>
          </a:p>
        </p:txBody>
      </p:sp>
      <p:sp>
        <p:nvSpPr>
          <p:cNvPr id="4" name="剪去单圆角的矩形 3"/>
          <p:cNvSpPr/>
          <p:nvPr/>
        </p:nvSpPr>
        <p:spPr>
          <a:xfrm>
            <a:off x="0" y="2191406"/>
            <a:ext cx="2648608" cy="4666593"/>
          </a:xfrm>
          <a:prstGeom prst="snipRoundRect">
            <a:avLst>
              <a:gd name="adj1" fmla="val 3854"/>
              <a:gd name="adj2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剪去单圆角的矩形 4"/>
          <p:cNvSpPr/>
          <p:nvPr/>
        </p:nvSpPr>
        <p:spPr>
          <a:xfrm>
            <a:off x="2648608" y="2191405"/>
            <a:ext cx="2648608" cy="4666593"/>
          </a:xfrm>
          <a:prstGeom prst="snipRoundRect">
            <a:avLst>
              <a:gd name="adj1" fmla="val 3854"/>
              <a:gd name="adj2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剪去单圆角的矩形 5"/>
          <p:cNvSpPr/>
          <p:nvPr/>
        </p:nvSpPr>
        <p:spPr>
          <a:xfrm>
            <a:off x="5297216" y="2191404"/>
            <a:ext cx="2648608" cy="4666593"/>
          </a:xfrm>
          <a:prstGeom prst="snipRoundRect">
            <a:avLst>
              <a:gd name="adj1" fmla="val 3854"/>
              <a:gd name="adj2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剪去单圆角的矩形 6"/>
          <p:cNvSpPr/>
          <p:nvPr/>
        </p:nvSpPr>
        <p:spPr>
          <a:xfrm>
            <a:off x="7945824" y="2191407"/>
            <a:ext cx="2648608" cy="4666593"/>
          </a:xfrm>
          <a:prstGeom prst="snipRoundRect">
            <a:avLst>
              <a:gd name="adj1" fmla="val 3854"/>
              <a:gd name="adj2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80672" y="3091553"/>
            <a:ext cx="5805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01</a:t>
            </a:r>
            <a:endParaRPr kumimoji="1" lang="zh-CN" altLang="en-US" sz="2665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9" name="组合 2"/>
          <p:cNvGrpSpPr/>
          <p:nvPr/>
        </p:nvGrpSpPr>
        <p:grpSpPr>
          <a:xfrm>
            <a:off x="414806" y="2543528"/>
            <a:ext cx="280771" cy="386853"/>
            <a:chOff x="1342472" y="2356963"/>
            <a:chExt cx="210578" cy="2901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" name="燕尾形 9"/>
            <p:cNvSpPr/>
            <p:nvPr/>
          </p:nvSpPr>
          <p:spPr>
            <a:xfrm rot="16200000">
              <a:off x="1352110" y="2446164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 rot="16200000">
              <a:off x="1352110" y="2347325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80673" y="3528236"/>
            <a:ext cx="2087261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kumimoji="1"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29280" y="3091553"/>
            <a:ext cx="5805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02</a:t>
            </a:r>
            <a:endParaRPr kumimoji="1" lang="zh-CN" altLang="en-US" sz="2665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14" name="组合 2"/>
          <p:cNvGrpSpPr/>
          <p:nvPr/>
        </p:nvGrpSpPr>
        <p:grpSpPr>
          <a:xfrm>
            <a:off x="3063414" y="2543528"/>
            <a:ext cx="280771" cy="386853"/>
            <a:chOff x="1342472" y="2356963"/>
            <a:chExt cx="210578" cy="2901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燕尾形 14"/>
            <p:cNvSpPr/>
            <p:nvPr/>
          </p:nvSpPr>
          <p:spPr>
            <a:xfrm rot="16200000">
              <a:off x="1352110" y="2446164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 rot="16200000">
              <a:off x="1352110" y="2347325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929281" y="3528236"/>
            <a:ext cx="2087261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kumimoji="1"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23293" y="3091553"/>
            <a:ext cx="5805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03</a:t>
            </a:r>
            <a:endParaRPr kumimoji="1" lang="zh-CN" altLang="en-US" sz="2665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19" name="组合 2"/>
          <p:cNvGrpSpPr/>
          <p:nvPr/>
        </p:nvGrpSpPr>
        <p:grpSpPr>
          <a:xfrm>
            <a:off x="5757427" y="2543528"/>
            <a:ext cx="280771" cy="386853"/>
            <a:chOff x="1342472" y="2356963"/>
            <a:chExt cx="210578" cy="2901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" name="燕尾形 19"/>
            <p:cNvSpPr/>
            <p:nvPr/>
          </p:nvSpPr>
          <p:spPr>
            <a:xfrm rot="16200000">
              <a:off x="1352110" y="2446164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 rot="16200000">
              <a:off x="1352110" y="2347325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623294" y="3528236"/>
            <a:ext cx="2087261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kumimoji="1"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71901" y="3091553"/>
            <a:ext cx="58054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2665" b="1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04</a:t>
            </a:r>
            <a:endParaRPr kumimoji="1" lang="zh-CN" altLang="en-US" sz="2665" b="1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24" name="组合 2"/>
          <p:cNvGrpSpPr/>
          <p:nvPr/>
        </p:nvGrpSpPr>
        <p:grpSpPr>
          <a:xfrm>
            <a:off x="8406035" y="2543528"/>
            <a:ext cx="280771" cy="386853"/>
            <a:chOff x="1342472" y="2356963"/>
            <a:chExt cx="210578" cy="29014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燕尾形 24"/>
            <p:cNvSpPr/>
            <p:nvPr/>
          </p:nvSpPr>
          <p:spPr>
            <a:xfrm rot="16200000">
              <a:off x="1352110" y="2446164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 rot="16200000">
              <a:off x="1352110" y="2347325"/>
              <a:ext cx="191301" cy="210578"/>
            </a:xfrm>
            <a:prstGeom prst="chevron">
              <a:avLst>
                <a:gd name="adj" fmla="val 6296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271902" y="3528236"/>
            <a:ext cx="2087261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kumimoji="1" lang="en-US" altLang="zh-CN" sz="1065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4150664"/>
            <a:ext cx="2046209" cy="209296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矩形 2"/>
          <p:cNvSpPr/>
          <p:nvPr/>
        </p:nvSpPr>
        <p:spPr>
          <a:xfrm>
            <a:off x="2047004" y="4150664"/>
            <a:ext cx="10145791" cy="2092969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27724" y="4725223"/>
            <a:ext cx="94740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SKILLS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我们的技能</a:t>
            </a:r>
          </a:p>
        </p:txBody>
      </p:sp>
      <p:sp>
        <p:nvSpPr>
          <p:cNvPr id="5" name="椭圆 4"/>
          <p:cNvSpPr/>
          <p:nvPr/>
        </p:nvSpPr>
        <p:spPr>
          <a:xfrm>
            <a:off x="206391" y="4385399"/>
            <a:ext cx="1611336" cy="16113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600" dirty="0">
                <a:solidFill>
                  <a:schemeClr val="bg1">
                    <a:lumMod val="65000"/>
                  </a:schemeClr>
                </a:solidFill>
                <a:latin typeface="Impact" panose="020B0806030902050204"/>
                <a:cs typeface="Impact" panose="020B0806030902050204"/>
              </a:rPr>
              <a:t>3</a:t>
            </a:r>
            <a:endParaRPr kumimoji="1" lang="zh-CN" altLang="en-US" sz="9600" dirty="0">
              <a:solidFill>
                <a:schemeClr val="bg1">
                  <a:lumMod val="6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-2698869" y="510291"/>
            <a:ext cx="8110276" cy="2876376"/>
            <a:chOff x="-899626" y="537940"/>
            <a:chExt cx="4774140" cy="1693188"/>
          </a:xfrm>
        </p:grpSpPr>
        <p:sp>
          <p:nvSpPr>
            <p:cNvPr id="3" name="梯形 2"/>
            <p:cNvSpPr/>
            <p:nvPr/>
          </p:nvSpPr>
          <p:spPr>
            <a:xfrm>
              <a:off x="-899626" y="537940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" name="梯形 3"/>
            <p:cNvSpPr/>
            <p:nvPr/>
          </p:nvSpPr>
          <p:spPr>
            <a:xfrm>
              <a:off x="-676671" y="961237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5" name="梯形 4"/>
            <p:cNvSpPr/>
            <p:nvPr/>
          </p:nvSpPr>
          <p:spPr>
            <a:xfrm>
              <a:off x="-449680" y="1384534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6" name="梯形 5"/>
            <p:cNvSpPr/>
            <p:nvPr/>
          </p:nvSpPr>
          <p:spPr>
            <a:xfrm>
              <a:off x="-226725" y="1807831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grpSp>
        <p:nvGrpSpPr>
          <p:cNvPr id="7" name="组 6"/>
          <p:cNvGrpSpPr/>
          <p:nvPr/>
        </p:nvGrpSpPr>
        <p:grpSpPr>
          <a:xfrm rot="17869698">
            <a:off x="-1804504" y="4857455"/>
            <a:ext cx="8110276" cy="2876376"/>
            <a:chOff x="-899626" y="537940"/>
            <a:chExt cx="4774140" cy="1693188"/>
          </a:xfrm>
        </p:grpSpPr>
        <p:sp>
          <p:nvSpPr>
            <p:cNvPr id="8" name="梯形 7"/>
            <p:cNvSpPr/>
            <p:nvPr/>
          </p:nvSpPr>
          <p:spPr>
            <a:xfrm>
              <a:off x="-899626" y="537940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" name="梯形 8"/>
            <p:cNvSpPr/>
            <p:nvPr/>
          </p:nvSpPr>
          <p:spPr>
            <a:xfrm>
              <a:off x="-676672" y="961237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0" name="梯形 9"/>
            <p:cNvSpPr/>
            <p:nvPr/>
          </p:nvSpPr>
          <p:spPr>
            <a:xfrm>
              <a:off x="-449680" y="1384534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rgbClr val="7979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1" name="梯形 10"/>
            <p:cNvSpPr/>
            <p:nvPr/>
          </p:nvSpPr>
          <p:spPr>
            <a:xfrm>
              <a:off x="-226725" y="1807831"/>
              <a:ext cx="4101239" cy="423297"/>
            </a:xfrm>
            <a:prstGeom prst="trapezoid">
              <a:avLst>
                <a:gd name="adj" fmla="val 5208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cxnSp>
        <p:nvCxnSpPr>
          <p:cNvPr id="12" name="直线连接符 11"/>
          <p:cNvCxnSpPr/>
          <p:nvPr/>
        </p:nvCxnSpPr>
        <p:spPr>
          <a:xfrm flipH="1">
            <a:off x="5078835" y="1155040"/>
            <a:ext cx="6893463" cy="0"/>
          </a:xfrm>
          <a:prstGeom prst="line">
            <a:avLst/>
          </a:prstGeom>
          <a:ln w="12700" cmpd="sng">
            <a:gradFill flip="none" rotWithShape="1">
              <a:gsLst>
                <a:gs pos="100000">
                  <a:prstClr val="white">
                    <a:alpha val="0"/>
                  </a:prstClr>
                </a:gs>
                <a:gs pos="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751348" y="1620031"/>
            <a:ext cx="5879471" cy="329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47042" y="129119"/>
            <a:ext cx="7486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</a:t>
            </a:r>
            <a:r>
              <a:rPr kumimoji="1" lang="zh-CN" altLang="en-US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SKILLS</a:t>
            </a:r>
            <a:r>
              <a:rPr kumimoji="1" lang="zh-CN" altLang="en-US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我们的技能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08751" y="507104"/>
            <a:ext cx="50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1</a:t>
            </a:r>
            <a:endParaRPr kumimoji="1"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8751" y="1209816"/>
            <a:ext cx="50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2</a:t>
            </a:r>
            <a:endParaRPr kumimoji="1"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8751" y="1928909"/>
            <a:ext cx="50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3</a:t>
            </a:r>
            <a:endParaRPr kumimoji="1"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8751" y="2648004"/>
            <a:ext cx="505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4</a:t>
            </a:r>
            <a:endParaRPr kumimoji="1"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/>
              <a:ea typeface="微软雅黑" panose="020B0503020204020204" pitchFamily="34" charset="-122"/>
              <a:cs typeface="Impact" panose="020B0806030902050204"/>
            </a:endParaRPr>
          </a:p>
        </p:txBody>
      </p:sp>
      <p:cxnSp>
        <p:nvCxnSpPr>
          <p:cNvPr id="19" name="直线连接符 18"/>
          <p:cNvCxnSpPr/>
          <p:nvPr/>
        </p:nvCxnSpPr>
        <p:spPr>
          <a:xfrm>
            <a:off x="761463" y="623187"/>
            <a:ext cx="0" cy="5318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/>
        </p:nvCxnSpPr>
        <p:spPr>
          <a:xfrm>
            <a:off x="761463" y="1354104"/>
            <a:ext cx="0" cy="5318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/>
          <p:cNvCxnSpPr/>
          <p:nvPr/>
        </p:nvCxnSpPr>
        <p:spPr>
          <a:xfrm>
            <a:off x="761027" y="2033843"/>
            <a:ext cx="0" cy="53185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761027" y="2783831"/>
            <a:ext cx="0" cy="5318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861467" y="560467"/>
            <a:ext cx="2925377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861467" y="1281543"/>
            <a:ext cx="2925377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5" name="矩形 24"/>
          <p:cNvSpPr/>
          <p:nvPr/>
        </p:nvSpPr>
        <p:spPr>
          <a:xfrm>
            <a:off x="861467" y="1984798"/>
            <a:ext cx="2925377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6" name="矩形 25"/>
          <p:cNvSpPr/>
          <p:nvPr/>
        </p:nvSpPr>
        <p:spPr>
          <a:xfrm>
            <a:off x="861467" y="2723028"/>
            <a:ext cx="2925377" cy="625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kumimoji="1" lang="en-US" altLang="zh-CN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 SKILLS </a:t>
            </a:r>
            <a:r>
              <a:rPr kumimoji="1" lang="zh-CN" altLang="en-US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我们的技能</a:t>
            </a:r>
          </a:p>
        </p:txBody>
      </p:sp>
      <p:sp>
        <p:nvSpPr>
          <p:cNvPr id="5" name="矩形 4"/>
          <p:cNvSpPr/>
          <p:nvPr/>
        </p:nvSpPr>
        <p:spPr>
          <a:xfrm rot="16200000">
            <a:off x="4690983" y="-2967061"/>
            <a:ext cx="2811624" cy="1219200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grpSp>
        <p:nvGrpSpPr>
          <p:cNvPr id="6" name="组 5"/>
          <p:cNvGrpSpPr/>
          <p:nvPr/>
        </p:nvGrpSpPr>
        <p:grpSpPr>
          <a:xfrm rot="16200000">
            <a:off x="6622300" y="693107"/>
            <a:ext cx="6263605" cy="4877389"/>
            <a:chOff x="1883928" y="1463675"/>
            <a:chExt cx="4725678" cy="3679825"/>
          </a:xfrm>
        </p:grpSpPr>
        <p:sp>
          <p:nvSpPr>
            <p:cNvPr id="7" name="矩形 6"/>
            <p:cNvSpPr/>
            <p:nvPr/>
          </p:nvSpPr>
          <p:spPr>
            <a:xfrm>
              <a:off x="3188287" y="1931293"/>
              <a:ext cx="2121275" cy="41447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" name="矩形 7"/>
            <p:cNvSpPr/>
            <p:nvPr/>
          </p:nvSpPr>
          <p:spPr>
            <a:xfrm>
              <a:off x="1883928" y="4277064"/>
              <a:ext cx="1070728" cy="8664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54656" y="4277064"/>
              <a:ext cx="2584222" cy="86643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38878" y="4277064"/>
              <a:ext cx="1070728" cy="8664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>
              <a:off x="1883928" y="2345771"/>
              <a:ext cx="4725678" cy="1931293"/>
            </a:xfrm>
            <a:prstGeom prst="trapezoid">
              <a:avLst>
                <a:gd name="adj" fmla="val 675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2" name="梯形 11"/>
            <p:cNvSpPr/>
            <p:nvPr/>
          </p:nvSpPr>
          <p:spPr>
            <a:xfrm>
              <a:off x="2954656" y="2345771"/>
              <a:ext cx="2584222" cy="1931293"/>
            </a:xfrm>
            <a:prstGeom prst="trapezoid">
              <a:avLst>
                <a:gd name="adj" fmla="val 31148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556260" y="1931293"/>
              <a:ext cx="1380865" cy="41447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4" name="等腰三角形 10"/>
            <p:cNvSpPr/>
            <p:nvPr/>
          </p:nvSpPr>
          <p:spPr>
            <a:xfrm>
              <a:off x="3556260" y="1463675"/>
              <a:ext cx="1380865" cy="467618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5" name="直角三角形 14"/>
            <p:cNvSpPr/>
            <p:nvPr/>
          </p:nvSpPr>
          <p:spPr>
            <a:xfrm flipH="1">
              <a:off x="3188287" y="1563320"/>
              <a:ext cx="367973" cy="36797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6" name="直角三角形 15"/>
            <p:cNvSpPr/>
            <p:nvPr/>
          </p:nvSpPr>
          <p:spPr>
            <a:xfrm>
              <a:off x="4941589" y="1563320"/>
              <a:ext cx="367973" cy="36797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35908" y="2282440"/>
            <a:ext cx="6879500" cy="174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kumimoji="1"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>
              <a:lnSpc>
                <a:spcPct val="130000"/>
              </a:lnSpc>
            </a:pPr>
            <a:endParaRPr kumimoji="1"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35907" y="4989209"/>
            <a:ext cx="885291" cy="88529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  <p:cxnSp>
        <p:nvCxnSpPr>
          <p:cNvPr id="19" name="直线连接符 18"/>
          <p:cNvCxnSpPr/>
          <p:nvPr/>
        </p:nvCxnSpPr>
        <p:spPr>
          <a:xfrm>
            <a:off x="1413093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1873086" y="5175710"/>
            <a:ext cx="542117" cy="5421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  <p:cxnSp>
        <p:nvCxnSpPr>
          <p:cNvPr id="21" name="直线连接符 20"/>
          <p:cNvCxnSpPr/>
          <p:nvPr/>
        </p:nvCxnSpPr>
        <p:spPr>
          <a:xfrm>
            <a:off x="2507098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2967090" y="5004123"/>
            <a:ext cx="885291" cy="88529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  <p:cxnSp>
        <p:nvCxnSpPr>
          <p:cNvPr id="23" name="直线连接符 22"/>
          <p:cNvCxnSpPr/>
          <p:nvPr/>
        </p:nvCxnSpPr>
        <p:spPr>
          <a:xfrm>
            <a:off x="3944274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4404266" y="5175710"/>
            <a:ext cx="542117" cy="5421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498271" y="5004123"/>
            <a:ext cx="885291" cy="88529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  <p:cxnSp>
        <p:nvCxnSpPr>
          <p:cNvPr id="26" name="直线连接符 25"/>
          <p:cNvCxnSpPr/>
          <p:nvPr/>
        </p:nvCxnSpPr>
        <p:spPr>
          <a:xfrm>
            <a:off x="5038278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>
            <a:off x="6475457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935450" y="5175710"/>
            <a:ext cx="542117" cy="5421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  <p:cxnSp>
        <p:nvCxnSpPr>
          <p:cNvPr id="29" name="直线连接符 28"/>
          <p:cNvCxnSpPr/>
          <p:nvPr/>
        </p:nvCxnSpPr>
        <p:spPr>
          <a:xfrm>
            <a:off x="7569462" y="5446768"/>
            <a:ext cx="368099" cy="0"/>
          </a:xfrm>
          <a:prstGeom prst="line">
            <a:avLst/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8029451" y="4989209"/>
            <a:ext cx="885291" cy="88529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865" dirty="0"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4150664"/>
            <a:ext cx="2046209" cy="209296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矩形 2"/>
          <p:cNvSpPr/>
          <p:nvPr/>
        </p:nvSpPr>
        <p:spPr>
          <a:xfrm>
            <a:off x="2047004" y="4150664"/>
            <a:ext cx="10145791" cy="2092969"/>
          </a:xfrm>
          <a:prstGeom prst="rect">
            <a:avLst/>
          </a:prstGeom>
          <a:solidFill>
            <a:schemeClr val="accent5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27724" y="4725223"/>
            <a:ext cx="94740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PRODUCTS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我们的产品</a:t>
            </a:r>
          </a:p>
        </p:txBody>
      </p:sp>
      <p:sp>
        <p:nvSpPr>
          <p:cNvPr id="5" name="椭圆 4"/>
          <p:cNvSpPr/>
          <p:nvPr/>
        </p:nvSpPr>
        <p:spPr>
          <a:xfrm>
            <a:off x="206391" y="4385399"/>
            <a:ext cx="1611336" cy="16113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600" dirty="0">
                <a:solidFill>
                  <a:schemeClr val="bg1">
                    <a:lumMod val="65000"/>
                  </a:schemeClr>
                </a:solidFill>
                <a:latin typeface="Impact" panose="020B0806030902050204"/>
                <a:cs typeface="Impact" panose="020B0806030902050204"/>
              </a:rPr>
              <a:t>4</a:t>
            </a:r>
            <a:endParaRPr kumimoji="1" lang="zh-CN" altLang="en-US" sz="9600" dirty="0">
              <a:solidFill>
                <a:schemeClr val="bg1">
                  <a:lumMod val="6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36021" y="0"/>
            <a:ext cx="12265626" cy="927174"/>
          </a:xfrm>
          <a:prstGeom prst="rect">
            <a:avLst/>
          </a:prstGeom>
          <a:solidFill>
            <a:schemeClr val="accent3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 PRODUCTS 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我们的产品</a:t>
            </a:r>
          </a:p>
        </p:txBody>
      </p:sp>
      <p:sp>
        <p:nvSpPr>
          <p:cNvPr id="31" name="矩形 30"/>
          <p:cNvSpPr/>
          <p:nvPr/>
        </p:nvSpPr>
        <p:spPr>
          <a:xfrm rot="18927472">
            <a:off x="1042092" y="2022438"/>
            <a:ext cx="1928353" cy="192835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2" name="矩形 31"/>
          <p:cNvSpPr/>
          <p:nvPr/>
        </p:nvSpPr>
        <p:spPr>
          <a:xfrm rot="18927472">
            <a:off x="6496124" y="2027849"/>
            <a:ext cx="1928353" cy="192835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3" name="矩形 32"/>
          <p:cNvSpPr/>
          <p:nvPr/>
        </p:nvSpPr>
        <p:spPr>
          <a:xfrm rot="18927472">
            <a:off x="3778838" y="2022440"/>
            <a:ext cx="1928353" cy="192835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4" name="矩形 33"/>
          <p:cNvSpPr/>
          <p:nvPr/>
        </p:nvSpPr>
        <p:spPr>
          <a:xfrm rot="18927472">
            <a:off x="9223144" y="2027849"/>
            <a:ext cx="1928353" cy="192835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5" name="矩形 34"/>
          <p:cNvSpPr/>
          <p:nvPr/>
        </p:nvSpPr>
        <p:spPr>
          <a:xfrm rot="18927472">
            <a:off x="2405600" y="3385948"/>
            <a:ext cx="1928353" cy="19283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6" name="文本框 35"/>
          <p:cNvSpPr txBox="1"/>
          <p:nvPr/>
        </p:nvSpPr>
        <p:spPr>
          <a:xfrm rot="18927472">
            <a:off x="2473014" y="3516908"/>
            <a:ext cx="1712013" cy="15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CLICK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HERE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</a:p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TITLE</a:t>
            </a:r>
            <a:endParaRPr kumimoji="1" lang="zh-CN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1280"/>
              </a:lnSpc>
            </a:pPr>
            <a:endParaRPr kumimoji="1" lang="en-US" altLang="zh-CN" sz="10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</a:endParaRPr>
          </a:p>
          <a:p>
            <a:pPr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37" name="矩形 36"/>
          <p:cNvSpPr/>
          <p:nvPr/>
        </p:nvSpPr>
        <p:spPr>
          <a:xfrm rot="18927472">
            <a:off x="5132616" y="3391357"/>
            <a:ext cx="1928353" cy="192835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8" name="文本框 37"/>
          <p:cNvSpPr txBox="1"/>
          <p:nvPr/>
        </p:nvSpPr>
        <p:spPr>
          <a:xfrm rot="18927472">
            <a:off x="5200030" y="3522317"/>
            <a:ext cx="1712013" cy="15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CLICK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HERE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</a:p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TITLE</a:t>
            </a:r>
            <a:endParaRPr kumimoji="1" lang="zh-CN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1280"/>
              </a:lnSpc>
            </a:pPr>
            <a:endParaRPr kumimoji="1" lang="en-US" altLang="zh-CN" sz="10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39" name="矩形 38"/>
          <p:cNvSpPr/>
          <p:nvPr/>
        </p:nvSpPr>
        <p:spPr>
          <a:xfrm rot="18927472">
            <a:off x="7859635" y="3385946"/>
            <a:ext cx="1928353" cy="192835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0" name="文本框 39"/>
          <p:cNvSpPr txBox="1"/>
          <p:nvPr/>
        </p:nvSpPr>
        <p:spPr>
          <a:xfrm rot="18927472">
            <a:off x="7927049" y="3516906"/>
            <a:ext cx="1712013" cy="157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CLICK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HERE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</a:p>
          <a:p>
            <a:pPr>
              <a:lnSpc>
                <a:spcPts val="2000"/>
              </a:lnSpc>
            </a:pP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</a:t>
            </a:r>
            <a:r>
              <a:rPr kumimoji="1"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kumimoji="1"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TITLE</a:t>
            </a:r>
            <a:endParaRPr kumimoji="1" lang="zh-CN" altLang="en-US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1280"/>
              </a:lnSpc>
            </a:pPr>
            <a:endParaRPr kumimoji="1" lang="en-US" altLang="zh-CN" sz="106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点击此处添加文本信息。建议正文</a:t>
            </a:r>
            <a:r>
              <a:rPr lang="en-US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916" y="1614286"/>
            <a:ext cx="4420188" cy="3647420"/>
          </a:xfrm>
          <a:custGeom>
            <a:avLst/>
            <a:gdLst>
              <a:gd name="connsiteX0" fmla="*/ 174971 w 2927874"/>
              <a:gd name="connsiteY0" fmla="*/ 90225 h 2416003"/>
              <a:gd name="connsiteX1" fmla="*/ 428275 w 2927874"/>
              <a:gd name="connsiteY1" fmla="*/ 679372 h 2416003"/>
              <a:gd name="connsiteX2" fmla="*/ 2496102 w 2927874"/>
              <a:gd name="connsiteY2" fmla="*/ 679372 h 2416003"/>
              <a:gd name="connsiteX3" fmla="*/ 2749406 w 2927874"/>
              <a:gd name="connsiteY3" fmla="*/ 90225 h 2416003"/>
              <a:gd name="connsiteX4" fmla="*/ 0 w 2927874"/>
              <a:gd name="connsiteY4" fmla="*/ 0 h 2416003"/>
              <a:gd name="connsiteX5" fmla="*/ 2927874 w 2927874"/>
              <a:gd name="connsiteY5" fmla="*/ 0 h 2416003"/>
              <a:gd name="connsiteX6" fmla="*/ 2927874 w 2927874"/>
              <a:gd name="connsiteY6" fmla="*/ 2416003 h 2416003"/>
              <a:gd name="connsiteX7" fmla="*/ 0 w 2927874"/>
              <a:gd name="connsiteY7" fmla="*/ 2416003 h 241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7874" h="2416003">
                <a:moveTo>
                  <a:pt x="174971" y="90225"/>
                </a:moveTo>
                <a:lnTo>
                  <a:pt x="428275" y="679372"/>
                </a:lnTo>
                <a:lnTo>
                  <a:pt x="2496102" y="679372"/>
                </a:lnTo>
                <a:lnTo>
                  <a:pt x="2749406" y="90225"/>
                </a:lnTo>
                <a:close/>
                <a:moveTo>
                  <a:pt x="0" y="0"/>
                </a:moveTo>
                <a:lnTo>
                  <a:pt x="2927874" y="0"/>
                </a:lnTo>
                <a:lnTo>
                  <a:pt x="2927874" y="2416003"/>
                </a:lnTo>
                <a:lnTo>
                  <a:pt x="0" y="2416003"/>
                </a:lnTo>
                <a:close/>
              </a:path>
            </a:pathLst>
          </a:custGeom>
        </p:spPr>
      </p:pic>
      <p:sp>
        <p:nvSpPr>
          <p:cNvPr id="6" name="矩形 55"/>
          <p:cNvSpPr/>
          <p:nvPr/>
        </p:nvSpPr>
        <p:spPr>
          <a:xfrm>
            <a:off x="5129515" y="4596382"/>
            <a:ext cx="6006367" cy="8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4"/>
          <p:cNvGrpSpPr/>
          <p:nvPr/>
        </p:nvGrpSpPr>
        <p:grpSpPr>
          <a:xfrm>
            <a:off x="5139751" y="3882490"/>
            <a:ext cx="2351521" cy="748988"/>
            <a:chOff x="3854217" y="2911867"/>
            <a:chExt cx="1763641" cy="561741"/>
          </a:xfrm>
        </p:grpSpPr>
        <p:sp>
          <p:nvSpPr>
            <p:cNvPr id="8" name="文本框 7"/>
            <p:cNvSpPr txBox="1"/>
            <p:nvPr/>
          </p:nvSpPr>
          <p:spPr>
            <a:xfrm>
              <a:off x="3854217" y="2911867"/>
              <a:ext cx="128205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5" dirty="0">
                  <a:solidFill>
                    <a:srgbClr val="1E3240"/>
                  </a:solidFill>
                  <a:latin typeface="HelveticaNeueLT Pro 67 MdCn" panose="020B0606030502030204" pitchFamily="34" charset="0"/>
                </a:rPr>
                <a:t>9,300</a:t>
              </a:r>
              <a:endParaRPr lang="zh-CN" altLang="en-US" sz="4265" dirty="0">
                <a:solidFill>
                  <a:srgbClr val="1E3240"/>
                </a:solidFill>
                <a:latin typeface="HelveticaNeueLT Pro 67 MdCn" panose="020B060603050203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872889" y="3169613"/>
              <a:ext cx="74496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65" dirty="0">
                  <a:solidFill>
                    <a:srgbClr val="1E3240"/>
                  </a:solidFill>
                  <a:latin typeface="HelveticaNeueLT Pro 67 MdCn" panose="020B0606030502030204" pitchFamily="34" charset="0"/>
                </a:rPr>
                <a:t>Million</a:t>
              </a:r>
              <a:endParaRPr lang="zh-CN" altLang="en-US" sz="1865" dirty="0">
                <a:solidFill>
                  <a:srgbClr val="1E3240"/>
                </a:solidFill>
                <a:latin typeface="HelveticaNeueLT Pro 67 MdCn" panose="020B0606030502030204" pitchFamily="34" charset="0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5817476" y="1567191"/>
            <a:ext cx="1673796" cy="167379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781898" y="1567191"/>
            <a:ext cx="1673796" cy="167379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799687" y="1567191"/>
            <a:ext cx="1673796" cy="167379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Freeform 20"/>
          <p:cNvSpPr>
            <a:spLocks noEditPoints="1"/>
          </p:cNvSpPr>
          <p:nvPr/>
        </p:nvSpPr>
        <p:spPr bwMode="auto">
          <a:xfrm>
            <a:off x="6173361" y="2062777"/>
            <a:ext cx="962025" cy="682625"/>
          </a:xfrm>
          <a:custGeom>
            <a:avLst/>
            <a:gdLst/>
            <a:ahLst/>
            <a:cxnLst>
              <a:cxn ang="0">
                <a:pos x="426" y="206"/>
              </a:cxn>
              <a:cxn ang="0">
                <a:pos x="598" y="34"/>
              </a:cxn>
              <a:cxn ang="0">
                <a:pos x="604" y="32"/>
              </a:cxn>
              <a:cxn ang="0">
                <a:pos x="606" y="38"/>
              </a:cxn>
              <a:cxn ang="0">
                <a:pos x="606" y="386"/>
              </a:cxn>
              <a:cxn ang="0">
                <a:pos x="604" y="392"/>
              </a:cxn>
              <a:cxn ang="0">
                <a:pos x="596" y="390"/>
              </a:cxn>
              <a:cxn ang="0">
                <a:pos x="336" y="296"/>
              </a:cxn>
              <a:cxn ang="0">
                <a:pos x="328" y="302"/>
              </a:cxn>
              <a:cxn ang="0">
                <a:pos x="310" y="310"/>
              </a:cxn>
              <a:cxn ang="0">
                <a:pos x="298" y="310"/>
              </a:cxn>
              <a:cxn ang="0">
                <a:pos x="288" y="310"/>
              </a:cxn>
              <a:cxn ang="0">
                <a:pos x="270" y="302"/>
              </a:cxn>
              <a:cxn ang="0">
                <a:pos x="210" y="244"/>
              </a:cxn>
              <a:cxn ang="0">
                <a:pos x="38" y="422"/>
              </a:cxn>
              <a:cxn ang="0">
                <a:pos x="36" y="428"/>
              </a:cxn>
              <a:cxn ang="0">
                <a:pos x="42" y="430"/>
              </a:cxn>
              <a:cxn ang="0">
                <a:pos x="568" y="430"/>
              </a:cxn>
              <a:cxn ang="0">
                <a:pos x="574" y="428"/>
              </a:cxn>
              <a:cxn ang="0">
                <a:pos x="572" y="422"/>
              </a:cxn>
              <a:cxn ang="0">
                <a:pos x="336" y="296"/>
              </a:cxn>
              <a:cxn ang="0">
                <a:pos x="298" y="272"/>
              </a:cxn>
              <a:cxn ang="0">
                <a:pos x="304" y="270"/>
              </a:cxn>
              <a:cxn ang="0">
                <a:pos x="568" y="8"/>
              </a:cxn>
              <a:cxn ang="0">
                <a:pos x="568" y="6"/>
              </a:cxn>
              <a:cxn ang="0">
                <a:pos x="566" y="0"/>
              </a:cxn>
              <a:cxn ang="0">
                <a:pos x="34" y="0"/>
              </a:cxn>
              <a:cxn ang="0">
                <a:pos x="30" y="0"/>
              </a:cxn>
              <a:cxn ang="0">
                <a:pos x="28" y="6"/>
              </a:cxn>
              <a:cxn ang="0">
                <a:pos x="290" y="268"/>
              </a:cxn>
              <a:cxn ang="0">
                <a:pos x="294" y="270"/>
              </a:cxn>
              <a:cxn ang="0">
                <a:pos x="298" y="272"/>
              </a:cxn>
              <a:cxn ang="0">
                <a:pos x="0" y="388"/>
              </a:cxn>
              <a:cxn ang="0">
                <a:pos x="2" y="392"/>
              </a:cxn>
              <a:cxn ang="0">
                <a:pos x="8" y="394"/>
              </a:cxn>
              <a:cxn ang="0">
                <a:pos x="182" y="216"/>
              </a:cxn>
              <a:cxn ang="0">
                <a:pos x="10" y="44"/>
              </a:cxn>
              <a:cxn ang="0">
                <a:pos x="4" y="44"/>
              </a:cxn>
              <a:cxn ang="0">
                <a:pos x="0" y="48"/>
              </a:cxn>
            </a:cxnLst>
            <a:rect l="0" t="0" r="r" b="b"/>
            <a:pathLst>
              <a:path w="606" h="430">
                <a:moveTo>
                  <a:pt x="596" y="390"/>
                </a:moveTo>
                <a:lnTo>
                  <a:pt x="426" y="206"/>
                </a:lnTo>
                <a:lnTo>
                  <a:pt x="598" y="34"/>
                </a:lnTo>
                <a:lnTo>
                  <a:pt x="598" y="34"/>
                </a:lnTo>
                <a:lnTo>
                  <a:pt x="600" y="32"/>
                </a:lnTo>
                <a:lnTo>
                  <a:pt x="604" y="32"/>
                </a:lnTo>
                <a:lnTo>
                  <a:pt x="606" y="34"/>
                </a:lnTo>
                <a:lnTo>
                  <a:pt x="606" y="38"/>
                </a:lnTo>
                <a:lnTo>
                  <a:pt x="606" y="386"/>
                </a:lnTo>
                <a:lnTo>
                  <a:pt x="606" y="386"/>
                </a:lnTo>
                <a:lnTo>
                  <a:pt x="606" y="390"/>
                </a:lnTo>
                <a:lnTo>
                  <a:pt x="604" y="392"/>
                </a:lnTo>
                <a:lnTo>
                  <a:pt x="600" y="392"/>
                </a:lnTo>
                <a:lnTo>
                  <a:pt x="596" y="390"/>
                </a:lnTo>
                <a:lnTo>
                  <a:pt x="596" y="390"/>
                </a:lnTo>
                <a:close/>
                <a:moveTo>
                  <a:pt x="336" y="296"/>
                </a:moveTo>
                <a:lnTo>
                  <a:pt x="336" y="296"/>
                </a:lnTo>
                <a:lnTo>
                  <a:pt x="328" y="302"/>
                </a:lnTo>
                <a:lnTo>
                  <a:pt x="320" y="306"/>
                </a:lnTo>
                <a:lnTo>
                  <a:pt x="310" y="310"/>
                </a:lnTo>
                <a:lnTo>
                  <a:pt x="300" y="310"/>
                </a:lnTo>
                <a:lnTo>
                  <a:pt x="298" y="310"/>
                </a:lnTo>
                <a:lnTo>
                  <a:pt x="298" y="310"/>
                </a:lnTo>
                <a:lnTo>
                  <a:pt x="288" y="310"/>
                </a:lnTo>
                <a:lnTo>
                  <a:pt x="278" y="306"/>
                </a:lnTo>
                <a:lnTo>
                  <a:pt x="270" y="302"/>
                </a:lnTo>
                <a:lnTo>
                  <a:pt x="262" y="296"/>
                </a:lnTo>
                <a:lnTo>
                  <a:pt x="210" y="244"/>
                </a:lnTo>
                <a:lnTo>
                  <a:pt x="38" y="422"/>
                </a:lnTo>
                <a:lnTo>
                  <a:pt x="38" y="422"/>
                </a:lnTo>
                <a:lnTo>
                  <a:pt x="36" y="424"/>
                </a:lnTo>
                <a:lnTo>
                  <a:pt x="36" y="428"/>
                </a:lnTo>
                <a:lnTo>
                  <a:pt x="38" y="430"/>
                </a:lnTo>
                <a:lnTo>
                  <a:pt x="42" y="430"/>
                </a:lnTo>
                <a:lnTo>
                  <a:pt x="568" y="430"/>
                </a:lnTo>
                <a:lnTo>
                  <a:pt x="568" y="430"/>
                </a:lnTo>
                <a:lnTo>
                  <a:pt x="572" y="430"/>
                </a:lnTo>
                <a:lnTo>
                  <a:pt x="574" y="428"/>
                </a:lnTo>
                <a:lnTo>
                  <a:pt x="574" y="424"/>
                </a:lnTo>
                <a:lnTo>
                  <a:pt x="572" y="422"/>
                </a:lnTo>
                <a:lnTo>
                  <a:pt x="398" y="234"/>
                </a:lnTo>
                <a:lnTo>
                  <a:pt x="336" y="296"/>
                </a:lnTo>
                <a:close/>
                <a:moveTo>
                  <a:pt x="298" y="272"/>
                </a:moveTo>
                <a:lnTo>
                  <a:pt x="298" y="272"/>
                </a:lnTo>
                <a:lnTo>
                  <a:pt x="298" y="272"/>
                </a:lnTo>
                <a:lnTo>
                  <a:pt x="304" y="270"/>
                </a:lnTo>
                <a:lnTo>
                  <a:pt x="308" y="268"/>
                </a:lnTo>
                <a:lnTo>
                  <a:pt x="568" y="8"/>
                </a:lnTo>
                <a:lnTo>
                  <a:pt x="568" y="8"/>
                </a:lnTo>
                <a:lnTo>
                  <a:pt x="568" y="6"/>
                </a:lnTo>
                <a:lnTo>
                  <a:pt x="568" y="2"/>
                </a:lnTo>
                <a:lnTo>
                  <a:pt x="566" y="0"/>
                </a:lnTo>
                <a:lnTo>
                  <a:pt x="564" y="0"/>
                </a:lnTo>
                <a:lnTo>
                  <a:pt x="34" y="0"/>
                </a:lnTo>
                <a:lnTo>
                  <a:pt x="34" y="0"/>
                </a:lnTo>
                <a:lnTo>
                  <a:pt x="30" y="0"/>
                </a:lnTo>
                <a:lnTo>
                  <a:pt x="28" y="2"/>
                </a:lnTo>
                <a:lnTo>
                  <a:pt x="28" y="6"/>
                </a:lnTo>
                <a:lnTo>
                  <a:pt x="30" y="8"/>
                </a:lnTo>
                <a:lnTo>
                  <a:pt x="290" y="268"/>
                </a:lnTo>
                <a:lnTo>
                  <a:pt x="290" y="268"/>
                </a:lnTo>
                <a:lnTo>
                  <a:pt x="294" y="270"/>
                </a:lnTo>
                <a:lnTo>
                  <a:pt x="298" y="272"/>
                </a:lnTo>
                <a:lnTo>
                  <a:pt x="298" y="272"/>
                </a:lnTo>
                <a:close/>
                <a:moveTo>
                  <a:pt x="0" y="48"/>
                </a:moveTo>
                <a:lnTo>
                  <a:pt x="0" y="388"/>
                </a:lnTo>
                <a:lnTo>
                  <a:pt x="0" y="388"/>
                </a:lnTo>
                <a:lnTo>
                  <a:pt x="2" y="392"/>
                </a:lnTo>
                <a:lnTo>
                  <a:pt x="4" y="394"/>
                </a:lnTo>
                <a:lnTo>
                  <a:pt x="8" y="394"/>
                </a:lnTo>
                <a:lnTo>
                  <a:pt x="10" y="392"/>
                </a:lnTo>
                <a:lnTo>
                  <a:pt x="182" y="216"/>
                </a:lnTo>
                <a:lnTo>
                  <a:pt x="10" y="44"/>
                </a:lnTo>
                <a:lnTo>
                  <a:pt x="10" y="44"/>
                </a:lnTo>
                <a:lnTo>
                  <a:pt x="8" y="42"/>
                </a:lnTo>
                <a:lnTo>
                  <a:pt x="4" y="44"/>
                </a:lnTo>
                <a:lnTo>
                  <a:pt x="2" y="46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 13"/>
          <p:cNvGrpSpPr/>
          <p:nvPr/>
        </p:nvGrpSpPr>
        <p:grpSpPr>
          <a:xfrm>
            <a:off x="8376235" y="2024677"/>
            <a:ext cx="520700" cy="758825"/>
            <a:chOff x="3406775" y="2800350"/>
            <a:chExt cx="520700" cy="758825"/>
          </a:xfrm>
          <a:solidFill>
            <a:schemeClr val="bg1"/>
          </a:solidFill>
        </p:grpSpPr>
        <p:sp>
          <p:nvSpPr>
            <p:cNvPr id="15" name="Freeform 147"/>
            <p:cNvSpPr>
              <a:spLocks noEditPoints="1"/>
            </p:cNvSpPr>
            <p:nvPr/>
          </p:nvSpPr>
          <p:spPr bwMode="auto">
            <a:xfrm>
              <a:off x="3406775" y="2800350"/>
              <a:ext cx="520700" cy="758825"/>
            </a:xfrm>
            <a:custGeom>
              <a:avLst/>
              <a:gdLst/>
              <a:ahLst/>
              <a:cxnLst>
                <a:cxn ang="0">
                  <a:pos x="148" y="2"/>
                </a:cxn>
                <a:cxn ang="0">
                  <a:pos x="100" y="14"/>
                </a:cxn>
                <a:cxn ang="0">
                  <a:pos x="60" y="38"/>
                </a:cxn>
                <a:cxn ang="0">
                  <a:pos x="28" y="72"/>
                </a:cxn>
                <a:cxn ang="0">
                  <a:pos x="8" y="116"/>
                </a:cxn>
                <a:cxn ang="0">
                  <a:pos x="0" y="164"/>
                </a:cxn>
                <a:cxn ang="0">
                  <a:pos x="10" y="210"/>
                </a:cxn>
                <a:cxn ang="0">
                  <a:pos x="54" y="300"/>
                </a:cxn>
                <a:cxn ang="0">
                  <a:pos x="76" y="344"/>
                </a:cxn>
                <a:cxn ang="0">
                  <a:pos x="100" y="422"/>
                </a:cxn>
                <a:cxn ang="0">
                  <a:pos x="122" y="462"/>
                </a:cxn>
                <a:cxn ang="0">
                  <a:pos x="144" y="474"/>
                </a:cxn>
                <a:cxn ang="0">
                  <a:pos x="164" y="478"/>
                </a:cxn>
                <a:cxn ang="0">
                  <a:pos x="194" y="472"/>
                </a:cxn>
                <a:cxn ang="0">
                  <a:pos x="212" y="456"/>
                </a:cxn>
                <a:cxn ang="0">
                  <a:pos x="236" y="400"/>
                </a:cxn>
                <a:cxn ang="0">
                  <a:pos x="252" y="344"/>
                </a:cxn>
                <a:cxn ang="0">
                  <a:pos x="298" y="256"/>
                </a:cxn>
                <a:cxn ang="0">
                  <a:pos x="326" y="186"/>
                </a:cxn>
                <a:cxn ang="0">
                  <a:pos x="326" y="148"/>
                </a:cxn>
                <a:cxn ang="0">
                  <a:pos x="314" y="100"/>
                </a:cxn>
                <a:cxn ang="0">
                  <a:pos x="290" y="60"/>
                </a:cxn>
                <a:cxn ang="0">
                  <a:pos x="256" y="28"/>
                </a:cxn>
                <a:cxn ang="0">
                  <a:pos x="212" y="8"/>
                </a:cxn>
                <a:cxn ang="0">
                  <a:pos x="164" y="0"/>
                </a:cxn>
                <a:cxn ang="0">
                  <a:pos x="128" y="414"/>
                </a:cxn>
                <a:cxn ang="0">
                  <a:pos x="120" y="386"/>
                </a:cxn>
                <a:cxn ang="0">
                  <a:pos x="208" y="388"/>
                </a:cxn>
                <a:cxn ang="0">
                  <a:pos x="202" y="406"/>
                </a:cxn>
                <a:cxn ang="0">
                  <a:pos x="106" y="344"/>
                </a:cxn>
                <a:cxn ang="0">
                  <a:pos x="216" y="358"/>
                </a:cxn>
                <a:cxn ang="0">
                  <a:pos x="164" y="448"/>
                </a:cxn>
                <a:cxn ang="0">
                  <a:pos x="140" y="438"/>
                </a:cxn>
                <a:cxn ang="0">
                  <a:pos x="198" y="420"/>
                </a:cxn>
                <a:cxn ang="0">
                  <a:pos x="176" y="446"/>
                </a:cxn>
                <a:cxn ang="0">
                  <a:pos x="234" y="314"/>
                </a:cxn>
                <a:cxn ang="0">
                  <a:pos x="82" y="290"/>
                </a:cxn>
                <a:cxn ang="0">
                  <a:pos x="56" y="240"/>
                </a:cxn>
                <a:cxn ang="0">
                  <a:pos x="30" y="176"/>
                </a:cxn>
                <a:cxn ang="0">
                  <a:pos x="30" y="150"/>
                </a:cxn>
                <a:cxn ang="0">
                  <a:pos x="40" y="112"/>
                </a:cxn>
                <a:cxn ang="0">
                  <a:pos x="60" y="80"/>
                </a:cxn>
                <a:cxn ang="0">
                  <a:pos x="90" y="54"/>
                </a:cxn>
                <a:cxn ang="0">
                  <a:pos x="124" y="36"/>
                </a:cxn>
                <a:cxn ang="0">
                  <a:pos x="164" y="30"/>
                </a:cxn>
                <a:cxn ang="0">
                  <a:pos x="190" y="34"/>
                </a:cxn>
                <a:cxn ang="0">
                  <a:pos x="228" y="46"/>
                </a:cxn>
                <a:cxn ang="0">
                  <a:pos x="258" y="70"/>
                </a:cxn>
                <a:cxn ang="0">
                  <a:pos x="282" y="100"/>
                </a:cxn>
                <a:cxn ang="0">
                  <a:pos x="296" y="138"/>
                </a:cxn>
                <a:cxn ang="0">
                  <a:pos x="298" y="164"/>
                </a:cxn>
                <a:cxn ang="0">
                  <a:pos x="286" y="214"/>
                </a:cxn>
                <a:cxn ang="0">
                  <a:pos x="258" y="266"/>
                </a:cxn>
                <a:cxn ang="0">
                  <a:pos x="234" y="314"/>
                </a:cxn>
              </a:cxnLst>
              <a:rect l="0" t="0" r="r" b="b"/>
              <a:pathLst>
                <a:path w="328" h="478">
                  <a:moveTo>
                    <a:pt x="164" y="0"/>
                  </a:moveTo>
                  <a:lnTo>
                    <a:pt x="164" y="0"/>
                  </a:lnTo>
                  <a:lnTo>
                    <a:pt x="148" y="2"/>
                  </a:lnTo>
                  <a:lnTo>
                    <a:pt x="130" y="4"/>
                  </a:lnTo>
                  <a:lnTo>
                    <a:pt x="116" y="8"/>
                  </a:lnTo>
                  <a:lnTo>
                    <a:pt x="100" y="14"/>
                  </a:lnTo>
                  <a:lnTo>
                    <a:pt x="86" y="20"/>
                  </a:lnTo>
                  <a:lnTo>
                    <a:pt x="72" y="28"/>
                  </a:lnTo>
                  <a:lnTo>
                    <a:pt x="60" y="38"/>
                  </a:lnTo>
                  <a:lnTo>
                    <a:pt x="48" y="48"/>
                  </a:lnTo>
                  <a:lnTo>
                    <a:pt x="38" y="60"/>
                  </a:lnTo>
                  <a:lnTo>
                    <a:pt x="28" y="72"/>
                  </a:lnTo>
                  <a:lnTo>
                    <a:pt x="20" y="86"/>
                  </a:lnTo>
                  <a:lnTo>
                    <a:pt x="14" y="100"/>
                  </a:lnTo>
                  <a:lnTo>
                    <a:pt x="8" y="116"/>
                  </a:lnTo>
                  <a:lnTo>
                    <a:pt x="4" y="132"/>
                  </a:lnTo>
                  <a:lnTo>
                    <a:pt x="2" y="14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2" y="188"/>
                  </a:lnTo>
                  <a:lnTo>
                    <a:pt x="10" y="210"/>
                  </a:lnTo>
                  <a:lnTo>
                    <a:pt x="18" y="232"/>
                  </a:lnTo>
                  <a:lnTo>
                    <a:pt x="30" y="256"/>
                  </a:lnTo>
                  <a:lnTo>
                    <a:pt x="54" y="300"/>
                  </a:lnTo>
                  <a:lnTo>
                    <a:pt x="66" y="322"/>
                  </a:lnTo>
                  <a:lnTo>
                    <a:pt x="76" y="344"/>
                  </a:lnTo>
                  <a:lnTo>
                    <a:pt x="76" y="344"/>
                  </a:lnTo>
                  <a:lnTo>
                    <a:pt x="84" y="374"/>
                  </a:lnTo>
                  <a:lnTo>
                    <a:pt x="92" y="400"/>
                  </a:lnTo>
                  <a:lnTo>
                    <a:pt x="100" y="422"/>
                  </a:lnTo>
                  <a:lnTo>
                    <a:pt x="108" y="442"/>
                  </a:lnTo>
                  <a:lnTo>
                    <a:pt x="116" y="456"/>
                  </a:lnTo>
                  <a:lnTo>
                    <a:pt x="122" y="462"/>
                  </a:lnTo>
                  <a:lnTo>
                    <a:pt x="128" y="468"/>
                  </a:lnTo>
                  <a:lnTo>
                    <a:pt x="136" y="472"/>
                  </a:lnTo>
                  <a:lnTo>
                    <a:pt x="144" y="474"/>
                  </a:lnTo>
                  <a:lnTo>
                    <a:pt x="152" y="476"/>
                  </a:lnTo>
                  <a:lnTo>
                    <a:pt x="164" y="478"/>
                  </a:lnTo>
                  <a:lnTo>
                    <a:pt x="164" y="478"/>
                  </a:lnTo>
                  <a:lnTo>
                    <a:pt x="176" y="476"/>
                  </a:lnTo>
                  <a:lnTo>
                    <a:pt x="184" y="474"/>
                  </a:lnTo>
                  <a:lnTo>
                    <a:pt x="194" y="472"/>
                  </a:lnTo>
                  <a:lnTo>
                    <a:pt x="200" y="468"/>
                  </a:lnTo>
                  <a:lnTo>
                    <a:pt x="206" y="462"/>
                  </a:lnTo>
                  <a:lnTo>
                    <a:pt x="212" y="456"/>
                  </a:lnTo>
                  <a:lnTo>
                    <a:pt x="220" y="442"/>
                  </a:lnTo>
                  <a:lnTo>
                    <a:pt x="228" y="422"/>
                  </a:lnTo>
                  <a:lnTo>
                    <a:pt x="236" y="400"/>
                  </a:lnTo>
                  <a:lnTo>
                    <a:pt x="242" y="374"/>
                  </a:lnTo>
                  <a:lnTo>
                    <a:pt x="252" y="344"/>
                  </a:lnTo>
                  <a:lnTo>
                    <a:pt x="252" y="344"/>
                  </a:lnTo>
                  <a:lnTo>
                    <a:pt x="262" y="322"/>
                  </a:lnTo>
                  <a:lnTo>
                    <a:pt x="272" y="300"/>
                  </a:lnTo>
                  <a:lnTo>
                    <a:pt x="298" y="256"/>
                  </a:lnTo>
                  <a:lnTo>
                    <a:pt x="310" y="232"/>
                  </a:lnTo>
                  <a:lnTo>
                    <a:pt x="318" y="210"/>
                  </a:lnTo>
                  <a:lnTo>
                    <a:pt x="326" y="186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6" y="148"/>
                  </a:lnTo>
                  <a:lnTo>
                    <a:pt x="324" y="132"/>
                  </a:lnTo>
                  <a:lnTo>
                    <a:pt x="320" y="116"/>
                  </a:lnTo>
                  <a:lnTo>
                    <a:pt x="314" y="100"/>
                  </a:lnTo>
                  <a:lnTo>
                    <a:pt x="308" y="86"/>
                  </a:lnTo>
                  <a:lnTo>
                    <a:pt x="300" y="72"/>
                  </a:lnTo>
                  <a:lnTo>
                    <a:pt x="290" y="60"/>
                  </a:lnTo>
                  <a:lnTo>
                    <a:pt x="280" y="48"/>
                  </a:lnTo>
                  <a:lnTo>
                    <a:pt x="268" y="38"/>
                  </a:lnTo>
                  <a:lnTo>
                    <a:pt x="256" y="28"/>
                  </a:lnTo>
                  <a:lnTo>
                    <a:pt x="242" y="20"/>
                  </a:lnTo>
                  <a:lnTo>
                    <a:pt x="228" y="14"/>
                  </a:lnTo>
                  <a:lnTo>
                    <a:pt x="212" y="8"/>
                  </a:lnTo>
                  <a:lnTo>
                    <a:pt x="196" y="4"/>
                  </a:lnTo>
                  <a:lnTo>
                    <a:pt x="180" y="2"/>
                  </a:lnTo>
                  <a:lnTo>
                    <a:pt x="164" y="0"/>
                  </a:lnTo>
                  <a:lnTo>
                    <a:pt x="164" y="0"/>
                  </a:lnTo>
                  <a:close/>
                  <a:moveTo>
                    <a:pt x="202" y="406"/>
                  </a:moveTo>
                  <a:lnTo>
                    <a:pt x="128" y="414"/>
                  </a:lnTo>
                  <a:lnTo>
                    <a:pt x="128" y="414"/>
                  </a:lnTo>
                  <a:lnTo>
                    <a:pt x="120" y="386"/>
                  </a:lnTo>
                  <a:lnTo>
                    <a:pt x="120" y="386"/>
                  </a:lnTo>
                  <a:lnTo>
                    <a:pt x="212" y="374"/>
                  </a:lnTo>
                  <a:lnTo>
                    <a:pt x="212" y="374"/>
                  </a:lnTo>
                  <a:lnTo>
                    <a:pt x="208" y="388"/>
                  </a:lnTo>
                  <a:lnTo>
                    <a:pt x="208" y="388"/>
                  </a:lnTo>
                  <a:lnTo>
                    <a:pt x="202" y="406"/>
                  </a:lnTo>
                  <a:lnTo>
                    <a:pt x="202" y="406"/>
                  </a:lnTo>
                  <a:close/>
                  <a:moveTo>
                    <a:pt x="116" y="372"/>
                  </a:moveTo>
                  <a:lnTo>
                    <a:pt x="116" y="372"/>
                  </a:lnTo>
                  <a:lnTo>
                    <a:pt x="106" y="344"/>
                  </a:lnTo>
                  <a:lnTo>
                    <a:pt x="222" y="344"/>
                  </a:lnTo>
                  <a:lnTo>
                    <a:pt x="222" y="344"/>
                  </a:lnTo>
                  <a:lnTo>
                    <a:pt x="216" y="358"/>
                  </a:lnTo>
                  <a:lnTo>
                    <a:pt x="116" y="372"/>
                  </a:lnTo>
                  <a:close/>
                  <a:moveTo>
                    <a:pt x="164" y="448"/>
                  </a:moveTo>
                  <a:lnTo>
                    <a:pt x="164" y="448"/>
                  </a:lnTo>
                  <a:lnTo>
                    <a:pt x="154" y="446"/>
                  </a:lnTo>
                  <a:lnTo>
                    <a:pt x="146" y="444"/>
                  </a:lnTo>
                  <a:lnTo>
                    <a:pt x="140" y="438"/>
                  </a:lnTo>
                  <a:lnTo>
                    <a:pt x="134" y="428"/>
                  </a:lnTo>
                  <a:lnTo>
                    <a:pt x="198" y="420"/>
                  </a:lnTo>
                  <a:lnTo>
                    <a:pt x="198" y="420"/>
                  </a:lnTo>
                  <a:lnTo>
                    <a:pt x="190" y="436"/>
                  </a:lnTo>
                  <a:lnTo>
                    <a:pt x="184" y="444"/>
                  </a:lnTo>
                  <a:lnTo>
                    <a:pt x="176" y="446"/>
                  </a:lnTo>
                  <a:lnTo>
                    <a:pt x="164" y="448"/>
                  </a:lnTo>
                  <a:lnTo>
                    <a:pt x="164" y="448"/>
                  </a:lnTo>
                  <a:close/>
                  <a:moveTo>
                    <a:pt x="234" y="314"/>
                  </a:moveTo>
                  <a:lnTo>
                    <a:pt x="94" y="314"/>
                  </a:lnTo>
                  <a:lnTo>
                    <a:pt x="94" y="314"/>
                  </a:lnTo>
                  <a:lnTo>
                    <a:pt x="82" y="290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56" y="240"/>
                  </a:lnTo>
                  <a:lnTo>
                    <a:pt x="42" y="214"/>
                  </a:lnTo>
                  <a:lnTo>
                    <a:pt x="34" y="188"/>
                  </a:lnTo>
                  <a:lnTo>
                    <a:pt x="30" y="176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50"/>
                  </a:lnTo>
                  <a:lnTo>
                    <a:pt x="32" y="138"/>
                  </a:lnTo>
                  <a:lnTo>
                    <a:pt x="36" y="124"/>
                  </a:lnTo>
                  <a:lnTo>
                    <a:pt x="40" y="112"/>
                  </a:lnTo>
                  <a:lnTo>
                    <a:pt x="46" y="100"/>
                  </a:lnTo>
                  <a:lnTo>
                    <a:pt x="52" y="90"/>
                  </a:lnTo>
                  <a:lnTo>
                    <a:pt x="60" y="80"/>
                  </a:lnTo>
                  <a:lnTo>
                    <a:pt x="70" y="70"/>
                  </a:lnTo>
                  <a:lnTo>
                    <a:pt x="78" y="62"/>
                  </a:lnTo>
                  <a:lnTo>
                    <a:pt x="90" y="54"/>
                  </a:lnTo>
                  <a:lnTo>
                    <a:pt x="100" y="46"/>
                  </a:lnTo>
                  <a:lnTo>
                    <a:pt x="112" y="42"/>
                  </a:lnTo>
                  <a:lnTo>
                    <a:pt x="124" y="36"/>
                  </a:lnTo>
                  <a:lnTo>
                    <a:pt x="136" y="34"/>
                  </a:lnTo>
                  <a:lnTo>
                    <a:pt x="150" y="32"/>
                  </a:lnTo>
                  <a:lnTo>
                    <a:pt x="164" y="30"/>
                  </a:lnTo>
                  <a:lnTo>
                    <a:pt x="164" y="30"/>
                  </a:lnTo>
                  <a:lnTo>
                    <a:pt x="178" y="32"/>
                  </a:lnTo>
                  <a:lnTo>
                    <a:pt x="190" y="34"/>
                  </a:lnTo>
                  <a:lnTo>
                    <a:pt x="204" y="36"/>
                  </a:lnTo>
                  <a:lnTo>
                    <a:pt x="216" y="42"/>
                  </a:lnTo>
                  <a:lnTo>
                    <a:pt x="228" y="46"/>
                  </a:lnTo>
                  <a:lnTo>
                    <a:pt x="238" y="54"/>
                  </a:lnTo>
                  <a:lnTo>
                    <a:pt x="250" y="62"/>
                  </a:lnTo>
                  <a:lnTo>
                    <a:pt x="258" y="70"/>
                  </a:lnTo>
                  <a:lnTo>
                    <a:pt x="268" y="80"/>
                  </a:lnTo>
                  <a:lnTo>
                    <a:pt x="274" y="90"/>
                  </a:lnTo>
                  <a:lnTo>
                    <a:pt x="282" y="100"/>
                  </a:lnTo>
                  <a:lnTo>
                    <a:pt x="288" y="112"/>
                  </a:lnTo>
                  <a:lnTo>
                    <a:pt x="292" y="124"/>
                  </a:lnTo>
                  <a:lnTo>
                    <a:pt x="296" y="138"/>
                  </a:lnTo>
                  <a:lnTo>
                    <a:pt x="298" y="150"/>
                  </a:lnTo>
                  <a:lnTo>
                    <a:pt x="298" y="164"/>
                  </a:lnTo>
                  <a:lnTo>
                    <a:pt x="298" y="164"/>
                  </a:lnTo>
                  <a:lnTo>
                    <a:pt x="296" y="176"/>
                  </a:lnTo>
                  <a:lnTo>
                    <a:pt x="294" y="188"/>
                  </a:lnTo>
                  <a:lnTo>
                    <a:pt x="286" y="214"/>
                  </a:lnTo>
                  <a:lnTo>
                    <a:pt x="272" y="240"/>
                  </a:lnTo>
                  <a:lnTo>
                    <a:pt x="258" y="266"/>
                  </a:lnTo>
                  <a:lnTo>
                    <a:pt x="258" y="266"/>
                  </a:lnTo>
                  <a:lnTo>
                    <a:pt x="246" y="290"/>
                  </a:lnTo>
                  <a:lnTo>
                    <a:pt x="234" y="314"/>
                  </a:lnTo>
                  <a:lnTo>
                    <a:pt x="234" y="3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8"/>
            <p:cNvSpPr/>
            <p:nvPr/>
          </p:nvSpPr>
          <p:spPr bwMode="auto">
            <a:xfrm>
              <a:off x="3524250" y="2921000"/>
              <a:ext cx="155575" cy="152400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0"/>
                </a:cxn>
                <a:cxn ang="0">
                  <a:pos x="72" y="0"/>
                </a:cxn>
                <a:cxn ang="0">
                  <a:pos x="56" y="6"/>
                </a:cxn>
                <a:cxn ang="0">
                  <a:pos x="40" y="14"/>
                </a:cxn>
                <a:cxn ang="0">
                  <a:pos x="26" y="26"/>
                </a:cxn>
                <a:cxn ang="0">
                  <a:pos x="16" y="38"/>
                </a:cxn>
                <a:cxn ang="0">
                  <a:pos x="8" y="54"/>
                </a:cxn>
                <a:cxn ang="0">
                  <a:pos x="2" y="70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2" y="94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14" y="94"/>
                </a:cxn>
                <a:cxn ang="0">
                  <a:pos x="16" y="88"/>
                </a:cxn>
                <a:cxn ang="0">
                  <a:pos x="16" y="88"/>
                </a:cxn>
                <a:cxn ang="0">
                  <a:pos x="18" y="74"/>
                </a:cxn>
                <a:cxn ang="0">
                  <a:pos x="22" y="60"/>
                </a:cxn>
                <a:cxn ang="0">
                  <a:pos x="28" y="46"/>
                </a:cxn>
                <a:cxn ang="0">
                  <a:pos x="38" y="36"/>
                </a:cxn>
                <a:cxn ang="0">
                  <a:pos x="48" y="26"/>
                </a:cxn>
                <a:cxn ang="0">
                  <a:pos x="60" y="20"/>
                </a:cxn>
                <a:cxn ang="0">
                  <a:pos x="74" y="16"/>
                </a:cxn>
                <a:cxn ang="0">
                  <a:pos x="90" y="14"/>
                </a:cxn>
                <a:cxn ang="0">
                  <a:pos x="90" y="14"/>
                </a:cxn>
                <a:cxn ang="0">
                  <a:pos x="96" y="12"/>
                </a:cxn>
                <a:cxn ang="0">
                  <a:pos x="98" y="6"/>
                </a:cxn>
                <a:cxn ang="0">
                  <a:pos x="98" y="6"/>
                </a:cxn>
                <a:cxn ang="0">
                  <a:pos x="96" y="2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98" h="96">
                  <a:moveTo>
                    <a:pt x="90" y="0"/>
                  </a:moveTo>
                  <a:lnTo>
                    <a:pt x="90" y="0"/>
                  </a:lnTo>
                  <a:lnTo>
                    <a:pt x="72" y="0"/>
                  </a:lnTo>
                  <a:lnTo>
                    <a:pt x="56" y="6"/>
                  </a:lnTo>
                  <a:lnTo>
                    <a:pt x="40" y="14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4" y="94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6"/>
                  </a:lnTo>
                  <a:lnTo>
                    <a:pt x="38" y="36"/>
                  </a:lnTo>
                  <a:lnTo>
                    <a:pt x="48" y="26"/>
                  </a:lnTo>
                  <a:lnTo>
                    <a:pt x="60" y="20"/>
                  </a:lnTo>
                  <a:lnTo>
                    <a:pt x="74" y="16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10233261" y="2018554"/>
            <a:ext cx="771070" cy="771070"/>
            <a:chOff x="7721600" y="1873250"/>
            <a:chExt cx="581025" cy="581025"/>
          </a:xfrm>
          <a:solidFill>
            <a:schemeClr val="accent3">
              <a:lumMod val="75000"/>
            </a:schemeClr>
          </a:solidFill>
        </p:grpSpPr>
        <p:sp>
          <p:nvSpPr>
            <p:cNvPr id="17" name="Freeform 126"/>
            <p:cNvSpPr/>
            <p:nvPr/>
          </p:nvSpPr>
          <p:spPr bwMode="auto">
            <a:xfrm>
              <a:off x="7962900" y="2190750"/>
              <a:ext cx="98425" cy="9525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0" y="8"/>
                </a:cxn>
                <a:cxn ang="0">
                  <a:pos x="2" y="18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2" y="42"/>
                </a:cxn>
                <a:cxn ang="0">
                  <a:pos x="10" y="52"/>
                </a:cxn>
                <a:cxn ang="0">
                  <a:pos x="18" y="58"/>
                </a:cxn>
                <a:cxn ang="0">
                  <a:pos x="24" y="60"/>
                </a:cxn>
                <a:cxn ang="0">
                  <a:pos x="30" y="60"/>
                </a:cxn>
                <a:cxn ang="0">
                  <a:pos x="30" y="60"/>
                </a:cxn>
                <a:cxn ang="0">
                  <a:pos x="36" y="60"/>
                </a:cxn>
                <a:cxn ang="0">
                  <a:pos x="42" y="58"/>
                </a:cxn>
                <a:cxn ang="0">
                  <a:pos x="52" y="52"/>
                </a:cxn>
                <a:cxn ang="0">
                  <a:pos x="58" y="42"/>
                </a:cxn>
                <a:cxn ang="0">
                  <a:pos x="60" y="36"/>
                </a:cxn>
                <a:cxn ang="0">
                  <a:pos x="62" y="30"/>
                </a:cxn>
                <a:cxn ang="0">
                  <a:pos x="62" y="30"/>
                </a:cxn>
                <a:cxn ang="0">
                  <a:pos x="60" y="24"/>
                </a:cxn>
                <a:cxn ang="0">
                  <a:pos x="58" y="18"/>
                </a:cxn>
                <a:cxn ang="0">
                  <a:pos x="52" y="8"/>
                </a:cxn>
                <a:cxn ang="0">
                  <a:pos x="42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62" h="6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10" y="52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58"/>
                  </a:lnTo>
                  <a:lnTo>
                    <a:pt x="52" y="5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2" y="8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7"/>
            <p:cNvSpPr/>
            <p:nvPr/>
          </p:nvSpPr>
          <p:spPr bwMode="auto">
            <a:xfrm>
              <a:off x="7721600" y="1873250"/>
              <a:ext cx="581025" cy="203200"/>
            </a:xfrm>
            <a:custGeom>
              <a:avLst/>
              <a:gdLst/>
              <a:ahLst/>
              <a:cxnLst>
                <a:cxn ang="0">
                  <a:pos x="366" y="110"/>
                </a:cxn>
                <a:cxn ang="0">
                  <a:pos x="358" y="72"/>
                </a:cxn>
                <a:cxn ang="0">
                  <a:pos x="344" y="44"/>
                </a:cxn>
                <a:cxn ang="0">
                  <a:pos x="338" y="36"/>
                </a:cxn>
                <a:cxn ang="0">
                  <a:pos x="312" y="20"/>
                </a:cxn>
                <a:cxn ang="0">
                  <a:pos x="276" y="10"/>
                </a:cxn>
                <a:cxn ang="0">
                  <a:pos x="232" y="2"/>
                </a:cxn>
                <a:cxn ang="0">
                  <a:pos x="182" y="0"/>
                </a:cxn>
                <a:cxn ang="0">
                  <a:pos x="112" y="6"/>
                </a:cxn>
                <a:cxn ang="0">
                  <a:pos x="70" y="14"/>
                </a:cxn>
                <a:cxn ang="0">
                  <a:pos x="40" y="28"/>
                </a:cxn>
                <a:cxn ang="0">
                  <a:pos x="28" y="36"/>
                </a:cxn>
                <a:cxn ang="0">
                  <a:pos x="16" y="52"/>
                </a:cxn>
                <a:cxn ang="0">
                  <a:pos x="2" y="92"/>
                </a:cxn>
                <a:cxn ang="0">
                  <a:pos x="0" y="110"/>
                </a:cxn>
                <a:cxn ang="0">
                  <a:pos x="0" y="114"/>
                </a:cxn>
                <a:cxn ang="0">
                  <a:pos x="4" y="124"/>
                </a:cxn>
                <a:cxn ang="0">
                  <a:pos x="16" y="128"/>
                </a:cxn>
                <a:cxn ang="0">
                  <a:pos x="74" y="124"/>
                </a:cxn>
                <a:cxn ang="0">
                  <a:pos x="76" y="124"/>
                </a:cxn>
                <a:cxn ang="0">
                  <a:pos x="86" y="120"/>
                </a:cxn>
                <a:cxn ang="0">
                  <a:pos x="92" y="108"/>
                </a:cxn>
                <a:cxn ang="0">
                  <a:pos x="92" y="78"/>
                </a:cxn>
                <a:cxn ang="0">
                  <a:pos x="96" y="66"/>
                </a:cxn>
                <a:cxn ang="0">
                  <a:pos x="108" y="62"/>
                </a:cxn>
                <a:cxn ang="0">
                  <a:pos x="258" y="62"/>
                </a:cxn>
                <a:cxn ang="0">
                  <a:pos x="270" y="66"/>
                </a:cxn>
                <a:cxn ang="0">
                  <a:pos x="274" y="78"/>
                </a:cxn>
                <a:cxn ang="0">
                  <a:pos x="274" y="108"/>
                </a:cxn>
                <a:cxn ang="0">
                  <a:pos x="278" y="120"/>
                </a:cxn>
                <a:cxn ang="0">
                  <a:pos x="290" y="124"/>
                </a:cxn>
                <a:cxn ang="0">
                  <a:pos x="290" y="124"/>
                </a:cxn>
                <a:cxn ang="0">
                  <a:pos x="350" y="128"/>
                </a:cxn>
                <a:cxn ang="0">
                  <a:pos x="362" y="124"/>
                </a:cxn>
                <a:cxn ang="0">
                  <a:pos x="366" y="114"/>
                </a:cxn>
                <a:cxn ang="0">
                  <a:pos x="366" y="110"/>
                </a:cxn>
              </a:cxnLst>
              <a:rect l="0" t="0" r="r" b="b"/>
              <a:pathLst>
                <a:path w="366" h="128">
                  <a:moveTo>
                    <a:pt x="366" y="110"/>
                  </a:moveTo>
                  <a:lnTo>
                    <a:pt x="366" y="110"/>
                  </a:lnTo>
                  <a:lnTo>
                    <a:pt x="362" y="92"/>
                  </a:lnTo>
                  <a:lnTo>
                    <a:pt x="358" y="72"/>
                  </a:lnTo>
                  <a:lnTo>
                    <a:pt x="350" y="52"/>
                  </a:lnTo>
                  <a:lnTo>
                    <a:pt x="344" y="44"/>
                  </a:lnTo>
                  <a:lnTo>
                    <a:pt x="338" y="36"/>
                  </a:lnTo>
                  <a:lnTo>
                    <a:pt x="338" y="36"/>
                  </a:lnTo>
                  <a:lnTo>
                    <a:pt x="326" y="28"/>
                  </a:lnTo>
                  <a:lnTo>
                    <a:pt x="312" y="20"/>
                  </a:lnTo>
                  <a:lnTo>
                    <a:pt x="294" y="14"/>
                  </a:lnTo>
                  <a:lnTo>
                    <a:pt x="276" y="10"/>
                  </a:lnTo>
                  <a:lnTo>
                    <a:pt x="254" y="6"/>
                  </a:lnTo>
                  <a:lnTo>
                    <a:pt x="232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34" y="2"/>
                  </a:lnTo>
                  <a:lnTo>
                    <a:pt x="112" y="6"/>
                  </a:lnTo>
                  <a:lnTo>
                    <a:pt x="90" y="10"/>
                  </a:lnTo>
                  <a:lnTo>
                    <a:pt x="70" y="14"/>
                  </a:lnTo>
                  <a:lnTo>
                    <a:pt x="54" y="20"/>
                  </a:lnTo>
                  <a:lnTo>
                    <a:pt x="40" y="2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2" y="44"/>
                  </a:lnTo>
                  <a:lnTo>
                    <a:pt x="16" y="52"/>
                  </a:lnTo>
                  <a:lnTo>
                    <a:pt x="8" y="72"/>
                  </a:lnTo>
                  <a:lnTo>
                    <a:pt x="2" y="92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4" y="124"/>
                  </a:lnTo>
                  <a:lnTo>
                    <a:pt x="10" y="128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74" y="124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82" y="122"/>
                  </a:lnTo>
                  <a:lnTo>
                    <a:pt x="86" y="120"/>
                  </a:lnTo>
                  <a:lnTo>
                    <a:pt x="90" y="114"/>
                  </a:lnTo>
                  <a:lnTo>
                    <a:pt x="92" y="10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2"/>
                  </a:lnTo>
                  <a:lnTo>
                    <a:pt x="96" y="66"/>
                  </a:lnTo>
                  <a:lnTo>
                    <a:pt x="102" y="64"/>
                  </a:lnTo>
                  <a:lnTo>
                    <a:pt x="108" y="62"/>
                  </a:lnTo>
                  <a:lnTo>
                    <a:pt x="258" y="62"/>
                  </a:lnTo>
                  <a:lnTo>
                    <a:pt x="258" y="62"/>
                  </a:lnTo>
                  <a:lnTo>
                    <a:pt x="264" y="64"/>
                  </a:lnTo>
                  <a:lnTo>
                    <a:pt x="270" y="66"/>
                  </a:lnTo>
                  <a:lnTo>
                    <a:pt x="272" y="72"/>
                  </a:lnTo>
                  <a:lnTo>
                    <a:pt x="274" y="78"/>
                  </a:lnTo>
                  <a:lnTo>
                    <a:pt x="274" y="108"/>
                  </a:lnTo>
                  <a:lnTo>
                    <a:pt x="274" y="108"/>
                  </a:lnTo>
                  <a:lnTo>
                    <a:pt x="276" y="114"/>
                  </a:lnTo>
                  <a:lnTo>
                    <a:pt x="278" y="120"/>
                  </a:lnTo>
                  <a:lnTo>
                    <a:pt x="284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350" y="128"/>
                  </a:lnTo>
                  <a:lnTo>
                    <a:pt x="350" y="128"/>
                  </a:lnTo>
                  <a:lnTo>
                    <a:pt x="356" y="128"/>
                  </a:lnTo>
                  <a:lnTo>
                    <a:pt x="362" y="124"/>
                  </a:lnTo>
                  <a:lnTo>
                    <a:pt x="364" y="120"/>
                  </a:lnTo>
                  <a:lnTo>
                    <a:pt x="366" y="114"/>
                  </a:lnTo>
                  <a:lnTo>
                    <a:pt x="366" y="114"/>
                  </a:lnTo>
                  <a:lnTo>
                    <a:pt x="366" y="110"/>
                  </a:lnTo>
                  <a:lnTo>
                    <a:pt x="366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8"/>
            <p:cNvSpPr>
              <a:spLocks noEditPoints="1"/>
            </p:cNvSpPr>
            <p:nvPr/>
          </p:nvSpPr>
          <p:spPr bwMode="auto">
            <a:xfrm>
              <a:off x="7734300" y="2019300"/>
              <a:ext cx="555625" cy="434975"/>
            </a:xfrm>
            <a:custGeom>
              <a:avLst/>
              <a:gdLst/>
              <a:ahLst/>
              <a:cxnLst>
                <a:cxn ang="0">
                  <a:pos x="236" y="20"/>
                </a:cxn>
                <a:cxn ang="0">
                  <a:pos x="234" y="12"/>
                </a:cxn>
                <a:cxn ang="0">
                  <a:pos x="224" y="2"/>
                </a:cxn>
                <a:cxn ang="0">
                  <a:pos x="216" y="0"/>
                </a:cxn>
                <a:cxn ang="0">
                  <a:pos x="204" y="6"/>
                </a:cxn>
                <a:cxn ang="0">
                  <a:pos x="198" y="20"/>
                </a:cxn>
                <a:cxn ang="0">
                  <a:pos x="152" y="38"/>
                </a:cxn>
                <a:cxn ang="0">
                  <a:pos x="152" y="20"/>
                </a:cxn>
                <a:cxn ang="0">
                  <a:pos x="146" y="6"/>
                </a:cxn>
                <a:cxn ang="0">
                  <a:pos x="132" y="0"/>
                </a:cxn>
                <a:cxn ang="0">
                  <a:pos x="126" y="2"/>
                </a:cxn>
                <a:cxn ang="0">
                  <a:pos x="116" y="12"/>
                </a:cxn>
                <a:cxn ang="0">
                  <a:pos x="114" y="38"/>
                </a:cxn>
                <a:cxn ang="0">
                  <a:pos x="10" y="148"/>
                </a:cxn>
                <a:cxn ang="0">
                  <a:pos x="2" y="160"/>
                </a:cxn>
                <a:cxn ang="0">
                  <a:pos x="0" y="176"/>
                </a:cxn>
                <a:cxn ang="0">
                  <a:pos x="0" y="206"/>
                </a:cxn>
                <a:cxn ang="0">
                  <a:pos x="2" y="218"/>
                </a:cxn>
                <a:cxn ang="0">
                  <a:pos x="18" y="234"/>
                </a:cxn>
                <a:cxn ang="0">
                  <a:pos x="30" y="236"/>
                </a:cxn>
                <a:cxn ang="0">
                  <a:pos x="38" y="256"/>
                </a:cxn>
                <a:cxn ang="0">
                  <a:pos x="40" y="264"/>
                </a:cxn>
                <a:cxn ang="0">
                  <a:pos x="50" y="274"/>
                </a:cxn>
                <a:cxn ang="0">
                  <a:pos x="56" y="274"/>
                </a:cxn>
                <a:cxn ang="0">
                  <a:pos x="70" y="270"/>
                </a:cxn>
                <a:cxn ang="0">
                  <a:pos x="76" y="256"/>
                </a:cxn>
                <a:cxn ang="0">
                  <a:pos x="274" y="236"/>
                </a:cxn>
                <a:cxn ang="0">
                  <a:pos x="274" y="256"/>
                </a:cxn>
                <a:cxn ang="0">
                  <a:pos x="280" y="270"/>
                </a:cxn>
                <a:cxn ang="0">
                  <a:pos x="292" y="274"/>
                </a:cxn>
                <a:cxn ang="0">
                  <a:pos x="300" y="274"/>
                </a:cxn>
                <a:cxn ang="0">
                  <a:pos x="310" y="264"/>
                </a:cxn>
                <a:cxn ang="0">
                  <a:pos x="312" y="236"/>
                </a:cxn>
                <a:cxn ang="0">
                  <a:pos x="320" y="236"/>
                </a:cxn>
                <a:cxn ang="0">
                  <a:pos x="332" y="234"/>
                </a:cxn>
                <a:cxn ang="0">
                  <a:pos x="348" y="218"/>
                </a:cxn>
                <a:cxn ang="0">
                  <a:pos x="350" y="206"/>
                </a:cxn>
                <a:cxn ang="0">
                  <a:pos x="350" y="176"/>
                </a:cxn>
                <a:cxn ang="0">
                  <a:pos x="348" y="160"/>
                </a:cxn>
                <a:cxn ang="0">
                  <a:pos x="338" y="148"/>
                </a:cxn>
                <a:cxn ang="0">
                  <a:pos x="174" y="198"/>
                </a:cxn>
                <a:cxn ang="0">
                  <a:pos x="162" y="198"/>
                </a:cxn>
                <a:cxn ang="0">
                  <a:pos x="140" y="188"/>
                </a:cxn>
                <a:cxn ang="0">
                  <a:pos x="124" y="172"/>
                </a:cxn>
                <a:cxn ang="0">
                  <a:pos x="114" y="150"/>
                </a:cxn>
                <a:cxn ang="0">
                  <a:pos x="114" y="138"/>
                </a:cxn>
                <a:cxn ang="0">
                  <a:pos x="118" y="114"/>
                </a:cxn>
                <a:cxn ang="0">
                  <a:pos x="132" y="94"/>
                </a:cxn>
                <a:cxn ang="0">
                  <a:pos x="152" y="82"/>
                </a:cxn>
                <a:cxn ang="0">
                  <a:pos x="174" y="76"/>
                </a:cxn>
                <a:cxn ang="0">
                  <a:pos x="188" y="78"/>
                </a:cxn>
                <a:cxn ang="0">
                  <a:pos x="208" y="86"/>
                </a:cxn>
                <a:cxn ang="0">
                  <a:pos x="226" y="104"/>
                </a:cxn>
                <a:cxn ang="0">
                  <a:pos x="234" y="126"/>
                </a:cxn>
                <a:cxn ang="0">
                  <a:pos x="236" y="138"/>
                </a:cxn>
                <a:cxn ang="0">
                  <a:pos x="230" y="162"/>
                </a:cxn>
                <a:cxn ang="0">
                  <a:pos x="218" y="180"/>
                </a:cxn>
                <a:cxn ang="0">
                  <a:pos x="198" y="194"/>
                </a:cxn>
                <a:cxn ang="0">
                  <a:pos x="174" y="198"/>
                </a:cxn>
              </a:cxnLst>
              <a:rect l="0" t="0" r="r" b="b"/>
              <a:pathLst>
                <a:path w="350" h="274">
                  <a:moveTo>
                    <a:pt x="236" y="38"/>
                  </a:moveTo>
                  <a:lnTo>
                    <a:pt x="236" y="20"/>
                  </a:lnTo>
                  <a:lnTo>
                    <a:pt x="236" y="20"/>
                  </a:lnTo>
                  <a:lnTo>
                    <a:pt x="234" y="12"/>
                  </a:lnTo>
                  <a:lnTo>
                    <a:pt x="230" y="6"/>
                  </a:lnTo>
                  <a:lnTo>
                    <a:pt x="224" y="2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0" y="2"/>
                  </a:lnTo>
                  <a:lnTo>
                    <a:pt x="204" y="6"/>
                  </a:lnTo>
                  <a:lnTo>
                    <a:pt x="200" y="12"/>
                  </a:lnTo>
                  <a:lnTo>
                    <a:pt x="198" y="20"/>
                  </a:lnTo>
                  <a:lnTo>
                    <a:pt x="198" y="38"/>
                  </a:lnTo>
                  <a:lnTo>
                    <a:pt x="152" y="38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0" y="12"/>
                  </a:lnTo>
                  <a:lnTo>
                    <a:pt x="146" y="6"/>
                  </a:lnTo>
                  <a:lnTo>
                    <a:pt x="140" y="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6" y="2"/>
                  </a:lnTo>
                  <a:lnTo>
                    <a:pt x="120" y="6"/>
                  </a:lnTo>
                  <a:lnTo>
                    <a:pt x="116" y="12"/>
                  </a:lnTo>
                  <a:lnTo>
                    <a:pt x="114" y="20"/>
                  </a:lnTo>
                  <a:lnTo>
                    <a:pt x="114" y="3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6" y="154"/>
                  </a:lnTo>
                  <a:lnTo>
                    <a:pt x="2" y="160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12"/>
                  </a:lnTo>
                  <a:lnTo>
                    <a:pt x="2" y="218"/>
                  </a:lnTo>
                  <a:lnTo>
                    <a:pt x="8" y="228"/>
                  </a:lnTo>
                  <a:lnTo>
                    <a:pt x="18" y="234"/>
                  </a:lnTo>
                  <a:lnTo>
                    <a:pt x="24" y="236"/>
                  </a:lnTo>
                  <a:lnTo>
                    <a:pt x="30" y="236"/>
                  </a:lnTo>
                  <a:lnTo>
                    <a:pt x="38" y="236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40" y="264"/>
                  </a:lnTo>
                  <a:lnTo>
                    <a:pt x="44" y="270"/>
                  </a:lnTo>
                  <a:lnTo>
                    <a:pt x="50" y="274"/>
                  </a:lnTo>
                  <a:lnTo>
                    <a:pt x="56" y="274"/>
                  </a:lnTo>
                  <a:lnTo>
                    <a:pt x="56" y="274"/>
                  </a:lnTo>
                  <a:lnTo>
                    <a:pt x="64" y="274"/>
                  </a:lnTo>
                  <a:lnTo>
                    <a:pt x="70" y="270"/>
                  </a:lnTo>
                  <a:lnTo>
                    <a:pt x="74" y="264"/>
                  </a:lnTo>
                  <a:lnTo>
                    <a:pt x="76" y="256"/>
                  </a:lnTo>
                  <a:lnTo>
                    <a:pt x="76" y="236"/>
                  </a:lnTo>
                  <a:lnTo>
                    <a:pt x="274" y="236"/>
                  </a:lnTo>
                  <a:lnTo>
                    <a:pt x="274" y="256"/>
                  </a:lnTo>
                  <a:lnTo>
                    <a:pt x="274" y="256"/>
                  </a:lnTo>
                  <a:lnTo>
                    <a:pt x="276" y="264"/>
                  </a:lnTo>
                  <a:lnTo>
                    <a:pt x="280" y="270"/>
                  </a:lnTo>
                  <a:lnTo>
                    <a:pt x="286" y="274"/>
                  </a:lnTo>
                  <a:lnTo>
                    <a:pt x="292" y="274"/>
                  </a:lnTo>
                  <a:lnTo>
                    <a:pt x="292" y="274"/>
                  </a:lnTo>
                  <a:lnTo>
                    <a:pt x="300" y="274"/>
                  </a:lnTo>
                  <a:lnTo>
                    <a:pt x="306" y="270"/>
                  </a:lnTo>
                  <a:lnTo>
                    <a:pt x="310" y="264"/>
                  </a:lnTo>
                  <a:lnTo>
                    <a:pt x="312" y="256"/>
                  </a:lnTo>
                  <a:lnTo>
                    <a:pt x="312" y="236"/>
                  </a:lnTo>
                  <a:lnTo>
                    <a:pt x="320" y="236"/>
                  </a:lnTo>
                  <a:lnTo>
                    <a:pt x="320" y="236"/>
                  </a:lnTo>
                  <a:lnTo>
                    <a:pt x="326" y="236"/>
                  </a:lnTo>
                  <a:lnTo>
                    <a:pt x="332" y="234"/>
                  </a:lnTo>
                  <a:lnTo>
                    <a:pt x="342" y="228"/>
                  </a:lnTo>
                  <a:lnTo>
                    <a:pt x="348" y="218"/>
                  </a:lnTo>
                  <a:lnTo>
                    <a:pt x="350" y="212"/>
                  </a:lnTo>
                  <a:lnTo>
                    <a:pt x="350" y="206"/>
                  </a:lnTo>
                  <a:lnTo>
                    <a:pt x="350" y="176"/>
                  </a:lnTo>
                  <a:lnTo>
                    <a:pt x="350" y="176"/>
                  </a:lnTo>
                  <a:lnTo>
                    <a:pt x="350" y="168"/>
                  </a:lnTo>
                  <a:lnTo>
                    <a:pt x="348" y="160"/>
                  </a:lnTo>
                  <a:lnTo>
                    <a:pt x="344" y="154"/>
                  </a:lnTo>
                  <a:lnTo>
                    <a:pt x="338" y="148"/>
                  </a:lnTo>
                  <a:lnTo>
                    <a:pt x="236" y="38"/>
                  </a:lnTo>
                  <a:close/>
                  <a:moveTo>
                    <a:pt x="174" y="198"/>
                  </a:moveTo>
                  <a:lnTo>
                    <a:pt x="174" y="198"/>
                  </a:lnTo>
                  <a:lnTo>
                    <a:pt x="162" y="198"/>
                  </a:lnTo>
                  <a:lnTo>
                    <a:pt x="152" y="194"/>
                  </a:lnTo>
                  <a:lnTo>
                    <a:pt x="140" y="188"/>
                  </a:lnTo>
                  <a:lnTo>
                    <a:pt x="132" y="180"/>
                  </a:lnTo>
                  <a:lnTo>
                    <a:pt x="124" y="172"/>
                  </a:lnTo>
                  <a:lnTo>
                    <a:pt x="118" y="162"/>
                  </a:lnTo>
                  <a:lnTo>
                    <a:pt x="114" y="150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26"/>
                  </a:lnTo>
                  <a:lnTo>
                    <a:pt x="118" y="114"/>
                  </a:lnTo>
                  <a:lnTo>
                    <a:pt x="124" y="104"/>
                  </a:lnTo>
                  <a:lnTo>
                    <a:pt x="132" y="94"/>
                  </a:lnTo>
                  <a:lnTo>
                    <a:pt x="140" y="86"/>
                  </a:lnTo>
                  <a:lnTo>
                    <a:pt x="152" y="82"/>
                  </a:lnTo>
                  <a:lnTo>
                    <a:pt x="162" y="78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88" y="78"/>
                  </a:lnTo>
                  <a:lnTo>
                    <a:pt x="198" y="82"/>
                  </a:lnTo>
                  <a:lnTo>
                    <a:pt x="208" y="86"/>
                  </a:lnTo>
                  <a:lnTo>
                    <a:pt x="218" y="94"/>
                  </a:lnTo>
                  <a:lnTo>
                    <a:pt x="226" y="104"/>
                  </a:lnTo>
                  <a:lnTo>
                    <a:pt x="230" y="114"/>
                  </a:lnTo>
                  <a:lnTo>
                    <a:pt x="234" y="126"/>
                  </a:lnTo>
                  <a:lnTo>
                    <a:pt x="236" y="138"/>
                  </a:lnTo>
                  <a:lnTo>
                    <a:pt x="236" y="138"/>
                  </a:lnTo>
                  <a:lnTo>
                    <a:pt x="234" y="150"/>
                  </a:lnTo>
                  <a:lnTo>
                    <a:pt x="230" y="162"/>
                  </a:lnTo>
                  <a:lnTo>
                    <a:pt x="226" y="172"/>
                  </a:lnTo>
                  <a:lnTo>
                    <a:pt x="218" y="180"/>
                  </a:lnTo>
                  <a:lnTo>
                    <a:pt x="208" y="188"/>
                  </a:lnTo>
                  <a:lnTo>
                    <a:pt x="198" y="194"/>
                  </a:lnTo>
                  <a:lnTo>
                    <a:pt x="188" y="198"/>
                  </a:lnTo>
                  <a:lnTo>
                    <a:pt x="174" y="198"/>
                  </a:lnTo>
                  <a:lnTo>
                    <a:pt x="174" y="1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矩形 24"/>
          <p:cNvSpPr/>
          <p:nvPr/>
        </p:nvSpPr>
        <p:spPr>
          <a:xfrm>
            <a:off x="-36021" y="0"/>
            <a:ext cx="12265626" cy="927174"/>
          </a:xfrm>
          <a:prstGeom prst="rect">
            <a:avLst/>
          </a:prstGeom>
          <a:solidFill>
            <a:schemeClr val="accent3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151469" y="180799"/>
            <a:ext cx="9889064" cy="744890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 PRODUCTS </a:t>
            </a:r>
            <a:r>
              <a:rPr kumimoji="1"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我们的产品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 bwMode="auto">
          <a:xfrm>
            <a:off x="403037" y="1485782"/>
            <a:ext cx="4043562" cy="4043566"/>
          </a:xfrm>
          <a:prstGeom prst="ellipse">
            <a:avLst/>
          </a:prstGeom>
          <a:solidFill>
            <a:srgbClr val="404040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OUR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PRODUCTS</a:t>
            </a:r>
            <a:r>
              <a:rPr kumimoji="1"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我们的产品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685578" y="881869"/>
            <a:ext cx="2625696" cy="5251392"/>
            <a:chOff x="2553392" y="917952"/>
            <a:chExt cx="1796903" cy="359380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79" t="13601" r="11881" b="13601"/>
            <a:stretch>
              <a:fillRect/>
            </a:stretch>
          </p:blipFill>
          <p:spPr>
            <a:xfrm>
              <a:off x="2553392" y="917952"/>
              <a:ext cx="1796903" cy="3593807"/>
            </a:xfrm>
            <a:custGeom>
              <a:avLst/>
              <a:gdLst>
                <a:gd name="connsiteX0" fmla="*/ 299897 w 1872208"/>
                <a:gd name="connsiteY0" fmla="*/ 648072 h 3744416"/>
                <a:gd name="connsiteX1" fmla="*/ 275978 w 1872208"/>
                <a:gd name="connsiteY1" fmla="*/ 671991 h 3744416"/>
                <a:gd name="connsiteX2" fmla="*/ 275978 w 1872208"/>
                <a:gd name="connsiteY2" fmla="*/ 3108153 h 3744416"/>
                <a:gd name="connsiteX3" fmla="*/ 299897 w 1872208"/>
                <a:gd name="connsiteY3" fmla="*/ 3132072 h 3744416"/>
                <a:gd name="connsiteX4" fmla="*/ 1659046 w 1872208"/>
                <a:gd name="connsiteY4" fmla="*/ 3132072 h 3744416"/>
                <a:gd name="connsiteX5" fmla="*/ 1682965 w 1872208"/>
                <a:gd name="connsiteY5" fmla="*/ 3108153 h 3744416"/>
                <a:gd name="connsiteX6" fmla="*/ 1682965 w 1872208"/>
                <a:gd name="connsiteY6" fmla="*/ 671991 h 3744416"/>
                <a:gd name="connsiteX7" fmla="*/ 1659046 w 1872208"/>
                <a:gd name="connsiteY7" fmla="*/ 648072 h 3744416"/>
                <a:gd name="connsiteX8" fmla="*/ 0 w 1872208"/>
                <a:gd name="connsiteY8" fmla="*/ 0 h 3744416"/>
                <a:gd name="connsiteX9" fmla="*/ 1872208 w 1872208"/>
                <a:gd name="connsiteY9" fmla="*/ 0 h 3744416"/>
                <a:gd name="connsiteX10" fmla="*/ 1872208 w 1872208"/>
                <a:gd name="connsiteY10" fmla="*/ 3744416 h 3744416"/>
                <a:gd name="connsiteX11" fmla="*/ 0 w 1872208"/>
                <a:gd name="connsiteY11" fmla="*/ 3744416 h 374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2208" h="3744416">
                  <a:moveTo>
                    <a:pt x="299897" y="648072"/>
                  </a:moveTo>
                  <a:cubicBezTo>
                    <a:pt x="286687" y="648072"/>
                    <a:pt x="275978" y="658781"/>
                    <a:pt x="275978" y="671991"/>
                  </a:cubicBezTo>
                  <a:lnTo>
                    <a:pt x="275978" y="3108153"/>
                  </a:lnTo>
                  <a:cubicBezTo>
                    <a:pt x="275978" y="3121363"/>
                    <a:pt x="286687" y="3132072"/>
                    <a:pt x="299897" y="3132072"/>
                  </a:cubicBezTo>
                  <a:lnTo>
                    <a:pt x="1659046" y="3132072"/>
                  </a:lnTo>
                  <a:cubicBezTo>
                    <a:pt x="1672256" y="3132072"/>
                    <a:pt x="1682965" y="3121363"/>
                    <a:pt x="1682965" y="3108153"/>
                  </a:cubicBezTo>
                  <a:lnTo>
                    <a:pt x="1682965" y="671991"/>
                  </a:lnTo>
                  <a:cubicBezTo>
                    <a:pt x="1682965" y="658781"/>
                    <a:pt x="1672256" y="648072"/>
                    <a:pt x="1659046" y="648072"/>
                  </a:cubicBezTo>
                  <a:close/>
                  <a:moveTo>
                    <a:pt x="0" y="0"/>
                  </a:moveTo>
                  <a:lnTo>
                    <a:pt x="1872208" y="0"/>
                  </a:lnTo>
                  <a:lnTo>
                    <a:pt x="1872208" y="3744416"/>
                  </a:lnTo>
                  <a:lnTo>
                    <a:pt x="0" y="3744416"/>
                  </a:lnTo>
                  <a:close/>
                </a:path>
              </a:pathLst>
            </a:custGeom>
          </p:spPr>
        </p:pic>
        <p:pic>
          <p:nvPicPr>
            <p:cNvPr id="7" name="图片 6" descr="屏幕快照 2015-06-15 7.53.39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377"/>
            <a:stretch>
              <a:fillRect/>
            </a:stretch>
          </p:blipFill>
          <p:spPr>
            <a:xfrm>
              <a:off x="2816393" y="1499138"/>
              <a:ext cx="1355405" cy="2433997"/>
            </a:xfrm>
            <a:prstGeom prst="rect">
              <a:avLst/>
            </a:prstGeom>
          </p:spPr>
        </p:pic>
      </p:grpSp>
      <p:grpSp>
        <p:nvGrpSpPr>
          <p:cNvPr id="9" name="组 8"/>
          <p:cNvGrpSpPr/>
          <p:nvPr/>
        </p:nvGrpSpPr>
        <p:grpSpPr>
          <a:xfrm>
            <a:off x="5439390" y="2669467"/>
            <a:ext cx="5117575" cy="2304258"/>
            <a:chOff x="1100310" y="1795731"/>
            <a:chExt cx="3076905" cy="1728193"/>
          </a:xfrm>
        </p:grpSpPr>
        <p:sp>
          <p:nvSpPr>
            <p:cNvPr id="10" name="矩形 9"/>
            <p:cNvSpPr/>
            <p:nvPr/>
          </p:nvSpPr>
          <p:spPr>
            <a:xfrm>
              <a:off x="1100310" y="2254635"/>
              <a:ext cx="3076905" cy="12692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200">
                <a:lnSpc>
                  <a:spcPct val="130000"/>
                </a:lnSpc>
                <a:defRPr/>
              </a:pPr>
              <a:r>
                <a:rPr lang="zh-CN" altLang="en-US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</a:t>
              </a:r>
              <a:r>
                <a:rPr lang="zh-CN" altLang="en-US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倍字间距。标题数字等都可以通过点击和重新输入进行更改，顶部“开始”面板中可以对字体、字号、颜色、行距等进行修改。建议正文</a:t>
              </a:r>
              <a:r>
                <a:rPr lang="en-US" altLang="zh-CN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</a:t>
              </a:r>
              <a:r>
                <a:rPr lang="zh-CN" altLang="en-US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lang="en-US" altLang="zh-CN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lang="zh-CN" altLang="en-US" sz="1335" kern="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100310" y="1795731"/>
              <a:ext cx="1210718" cy="3925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200">
                <a:lnSpc>
                  <a:spcPct val="150000"/>
                </a:lnSpc>
                <a:defRPr/>
              </a:pPr>
              <a:r>
                <a:rPr lang="en-US" altLang="zh-CN" sz="1865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EXAMPLE TEXT</a:t>
              </a:r>
            </a:p>
          </p:txBody>
        </p:sp>
      </p:grpSp>
      <p:sp>
        <p:nvSpPr>
          <p:cNvPr id="12" name="椭圆 11"/>
          <p:cNvSpPr/>
          <p:nvPr/>
        </p:nvSpPr>
        <p:spPr bwMode="auto">
          <a:xfrm>
            <a:off x="3513894" y="1742329"/>
            <a:ext cx="1172809" cy="117281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3" name="椭圆 12"/>
          <p:cNvSpPr/>
          <p:nvPr/>
        </p:nvSpPr>
        <p:spPr bwMode="auto">
          <a:xfrm>
            <a:off x="4556097" y="1082395"/>
            <a:ext cx="806773" cy="806774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4" name="椭圆 13"/>
          <p:cNvSpPr/>
          <p:nvPr/>
        </p:nvSpPr>
        <p:spPr bwMode="auto">
          <a:xfrm>
            <a:off x="3389810" y="4804363"/>
            <a:ext cx="489126" cy="489126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5" name="椭圆 14"/>
          <p:cNvSpPr/>
          <p:nvPr/>
        </p:nvSpPr>
        <p:spPr bwMode="auto">
          <a:xfrm>
            <a:off x="4319693" y="3594326"/>
            <a:ext cx="336469" cy="336469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6" name="椭圆 15"/>
          <p:cNvSpPr/>
          <p:nvPr/>
        </p:nvSpPr>
        <p:spPr bwMode="auto">
          <a:xfrm>
            <a:off x="10823630" y="2792144"/>
            <a:ext cx="715420" cy="715421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7" name="椭圆 16"/>
          <p:cNvSpPr/>
          <p:nvPr/>
        </p:nvSpPr>
        <p:spPr bwMode="auto">
          <a:xfrm>
            <a:off x="11422077" y="3433806"/>
            <a:ext cx="492136" cy="4921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8" name="椭圆 17"/>
          <p:cNvSpPr/>
          <p:nvPr/>
        </p:nvSpPr>
        <p:spPr bwMode="auto">
          <a:xfrm>
            <a:off x="4913861" y="2103784"/>
            <a:ext cx="298370" cy="29837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19" name="椭圆 18"/>
          <p:cNvSpPr/>
          <p:nvPr/>
        </p:nvSpPr>
        <p:spPr bwMode="auto">
          <a:xfrm>
            <a:off x="4645514" y="3969056"/>
            <a:ext cx="205248" cy="205248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5719" tIns="35719" rIns="35719" bIns="35719" numCol="1" spcCol="0" rtlCol="0" fromWordArt="0" anchor="ctr" anchorCtr="0" forceAA="0" compatLnSpc="1">
            <a:noAutofit/>
          </a:bodyPr>
          <a:lstStyle/>
          <a:p>
            <a:pPr marL="228600"/>
            <a:endParaRPr lang="zh-CN" altLang="en-US" sz="3200"/>
          </a:p>
        </p:txBody>
      </p:sp>
      <p:sp>
        <p:nvSpPr>
          <p:cNvPr id="21" name="矩形 20"/>
          <p:cNvSpPr/>
          <p:nvPr/>
        </p:nvSpPr>
        <p:spPr>
          <a:xfrm>
            <a:off x="2949" y="6263479"/>
            <a:ext cx="12189051" cy="594521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地球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74" y="427120"/>
            <a:ext cx="5193945" cy="5193945"/>
          </a:xfrm>
          <a:prstGeom prst="rect">
            <a:avLst/>
          </a:prstGeom>
        </p:spPr>
      </p:pic>
      <p:grpSp>
        <p:nvGrpSpPr>
          <p:cNvPr id="18" name="组 17"/>
          <p:cNvGrpSpPr/>
          <p:nvPr/>
        </p:nvGrpSpPr>
        <p:grpSpPr>
          <a:xfrm>
            <a:off x="7743493" y="1392449"/>
            <a:ext cx="3962163" cy="597864"/>
            <a:chOff x="6002886" y="1044337"/>
            <a:chExt cx="2517108" cy="448398"/>
          </a:xfrm>
        </p:grpSpPr>
        <p:cxnSp>
          <p:nvCxnSpPr>
            <p:cNvPr id="19" name="直线连接符 18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19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9530264" y="794586"/>
            <a:ext cx="217781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665" b="1" dirty="0">
                <a:solidFill>
                  <a:schemeClr val="accent1"/>
                </a:solidFill>
                <a:latin typeface="Impact" panose="020B0806030902050204"/>
                <a:cs typeface="Impact" panose="020B0806030902050204"/>
              </a:rPr>
              <a:t>NUMBERS</a:t>
            </a:r>
            <a:endParaRPr kumimoji="1" lang="zh-CN" altLang="en-US" sz="2665" b="1" dirty="0">
              <a:solidFill>
                <a:schemeClr val="accent1"/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22024" y="1400279"/>
            <a:ext cx="2786055" cy="14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标题数字等都可以通过点击和重新输入进行更改，顶部</a:t>
            </a:r>
            <a:r>
              <a:rPr lang="en-US" altLang="zh-CN" sz="1335" kern="0" dirty="0">
                <a:solidFill>
                  <a:prstClr val="black"/>
                </a:solidFill>
                <a:latin typeface="微软雅黑" panose="020B0503020204020204" pitchFamily="34" charset="-122"/>
                <a:cs typeface="Helvetica"/>
              </a:rPr>
              <a:t>“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开始</a:t>
            </a:r>
            <a:r>
              <a:rPr lang="en-US" altLang="zh-CN" sz="1335" kern="0" dirty="0">
                <a:solidFill>
                  <a:prstClr val="black"/>
                </a:solidFill>
                <a:latin typeface="微软雅黑" panose="020B0503020204020204" pitchFamily="34" charset="-122"/>
                <a:cs typeface="Helvetica"/>
              </a:rPr>
              <a:t>”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面板中可以对字体、字号、颜色、行距等进行修改。建议正文</a:t>
            </a:r>
            <a:r>
              <a:rPr lang="en-US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10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号字，</a:t>
            </a:r>
            <a:r>
              <a:rPr lang="en-US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1.3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倍字间距。</a:t>
            </a:r>
            <a:endParaRPr lang="zh-CN" altLang="zh-CN" sz="1400" kern="100" dirty="0">
              <a:solidFill>
                <a:prstClr val="black"/>
              </a:solidFill>
              <a:cs typeface="Times New Roman" panose="02020603050405020304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530264" y="3028955"/>
            <a:ext cx="217781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665" b="1" dirty="0">
                <a:solidFill>
                  <a:schemeClr val="accent2"/>
                </a:solidFill>
                <a:latin typeface="Impact" panose="020B0806030902050204"/>
                <a:cs typeface="Impact" panose="020B0806030902050204"/>
              </a:rPr>
              <a:t>NUMBERS</a:t>
            </a:r>
            <a:endParaRPr kumimoji="1" lang="zh-CN" altLang="en-US" sz="2665" b="1" dirty="0">
              <a:solidFill>
                <a:schemeClr val="accent2"/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22024" y="3634648"/>
            <a:ext cx="2786055" cy="14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标题数字等都可以通过点击和重新输入进行更改，顶部</a:t>
            </a:r>
            <a:r>
              <a:rPr lang="en-US" altLang="zh-CN" sz="1335" kern="0" dirty="0">
                <a:solidFill>
                  <a:prstClr val="black"/>
                </a:solidFill>
                <a:latin typeface="微软雅黑" panose="020B0503020204020204" pitchFamily="34" charset="-122"/>
                <a:cs typeface="Helvetica"/>
              </a:rPr>
              <a:t>“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开始</a:t>
            </a:r>
            <a:r>
              <a:rPr lang="en-US" altLang="zh-CN" sz="1335" kern="0" dirty="0">
                <a:solidFill>
                  <a:prstClr val="black"/>
                </a:solidFill>
                <a:latin typeface="微软雅黑" panose="020B0503020204020204" pitchFamily="34" charset="-122"/>
                <a:cs typeface="Helvetica"/>
              </a:rPr>
              <a:t>”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面板中可以对字体、字号、颜色、行距等进行修改。建议正文</a:t>
            </a:r>
            <a:r>
              <a:rPr lang="en-US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10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号字，</a:t>
            </a:r>
            <a:r>
              <a:rPr lang="en-US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1.3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倍字间距。</a:t>
            </a:r>
            <a:endParaRPr lang="zh-CN" altLang="zh-CN" sz="1400" kern="100" dirty="0">
              <a:solidFill>
                <a:prstClr val="black"/>
              </a:solidFill>
              <a:cs typeface="Times New Roman" panose="02020603050405020304"/>
            </a:endParaRPr>
          </a:p>
        </p:txBody>
      </p:sp>
      <p:grpSp>
        <p:nvGrpSpPr>
          <p:cNvPr id="42" name="组 41"/>
          <p:cNvGrpSpPr/>
          <p:nvPr/>
        </p:nvGrpSpPr>
        <p:grpSpPr>
          <a:xfrm>
            <a:off x="5341879" y="3585677"/>
            <a:ext cx="6366200" cy="597864"/>
            <a:chOff x="6002886" y="1044337"/>
            <a:chExt cx="2517108" cy="448398"/>
          </a:xfrm>
        </p:grpSpPr>
        <p:cxnSp>
          <p:nvCxnSpPr>
            <p:cNvPr id="43" name="直线连接符 42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椭圆 44"/>
          <p:cNvSpPr/>
          <p:nvPr/>
        </p:nvSpPr>
        <p:spPr>
          <a:xfrm>
            <a:off x="7053501" y="1643114"/>
            <a:ext cx="909928" cy="9099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Impact" panose="020B0806030902050204"/>
                <a:cs typeface="Impact" panose="020B0806030902050204"/>
              </a:rPr>
              <a:t>1</a:t>
            </a:r>
            <a:endParaRPr kumimoji="1" lang="zh-CN" altLang="en-US" sz="3200" dirty="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886915" y="3728577"/>
            <a:ext cx="909928" cy="90992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Impact" panose="020B0806030902050204"/>
                <a:cs typeface="Impact" panose="020B0806030902050204"/>
              </a:rPr>
              <a:t>2</a:t>
            </a:r>
            <a:endParaRPr kumimoji="1" lang="zh-CN" altLang="en-US" sz="3200" dirty="0">
              <a:latin typeface="Impact" panose="020B0806030902050204"/>
              <a:cs typeface="Impact" panose="020B0806030902050204"/>
            </a:endParaRPr>
          </a:p>
        </p:txBody>
      </p:sp>
      <p:grpSp>
        <p:nvGrpSpPr>
          <p:cNvPr id="47" name="组 46"/>
          <p:cNvGrpSpPr/>
          <p:nvPr/>
        </p:nvGrpSpPr>
        <p:grpSpPr>
          <a:xfrm flipH="1">
            <a:off x="597734" y="1269393"/>
            <a:ext cx="3962163" cy="597864"/>
            <a:chOff x="6002886" y="1044337"/>
            <a:chExt cx="2517108" cy="448398"/>
          </a:xfrm>
        </p:grpSpPr>
        <p:cxnSp>
          <p:nvCxnSpPr>
            <p:cNvPr id="48" name="直线连接符 47"/>
            <p:cNvCxnSpPr/>
            <p:nvPr/>
          </p:nvCxnSpPr>
          <p:spPr>
            <a:xfrm flipV="1">
              <a:off x="6002886" y="1044337"/>
              <a:ext cx="427567" cy="448398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线连接符 48"/>
            <p:cNvCxnSpPr/>
            <p:nvPr/>
          </p:nvCxnSpPr>
          <p:spPr>
            <a:xfrm>
              <a:off x="6430453" y="1044337"/>
              <a:ext cx="2089541" cy="0"/>
            </a:xfrm>
            <a:prstGeom prst="line">
              <a:avLst/>
            </a:prstGeom>
            <a:ln>
              <a:solidFill>
                <a:srgbClr val="D9D9D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1135882" y="699489"/>
            <a:ext cx="217781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665" b="1" dirty="0">
                <a:solidFill>
                  <a:schemeClr val="accent1"/>
                </a:solidFill>
                <a:latin typeface="Impact" panose="020B0806030902050204"/>
                <a:cs typeface="Impact" panose="020B0806030902050204"/>
              </a:rPr>
              <a:t>NUMBERS</a:t>
            </a:r>
            <a:endParaRPr kumimoji="1" lang="zh-CN" altLang="en-US" sz="2665" b="1" dirty="0">
              <a:solidFill>
                <a:schemeClr val="accent1"/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27642" y="1305182"/>
            <a:ext cx="2786055" cy="142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标题数字等都可以通过点击和重新输入进行更改，顶部</a:t>
            </a:r>
            <a:r>
              <a:rPr lang="en-US" altLang="zh-CN" sz="1335" kern="0" dirty="0">
                <a:solidFill>
                  <a:prstClr val="black"/>
                </a:solidFill>
                <a:latin typeface="微软雅黑" panose="020B0503020204020204" pitchFamily="34" charset="-122"/>
                <a:cs typeface="Helvetica"/>
              </a:rPr>
              <a:t>“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开始</a:t>
            </a:r>
            <a:r>
              <a:rPr lang="en-US" altLang="zh-CN" sz="1335" kern="0" dirty="0">
                <a:solidFill>
                  <a:prstClr val="black"/>
                </a:solidFill>
                <a:latin typeface="微软雅黑" panose="020B0503020204020204" pitchFamily="34" charset="-122"/>
                <a:cs typeface="Helvetica"/>
              </a:rPr>
              <a:t>”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面板中可以对字体、字号、颜色、行距等进行修改。建议正文</a:t>
            </a:r>
            <a:r>
              <a:rPr lang="en-US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10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号字，</a:t>
            </a:r>
            <a:r>
              <a:rPr lang="en-US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1.3</a:t>
            </a:r>
            <a:r>
              <a:rPr lang="zh-CN" altLang="zh-CN" sz="1335" kern="0" dirty="0">
                <a:solidFill>
                  <a:prstClr val="black"/>
                </a:solidFill>
                <a:ea typeface="微软雅黑" panose="020B0503020204020204" pitchFamily="34" charset="-122"/>
                <a:cs typeface="STHeitiSC-Light"/>
              </a:rPr>
              <a:t>倍字间距。</a:t>
            </a:r>
            <a:endParaRPr lang="zh-CN" altLang="zh-CN" sz="1400" kern="100" dirty="0">
              <a:solidFill>
                <a:prstClr val="black"/>
              </a:solidFill>
              <a:cs typeface="Times New Roman" panose="02020603050405020304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273671" y="1658170"/>
            <a:ext cx="909928" cy="90992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dirty="0">
                <a:latin typeface="Impact" panose="020B0806030902050204"/>
                <a:cs typeface="Impact" panose="020B0806030902050204"/>
              </a:rPr>
              <a:t>1</a:t>
            </a:r>
            <a:endParaRPr kumimoji="1" lang="zh-CN" altLang="en-US" sz="3200" dirty="0"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4458" y="1020208"/>
            <a:ext cx="858467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335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CLICK HERE TO ADD YOUR TITLE</a:t>
            </a:r>
          </a:p>
          <a:p>
            <a:pPr algn="ctr"/>
            <a:r>
              <a:rPr kumimoji="1" lang="zh-CN" altLang="en-US" sz="5335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cxnSp>
        <p:nvCxnSpPr>
          <p:cNvPr id="3" name="直线连接符 2"/>
          <p:cNvCxnSpPr/>
          <p:nvPr/>
        </p:nvCxnSpPr>
        <p:spPr>
          <a:xfrm>
            <a:off x="1057709" y="2916048"/>
            <a:ext cx="10078172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247336" y="3242675"/>
            <a:ext cx="10078172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倍字间距。点击此处添加文本信息。标题数字等都可以通过点击和重新输入进行更改，顶部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endParaRPr lang="zh-CN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 bwMode="auto">
          <a:xfrm>
            <a:off x="5097463" y="1875889"/>
            <a:ext cx="1789112" cy="522288"/>
            <a:chOff x="4368800" y="1262743"/>
            <a:chExt cx="1886857" cy="522514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68800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368800" y="1262743"/>
              <a:ext cx="188685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55657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 bwMode="auto">
          <a:xfrm rot="10800000">
            <a:off x="5111750" y="4178300"/>
            <a:ext cx="1789113" cy="522288"/>
            <a:chOff x="4368800" y="1262743"/>
            <a:chExt cx="1886857" cy="522514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60429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377172" y="1254803"/>
              <a:ext cx="188685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250634" y="1262743"/>
              <a:ext cx="0" cy="5225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795" y="2149045"/>
            <a:ext cx="12192000" cy="2092969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3062178" y="2424113"/>
            <a:ext cx="5905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3295650" y="3421063"/>
            <a:ext cx="551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XIAOJIE PPT MORE THAN TEMPALTE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3295650" y="3778250"/>
            <a:ext cx="551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漂亮的不像是一个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9712" y="2175289"/>
            <a:ext cx="2516601" cy="3453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9712" y="2175289"/>
            <a:ext cx="2516601" cy="928903"/>
            <a:chOff x="779712" y="2175289"/>
            <a:chExt cx="2516601" cy="928903"/>
          </a:xfrm>
          <a:solidFill>
            <a:schemeClr val="accent1"/>
          </a:solidFill>
        </p:grpSpPr>
        <p:sp>
          <p:nvSpPr>
            <p:cNvPr id="4" name="矩形 3"/>
            <p:cNvSpPr/>
            <p:nvPr/>
          </p:nvSpPr>
          <p:spPr>
            <a:xfrm>
              <a:off x="779712" y="2175289"/>
              <a:ext cx="2516601" cy="9289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79712" y="2400991"/>
              <a:ext cx="2516601" cy="502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66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 panose="020B0806030902050204"/>
                  <a:ea typeface="微软雅黑" panose="020B0503020204020204" pitchFamily="34" charset="-122"/>
                  <a:cs typeface="Impact" panose="020B0806030902050204"/>
                </a:rPr>
                <a:t>我们是谁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867911" y="5175495"/>
            <a:ext cx="2340204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7911" y="3117260"/>
            <a:ext cx="2340204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85567" y="2175289"/>
            <a:ext cx="2516601" cy="3453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1" name="组合 3"/>
          <p:cNvGrpSpPr/>
          <p:nvPr/>
        </p:nvGrpSpPr>
        <p:grpSpPr>
          <a:xfrm>
            <a:off x="3485567" y="2175289"/>
            <a:ext cx="2516601" cy="928903"/>
            <a:chOff x="3485567" y="2175289"/>
            <a:chExt cx="2516601" cy="928903"/>
          </a:xfrm>
          <a:solidFill>
            <a:schemeClr val="accent2"/>
          </a:solidFill>
        </p:grpSpPr>
        <p:sp>
          <p:nvSpPr>
            <p:cNvPr id="12" name="矩形 11"/>
            <p:cNvSpPr/>
            <p:nvPr/>
          </p:nvSpPr>
          <p:spPr>
            <a:xfrm>
              <a:off x="3485567" y="2175289"/>
              <a:ext cx="2516601" cy="9289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85567" y="2400991"/>
              <a:ext cx="2516601" cy="502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66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 panose="020B0806030902050204"/>
                  <a:ea typeface="微软雅黑" panose="020B0503020204020204" pitchFamily="34" charset="-122"/>
                  <a:cs typeface="Impact" panose="020B0806030902050204"/>
                </a:rPr>
                <a:t>我们做什么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3573765" y="5175495"/>
            <a:ext cx="2340204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73765" y="3117260"/>
            <a:ext cx="2340204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91422" y="2175289"/>
            <a:ext cx="2516601" cy="3453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9" name="组合 4"/>
          <p:cNvGrpSpPr/>
          <p:nvPr/>
        </p:nvGrpSpPr>
        <p:grpSpPr>
          <a:xfrm>
            <a:off x="6191422" y="2175289"/>
            <a:ext cx="2516601" cy="928903"/>
            <a:chOff x="6191422" y="2175289"/>
            <a:chExt cx="2516601" cy="928903"/>
          </a:xfrm>
          <a:solidFill>
            <a:schemeClr val="accent3"/>
          </a:solidFill>
        </p:grpSpPr>
        <p:sp>
          <p:nvSpPr>
            <p:cNvPr id="20" name="矩形 19"/>
            <p:cNvSpPr/>
            <p:nvPr/>
          </p:nvSpPr>
          <p:spPr>
            <a:xfrm>
              <a:off x="6191422" y="2175289"/>
              <a:ext cx="2516601" cy="9289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91422" y="2400991"/>
              <a:ext cx="2516601" cy="502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66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 panose="020B0806030902050204"/>
                  <a:ea typeface="微软雅黑" panose="020B0503020204020204" pitchFamily="34" charset="-122"/>
                  <a:cs typeface="Impact" panose="020B0806030902050204"/>
                </a:rPr>
                <a:t>我们会什么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6279620" y="5175495"/>
            <a:ext cx="2340204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79620" y="3117260"/>
            <a:ext cx="2340204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897276" y="2175289"/>
            <a:ext cx="2516601" cy="34539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7" name="组合 9"/>
          <p:cNvGrpSpPr/>
          <p:nvPr/>
        </p:nvGrpSpPr>
        <p:grpSpPr>
          <a:xfrm>
            <a:off x="8897276" y="2175289"/>
            <a:ext cx="2516601" cy="928903"/>
            <a:chOff x="8897276" y="2175289"/>
            <a:chExt cx="2516601" cy="928903"/>
          </a:xfrm>
          <a:solidFill>
            <a:schemeClr val="accent5"/>
          </a:solidFill>
        </p:grpSpPr>
        <p:sp>
          <p:nvSpPr>
            <p:cNvPr id="28" name="矩形 27"/>
            <p:cNvSpPr/>
            <p:nvPr/>
          </p:nvSpPr>
          <p:spPr>
            <a:xfrm>
              <a:off x="8897276" y="2175289"/>
              <a:ext cx="2516601" cy="92890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897276" y="2400991"/>
              <a:ext cx="2516601" cy="502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66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Impact" panose="020B0806030902050204"/>
                  <a:ea typeface="微软雅黑" panose="020B0503020204020204" pitchFamily="34" charset="-122"/>
                  <a:cs typeface="Impact" panose="020B0806030902050204"/>
                </a:rPr>
                <a:t>我们的产品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8985475" y="5175495"/>
            <a:ext cx="2340204" cy="36933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985475" y="3117260"/>
            <a:ext cx="2340204" cy="169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342322" y="517363"/>
            <a:ext cx="1332819" cy="133281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1</a:t>
            </a:r>
            <a:endParaRPr kumimoji="1"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049271" y="517363"/>
            <a:ext cx="1332819" cy="133281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2</a:t>
            </a:r>
            <a:endParaRPr kumimoji="1"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756221" y="517363"/>
            <a:ext cx="1332819" cy="133281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3</a:t>
            </a:r>
            <a:endParaRPr kumimoji="1"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9463170" y="517363"/>
            <a:ext cx="1332819" cy="133281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/>
                <a:cs typeface="Impact" panose="020B0806030902050204"/>
              </a:rPr>
              <a:t>4</a:t>
            </a:r>
            <a:endParaRPr kumimoji="1" lang="zh-CN" altLang="en-US" sz="8000" dirty="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4150664"/>
            <a:ext cx="2046209" cy="209296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矩形 2"/>
          <p:cNvSpPr/>
          <p:nvPr/>
        </p:nvSpPr>
        <p:spPr>
          <a:xfrm>
            <a:off x="2047004" y="4150664"/>
            <a:ext cx="10145791" cy="209296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27724" y="4725223"/>
            <a:ext cx="94740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WHAT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WE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ARE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我们是谁</a:t>
            </a:r>
          </a:p>
        </p:txBody>
      </p:sp>
      <p:sp>
        <p:nvSpPr>
          <p:cNvPr id="5" name="椭圆 4"/>
          <p:cNvSpPr/>
          <p:nvPr/>
        </p:nvSpPr>
        <p:spPr>
          <a:xfrm>
            <a:off x="206391" y="4385399"/>
            <a:ext cx="1611336" cy="16113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600" dirty="0">
                <a:solidFill>
                  <a:schemeClr val="bg1">
                    <a:lumMod val="65000"/>
                  </a:schemeClr>
                </a:solidFill>
                <a:latin typeface="Impact" panose="020B0806030902050204"/>
                <a:cs typeface="Impact" panose="020B0806030902050204"/>
              </a:rPr>
              <a:t>1</a:t>
            </a:r>
            <a:endParaRPr kumimoji="1" lang="zh-CN" altLang="en-US" sz="9600" dirty="0">
              <a:solidFill>
                <a:schemeClr val="bg1">
                  <a:lumMod val="6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zh-CN" dirty="0"/>
              <a:t>WHAT WE ARE </a:t>
            </a:r>
            <a:r>
              <a:rPr kumimoji="1" lang="zh-CN" altLang="en-US" dirty="0"/>
              <a:t> 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我们是谁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1057709" y="1375256"/>
            <a:ext cx="2723637" cy="2715779"/>
            <a:chOff x="792686" y="1171500"/>
            <a:chExt cx="2042728" cy="2036834"/>
          </a:xfrm>
        </p:grpSpPr>
        <p:grpSp>
          <p:nvGrpSpPr>
            <p:cNvPr id="6" name="组 5"/>
            <p:cNvGrpSpPr/>
            <p:nvPr/>
          </p:nvGrpSpPr>
          <p:grpSpPr>
            <a:xfrm>
              <a:off x="792686" y="1171500"/>
              <a:ext cx="2042728" cy="2036834"/>
              <a:chOff x="1320050" y="1288915"/>
              <a:chExt cx="2163761" cy="2157521"/>
            </a:xfrm>
          </p:grpSpPr>
          <p:sp>
            <p:nvSpPr>
              <p:cNvPr id="8" name="空心弧 7"/>
              <p:cNvSpPr/>
              <p:nvPr/>
            </p:nvSpPr>
            <p:spPr>
              <a:xfrm rot="6977117">
                <a:off x="1326289" y="1297734"/>
                <a:ext cx="2148702" cy="2148702"/>
              </a:xfrm>
              <a:prstGeom prst="blockArc">
                <a:avLst>
                  <a:gd name="adj1" fmla="val 12089868"/>
                  <a:gd name="adj2" fmla="val 21534669"/>
                  <a:gd name="adj3" fmla="val 1061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空心弧 8"/>
              <p:cNvSpPr/>
              <p:nvPr/>
            </p:nvSpPr>
            <p:spPr>
              <a:xfrm rot="14440068">
                <a:off x="1326289" y="1297734"/>
                <a:ext cx="2148702" cy="2148702"/>
              </a:xfrm>
              <a:prstGeom prst="blockArc">
                <a:avLst>
                  <a:gd name="adj1" fmla="val 11252161"/>
                  <a:gd name="adj2" fmla="val 21534669"/>
                  <a:gd name="adj3" fmla="val 10611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空心弧 9"/>
              <p:cNvSpPr/>
              <p:nvPr/>
            </p:nvSpPr>
            <p:spPr>
              <a:xfrm rot="19513660">
                <a:off x="1320050" y="1290639"/>
                <a:ext cx="2148702" cy="2148702"/>
              </a:xfrm>
              <a:prstGeom prst="blockArc">
                <a:avLst>
                  <a:gd name="adj1" fmla="val 18837859"/>
                  <a:gd name="adj2" fmla="val 21534669"/>
                  <a:gd name="adj3" fmla="val 10611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空心弧 10"/>
              <p:cNvSpPr/>
              <p:nvPr/>
            </p:nvSpPr>
            <p:spPr>
              <a:xfrm rot="17060374">
                <a:off x="1335109" y="1288915"/>
                <a:ext cx="2148702" cy="2148702"/>
              </a:xfrm>
              <a:prstGeom prst="blockArc">
                <a:avLst>
                  <a:gd name="adj1" fmla="val 18418194"/>
                  <a:gd name="adj2" fmla="val 21534669"/>
                  <a:gd name="adj3" fmla="val 10611"/>
                </a:avLst>
              </a:prstGeom>
              <a:solidFill>
                <a:srgbClr val="7979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896757" y="1272624"/>
              <a:ext cx="1834585" cy="1834585"/>
            </a:xfrm>
            <a:prstGeom prst="ellipse">
              <a:avLst/>
            </a:prstGeom>
            <a:blipFill rotWithShape="1">
              <a:blip r:embed="rId2">
                <a:grayscl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4490378" y="1375256"/>
            <a:ext cx="2723637" cy="2715779"/>
            <a:chOff x="3480973" y="2129855"/>
            <a:chExt cx="2042728" cy="2036834"/>
          </a:xfrm>
        </p:grpSpPr>
        <p:grpSp>
          <p:nvGrpSpPr>
            <p:cNvPr id="13" name="组 12"/>
            <p:cNvGrpSpPr/>
            <p:nvPr/>
          </p:nvGrpSpPr>
          <p:grpSpPr>
            <a:xfrm>
              <a:off x="3480973" y="2129855"/>
              <a:ext cx="2042728" cy="2036834"/>
              <a:chOff x="1320050" y="1288915"/>
              <a:chExt cx="2163761" cy="2157521"/>
            </a:xfrm>
          </p:grpSpPr>
          <p:sp>
            <p:nvSpPr>
              <p:cNvPr id="15" name="空心弧 14"/>
              <p:cNvSpPr/>
              <p:nvPr/>
            </p:nvSpPr>
            <p:spPr>
              <a:xfrm rot="6977117">
                <a:off x="1326289" y="1297734"/>
                <a:ext cx="2148702" cy="2148702"/>
              </a:xfrm>
              <a:prstGeom prst="blockArc">
                <a:avLst>
                  <a:gd name="adj1" fmla="val 12089868"/>
                  <a:gd name="adj2" fmla="val 21534669"/>
                  <a:gd name="adj3" fmla="val 1061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空心弧 15"/>
              <p:cNvSpPr/>
              <p:nvPr/>
            </p:nvSpPr>
            <p:spPr>
              <a:xfrm rot="14440068">
                <a:off x="1326289" y="1297734"/>
                <a:ext cx="2148702" cy="2148702"/>
              </a:xfrm>
              <a:prstGeom prst="blockArc">
                <a:avLst>
                  <a:gd name="adj1" fmla="val 11252161"/>
                  <a:gd name="adj2" fmla="val 21534669"/>
                  <a:gd name="adj3" fmla="val 10611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空心弧 16"/>
              <p:cNvSpPr/>
              <p:nvPr/>
            </p:nvSpPr>
            <p:spPr>
              <a:xfrm rot="19513660">
                <a:off x="1320050" y="1290639"/>
                <a:ext cx="2148702" cy="2148702"/>
              </a:xfrm>
              <a:prstGeom prst="blockArc">
                <a:avLst>
                  <a:gd name="adj1" fmla="val 18837859"/>
                  <a:gd name="adj2" fmla="val 21534669"/>
                  <a:gd name="adj3" fmla="val 10611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空心弧 17"/>
              <p:cNvSpPr/>
              <p:nvPr/>
            </p:nvSpPr>
            <p:spPr>
              <a:xfrm rot="17060374">
                <a:off x="1335109" y="1288915"/>
                <a:ext cx="2148702" cy="2148702"/>
              </a:xfrm>
              <a:prstGeom prst="blockArc">
                <a:avLst>
                  <a:gd name="adj1" fmla="val 18418194"/>
                  <a:gd name="adj2" fmla="val 21534669"/>
                  <a:gd name="adj3" fmla="val 10611"/>
                </a:avLst>
              </a:prstGeom>
              <a:solidFill>
                <a:srgbClr val="7979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3585045" y="2230980"/>
              <a:ext cx="1834585" cy="1834585"/>
            </a:xfrm>
            <a:prstGeom prst="ellipse">
              <a:avLst/>
            </a:prstGeom>
            <a:blipFill rotWithShape="1">
              <a:blip r:embed="rId3">
                <a:grayscl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grpSp>
        <p:nvGrpSpPr>
          <p:cNvPr id="19" name="组 18"/>
          <p:cNvGrpSpPr/>
          <p:nvPr/>
        </p:nvGrpSpPr>
        <p:grpSpPr>
          <a:xfrm>
            <a:off x="7923049" y="1375256"/>
            <a:ext cx="2723637" cy="2715779"/>
            <a:chOff x="5941691" y="1711283"/>
            <a:chExt cx="2042728" cy="2036834"/>
          </a:xfrm>
        </p:grpSpPr>
        <p:grpSp>
          <p:nvGrpSpPr>
            <p:cNvPr id="20" name="组 19"/>
            <p:cNvGrpSpPr/>
            <p:nvPr/>
          </p:nvGrpSpPr>
          <p:grpSpPr>
            <a:xfrm>
              <a:off x="5941691" y="1711283"/>
              <a:ext cx="2042728" cy="2036834"/>
              <a:chOff x="1320050" y="1288915"/>
              <a:chExt cx="2163761" cy="2157521"/>
            </a:xfrm>
          </p:grpSpPr>
          <p:sp>
            <p:nvSpPr>
              <p:cNvPr id="22" name="空心弧 21"/>
              <p:cNvSpPr/>
              <p:nvPr/>
            </p:nvSpPr>
            <p:spPr>
              <a:xfrm rot="6977117">
                <a:off x="1326289" y="1297734"/>
                <a:ext cx="2148702" cy="2148702"/>
              </a:xfrm>
              <a:prstGeom prst="blockArc">
                <a:avLst>
                  <a:gd name="adj1" fmla="val 12089868"/>
                  <a:gd name="adj2" fmla="val 21534669"/>
                  <a:gd name="adj3" fmla="val 1061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空心弧 22"/>
              <p:cNvSpPr/>
              <p:nvPr/>
            </p:nvSpPr>
            <p:spPr>
              <a:xfrm rot="14440068">
                <a:off x="1326289" y="1297734"/>
                <a:ext cx="2148702" cy="2148702"/>
              </a:xfrm>
              <a:prstGeom prst="blockArc">
                <a:avLst>
                  <a:gd name="adj1" fmla="val 11252161"/>
                  <a:gd name="adj2" fmla="val 21534669"/>
                  <a:gd name="adj3" fmla="val 10611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空心弧 23"/>
              <p:cNvSpPr/>
              <p:nvPr/>
            </p:nvSpPr>
            <p:spPr>
              <a:xfrm rot="19513660">
                <a:off x="1320050" y="1290639"/>
                <a:ext cx="2148702" cy="2148702"/>
              </a:xfrm>
              <a:prstGeom prst="blockArc">
                <a:avLst>
                  <a:gd name="adj1" fmla="val 18837859"/>
                  <a:gd name="adj2" fmla="val 21534669"/>
                  <a:gd name="adj3" fmla="val 10611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空心弧 24"/>
              <p:cNvSpPr/>
              <p:nvPr/>
            </p:nvSpPr>
            <p:spPr>
              <a:xfrm rot="17060374">
                <a:off x="1335109" y="1288915"/>
                <a:ext cx="2148702" cy="2148702"/>
              </a:xfrm>
              <a:prstGeom prst="blockArc">
                <a:avLst>
                  <a:gd name="adj1" fmla="val 18418194"/>
                  <a:gd name="adj2" fmla="val 21534669"/>
                  <a:gd name="adj3" fmla="val 10611"/>
                </a:avLst>
              </a:prstGeom>
              <a:solidFill>
                <a:srgbClr val="7979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6045763" y="1812408"/>
              <a:ext cx="1834585" cy="1834585"/>
            </a:xfrm>
            <a:prstGeom prst="ellipse">
              <a:avLst/>
            </a:prstGeom>
            <a:blipFill rotWithShape="1">
              <a:blip r:embed="rId4">
                <a:grayscl/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320843" y="4329831"/>
            <a:ext cx="21778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</a:p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63291" y="4940675"/>
            <a:ext cx="28929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  <a:p>
            <a:pPr lvl="0" algn="ctr"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80173" y="4329831"/>
            <a:ext cx="21778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</a:p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422621" y="4940675"/>
            <a:ext cx="28929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  <a:p>
            <a:pPr lvl="0" algn="ctr"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94917" y="4329831"/>
            <a:ext cx="21778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</a:p>
          <a:p>
            <a:pPr algn="ctr">
              <a:lnSpc>
                <a:spcPts val="2000"/>
              </a:lnSpc>
            </a:pP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kumimoji="1"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837365" y="4940675"/>
            <a:ext cx="289291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</a:p>
          <a:p>
            <a:pPr lvl="0" algn="ctr"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kumimoji="1"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274341"/>
            <a:ext cx="12192000" cy="59338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1977" y="1399232"/>
            <a:ext cx="3550992" cy="3550992"/>
            <a:chOff x="1411977" y="1399232"/>
            <a:chExt cx="3550992" cy="3550992"/>
          </a:xfrm>
        </p:grpSpPr>
        <p:sp>
          <p:nvSpPr>
            <p:cNvPr id="3" name="空心弧 2"/>
            <p:cNvSpPr/>
            <p:nvPr/>
          </p:nvSpPr>
          <p:spPr>
            <a:xfrm rot="16200000">
              <a:off x="1411977" y="1399232"/>
              <a:ext cx="3550992" cy="3550992"/>
            </a:xfrm>
            <a:prstGeom prst="blockArc">
              <a:avLst>
                <a:gd name="adj1" fmla="val 4719989"/>
                <a:gd name="adj2" fmla="val 21446483"/>
                <a:gd name="adj3" fmla="val 5649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497110" y="1484364"/>
              <a:ext cx="3380729" cy="3380729"/>
            </a:xfrm>
            <a:prstGeom prst="ellipse">
              <a:avLst/>
            </a:prstGeom>
            <a:noFill/>
            <a:ln w="3810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598473" y="800323"/>
            <a:ext cx="5503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WHAT WE ARE</a:t>
            </a:r>
          </a:p>
          <a:p>
            <a:r>
              <a:rPr kumimoji="1" lang="zh-CN" altLang="en-US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我们是谁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98473" y="2541861"/>
            <a:ext cx="5212347" cy="3239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  <a:p>
            <a:pPr>
              <a:lnSpc>
                <a:spcPct val="130000"/>
              </a:lnSpc>
            </a:pPr>
            <a:endParaRPr lang="zh-CN" altLang="zh-CN" sz="10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723374" y="1710628"/>
            <a:ext cx="2928197" cy="2928197"/>
          </a:xfrm>
          <a:prstGeom prst="ellipse">
            <a:avLst/>
          </a:prstGeom>
          <a:blipFill rotWithShape="1">
            <a:blip r:embed="rId2">
              <a:grayscl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94292" y="1481538"/>
            <a:ext cx="3398591" cy="3398591"/>
            <a:chOff x="1494292" y="1481538"/>
            <a:chExt cx="3398591" cy="3398591"/>
          </a:xfrm>
        </p:grpSpPr>
        <p:sp>
          <p:nvSpPr>
            <p:cNvPr id="3" name="椭圆 2"/>
            <p:cNvSpPr/>
            <p:nvPr/>
          </p:nvSpPr>
          <p:spPr>
            <a:xfrm>
              <a:off x="1494292" y="1481538"/>
              <a:ext cx="3398591" cy="33985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4" name="椭圆 3"/>
            <p:cNvSpPr/>
            <p:nvPr/>
          </p:nvSpPr>
          <p:spPr>
            <a:xfrm>
              <a:off x="1600118" y="1587365"/>
              <a:ext cx="3186939" cy="31869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5" name="椭圆 4"/>
          <p:cNvSpPr/>
          <p:nvPr/>
        </p:nvSpPr>
        <p:spPr>
          <a:xfrm>
            <a:off x="1723374" y="1704975"/>
            <a:ext cx="2928197" cy="2928197"/>
          </a:xfrm>
          <a:prstGeom prst="ellipse">
            <a:avLst/>
          </a:prstGeom>
          <a:blipFill rotWithShape="1">
            <a:blip r:embed="rId2">
              <a:grayscl/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5598473" y="874515"/>
            <a:ext cx="5503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WHAT WE ARE</a:t>
            </a:r>
          </a:p>
          <a:p>
            <a:r>
              <a:rPr kumimoji="1" lang="zh-CN" altLang="en-US" sz="4800" dirty="0">
                <a:solidFill>
                  <a:schemeClr val="accent3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我们是谁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98473" y="2474954"/>
            <a:ext cx="5212347" cy="302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endParaRPr lang="en-US" altLang="zh-CN" sz="133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" y="4150664"/>
            <a:ext cx="2046209" cy="2092969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3" name="矩形 2"/>
          <p:cNvSpPr/>
          <p:nvPr/>
        </p:nvSpPr>
        <p:spPr>
          <a:xfrm>
            <a:off x="2047004" y="4150664"/>
            <a:ext cx="10145791" cy="2092969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427724" y="4725223"/>
            <a:ext cx="947401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WHAT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WE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</a:t>
            </a:r>
            <a:r>
              <a:rPr kumimoji="1" lang="en-US" altLang="zh-CN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DO</a:t>
            </a:r>
            <a:r>
              <a:rPr kumimoji="1" lang="zh-CN" altLang="en-US" sz="5865" dirty="0"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cs typeface="Impact" panose="020B0806030902050204"/>
              </a:rPr>
              <a:t> 我们做什么</a:t>
            </a:r>
          </a:p>
        </p:txBody>
      </p:sp>
      <p:sp>
        <p:nvSpPr>
          <p:cNvPr id="5" name="椭圆 4"/>
          <p:cNvSpPr/>
          <p:nvPr/>
        </p:nvSpPr>
        <p:spPr>
          <a:xfrm>
            <a:off x="206391" y="4385399"/>
            <a:ext cx="1611336" cy="161133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9600" dirty="0">
                <a:solidFill>
                  <a:schemeClr val="bg1">
                    <a:lumMod val="65000"/>
                  </a:schemeClr>
                </a:solidFill>
                <a:latin typeface="Impact" panose="020B0806030902050204"/>
                <a:cs typeface="Impact" panose="020B0806030902050204"/>
              </a:rPr>
              <a:t>2</a:t>
            </a:r>
            <a:endParaRPr kumimoji="1" lang="zh-CN" altLang="en-US" sz="9600" dirty="0">
              <a:solidFill>
                <a:schemeClr val="bg1">
                  <a:lumMod val="65000"/>
                </a:schemeClr>
              </a:solidFill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796" y="105803"/>
            <a:ext cx="12100860" cy="6164263"/>
            <a:chOff x="1" y="225424"/>
            <a:chExt cx="6111807" cy="3073520"/>
          </a:xfrm>
        </p:grpSpPr>
        <p:sp>
          <p:nvSpPr>
            <p:cNvPr id="6" name="矩形 8"/>
            <p:cNvSpPr/>
            <p:nvPr/>
          </p:nvSpPr>
          <p:spPr>
            <a:xfrm>
              <a:off x="3858" y="1838501"/>
              <a:ext cx="6107950" cy="1457159"/>
            </a:xfrm>
            <a:custGeom>
              <a:avLst/>
              <a:gdLst/>
              <a:ahLst/>
              <a:cxnLst/>
              <a:rect l="l" t="t" r="r" b="b"/>
              <a:pathLst>
                <a:path w="3758087" h="896558">
                  <a:moveTo>
                    <a:pt x="680678" y="472"/>
                  </a:moveTo>
                  <a:cubicBezTo>
                    <a:pt x="785010" y="4055"/>
                    <a:pt x="890363" y="28152"/>
                    <a:pt x="991013" y="74859"/>
                  </a:cubicBezTo>
                  <a:cubicBezTo>
                    <a:pt x="1141990" y="144920"/>
                    <a:pt x="1260948" y="255903"/>
                    <a:pt x="1340819" y="388495"/>
                  </a:cubicBezTo>
                  <a:lnTo>
                    <a:pt x="1340897" y="388658"/>
                  </a:lnTo>
                  <a:lnTo>
                    <a:pt x="1361522" y="373333"/>
                  </a:lnTo>
                  <a:cubicBezTo>
                    <a:pt x="1497483" y="291433"/>
                    <a:pt x="1670374" y="276335"/>
                    <a:pt x="1825187" y="348176"/>
                  </a:cubicBezTo>
                  <a:lnTo>
                    <a:pt x="1884436" y="383286"/>
                  </a:lnTo>
                  <a:lnTo>
                    <a:pt x="1941443" y="320279"/>
                  </a:lnTo>
                  <a:cubicBezTo>
                    <a:pt x="2084229" y="190902"/>
                    <a:pt x="2296038" y="151918"/>
                    <a:pt x="2481813" y="238128"/>
                  </a:cubicBezTo>
                  <a:cubicBezTo>
                    <a:pt x="2667588" y="324337"/>
                    <a:pt x="2774567" y="511253"/>
                    <a:pt x="2767953" y="703823"/>
                  </a:cubicBezTo>
                  <a:lnTo>
                    <a:pt x="2764077" y="732687"/>
                  </a:lnTo>
                  <a:lnTo>
                    <a:pt x="2788901" y="726206"/>
                  </a:lnTo>
                  <a:cubicBezTo>
                    <a:pt x="2882924" y="711064"/>
                    <a:pt x="2982319" y="722871"/>
                    <a:pt x="3075207" y="765975"/>
                  </a:cubicBezTo>
                  <a:lnTo>
                    <a:pt x="3122055" y="793736"/>
                  </a:lnTo>
                  <a:lnTo>
                    <a:pt x="3125558" y="791133"/>
                  </a:lnTo>
                  <a:cubicBezTo>
                    <a:pt x="3261518" y="709234"/>
                    <a:pt x="3434409" y="694136"/>
                    <a:pt x="3589222" y="765976"/>
                  </a:cubicBezTo>
                  <a:cubicBezTo>
                    <a:pt x="3651147" y="794712"/>
                    <a:pt x="3704317" y="834639"/>
                    <a:pt x="3747443" y="882234"/>
                  </a:cubicBezTo>
                  <a:lnTo>
                    <a:pt x="3758087" y="896558"/>
                  </a:lnTo>
                  <a:lnTo>
                    <a:pt x="0" y="896558"/>
                  </a:lnTo>
                  <a:lnTo>
                    <a:pt x="0" y="107791"/>
                  </a:lnTo>
                  <a:lnTo>
                    <a:pt x="11496" y="109335"/>
                  </a:lnTo>
                  <a:cubicBezTo>
                    <a:pt x="25965" y="112763"/>
                    <a:pt x="40305" y="117692"/>
                    <a:pt x="54318" y="124194"/>
                  </a:cubicBezTo>
                  <a:cubicBezTo>
                    <a:pt x="82343" y="137200"/>
                    <a:pt x="106407" y="155269"/>
                    <a:pt x="125925" y="176810"/>
                  </a:cubicBezTo>
                  <a:lnTo>
                    <a:pt x="136342" y="190830"/>
                  </a:lnTo>
                  <a:lnTo>
                    <a:pt x="237386" y="115750"/>
                  </a:lnTo>
                  <a:cubicBezTo>
                    <a:pt x="369979" y="35879"/>
                    <a:pt x="524179" y="-4904"/>
                    <a:pt x="680678" y="47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7" name="矩形 8"/>
            <p:cNvSpPr/>
            <p:nvPr/>
          </p:nvSpPr>
          <p:spPr>
            <a:xfrm>
              <a:off x="1" y="2354187"/>
              <a:ext cx="3960122" cy="944757"/>
            </a:xfrm>
            <a:custGeom>
              <a:avLst/>
              <a:gdLst/>
              <a:ahLst/>
              <a:cxnLst/>
              <a:rect l="l" t="t" r="r" b="b"/>
              <a:pathLst>
                <a:path w="3758087" h="896558">
                  <a:moveTo>
                    <a:pt x="680678" y="472"/>
                  </a:moveTo>
                  <a:cubicBezTo>
                    <a:pt x="785010" y="4055"/>
                    <a:pt x="890363" y="28152"/>
                    <a:pt x="991013" y="74859"/>
                  </a:cubicBezTo>
                  <a:cubicBezTo>
                    <a:pt x="1141990" y="144920"/>
                    <a:pt x="1260948" y="255903"/>
                    <a:pt x="1340819" y="388495"/>
                  </a:cubicBezTo>
                  <a:lnTo>
                    <a:pt x="1340897" y="388658"/>
                  </a:lnTo>
                  <a:lnTo>
                    <a:pt x="1361522" y="373333"/>
                  </a:lnTo>
                  <a:cubicBezTo>
                    <a:pt x="1497483" y="291433"/>
                    <a:pt x="1670374" y="276335"/>
                    <a:pt x="1825187" y="348176"/>
                  </a:cubicBezTo>
                  <a:lnTo>
                    <a:pt x="1884436" y="383286"/>
                  </a:lnTo>
                  <a:lnTo>
                    <a:pt x="1941443" y="320279"/>
                  </a:lnTo>
                  <a:cubicBezTo>
                    <a:pt x="2084229" y="190902"/>
                    <a:pt x="2296038" y="151918"/>
                    <a:pt x="2481813" y="238128"/>
                  </a:cubicBezTo>
                  <a:cubicBezTo>
                    <a:pt x="2667588" y="324337"/>
                    <a:pt x="2774567" y="511253"/>
                    <a:pt x="2767953" y="703823"/>
                  </a:cubicBezTo>
                  <a:lnTo>
                    <a:pt x="2764077" y="732687"/>
                  </a:lnTo>
                  <a:lnTo>
                    <a:pt x="2788901" y="726206"/>
                  </a:lnTo>
                  <a:cubicBezTo>
                    <a:pt x="2882924" y="711064"/>
                    <a:pt x="2982319" y="722871"/>
                    <a:pt x="3075207" y="765975"/>
                  </a:cubicBezTo>
                  <a:lnTo>
                    <a:pt x="3122055" y="793736"/>
                  </a:lnTo>
                  <a:lnTo>
                    <a:pt x="3125558" y="791133"/>
                  </a:lnTo>
                  <a:cubicBezTo>
                    <a:pt x="3261518" y="709234"/>
                    <a:pt x="3434409" y="694136"/>
                    <a:pt x="3589222" y="765976"/>
                  </a:cubicBezTo>
                  <a:cubicBezTo>
                    <a:pt x="3651147" y="794712"/>
                    <a:pt x="3704317" y="834639"/>
                    <a:pt x="3747443" y="882234"/>
                  </a:cubicBezTo>
                  <a:lnTo>
                    <a:pt x="3758087" y="896558"/>
                  </a:lnTo>
                  <a:lnTo>
                    <a:pt x="0" y="896558"/>
                  </a:lnTo>
                  <a:lnTo>
                    <a:pt x="0" y="107791"/>
                  </a:lnTo>
                  <a:lnTo>
                    <a:pt x="11496" y="109335"/>
                  </a:lnTo>
                  <a:cubicBezTo>
                    <a:pt x="25965" y="112763"/>
                    <a:pt x="40305" y="117692"/>
                    <a:pt x="54318" y="124194"/>
                  </a:cubicBezTo>
                  <a:cubicBezTo>
                    <a:pt x="82343" y="137200"/>
                    <a:pt x="106407" y="155269"/>
                    <a:pt x="125925" y="176810"/>
                  </a:cubicBezTo>
                  <a:lnTo>
                    <a:pt x="136342" y="190830"/>
                  </a:lnTo>
                  <a:lnTo>
                    <a:pt x="237386" y="115750"/>
                  </a:lnTo>
                  <a:cubicBezTo>
                    <a:pt x="369979" y="35879"/>
                    <a:pt x="524179" y="-4904"/>
                    <a:pt x="680678" y="472"/>
                  </a:cubicBezTo>
                  <a:close/>
                </a:path>
              </a:pathLst>
            </a:custGeom>
            <a:solidFill>
              <a:schemeClr val="accent5">
                <a:alpha val="69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8" name="椭圆 7"/>
            <p:cNvSpPr/>
            <p:nvPr/>
          </p:nvSpPr>
          <p:spPr>
            <a:xfrm>
              <a:off x="158758" y="661402"/>
              <a:ext cx="857845" cy="857845"/>
            </a:xfrm>
            <a:prstGeom prst="ellipse">
              <a:avLst/>
            </a:prstGeom>
            <a:solidFill>
              <a:srgbClr val="4BACC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9" name="椭圆 8"/>
            <p:cNvSpPr/>
            <p:nvPr/>
          </p:nvSpPr>
          <p:spPr>
            <a:xfrm>
              <a:off x="2398442" y="807826"/>
              <a:ext cx="1085406" cy="108540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0" name="椭圆 9"/>
            <p:cNvSpPr/>
            <p:nvPr/>
          </p:nvSpPr>
          <p:spPr>
            <a:xfrm>
              <a:off x="803529" y="647554"/>
              <a:ext cx="542703" cy="54270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1" name="椭圆 10"/>
            <p:cNvSpPr/>
            <p:nvPr/>
          </p:nvSpPr>
          <p:spPr>
            <a:xfrm>
              <a:off x="663977" y="225424"/>
              <a:ext cx="347268" cy="347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2" name="椭圆 11"/>
            <p:cNvSpPr/>
            <p:nvPr/>
          </p:nvSpPr>
          <p:spPr>
            <a:xfrm>
              <a:off x="3588713" y="1664867"/>
              <a:ext cx="347268" cy="34726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2315845" y="563479"/>
              <a:ext cx="551171" cy="551171"/>
            </a:xfrm>
            <a:prstGeom prst="ellipse">
              <a:avLst/>
            </a:prstGeom>
            <a:solidFill>
              <a:srgbClr val="4BACC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/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我们做什么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24011" y="1620031"/>
            <a:ext cx="5948371" cy="270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endParaRPr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倍字间距。标题数字等都可以通过点击和重新输入进行更改，顶部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面板中可以对字体、字号、颜色、行距等进行修改。建议正文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zh-CN" sz="133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en-US" altLang="zh-CN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</a:pPr>
            <a:endParaRPr lang="en-US" altLang="zh-CN" sz="106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49" y="6263479"/>
            <a:ext cx="12189051" cy="594521"/>
          </a:xfrm>
          <a:prstGeom prst="rect">
            <a:avLst/>
          </a:prstGeom>
          <a:solidFill>
            <a:schemeClr val="accent2">
              <a:alpha val="4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清风素材 https://12sc.taobao.com/">
  <a:themeElements>
    <a:clrScheme name="自定义 58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00D7D7"/>
      </a:accent1>
      <a:accent2>
        <a:srgbClr val="00C165"/>
      </a:accent2>
      <a:accent3>
        <a:srgbClr val="A6E94E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2036</Words>
  <Application>Microsoft Office PowerPoint</Application>
  <PresentationFormat>宽屏</PresentationFormat>
  <Paragraphs>135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HelveticaNeueLT Pro 67 MdCn</vt:lpstr>
      <vt:lpstr>微软雅黑</vt:lpstr>
      <vt:lpstr>Arial</vt:lpstr>
      <vt:lpstr>Calibri</vt:lpstr>
      <vt:lpstr>Impact</vt:lpstr>
      <vt:lpstr>Segoe UI Light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2020-04-16T13:31:22Z</dcterms:created>
  <dcterms:modified xsi:type="dcterms:W3CDTF">2021-01-05T00:02:45Z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