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243" r:id="rId2"/>
    <p:sldId id="3385" r:id="rId3"/>
    <p:sldId id="3397" r:id="rId4"/>
    <p:sldId id="3412" r:id="rId5"/>
    <p:sldId id="3414" r:id="rId6"/>
    <p:sldId id="3420" r:id="rId7"/>
    <p:sldId id="3405" r:id="rId8"/>
    <p:sldId id="3406" r:id="rId9"/>
    <p:sldId id="3400" r:id="rId10"/>
    <p:sldId id="3404" r:id="rId11"/>
    <p:sldId id="3407" r:id="rId12"/>
    <p:sldId id="3403" r:id="rId13"/>
    <p:sldId id="3408" r:id="rId14"/>
    <p:sldId id="3409" r:id="rId15"/>
    <p:sldId id="3401" r:id="rId16"/>
    <p:sldId id="3413" r:id="rId17"/>
    <p:sldId id="3415" r:id="rId18"/>
    <p:sldId id="3416" r:id="rId19"/>
    <p:sldId id="3410" r:id="rId20"/>
    <p:sldId id="3402" r:id="rId21"/>
    <p:sldId id="3368" r:id="rId22"/>
    <p:sldId id="3417" r:id="rId23"/>
    <p:sldId id="3418" r:id="rId24"/>
    <p:sldId id="3419" r:id="rId25"/>
    <p:sldId id="3399" r:id="rId26"/>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1">
          <p15:clr>
            <a:srgbClr val="A4A3A4"/>
          </p15:clr>
        </p15:guide>
        <p15:guide id="10" pos="5397">
          <p15:clr>
            <a:srgbClr val="A4A3A4"/>
          </p15:clr>
        </p15:guide>
        <p15:guide id="11" pos="267">
          <p15:clr>
            <a:srgbClr val="A4A3A4"/>
          </p15:clr>
        </p15:guide>
        <p15:guide id="12"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2986" autoAdjust="0"/>
  </p:normalViewPr>
  <p:slideViewPr>
    <p:cSldViewPr>
      <p:cViewPr varScale="1">
        <p:scale>
          <a:sx n="119" d="100"/>
          <a:sy n="119" d="100"/>
        </p:scale>
        <p:origin x="114" y="114"/>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92174C7-1E4C-4F4F-AA9D-77CE48D7C5E4}" type="doc">
      <dgm:prSet loTypeId="urn:microsoft.com/office/officeart/2005/8/layout/radial1#1" loCatId="cycle" qsTypeId="urn:microsoft.com/office/officeart/2005/8/quickstyle/simple1#13" qsCatId="simple" csTypeId="urn:microsoft.com/office/officeart/2005/8/colors/colorful1#4" csCatId="colorful" phldr="1"/>
      <dgm:spPr/>
      <dgm:t>
        <a:bodyPr/>
        <a:lstStyle/>
        <a:p>
          <a:endParaRPr lang="id-ID"/>
        </a:p>
      </dgm:t>
    </dgm:pt>
    <dgm:pt modelId="{F7676D08-D9FC-445B-8423-C4849E4D7FAD}">
      <dgm:prSet phldrT="[Text]" custT="1"/>
      <dgm:spPr>
        <a:blipFill dpi="0" rotWithShape="0">
          <a:blip xmlns:r="http://schemas.openxmlformats.org/officeDocument/2006/relationships" r:embed="rId1"/>
          <a:srcRect/>
          <a:stretch>
            <a:fillRect/>
          </a:stretch>
        </a:blipFill>
        <a:ln w="38100">
          <a:solidFill>
            <a:schemeClr val="accent6"/>
          </a:solidFill>
        </a:ln>
      </dgm:spPr>
      <dgm:t>
        <a:bodyPr/>
        <a:lstStyle/>
        <a:p>
          <a:pPr algn="ctr">
            <a:lnSpc>
              <a:spcPct val="150000"/>
            </a:lnSpc>
            <a:spcBef>
              <a:spcPts val="0"/>
            </a:spcBef>
            <a:spcAft>
              <a:spcPts val="0"/>
            </a:spcAft>
          </a:pPr>
          <a:endParaRPr lang="id-ID" sz="8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8561C75F-ABCE-4FCE-A2CB-68873C08BCF4}" type="parTrans" cxnId="{B302C6D0-4E1E-4E89-9872-2BFECCDF12C8}">
      <dgm:prSet/>
      <dgm:spPr/>
      <dgm:t>
        <a:bodyPr/>
        <a:lstStyle/>
        <a:p>
          <a:pPr algn="ctr"/>
          <a:endParaRPr lang="id-ID"/>
        </a:p>
      </dgm:t>
    </dgm:pt>
    <dgm:pt modelId="{5BB1E253-2951-47E8-BCB1-22A5D868F24B}" type="sibTrans" cxnId="{B302C6D0-4E1E-4E89-9872-2BFECCDF12C8}">
      <dgm:prSet/>
      <dgm:spPr/>
      <dgm:t>
        <a:bodyPr/>
        <a:lstStyle/>
        <a:p>
          <a:pPr algn="ctr"/>
          <a:endParaRPr lang="id-ID"/>
        </a:p>
      </dgm:t>
    </dgm:pt>
    <dgm:pt modelId="{F6E64C10-454E-4E1A-B6F5-C0937669545F}">
      <dgm:prSet phldrT="[Text]" custT="1"/>
      <dgm:spPr>
        <a:solidFill>
          <a:schemeClr val="accent6"/>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1BD0868C-7470-4117-8793-4379DA7F45C8}" type="parTrans" cxnId="{AC7BD825-55BF-46A8-A6F5-214CB15702A7}">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681B2D06-65D8-499D-8DE8-7BB84DDC2051}" type="sibTrans" cxnId="{AC7BD825-55BF-46A8-A6F5-214CB15702A7}">
      <dgm:prSet/>
      <dgm:spPr/>
      <dgm:t>
        <a:bodyPr/>
        <a:lstStyle/>
        <a:p>
          <a:pPr algn="ctr"/>
          <a:endParaRPr lang="id-ID"/>
        </a:p>
      </dgm:t>
    </dgm:pt>
    <dgm:pt modelId="{34865227-C94C-47E9-B09F-232B18B154FD}">
      <dgm:prSet phldrT="[Text]" custT="1"/>
      <dgm:spPr>
        <a:solidFill>
          <a:schemeClr val="accent3"/>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626BFEAD-6224-489A-A64A-F37907A793CE}" type="parTrans" cxnId="{051DD459-5124-449E-858C-CE7FCB23B145}">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7FC1E822-C8FC-401B-8AE2-49D057ED05FF}" type="sibTrans" cxnId="{051DD459-5124-449E-858C-CE7FCB23B145}">
      <dgm:prSet/>
      <dgm:spPr/>
      <dgm:t>
        <a:bodyPr/>
        <a:lstStyle/>
        <a:p>
          <a:pPr algn="ctr"/>
          <a:endParaRPr lang="id-ID"/>
        </a:p>
      </dgm:t>
    </dgm:pt>
    <dgm:pt modelId="{A6BA931B-EC35-4375-A04B-65EC7A9585E4}">
      <dgm:prSet phldrT="[Text]" custT="1"/>
      <dgm:spPr>
        <a:solidFill>
          <a:schemeClr val="accent2"/>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944F39A0-A2B8-460B-93DA-864E272FB0E7}" type="parTrans" cxnId="{10BA0313-DE05-4758-B1D0-49F6D191CF7D}">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84E6E1BE-576A-48DF-B236-59CD0DCE8243}" type="sibTrans" cxnId="{10BA0313-DE05-4758-B1D0-49F6D191CF7D}">
      <dgm:prSet/>
      <dgm:spPr/>
      <dgm:t>
        <a:bodyPr/>
        <a:lstStyle/>
        <a:p>
          <a:pPr algn="ctr"/>
          <a:endParaRPr lang="id-ID"/>
        </a:p>
      </dgm:t>
    </dgm:pt>
    <dgm:pt modelId="{97A4971B-2DB2-4DB6-9700-AC3B5620211F}">
      <dgm:prSet phldrT="[Text]" custT="1"/>
      <dgm:spPr>
        <a:solidFill>
          <a:schemeClr val="accent1"/>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43D217C8-E924-40AD-878C-BBCD00EE93E3}" type="parTrans" cxnId="{E7C4CB7E-973C-49EC-83C8-17DB1FBDD4AD}">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569E3478-1600-4C52-92F3-0109A1F321C9}" type="sibTrans" cxnId="{E7C4CB7E-973C-49EC-83C8-17DB1FBDD4AD}">
      <dgm:prSet/>
      <dgm:spPr/>
      <dgm:t>
        <a:bodyPr/>
        <a:lstStyle/>
        <a:p>
          <a:pPr algn="ctr"/>
          <a:endParaRPr lang="id-ID"/>
        </a:p>
      </dgm:t>
    </dgm:pt>
    <dgm:pt modelId="{72F7B379-C074-4F6C-A111-93E43C36AC95}">
      <dgm:prSet phldrT="[Text]" phldr="1"/>
      <dgm:spPr/>
      <dgm:t>
        <a:bodyPr/>
        <a:lstStyle/>
        <a:p>
          <a:pPr algn="ctr"/>
          <a:endParaRPr lang="id-ID" dirty="0">
            <a:latin typeface="Arial" panose="020B0604020202020204" pitchFamily="34" charset="0"/>
            <a:ea typeface="微软雅黑" panose="020B0503020204020204" pitchFamily="34" charset="-122"/>
            <a:cs typeface="+mn-ea"/>
            <a:sym typeface="Arial" panose="020B0604020202020204" pitchFamily="34" charset="0"/>
          </a:endParaRPr>
        </a:p>
      </dgm:t>
    </dgm:pt>
    <dgm:pt modelId="{AF7DC08A-6CF6-4161-8DFB-C6E45F5745A0}" type="parTrans" cxnId="{2327D323-9BF2-4F8E-8DF0-356E55BD087A}">
      <dgm:prSet/>
      <dgm:spPr/>
      <dgm:t>
        <a:bodyPr/>
        <a:lstStyle/>
        <a:p>
          <a:pPr algn="ctr"/>
          <a:endParaRPr lang="id-ID"/>
        </a:p>
      </dgm:t>
    </dgm:pt>
    <dgm:pt modelId="{37833884-3A15-481F-9628-5BAF7445F3A5}" type="sibTrans" cxnId="{2327D323-9BF2-4F8E-8DF0-356E55BD087A}">
      <dgm:prSet/>
      <dgm:spPr/>
      <dgm:t>
        <a:bodyPr/>
        <a:lstStyle/>
        <a:p>
          <a:pPr algn="ctr"/>
          <a:endParaRPr lang="id-ID"/>
        </a:p>
      </dgm:t>
    </dgm:pt>
    <dgm:pt modelId="{DB952A7B-212E-45B9-8D75-906CA82F5687}">
      <dgm:prSet phldrT="[Text]" custT="1"/>
      <dgm:spPr>
        <a:solidFill>
          <a:schemeClr val="accent5"/>
        </a:solidFill>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B34E0B44-0216-4882-AA42-0EA8688411D2}" type="parTrans" cxnId="{46B97914-9F1F-4CB5-BF33-F0B0C45030F7}">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E0A4EA03-1661-4E3D-BE32-FB5B6FAACE17}" type="sibTrans" cxnId="{46B97914-9F1F-4CB5-BF33-F0B0C45030F7}">
      <dgm:prSet/>
      <dgm:spPr/>
      <dgm:t>
        <a:bodyPr/>
        <a:lstStyle/>
        <a:p>
          <a:pPr algn="ctr"/>
          <a:endParaRPr lang="id-ID"/>
        </a:p>
      </dgm:t>
    </dgm:pt>
    <dgm:pt modelId="{4E08C2FF-E566-4EE5-A3F8-3055AF15E82C}">
      <dgm:prSet phldrT="[Text]" custT="1"/>
      <dgm:spPr/>
      <dgm:t>
        <a:bodyPr lIns="0" tIns="0" rIns="0" bIns="0"/>
        <a:lstStyle/>
        <a:p>
          <a:pPr algn="ctr">
            <a:lnSpc>
              <a:spcPct val="100000"/>
            </a:lnSpc>
            <a:spcBef>
              <a:spcPts val="0"/>
            </a:spcBef>
            <a:spcAft>
              <a:spcPts val="0"/>
            </a:spcAft>
          </a:pPr>
          <a:r>
            <a:rPr lang="zh-CN" altLang="en-US"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gm:t>
    </dgm:pt>
    <dgm:pt modelId="{1C4E4750-32E4-4A5D-B725-9E4FEFA83686}" type="parTrans" cxnId="{BA972BC7-1295-4C95-A7BE-12CD6E74B354}">
      <dgm:prSet custT="1"/>
      <dgm:spPr>
        <a:ln w="25400">
          <a:solidFill>
            <a:schemeClr val="accent6"/>
          </a:solidFill>
        </a:ln>
      </dgm:spPr>
      <dgm:t>
        <a:bodyPr/>
        <a:lstStyle/>
        <a:p>
          <a:pPr algn="ctr">
            <a:lnSpc>
              <a:spcPct val="150000"/>
            </a:lnSpc>
            <a:spcBef>
              <a:spcPts val="0"/>
            </a:spcBef>
            <a:spcAft>
              <a:spcPts val="0"/>
            </a:spcAft>
          </a:pPr>
          <a:endParaRPr lang="id-ID" sz="800">
            <a:ea typeface="微软雅黑" panose="020B0503020204020204" pitchFamily="34" charset="-122"/>
          </a:endParaRPr>
        </a:p>
      </dgm:t>
    </dgm:pt>
    <dgm:pt modelId="{CD75B902-68E3-49BD-BFCB-89A28278B856}" type="sibTrans" cxnId="{BA972BC7-1295-4C95-A7BE-12CD6E74B354}">
      <dgm:prSet/>
      <dgm:spPr/>
      <dgm:t>
        <a:bodyPr/>
        <a:lstStyle/>
        <a:p>
          <a:pPr algn="ctr"/>
          <a:endParaRPr lang="id-ID"/>
        </a:p>
      </dgm:t>
    </dgm:pt>
    <dgm:pt modelId="{8A83D694-321E-4220-97D0-D14610CB4A5F}" type="pres">
      <dgm:prSet presAssocID="{B92174C7-1E4C-4F4F-AA9D-77CE48D7C5E4}" presName="cycle" presStyleCnt="0">
        <dgm:presLayoutVars>
          <dgm:chMax val="1"/>
          <dgm:dir/>
          <dgm:animLvl val="ctr"/>
          <dgm:resizeHandles val="exact"/>
        </dgm:presLayoutVars>
      </dgm:prSet>
      <dgm:spPr/>
    </dgm:pt>
    <dgm:pt modelId="{70A7ADF9-46C2-451F-99AB-2646BFE7FCAF}" type="pres">
      <dgm:prSet presAssocID="{F7676D08-D9FC-445B-8423-C4849E4D7FAD}" presName="centerShape" presStyleLbl="node0" presStyleIdx="0" presStyleCnt="1" custScaleX="142874" custScaleY="142874"/>
      <dgm:spPr/>
    </dgm:pt>
    <dgm:pt modelId="{F21FDD36-45DF-493A-810B-47DCEDA4A769}" type="pres">
      <dgm:prSet presAssocID="{1BD0868C-7470-4117-8793-4379DA7F45C8}" presName="Name9" presStyleLbl="parChTrans1D2" presStyleIdx="0" presStyleCnt="6"/>
      <dgm:spPr/>
    </dgm:pt>
    <dgm:pt modelId="{D62DA2FA-408C-4B22-A92C-03EEF1DC396F}" type="pres">
      <dgm:prSet presAssocID="{1BD0868C-7470-4117-8793-4379DA7F45C8}" presName="connTx" presStyleLbl="parChTrans1D2" presStyleIdx="0" presStyleCnt="6"/>
      <dgm:spPr/>
    </dgm:pt>
    <dgm:pt modelId="{B2E1BD4C-DDBA-42BD-9E31-70C07E8BBC6A}" type="pres">
      <dgm:prSet presAssocID="{F6E64C10-454E-4E1A-B6F5-C0937669545F}" presName="node" presStyleLbl="node1" presStyleIdx="0" presStyleCnt="6" custRadScaleRad="102144">
        <dgm:presLayoutVars>
          <dgm:bulletEnabled val="1"/>
        </dgm:presLayoutVars>
      </dgm:prSet>
      <dgm:spPr/>
    </dgm:pt>
    <dgm:pt modelId="{BCA559E3-2B1D-4570-A36F-FB8D78A15A16}" type="pres">
      <dgm:prSet presAssocID="{B34E0B44-0216-4882-AA42-0EA8688411D2}" presName="Name9" presStyleLbl="parChTrans1D2" presStyleIdx="1" presStyleCnt="6"/>
      <dgm:spPr/>
    </dgm:pt>
    <dgm:pt modelId="{351A9248-6DF4-41E8-AFB6-7DF447C4CD5E}" type="pres">
      <dgm:prSet presAssocID="{B34E0B44-0216-4882-AA42-0EA8688411D2}" presName="connTx" presStyleLbl="parChTrans1D2" presStyleIdx="1" presStyleCnt="6"/>
      <dgm:spPr/>
    </dgm:pt>
    <dgm:pt modelId="{9107F057-A964-4BE1-9359-826DE03122E6}" type="pres">
      <dgm:prSet presAssocID="{DB952A7B-212E-45B9-8D75-906CA82F5687}" presName="node" presStyleLbl="node1" presStyleIdx="1" presStyleCnt="6" custRadScaleRad="106249" custRadScaleInc="-189">
        <dgm:presLayoutVars>
          <dgm:bulletEnabled val="1"/>
        </dgm:presLayoutVars>
      </dgm:prSet>
      <dgm:spPr/>
    </dgm:pt>
    <dgm:pt modelId="{15B7FB76-65F6-4FDC-ACC3-DA5780B85D9F}" type="pres">
      <dgm:prSet presAssocID="{1C4E4750-32E4-4A5D-B725-9E4FEFA83686}" presName="Name9" presStyleLbl="parChTrans1D2" presStyleIdx="2" presStyleCnt="6"/>
      <dgm:spPr/>
    </dgm:pt>
    <dgm:pt modelId="{FD32F11E-FCA9-4716-9891-7C7B5A376906}" type="pres">
      <dgm:prSet presAssocID="{1C4E4750-32E4-4A5D-B725-9E4FEFA83686}" presName="connTx" presStyleLbl="parChTrans1D2" presStyleIdx="2" presStyleCnt="6"/>
      <dgm:spPr/>
    </dgm:pt>
    <dgm:pt modelId="{B8039098-BDB6-4EBF-BB2B-6F1E8B1331CD}" type="pres">
      <dgm:prSet presAssocID="{4E08C2FF-E566-4EE5-A3F8-3055AF15E82C}" presName="node" presStyleLbl="node1" presStyleIdx="2" presStyleCnt="6" custRadScaleRad="106249" custRadScaleInc="189">
        <dgm:presLayoutVars>
          <dgm:bulletEnabled val="1"/>
        </dgm:presLayoutVars>
      </dgm:prSet>
      <dgm:spPr/>
    </dgm:pt>
    <dgm:pt modelId="{2F7A31D4-C0A1-4764-9745-D956173D6D30}" type="pres">
      <dgm:prSet presAssocID="{626BFEAD-6224-489A-A64A-F37907A793CE}" presName="Name9" presStyleLbl="parChTrans1D2" presStyleIdx="3" presStyleCnt="6"/>
      <dgm:spPr/>
    </dgm:pt>
    <dgm:pt modelId="{3BEECD95-025A-42BC-90DA-47E13C43BA77}" type="pres">
      <dgm:prSet presAssocID="{626BFEAD-6224-489A-A64A-F37907A793CE}" presName="connTx" presStyleLbl="parChTrans1D2" presStyleIdx="3" presStyleCnt="6"/>
      <dgm:spPr/>
    </dgm:pt>
    <dgm:pt modelId="{B6997454-0B7E-4E93-A7FC-F21E1904A380}" type="pres">
      <dgm:prSet presAssocID="{34865227-C94C-47E9-B09F-232B18B154FD}" presName="node" presStyleLbl="node1" presStyleIdx="3" presStyleCnt="6" custRadScaleRad="102144">
        <dgm:presLayoutVars>
          <dgm:bulletEnabled val="1"/>
        </dgm:presLayoutVars>
      </dgm:prSet>
      <dgm:spPr/>
    </dgm:pt>
    <dgm:pt modelId="{FCFB1539-C017-48F3-9966-D7C56BFFA16C}" type="pres">
      <dgm:prSet presAssocID="{944F39A0-A2B8-460B-93DA-864E272FB0E7}" presName="Name9" presStyleLbl="parChTrans1D2" presStyleIdx="4" presStyleCnt="6"/>
      <dgm:spPr/>
    </dgm:pt>
    <dgm:pt modelId="{3901A9F6-79F3-44A9-941B-3FC55C663C73}" type="pres">
      <dgm:prSet presAssocID="{944F39A0-A2B8-460B-93DA-864E272FB0E7}" presName="connTx" presStyleLbl="parChTrans1D2" presStyleIdx="4" presStyleCnt="6"/>
      <dgm:spPr/>
    </dgm:pt>
    <dgm:pt modelId="{58054F95-5383-4B8C-99DA-AD7E9F4F8F3F}" type="pres">
      <dgm:prSet presAssocID="{A6BA931B-EC35-4375-A04B-65EC7A9585E4}" presName="node" presStyleLbl="node1" presStyleIdx="4" presStyleCnt="6" custRadScaleRad="106249" custRadScaleInc="-189">
        <dgm:presLayoutVars>
          <dgm:bulletEnabled val="1"/>
        </dgm:presLayoutVars>
      </dgm:prSet>
      <dgm:spPr/>
    </dgm:pt>
    <dgm:pt modelId="{13E2F7CD-03B9-4517-BAEF-75D53C74B038}" type="pres">
      <dgm:prSet presAssocID="{43D217C8-E924-40AD-878C-BBCD00EE93E3}" presName="Name9" presStyleLbl="parChTrans1D2" presStyleIdx="5" presStyleCnt="6"/>
      <dgm:spPr/>
    </dgm:pt>
    <dgm:pt modelId="{96278B61-5531-4FD0-A7E0-9C922214FFD8}" type="pres">
      <dgm:prSet presAssocID="{43D217C8-E924-40AD-878C-BBCD00EE93E3}" presName="connTx" presStyleLbl="parChTrans1D2" presStyleIdx="5" presStyleCnt="6"/>
      <dgm:spPr/>
    </dgm:pt>
    <dgm:pt modelId="{CB95C2D2-125F-4A39-9A53-27423459BA63}" type="pres">
      <dgm:prSet presAssocID="{97A4971B-2DB2-4DB6-9700-AC3B5620211F}" presName="node" presStyleLbl="node1" presStyleIdx="5" presStyleCnt="6" custRadScaleRad="106249" custRadScaleInc="189">
        <dgm:presLayoutVars>
          <dgm:bulletEnabled val="1"/>
        </dgm:presLayoutVars>
      </dgm:prSet>
      <dgm:spPr/>
    </dgm:pt>
  </dgm:ptLst>
  <dgm:cxnLst>
    <dgm:cxn modelId="{40B3650F-EA9E-48D2-9331-96B629ED9BF2}" type="presOf" srcId="{A6BA931B-EC35-4375-A04B-65EC7A9585E4}" destId="{58054F95-5383-4B8C-99DA-AD7E9F4F8F3F}" srcOrd="0" destOrd="0" presId="urn:microsoft.com/office/officeart/2005/8/layout/radial1#1"/>
    <dgm:cxn modelId="{10BA0313-DE05-4758-B1D0-49F6D191CF7D}" srcId="{F7676D08-D9FC-445B-8423-C4849E4D7FAD}" destId="{A6BA931B-EC35-4375-A04B-65EC7A9585E4}" srcOrd="4" destOrd="0" parTransId="{944F39A0-A2B8-460B-93DA-864E272FB0E7}" sibTransId="{84E6E1BE-576A-48DF-B236-59CD0DCE8243}"/>
    <dgm:cxn modelId="{46B97914-9F1F-4CB5-BF33-F0B0C45030F7}" srcId="{F7676D08-D9FC-445B-8423-C4849E4D7FAD}" destId="{DB952A7B-212E-45B9-8D75-906CA82F5687}" srcOrd="1" destOrd="0" parTransId="{B34E0B44-0216-4882-AA42-0EA8688411D2}" sibTransId="{E0A4EA03-1661-4E3D-BE32-FB5B6FAACE17}"/>
    <dgm:cxn modelId="{2327D323-9BF2-4F8E-8DF0-356E55BD087A}" srcId="{B92174C7-1E4C-4F4F-AA9D-77CE48D7C5E4}" destId="{72F7B379-C074-4F6C-A111-93E43C36AC95}" srcOrd="1" destOrd="0" parTransId="{AF7DC08A-6CF6-4161-8DFB-C6E45F5745A0}" sibTransId="{37833884-3A15-481F-9628-5BAF7445F3A5}"/>
    <dgm:cxn modelId="{AC7BD825-55BF-46A8-A6F5-214CB15702A7}" srcId="{F7676D08-D9FC-445B-8423-C4849E4D7FAD}" destId="{F6E64C10-454E-4E1A-B6F5-C0937669545F}" srcOrd="0" destOrd="0" parTransId="{1BD0868C-7470-4117-8793-4379DA7F45C8}" sibTransId="{681B2D06-65D8-499D-8DE8-7BB84DDC2051}"/>
    <dgm:cxn modelId="{E28BAB2D-441B-4FDC-A416-639EB637D4C9}" type="presOf" srcId="{1BD0868C-7470-4117-8793-4379DA7F45C8}" destId="{F21FDD36-45DF-493A-810B-47DCEDA4A769}" srcOrd="0" destOrd="0" presId="urn:microsoft.com/office/officeart/2005/8/layout/radial1#1"/>
    <dgm:cxn modelId="{E43D8E3C-E2A6-4ED1-943D-CE6875C997AF}" type="presOf" srcId="{1C4E4750-32E4-4A5D-B725-9E4FEFA83686}" destId="{15B7FB76-65F6-4FDC-ACC3-DA5780B85D9F}" srcOrd="0" destOrd="0" presId="urn:microsoft.com/office/officeart/2005/8/layout/radial1#1"/>
    <dgm:cxn modelId="{B98FFC49-39AF-43D2-9839-8F2662D28E6D}" type="presOf" srcId="{944F39A0-A2B8-460B-93DA-864E272FB0E7}" destId="{3901A9F6-79F3-44A9-941B-3FC55C663C73}" srcOrd="1" destOrd="0" presId="urn:microsoft.com/office/officeart/2005/8/layout/radial1#1"/>
    <dgm:cxn modelId="{051DD459-5124-449E-858C-CE7FCB23B145}" srcId="{F7676D08-D9FC-445B-8423-C4849E4D7FAD}" destId="{34865227-C94C-47E9-B09F-232B18B154FD}" srcOrd="3" destOrd="0" parTransId="{626BFEAD-6224-489A-A64A-F37907A793CE}" sibTransId="{7FC1E822-C8FC-401B-8AE2-49D057ED05FF}"/>
    <dgm:cxn modelId="{E7C4CB7E-973C-49EC-83C8-17DB1FBDD4AD}" srcId="{F7676D08-D9FC-445B-8423-C4849E4D7FAD}" destId="{97A4971B-2DB2-4DB6-9700-AC3B5620211F}" srcOrd="5" destOrd="0" parTransId="{43D217C8-E924-40AD-878C-BBCD00EE93E3}" sibTransId="{569E3478-1600-4C52-92F3-0109A1F321C9}"/>
    <dgm:cxn modelId="{8CE6F37F-7533-42FE-815F-C58679F1ED70}" type="presOf" srcId="{B34E0B44-0216-4882-AA42-0EA8688411D2}" destId="{BCA559E3-2B1D-4570-A36F-FB8D78A15A16}" srcOrd="0" destOrd="0" presId="urn:microsoft.com/office/officeart/2005/8/layout/radial1#1"/>
    <dgm:cxn modelId="{3C8CDF96-2C62-4531-B1FF-45C70E764B66}" type="presOf" srcId="{F6E64C10-454E-4E1A-B6F5-C0937669545F}" destId="{B2E1BD4C-DDBA-42BD-9E31-70C07E8BBC6A}" srcOrd="0" destOrd="0" presId="urn:microsoft.com/office/officeart/2005/8/layout/radial1#1"/>
    <dgm:cxn modelId="{E1E82997-C518-441B-BE1B-08B23C2A1D15}" type="presOf" srcId="{1BD0868C-7470-4117-8793-4379DA7F45C8}" destId="{D62DA2FA-408C-4B22-A92C-03EEF1DC396F}" srcOrd="1" destOrd="0" presId="urn:microsoft.com/office/officeart/2005/8/layout/radial1#1"/>
    <dgm:cxn modelId="{8DA1459F-0A5C-4D7C-84F1-734FE75931B4}" type="presOf" srcId="{626BFEAD-6224-489A-A64A-F37907A793CE}" destId="{3BEECD95-025A-42BC-90DA-47E13C43BA77}" srcOrd="1" destOrd="0" presId="urn:microsoft.com/office/officeart/2005/8/layout/radial1#1"/>
    <dgm:cxn modelId="{FEF8DAAA-F07A-4771-ADEB-C2F88964FD5F}" type="presOf" srcId="{34865227-C94C-47E9-B09F-232B18B154FD}" destId="{B6997454-0B7E-4E93-A7FC-F21E1904A380}" srcOrd="0" destOrd="0" presId="urn:microsoft.com/office/officeart/2005/8/layout/radial1#1"/>
    <dgm:cxn modelId="{01EEA1B4-C6A1-4F46-94A0-EEE909C3FC0A}" type="presOf" srcId="{43D217C8-E924-40AD-878C-BBCD00EE93E3}" destId="{96278B61-5531-4FD0-A7E0-9C922214FFD8}" srcOrd="1" destOrd="0" presId="urn:microsoft.com/office/officeart/2005/8/layout/radial1#1"/>
    <dgm:cxn modelId="{189A4FC0-4114-45D2-BEF7-3217FE35105A}" type="presOf" srcId="{97A4971B-2DB2-4DB6-9700-AC3B5620211F}" destId="{CB95C2D2-125F-4A39-9A53-27423459BA63}" srcOrd="0" destOrd="0" presId="urn:microsoft.com/office/officeart/2005/8/layout/radial1#1"/>
    <dgm:cxn modelId="{D6A595C5-912D-4E0B-86C2-0C9C73EC90B0}" type="presOf" srcId="{B34E0B44-0216-4882-AA42-0EA8688411D2}" destId="{351A9248-6DF4-41E8-AFB6-7DF447C4CD5E}" srcOrd="1" destOrd="0" presId="urn:microsoft.com/office/officeart/2005/8/layout/radial1#1"/>
    <dgm:cxn modelId="{BA972BC7-1295-4C95-A7BE-12CD6E74B354}" srcId="{F7676D08-D9FC-445B-8423-C4849E4D7FAD}" destId="{4E08C2FF-E566-4EE5-A3F8-3055AF15E82C}" srcOrd="2" destOrd="0" parTransId="{1C4E4750-32E4-4A5D-B725-9E4FEFA83686}" sibTransId="{CD75B902-68E3-49BD-BFCB-89A28278B856}"/>
    <dgm:cxn modelId="{7BFD47C7-9204-4CF3-807C-299C4302418F}" type="presOf" srcId="{4E08C2FF-E566-4EE5-A3F8-3055AF15E82C}" destId="{B8039098-BDB6-4EBF-BB2B-6F1E8B1331CD}" srcOrd="0" destOrd="0" presId="urn:microsoft.com/office/officeart/2005/8/layout/radial1#1"/>
    <dgm:cxn modelId="{D09962C9-3302-4C48-B91C-71568A603692}" type="presOf" srcId="{944F39A0-A2B8-460B-93DA-864E272FB0E7}" destId="{FCFB1539-C017-48F3-9966-D7C56BFFA16C}" srcOrd="0" destOrd="0" presId="urn:microsoft.com/office/officeart/2005/8/layout/radial1#1"/>
    <dgm:cxn modelId="{C1F939CC-007A-4E90-9078-00E31765FD10}" type="presOf" srcId="{B92174C7-1E4C-4F4F-AA9D-77CE48D7C5E4}" destId="{8A83D694-321E-4220-97D0-D14610CB4A5F}" srcOrd="0" destOrd="0" presId="urn:microsoft.com/office/officeart/2005/8/layout/radial1#1"/>
    <dgm:cxn modelId="{95666BCC-E0E5-49C1-B97A-822401272A6F}" type="presOf" srcId="{1C4E4750-32E4-4A5D-B725-9E4FEFA83686}" destId="{FD32F11E-FCA9-4716-9891-7C7B5A376906}" srcOrd="1" destOrd="0" presId="urn:microsoft.com/office/officeart/2005/8/layout/radial1#1"/>
    <dgm:cxn modelId="{B302C6D0-4E1E-4E89-9872-2BFECCDF12C8}" srcId="{B92174C7-1E4C-4F4F-AA9D-77CE48D7C5E4}" destId="{F7676D08-D9FC-445B-8423-C4849E4D7FAD}" srcOrd="0" destOrd="0" parTransId="{8561C75F-ABCE-4FCE-A2CB-68873C08BCF4}" sibTransId="{5BB1E253-2951-47E8-BCB1-22A5D868F24B}"/>
    <dgm:cxn modelId="{16CB7DE7-36A5-4F94-BEDE-336E174A6772}" type="presOf" srcId="{DB952A7B-212E-45B9-8D75-906CA82F5687}" destId="{9107F057-A964-4BE1-9359-826DE03122E6}" srcOrd="0" destOrd="0" presId="urn:microsoft.com/office/officeart/2005/8/layout/radial1#1"/>
    <dgm:cxn modelId="{4C084EEC-8B00-46DC-B786-30054C697EF6}" type="presOf" srcId="{43D217C8-E924-40AD-878C-BBCD00EE93E3}" destId="{13E2F7CD-03B9-4517-BAEF-75D53C74B038}" srcOrd="0" destOrd="0" presId="urn:microsoft.com/office/officeart/2005/8/layout/radial1#1"/>
    <dgm:cxn modelId="{84999FFA-56F9-4002-81F3-E593DCDDE17E}" type="presOf" srcId="{626BFEAD-6224-489A-A64A-F37907A793CE}" destId="{2F7A31D4-C0A1-4764-9745-D956173D6D30}" srcOrd="0" destOrd="0" presId="urn:microsoft.com/office/officeart/2005/8/layout/radial1#1"/>
    <dgm:cxn modelId="{2515E7FE-192D-472D-9025-CF1E0BC7E637}" type="presOf" srcId="{F7676D08-D9FC-445B-8423-C4849E4D7FAD}" destId="{70A7ADF9-46C2-451F-99AB-2646BFE7FCAF}" srcOrd="0" destOrd="0" presId="urn:microsoft.com/office/officeart/2005/8/layout/radial1#1"/>
    <dgm:cxn modelId="{B60A5087-641C-4092-AA6E-45E655FDFA51}" type="presParOf" srcId="{8A83D694-321E-4220-97D0-D14610CB4A5F}" destId="{70A7ADF9-46C2-451F-99AB-2646BFE7FCAF}" srcOrd="0" destOrd="0" presId="urn:microsoft.com/office/officeart/2005/8/layout/radial1#1"/>
    <dgm:cxn modelId="{046E5192-D3C2-4AD8-8BCD-56B403B227DD}" type="presParOf" srcId="{8A83D694-321E-4220-97D0-D14610CB4A5F}" destId="{F21FDD36-45DF-493A-810B-47DCEDA4A769}" srcOrd="1" destOrd="0" presId="urn:microsoft.com/office/officeart/2005/8/layout/radial1#1"/>
    <dgm:cxn modelId="{83EFD49C-B1F0-4EF2-8B4B-5A563E6839F2}" type="presParOf" srcId="{F21FDD36-45DF-493A-810B-47DCEDA4A769}" destId="{D62DA2FA-408C-4B22-A92C-03EEF1DC396F}" srcOrd="0" destOrd="0" presId="urn:microsoft.com/office/officeart/2005/8/layout/radial1#1"/>
    <dgm:cxn modelId="{E37509F2-C5F0-4235-8312-3B72488E4452}" type="presParOf" srcId="{8A83D694-321E-4220-97D0-D14610CB4A5F}" destId="{B2E1BD4C-DDBA-42BD-9E31-70C07E8BBC6A}" srcOrd="2" destOrd="0" presId="urn:microsoft.com/office/officeart/2005/8/layout/radial1#1"/>
    <dgm:cxn modelId="{41A244FA-45D4-4DA3-8C2A-E4869AA8B92D}" type="presParOf" srcId="{8A83D694-321E-4220-97D0-D14610CB4A5F}" destId="{BCA559E3-2B1D-4570-A36F-FB8D78A15A16}" srcOrd="3" destOrd="0" presId="urn:microsoft.com/office/officeart/2005/8/layout/radial1#1"/>
    <dgm:cxn modelId="{2C16C8B4-2444-43EB-BA20-A67C6DFFF3A6}" type="presParOf" srcId="{BCA559E3-2B1D-4570-A36F-FB8D78A15A16}" destId="{351A9248-6DF4-41E8-AFB6-7DF447C4CD5E}" srcOrd="0" destOrd="0" presId="urn:microsoft.com/office/officeart/2005/8/layout/radial1#1"/>
    <dgm:cxn modelId="{4893F358-D2A4-40B1-8514-8C303DCCF0C3}" type="presParOf" srcId="{8A83D694-321E-4220-97D0-D14610CB4A5F}" destId="{9107F057-A964-4BE1-9359-826DE03122E6}" srcOrd="4" destOrd="0" presId="urn:microsoft.com/office/officeart/2005/8/layout/radial1#1"/>
    <dgm:cxn modelId="{3D67A48F-952B-4A34-A97E-755BD2659B20}" type="presParOf" srcId="{8A83D694-321E-4220-97D0-D14610CB4A5F}" destId="{15B7FB76-65F6-4FDC-ACC3-DA5780B85D9F}" srcOrd="5" destOrd="0" presId="urn:microsoft.com/office/officeart/2005/8/layout/radial1#1"/>
    <dgm:cxn modelId="{16552B15-DE72-497F-BB9A-A406878C21C0}" type="presParOf" srcId="{15B7FB76-65F6-4FDC-ACC3-DA5780B85D9F}" destId="{FD32F11E-FCA9-4716-9891-7C7B5A376906}" srcOrd="0" destOrd="0" presId="urn:microsoft.com/office/officeart/2005/8/layout/radial1#1"/>
    <dgm:cxn modelId="{D369DEBC-8A41-4028-B64A-EFFF0147601B}" type="presParOf" srcId="{8A83D694-321E-4220-97D0-D14610CB4A5F}" destId="{B8039098-BDB6-4EBF-BB2B-6F1E8B1331CD}" srcOrd="6" destOrd="0" presId="urn:microsoft.com/office/officeart/2005/8/layout/radial1#1"/>
    <dgm:cxn modelId="{643452E7-C994-4493-8B22-5E3E8BA0DE46}" type="presParOf" srcId="{8A83D694-321E-4220-97D0-D14610CB4A5F}" destId="{2F7A31D4-C0A1-4764-9745-D956173D6D30}" srcOrd="7" destOrd="0" presId="urn:microsoft.com/office/officeart/2005/8/layout/radial1#1"/>
    <dgm:cxn modelId="{6224CFF4-A883-4B32-AA96-3BD1A4C363D7}" type="presParOf" srcId="{2F7A31D4-C0A1-4764-9745-D956173D6D30}" destId="{3BEECD95-025A-42BC-90DA-47E13C43BA77}" srcOrd="0" destOrd="0" presId="urn:microsoft.com/office/officeart/2005/8/layout/radial1#1"/>
    <dgm:cxn modelId="{B09EBA54-4D12-475F-AC79-C5DC2168758A}" type="presParOf" srcId="{8A83D694-321E-4220-97D0-D14610CB4A5F}" destId="{B6997454-0B7E-4E93-A7FC-F21E1904A380}" srcOrd="8" destOrd="0" presId="urn:microsoft.com/office/officeart/2005/8/layout/radial1#1"/>
    <dgm:cxn modelId="{665C7BE8-CF74-4D0D-968E-F187FCB22561}" type="presParOf" srcId="{8A83D694-321E-4220-97D0-D14610CB4A5F}" destId="{FCFB1539-C017-48F3-9966-D7C56BFFA16C}" srcOrd="9" destOrd="0" presId="urn:microsoft.com/office/officeart/2005/8/layout/radial1#1"/>
    <dgm:cxn modelId="{C8C949E4-E107-4993-A0B9-B0134E426B85}" type="presParOf" srcId="{FCFB1539-C017-48F3-9966-D7C56BFFA16C}" destId="{3901A9F6-79F3-44A9-941B-3FC55C663C73}" srcOrd="0" destOrd="0" presId="urn:microsoft.com/office/officeart/2005/8/layout/radial1#1"/>
    <dgm:cxn modelId="{39338A50-F976-4610-ADA7-5F230C1F9892}" type="presParOf" srcId="{8A83D694-321E-4220-97D0-D14610CB4A5F}" destId="{58054F95-5383-4B8C-99DA-AD7E9F4F8F3F}" srcOrd="10" destOrd="0" presId="urn:microsoft.com/office/officeart/2005/8/layout/radial1#1"/>
    <dgm:cxn modelId="{20751504-1E3D-40B3-90E5-247608FD7F66}" type="presParOf" srcId="{8A83D694-321E-4220-97D0-D14610CB4A5F}" destId="{13E2F7CD-03B9-4517-BAEF-75D53C74B038}" srcOrd="11" destOrd="0" presId="urn:microsoft.com/office/officeart/2005/8/layout/radial1#1"/>
    <dgm:cxn modelId="{3EB7D0C8-A7AE-45F7-B94F-205884859F97}" type="presParOf" srcId="{13E2F7CD-03B9-4517-BAEF-75D53C74B038}" destId="{96278B61-5531-4FD0-A7E0-9C922214FFD8}" srcOrd="0" destOrd="0" presId="urn:microsoft.com/office/officeart/2005/8/layout/radial1#1"/>
    <dgm:cxn modelId="{BE344631-44AC-47B3-AA96-602485C5DCEE}" type="presParOf" srcId="{8A83D694-321E-4220-97D0-D14610CB4A5F}" destId="{CB95C2D2-125F-4A39-9A53-27423459BA63}" srcOrd="12" destOrd="0" presId="urn:microsoft.com/office/officeart/2005/8/layout/radial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7ADF9-46C2-451F-99AB-2646BFE7FCAF}">
      <dsp:nvSpPr>
        <dsp:cNvPr id="0" name=""/>
        <dsp:cNvSpPr/>
      </dsp:nvSpPr>
      <dsp:spPr>
        <a:xfrm>
          <a:off x="1838095" y="829515"/>
          <a:ext cx="1088632" cy="1088632"/>
        </a:xfrm>
        <a:prstGeom prst="ellipse">
          <a:avLst/>
        </a:prstGeom>
        <a:blipFill dpi="0" rotWithShape="0">
          <a:blip xmlns:r="http://schemas.openxmlformats.org/officeDocument/2006/relationships" r:embed="rId1"/>
          <a:srcRect/>
          <a:stretch>
            <a:fillRect/>
          </a:stretch>
        </a:blip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150000"/>
            </a:lnSpc>
            <a:spcBef>
              <a:spcPct val="0"/>
            </a:spcBef>
            <a:spcAft>
              <a:spcPts val="0"/>
            </a:spcAft>
            <a:buNone/>
          </a:pPr>
          <a:endParaRPr lang="id-ID" sz="8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1997521" y="988941"/>
        <a:ext cx="769780" cy="769780"/>
      </dsp:txXfrm>
    </dsp:sp>
    <dsp:sp modelId="{F21FDD36-45DF-493A-810B-47DCEDA4A769}">
      <dsp:nvSpPr>
        <dsp:cNvPr id="0" name=""/>
        <dsp:cNvSpPr/>
      </dsp:nvSpPr>
      <dsp:spPr>
        <a:xfrm rot="16200000">
          <a:off x="2348630" y="781341"/>
          <a:ext cx="67562" cy="28784"/>
        </a:xfrm>
        <a:custGeom>
          <a:avLst/>
          <a:gdLst/>
          <a:ahLst/>
          <a:cxnLst/>
          <a:rect l="0" t="0" r="0" b="0"/>
          <a:pathLst>
            <a:path>
              <a:moveTo>
                <a:pt x="0" y="14392"/>
              </a:moveTo>
              <a:lnTo>
                <a:pt x="6756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50000"/>
            </a:lnSpc>
            <a:spcBef>
              <a:spcPct val="0"/>
            </a:spcBef>
            <a:spcAft>
              <a:spcPts val="0"/>
            </a:spcAft>
            <a:buNone/>
          </a:pPr>
          <a:endParaRPr lang="id-ID" sz="800" kern="1200">
            <a:ea typeface="微软雅黑" panose="020B0503020204020204" pitchFamily="34" charset="-122"/>
          </a:endParaRPr>
        </a:p>
      </dsp:txBody>
      <dsp:txXfrm>
        <a:off x="2380722" y="794045"/>
        <a:ext cx="3378" cy="3378"/>
      </dsp:txXfrm>
    </dsp:sp>
    <dsp:sp modelId="{B2E1BD4C-DDBA-42BD-9E31-70C07E8BBC6A}">
      <dsp:nvSpPr>
        <dsp:cNvPr id="0" name=""/>
        <dsp:cNvSpPr/>
      </dsp:nvSpPr>
      <dsp:spPr>
        <a:xfrm>
          <a:off x="2001435" y="0"/>
          <a:ext cx="761953" cy="76195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ts val="0"/>
            </a:spcAft>
            <a:buNone/>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2113020" y="111585"/>
        <a:ext cx="538783" cy="538783"/>
      </dsp:txXfrm>
    </dsp:sp>
    <dsp:sp modelId="{BCA559E3-2B1D-4570-A36F-FB8D78A15A16}">
      <dsp:nvSpPr>
        <dsp:cNvPr id="0" name=""/>
        <dsp:cNvSpPr/>
      </dsp:nvSpPr>
      <dsp:spPr>
        <a:xfrm rot="19796598">
          <a:off x="2844976" y="1054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50000"/>
            </a:lnSpc>
            <a:spcBef>
              <a:spcPct val="0"/>
            </a:spcBef>
            <a:spcAft>
              <a:spcPts val="0"/>
            </a:spcAft>
            <a:buNone/>
          </a:pPr>
          <a:endParaRPr lang="id-ID" sz="800" kern="1200">
            <a:ea typeface="微软雅黑" panose="020B0503020204020204" pitchFamily="34" charset="-122"/>
          </a:endParaRPr>
        </a:p>
      </dsp:txBody>
      <dsp:txXfrm>
        <a:off x="2905435" y="1066149"/>
        <a:ext cx="6364" cy="6364"/>
      </dsp:txXfrm>
    </dsp:sp>
    <dsp:sp modelId="{9107F057-A964-4BE1-9359-826DE03122E6}">
      <dsp:nvSpPr>
        <dsp:cNvPr id="0" name=""/>
        <dsp:cNvSpPr/>
      </dsp:nvSpPr>
      <dsp:spPr>
        <a:xfrm>
          <a:off x="2912471" y="465665"/>
          <a:ext cx="761953" cy="76195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ts val="0"/>
            </a:spcAft>
            <a:buNone/>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3024056" y="577250"/>
        <a:ext cx="538783" cy="538783"/>
      </dsp:txXfrm>
    </dsp:sp>
    <dsp:sp modelId="{15B7FB76-65F6-4FDC-ACC3-DA5780B85D9F}">
      <dsp:nvSpPr>
        <dsp:cNvPr id="0" name=""/>
        <dsp:cNvSpPr/>
      </dsp:nvSpPr>
      <dsp:spPr>
        <a:xfrm rot="1803402">
          <a:off x="2844976" y="1663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50000"/>
            </a:lnSpc>
            <a:spcBef>
              <a:spcPct val="0"/>
            </a:spcBef>
            <a:spcAft>
              <a:spcPts val="0"/>
            </a:spcAft>
            <a:buNone/>
          </a:pPr>
          <a:endParaRPr lang="id-ID" sz="800" kern="1200">
            <a:ea typeface="微软雅黑" panose="020B0503020204020204" pitchFamily="34" charset="-122"/>
          </a:endParaRPr>
        </a:p>
      </dsp:txBody>
      <dsp:txXfrm>
        <a:off x="2905435" y="1675149"/>
        <a:ext cx="6364" cy="6364"/>
      </dsp:txXfrm>
    </dsp:sp>
    <dsp:sp modelId="{B8039098-BDB6-4EBF-BB2B-6F1E8B1331CD}">
      <dsp:nvSpPr>
        <dsp:cNvPr id="0" name=""/>
        <dsp:cNvSpPr/>
      </dsp:nvSpPr>
      <dsp:spPr>
        <a:xfrm>
          <a:off x="2912471" y="1520044"/>
          <a:ext cx="761953" cy="7619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ts val="0"/>
            </a:spcAft>
            <a:buNone/>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3024056" y="1631629"/>
        <a:ext cx="538783" cy="538783"/>
      </dsp:txXfrm>
    </dsp:sp>
    <dsp:sp modelId="{2F7A31D4-C0A1-4764-9745-D956173D6D30}">
      <dsp:nvSpPr>
        <dsp:cNvPr id="0" name=""/>
        <dsp:cNvSpPr/>
      </dsp:nvSpPr>
      <dsp:spPr>
        <a:xfrm rot="5400000">
          <a:off x="2348630" y="1937536"/>
          <a:ext cx="67562" cy="28784"/>
        </a:xfrm>
        <a:custGeom>
          <a:avLst/>
          <a:gdLst/>
          <a:ahLst/>
          <a:cxnLst/>
          <a:rect l="0" t="0" r="0" b="0"/>
          <a:pathLst>
            <a:path>
              <a:moveTo>
                <a:pt x="0" y="14392"/>
              </a:moveTo>
              <a:lnTo>
                <a:pt x="6756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50000"/>
            </a:lnSpc>
            <a:spcBef>
              <a:spcPct val="0"/>
            </a:spcBef>
            <a:spcAft>
              <a:spcPts val="0"/>
            </a:spcAft>
            <a:buNone/>
          </a:pPr>
          <a:endParaRPr lang="id-ID" sz="800" kern="1200">
            <a:ea typeface="微软雅黑" panose="020B0503020204020204" pitchFamily="34" charset="-122"/>
          </a:endParaRPr>
        </a:p>
      </dsp:txBody>
      <dsp:txXfrm>
        <a:off x="2380722" y="1950239"/>
        <a:ext cx="3378" cy="3378"/>
      </dsp:txXfrm>
    </dsp:sp>
    <dsp:sp modelId="{B6997454-0B7E-4E93-A7FC-F21E1904A380}">
      <dsp:nvSpPr>
        <dsp:cNvPr id="0" name=""/>
        <dsp:cNvSpPr/>
      </dsp:nvSpPr>
      <dsp:spPr>
        <a:xfrm>
          <a:off x="2001435" y="1985709"/>
          <a:ext cx="761953" cy="76195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ts val="0"/>
            </a:spcAft>
            <a:buNone/>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2113020" y="2097294"/>
        <a:ext cx="538783" cy="538783"/>
      </dsp:txXfrm>
    </dsp:sp>
    <dsp:sp modelId="{FCFB1539-C017-48F3-9966-D7C56BFFA16C}">
      <dsp:nvSpPr>
        <dsp:cNvPr id="0" name=""/>
        <dsp:cNvSpPr/>
      </dsp:nvSpPr>
      <dsp:spPr>
        <a:xfrm rot="8996598">
          <a:off x="1792565" y="1663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50000"/>
            </a:lnSpc>
            <a:spcBef>
              <a:spcPct val="0"/>
            </a:spcBef>
            <a:spcAft>
              <a:spcPts val="0"/>
            </a:spcAft>
            <a:buNone/>
          </a:pPr>
          <a:endParaRPr lang="id-ID" sz="800" kern="1200">
            <a:ea typeface="微软雅黑" panose="020B0503020204020204" pitchFamily="34" charset="-122"/>
          </a:endParaRPr>
        </a:p>
      </dsp:txBody>
      <dsp:txXfrm rot="10800000">
        <a:off x="1853024" y="1675149"/>
        <a:ext cx="6364" cy="6364"/>
      </dsp:txXfrm>
    </dsp:sp>
    <dsp:sp modelId="{58054F95-5383-4B8C-99DA-AD7E9F4F8F3F}">
      <dsp:nvSpPr>
        <dsp:cNvPr id="0" name=""/>
        <dsp:cNvSpPr/>
      </dsp:nvSpPr>
      <dsp:spPr>
        <a:xfrm>
          <a:off x="1090399" y="1520044"/>
          <a:ext cx="761953" cy="76195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ts val="0"/>
            </a:spcAft>
            <a:buNone/>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1201984" y="1631629"/>
        <a:ext cx="538783" cy="538783"/>
      </dsp:txXfrm>
    </dsp:sp>
    <dsp:sp modelId="{13E2F7CD-03B9-4517-BAEF-75D53C74B038}">
      <dsp:nvSpPr>
        <dsp:cNvPr id="0" name=""/>
        <dsp:cNvSpPr/>
      </dsp:nvSpPr>
      <dsp:spPr>
        <a:xfrm rot="12603402">
          <a:off x="1792565" y="1054939"/>
          <a:ext cx="127282" cy="28784"/>
        </a:xfrm>
        <a:custGeom>
          <a:avLst/>
          <a:gdLst/>
          <a:ahLst/>
          <a:cxnLst/>
          <a:rect l="0" t="0" r="0" b="0"/>
          <a:pathLst>
            <a:path>
              <a:moveTo>
                <a:pt x="0" y="14392"/>
              </a:moveTo>
              <a:lnTo>
                <a:pt x="127282" y="14392"/>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50000"/>
            </a:lnSpc>
            <a:spcBef>
              <a:spcPct val="0"/>
            </a:spcBef>
            <a:spcAft>
              <a:spcPts val="0"/>
            </a:spcAft>
            <a:buNone/>
          </a:pPr>
          <a:endParaRPr lang="id-ID" sz="800" kern="1200">
            <a:ea typeface="微软雅黑" panose="020B0503020204020204" pitchFamily="34" charset="-122"/>
          </a:endParaRPr>
        </a:p>
      </dsp:txBody>
      <dsp:txXfrm rot="10800000">
        <a:off x="1853024" y="1066149"/>
        <a:ext cx="6364" cy="6364"/>
      </dsp:txXfrm>
    </dsp:sp>
    <dsp:sp modelId="{CB95C2D2-125F-4A39-9A53-27423459BA63}">
      <dsp:nvSpPr>
        <dsp:cNvPr id="0" name=""/>
        <dsp:cNvSpPr/>
      </dsp:nvSpPr>
      <dsp:spPr>
        <a:xfrm>
          <a:off x="1090399" y="465665"/>
          <a:ext cx="761953" cy="76195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ts val="0"/>
            </a:spcAft>
            <a:buNone/>
          </a:pPr>
          <a:r>
            <a:rPr lang="zh-CN" altLang="en-US"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100" b="1" kern="12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dsp:txBody>
      <dsp:txXfrm>
        <a:off x="1201984" y="577250"/>
        <a:ext cx="538783" cy="5387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p:spPr>
      </p:sp>
      <p:sp>
        <p:nvSpPr>
          <p:cNvPr id="12291" name="备注占位符 2"/>
          <p:cNvSpPr>
            <a:spLocks noGrp="1"/>
          </p:cNvSpPr>
          <p:nvPr>
            <p:ph type="body" idx="1"/>
          </p:nvPr>
        </p:nvSpPr>
        <p:spPr bwMode="auto">
          <a:noFill/>
        </p:spPr>
        <p:txBody>
          <a:bodyPr wrap="square" numCol="1" anchor="t" anchorCtr="0" compatLnSpc="1"/>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5"/>
          </p:nvPr>
        </p:nvSpPr>
        <p:spPr/>
        <p:txBody>
          <a:bodyPr/>
          <a:lstStyle/>
          <a:p>
            <a:fld id="{C7C3C907-79E2-41B7-B1BE-8E18D597F58E}"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p:spPr>
      </p:sp>
      <p:sp>
        <p:nvSpPr>
          <p:cNvPr id="460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6084" name="灯片编号占位符 3"/>
          <p:cNvSpPr>
            <a:spLocks noGrp="1"/>
          </p:cNvSpPr>
          <p:nvPr>
            <p:ph type="sldNum" sz="quarter" idx="5"/>
          </p:nvPr>
        </p:nvSpPr>
        <p:spPr bwMode="auto">
          <a:noFill/>
          <a:ln>
            <a:miter lim="800000"/>
          </a:ln>
        </p:spPr>
        <p:txBody>
          <a:bodyPr/>
          <a:lstStyle/>
          <a:p>
            <a:fld id="{7BD92150-B678-4319-B20F-0420B636FE2C}" type="slidenum">
              <a:rPr lang="zh-CN" altLang="en-US"/>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pic>
        <p:nvPicPr>
          <p:cNvPr id="2050" name="Picture 2" descr="C:\Users\Administrator\Desktop\k.jpg"/>
          <p:cNvPicPr>
            <a:picLocks noChangeAspect="1" noChangeArrowheads="1"/>
          </p:cNvPicPr>
          <p:nvPr userDrawn="1"/>
        </p:nvPicPr>
        <p:blipFill>
          <a:blip r:embed="rId2" cstate="print"/>
          <a:srcRect/>
          <a:stretch>
            <a:fillRect/>
          </a:stretch>
        </p:blipFill>
        <p:spPr bwMode="auto">
          <a:xfrm>
            <a:off x="0" y="0"/>
            <a:ext cx="9144000" cy="5148262"/>
          </a:xfrm>
          <a:prstGeom prst="rect">
            <a:avLst/>
          </a:prstGeom>
          <a:noFill/>
        </p:spPr>
      </p:pic>
      <p:sp>
        <p:nvSpPr>
          <p:cNvPr id="3" name="文本框 37"/>
          <p:cNvSpPr txBox="1"/>
          <p:nvPr userDrawn="1"/>
        </p:nvSpPr>
        <p:spPr>
          <a:xfrm>
            <a:off x="3420666" y="290957"/>
            <a:ext cx="1990115" cy="312819"/>
          </a:xfrm>
          <a:prstGeom prst="rect">
            <a:avLst/>
          </a:prstGeom>
          <a:noFill/>
        </p:spPr>
        <p:txBody>
          <a:bodyPr wrap="none" lIns="96434" tIns="48217" rIns="96434" bIns="48217" rtlCol="0">
            <a:spAutoFit/>
          </a:bodyPr>
          <a:lstStyle/>
          <a:p>
            <a:pPr defTabSz="964565"/>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3606615" y="505691"/>
            <a:ext cx="1804166" cy="266653"/>
          </a:xfrm>
          <a:prstGeom prst="rect">
            <a:avLst/>
          </a:prstGeom>
          <a:noFill/>
        </p:spPr>
        <p:txBody>
          <a:bodyPr wrap="none" lIns="96434" tIns="48217" rIns="96434" bIns="48217" rtlCol="0">
            <a:spAutoFit/>
          </a:bodyPr>
          <a:lstStyle/>
          <a:p>
            <a:pPr defTabSz="964565"/>
            <a:r>
              <a:rPr lang="en-US" altLang="zh-CN" sz="1050" dirty="0">
                <a:solidFill>
                  <a:schemeClr val="bg1">
                    <a:lumMod val="50000"/>
                  </a:schemeClr>
                </a:solidFill>
                <a:cs typeface="+mn-ea"/>
                <a:sym typeface="+mn-lt"/>
              </a:rPr>
              <a:t>ADD RELATED TITLE WORDS</a:t>
            </a:r>
            <a:endParaRPr lang="zh-CN" altLang="en-US" sz="1050" dirty="0">
              <a:solidFill>
                <a:schemeClr val="bg1">
                  <a:lumMod val="50000"/>
                </a:schemeClr>
              </a:solidFill>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2" name="Picture 2" descr="C:\Users\Administrator\Desktop\k.jpg"/>
          <p:cNvPicPr>
            <a:picLocks noChangeAspect="1" noChangeArrowheads="1"/>
          </p:cNvPicPr>
          <p:nvPr userDrawn="1"/>
        </p:nvPicPr>
        <p:blipFill>
          <a:blip r:embed="rId2" cstate="print"/>
          <a:srcRect/>
          <a:stretch>
            <a:fillRect/>
          </a:stretch>
        </p:blipFill>
        <p:spPr bwMode="auto">
          <a:xfrm>
            <a:off x="0" y="0"/>
            <a:ext cx="9144000" cy="5148262"/>
          </a:xfrm>
          <a:prstGeom prst="rect">
            <a:avLst/>
          </a:prstGeom>
          <a:noFill/>
        </p:spPr>
      </p:pic>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4.png"/><Relationship Id="rId2" Type="http://schemas.openxmlformats.org/officeDocument/2006/relationships/tags" Target="../tags/tag3.xml"/><Relationship Id="rId16" Type="http://schemas.openxmlformats.org/officeDocument/2006/relationships/notesSlide" Target="../notesSlides/notesSlide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15" name="矩形 259"/>
          <p:cNvSpPr>
            <a:spLocks noChangeArrowheads="1"/>
          </p:cNvSpPr>
          <p:nvPr/>
        </p:nvSpPr>
        <p:spPr bwMode="auto">
          <a:xfrm>
            <a:off x="3012420" y="1276400"/>
            <a:ext cx="3432582" cy="150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dirty="0">
                <a:solidFill>
                  <a:schemeClr val="accent1"/>
                </a:solidFill>
                <a:latin typeface="Andalus" pitchFamily="18" charset="-78"/>
                <a:cs typeface="Andalus" pitchFamily="18" charset="-78"/>
              </a:rPr>
              <a:t>20XX</a:t>
            </a:r>
            <a:endParaRPr lang="zh-CN" altLang="en-US" sz="9800" cap="all" dirty="0">
              <a:solidFill>
                <a:schemeClr val="accent1"/>
              </a:solidFill>
              <a:latin typeface="Andalus" pitchFamily="18" charset="-78"/>
              <a:cs typeface="Andalus" pitchFamily="18" charset="-78"/>
            </a:endParaRPr>
          </a:p>
        </p:txBody>
      </p:sp>
      <p:sp>
        <p:nvSpPr>
          <p:cNvPr id="16" name="矩形 259"/>
          <p:cNvSpPr>
            <a:spLocks noChangeArrowheads="1"/>
          </p:cNvSpPr>
          <p:nvPr/>
        </p:nvSpPr>
        <p:spPr bwMode="auto">
          <a:xfrm>
            <a:off x="1468135" y="2380089"/>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75000"/>
                  </a:schemeClr>
                </a:solidFill>
                <a:cs typeface="Arial" panose="020B0604020202020204" pitchFamily="34" charset="0"/>
              </a:rPr>
              <a:t>小清新韩范 </a:t>
            </a:r>
            <a:r>
              <a:rPr lang="en-US" altLang="zh-CN" dirty="0">
                <a:solidFill>
                  <a:schemeClr val="tx1">
                    <a:lumMod val="75000"/>
                  </a:schemeClr>
                </a:solidFill>
                <a:cs typeface="Arial" panose="020B0604020202020204" pitchFamily="34" charset="0"/>
              </a:rPr>
              <a:t>POWERPOINT</a:t>
            </a:r>
            <a:endParaRPr lang="zh-CN" altLang="en-US" dirty="0">
              <a:solidFill>
                <a:schemeClr val="tx1">
                  <a:lumMod val="75000"/>
                </a:schemeClr>
              </a:solidFill>
              <a:cs typeface="Arial" panose="020B0604020202020204" pitchFamily="34" charset="0"/>
            </a:endParaRPr>
          </a:p>
        </p:txBody>
      </p:sp>
      <p:sp>
        <p:nvSpPr>
          <p:cNvPr id="17" name="矩形 259"/>
          <p:cNvSpPr>
            <a:spLocks noChangeArrowheads="1"/>
          </p:cNvSpPr>
          <p:nvPr/>
        </p:nvSpPr>
        <p:spPr bwMode="auto">
          <a:xfrm>
            <a:off x="2855680" y="3411089"/>
            <a:ext cx="3226519"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汇报人：某某某   </a:t>
            </a:r>
            <a:r>
              <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Report Person: </a:t>
            </a:r>
            <a:r>
              <a:rPr lang="en-US" altLang="zh-CN" sz="1100" dirty="0" err="1">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mmmm</a:t>
            </a:r>
            <a:endPar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1970435" y="3004592"/>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7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75000"/>
                </a:schemeClr>
              </a:solidFill>
              <a:cs typeface="Arial" panose="020B0604020202020204" pitchFamily="34" charset="0"/>
            </a:endParaRPr>
          </a:p>
        </p:txBody>
      </p:sp>
    </p:spTree>
  </p:cSld>
  <p:clrMapOvr>
    <a:masterClrMapping/>
  </p:clrMapOvr>
  <p:transition spd="med" advClick="0" advTm="9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4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9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9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150807" y="1371453"/>
            <a:ext cx="1115539" cy="1144626"/>
            <a:chOff x="23394" y="1490767"/>
            <a:chExt cx="1793584" cy="1839999"/>
          </a:xfrm>
        </p:grpSpPr>
        <p:sp>
          <p:nvSpPr>
            <p:cNvPr id="72" name="Round Same Side Corner Rectangle 71"/>
            <p:cNvSpPr/>
            <p:nvPr/>
          </p:nvSpPr>
          <p:spPr>
            <a:xfrm rot="5400000">
              <a:off x="-198896" y="2244015"/>
              <a:ext cx="790364" cy="34578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p:grpSpPr>
          <p:sp>
            <p:nvSpPr>
              <p:cNvPr id="86" name="Oval 85"/>
              <p:cNvSpPr/>
              <p:nvPr/>
            </p:nvSpPr>
            <p:spPr>
              <a:xfrm>
                <a:off x="577953" y="1501702"/>
                <a:ext cx="395183" cy="395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1732694"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3102979"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4446573"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5790166"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7133758" y="2555277"/>
            <a:ext cx="728007" cy="99751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1436815" y="3628380"/>
            <a:ext cx="1256754" cy="659873"/>
            <a:chOff x="642659" y="1529578"/>
            <a:chExt cx="1702010" cy="759606"/>
          </a:xfrm>
        </p:grpSpPr>
        <p:sp>
          <p:nvSpPr>
            <p:cNvPr id="106" name="Text Placeholder 3"/>
            <p:cNvSpPr txBox="1"/>
            <p:nvPr/>
          </p:nvSpPr>
          <p:spPr>
            <a:xfrm>
              <a:off x="642659" y="1529578"/>
              <a:ext cx="1702010" cy="29760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779001"/>
              <a:ext cx="1544637" cy="5101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5"/>
          <p:cNvGrpSpPr/>
          <p:nvPr/>
        </p:nvGrpSpPr>
        <p:grpSpPr>
          <a:xfrm>
            <a:off x="2766782" y="3628369"/>
            <a:ext cx="1256754" cy="659874"/>
            <a:chOff x="615168" y="1529577"/>
            <a:chExt cx="1702010" cy="759613"/>
          </a:xfrm>
        </p:grpSpPr>
        <p:sp>
          <p:nvSpPr>
            <p:cNvPr id="109" name="Text Placeholder 3"/>
            <p:cNvSpPr txBox="1"/>
            <p:nvPr/>
          </p:nvSpPr>
          <p:spPr>
            <a:xfrm>
              <a:off x="615168" y="1529577"/>
              <a:ext cx="1702010"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779003"/>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5"/>
          <p:cNvGrpSpPr/>
          <p:nvPr/>
        </p:nvGrpSpPr>
        <p:grpSpPr>
          <a:xfrm>
            <a:off x="4117048" y="3628370"/>
            <a:ext cx="1256754" cy="659875"/>
            <a:chOff x="615169" y="1529578"/>
            <a:chExt cx="1702010" cy="759614"/>
          </a:xfrm>
        </p:grpSpPr>
        <p:sp>
          <p:nvSpPr>
            <p:cNvPr id="112" name="Text Placeholder 3"/>
            <p:cNvSpPr txBox="1"/>
            <p:nvPr/>
          </p:nvSpPr>
          <p:spPr>
            <a:xfrm>
              <a:off x="615169" y="1529578"/>
              <a:ext cx="1702010"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779005"/>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5"/>
          <p:cNvGrpSpPr/>
          <p:nvPr/>
        </p:nvGrpSpPr>
        <p:grpSpPr>
          <a:xfrm>
            <a:off x="5479115" y="3628370"/>
            <a:ext cx="1256754" cy="659875"/>
            <a:chOff x="631151" y="1529578"/>
            <a:chExt cx="1702010" cy="759614"/>
          </a:xfrm>
        </p:grpSpPr>
        <p:sp>
          <p:nvSpPr>
            <p:cNvPr id="115" name="Text Placeholder 3"/>
            <p:cNvSpPr txBox="1"/>
            <p:nvPr/>
          </p:nvSpPr>
          <p:spPr>
            <a:xfrm>
              <a:off x="631151" y="1529578"/>
              <a:ext cx="1702010"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779005"/>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6786466" y="3628369"/>
            <a:ext cx="1281572" cy="659875"/>
            <a:chOff x="573031" y="1529578"/>
            <a:chExt cx="1735620" cy="759614"/>
          </a:xfrm>
        </p:grpSpPr>
        <p:sp>
          <p:nvSpPr>
            <p:cNvPr id="118" name="Text Placeholder 3"/>
            <p:cNvSpPr txBox="1"/>
            <p:nvPr/>
          </p:nvSpPr>
          <p:spPr>
            <a:xfrm>
              <a:off x="573031" y="1529578"/>
              <a:ext cx="1702009" cy="2976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779005"/>
              <a:ext cx="1544637" cy="5101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0" name="Footer Text"/>
          <p:cNvSpPr txBox="1"/>
          <p:nvPr/>
        </p:nvSpPr>
        <p:spPr>
          <a:xfrm>
            <a:off x="2529775" y="1510519"/>
            <a:ext cx="5414911" cy="332399"/>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6080625" y="2521319"/>
            <a:ext cx="1281287" cy="1104769"/>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7"/>
          <p:cNvGrpSpPr/>
          <p:nvPr/>
        </p:nvGrpSpPr>
        <p:grpSpPr>
          <a:xfrm>
            <a:off x="6080625" y="1354044"/>
            <a:ext cx="1281287" cy="1104769"/>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3"/>
          <p:cNvGrpSpPr/>
          <p:nvPr/>
        </p:nvGrpSpPr>
        <p:grpSpPr>
          <a:xfrm>
            <a:off x="6788414" y="2552980"/>
            <a:ext cx="1281287" cy="1104769"/>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4"/>
          <p:cNvGrpSpPr/>
          <p:nvPr/>
        </p:nvGrpSpPr>
        <p:grpSpPr>
          <a:xfrm>
            <a:off x="5372834" y="2552980"/>
            <a:ext cx="1281287" cy="1104769"/>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383892" y="3888877"/>
            <a:ext cx="337403" cy="240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3298251" y="3888877"/>
            <a:ext cx="337403" cy="2404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5212611" y="3888877"/>
            <a:ext cx="337403" cy="2404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7126972" y="3888877"/>
            <a:ext cx="337403" cy="2404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001530"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2911417"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4821303"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6731190" y="4160968"/>
            <a:ext cx="1199536" cy="508865"/>
          </a:xfrm>
          <a:prstGeom prst="rect">
            <a:avLst/>
          </a:prstGeom>
        </p:spPr>
        <p:txBody>
          <a:bodyPr wrap="square" lIns="65032" tIns="32516" rIns="65032" bIns="32516">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977902" y="2503841"/>
            <a:ext cx="1029016" cy="250333"/>
          </a:xfrm>
          <a:prstGeom prst="rect">
            <a:avLst/>
          </a:prstGeom>
          <a:noFill/>
        </p:spPr>
        <p:txBody>
          <a:bodyPr wrap="none" lIns="65032" tIns="32516" rIns="65032" bIns="32516"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977903" y="2716237"/>
            <a:ext cx="3975493" cy="398066"/>
          </a:xfrm>
          <a:prstGeom prst="rect">
            <a:avLst/>
          </a:prstGeom>
        </p:spPr>
        <p:txBody>
          <a:bodyPr wrap="square" lIns="65032" tIns="32516" rIns="65032" bIns="32516">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900" decel="100000" fill="hold"/>
                                        <p:tgtEl>
                                          <p:spTgt spid="1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p:nvPr/>
        </p:nvSpPr>
        <p:spPr bwMode="auto">
          <a:xfrm>
            <a:off x="1017165" y="1682873"/>
            <a:ext cx="2167195" cy="569294"/>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6" name="AutoShape 6"/>
          <p:cNvSpPr/>
          <p:nvPr/>
        </p:nvSpPr>
        <p:spPr bwMode="auto">
          <a:xfrm>
            <a:off x="1143002" y="1847889"/>
            <a:ext cx="296501"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7" name="AutoShape 7"/>
          <p:cNvSpPr/>
          <p:nvPr/>
        </p:nvSpPr>
        <p:spPr bwMode="auto">
          <a:xfrm>
            <a:off x="1479183" y="1746591"/>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08" name="AutoShape 8"/>
          <p:cNvSpPr/>
          <p:nvPr/>
        </p:nvSpPr>
        <p:spPr bwMode="auto">
          <a:xfrm>
            <a:off x="1479779" y="1927026"/>
            <a:ext cx="1470335"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9" name="AutoShape 9"/>
          <p:cNvSpPr/>
          <p:nvPr/>
        </p:nvSpPr>
        <p:spPr bwMode="auto">
          <a:xfrm>
            <a:off x="3463596" y="1682873"/>
            <a:ext cx="2167195" cy="569294"/>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0" name="AutoShape 10"/>
          <p:cNvSpPr/>
          <p:nvPr/>
        </p:nvSpPr>
        <p:spPr bwMode="auto">
          <a:xfrm>
            <a:off x="3602530" y="1847889"/>
            <a:ext cx="262564"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1" name="AutoShape 11"/>
          <p:cNvSpPr/>
          <p:nvPr/>
        </p:nvSpPr>
        <p:spPr bwMode="auto">
          <a:xfrm>
            <a:off x="3926804" y="1743613"/>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2" name="AutoShape 12"/>
          <p:cNvSpPr/>
          <p:nvPr/>
        </p:nvSpPr>
        <p:spPr bwMode="auto">
          <a:xfrm>
            <a:off x="3931567" y="1938936"/>
            <a:ext cx="1473126"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3" name="AutoShape 13"/>
          <p:cNvSpPr/>
          <p:nvPr/>
        </p:nvSpPr>
        <p:spPr bwMode="auto">
          <a:xfrm>
            <a:off x="5910620" y="1682873"/>
            <a:ext cx="2167195" cy="569294"/>
          </a:xfrm>
          <a:prstGeom prst="roundRect">
            <a:avLst>
              <a:gd name="adj" fmla="val 15894"/>
            </a:avLst>
          </a:prstGeom>
          <a:solidFill>
            <a:schemeClr val="accent3"/>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4" name="AutoShape 14"/>
          <p:cNvSpPr/>
          <p:nvPr/>
        </p:nvSpPr>
        <p:spPr bwMode="auto">
          <a:xfrm>
            <a:off x="6043006" y="1847889"/>
            <a:ext cx="279235"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5" name="AutoShape 15"/>
          <p:cNvSpPr/>
          <p:nvPr/>
        </p:nvSpPr>
        <p:spPr bwMode="auto">
          <a:xfrm>
            <a:off x="6372638" y="1746591"/>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6" name="AutoShape 16"/>
          <p:cNvSpPr/>
          <p:nvPr/>
        </p:nvSpPr>
        <p:spPr bwMode="auto">
          <a:xfrm>
            <a:off x="6377401" y="1928813"/>
            <a:ext cx="1556578"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7" name="AutoShape 17"/>
          <p:cNvSpPr/>
          <p:nvPr/>
        </p:nvSpPr>
        <p:spPr bwMode="auto">
          <a:xfrm>
            <a:off x="1017165" y="2455232"/>
            <a:ext cx="2167195" cy="569294"/>
          </a:xfrm>
          <a:prstGeom prst="roundRect">
            <a:avLst>
              <a:gd name="adj" fmla="val 15894"/>
            </a:avLst>
          </a:prstGeom>
          <a:solidFill>
            <a:schemeClr val="accent4"/>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8" name="AutoShape 18"/>
          <p:cNvSpPr/>
          <p:nvPr/>
        </p:nvSpPr>
        <p:spPr bwMode="auto">
          <a:xfrm>
            <a:off x="1155505" y="2620248"/>
            <a:ext cx="262564"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9" name="AutoShape 19"/>
          <p:cNvSpPr/>
          <p:nvPr/>
        </p:nvSpPr>
        <p:spPr bwMode="auto">
          <a:xfrm>
            <a:off x="1479183" y="2518949"/>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0" name="AutoShape 20"/>
          <p:cNvSpPr/>
          <p:nvPr/>
        </p:nvSpPr>
        <p:spPr bwMode="auto">
          <a:xfrm>
            <a:off x="1479779" y="2694025"/>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1" name="AutoShape 21"/>
          <p:cNvSpPr/>
          <p:nvPr/>
        </p:nvSpPr>
        <p:spPr bwMode="auto">
          <a:xfrm>
            <a:off x="3463596" y="2455232"/>
            <a:ext cx="2167195" cy="569294"/>
          </a:xfrm>
          <a:prstGeom prst="roundRect">
            <a:avLst>
              <a:gd name="adj" fmla="val 15894"/>
            </a:avLst>
          </a:prstGeom>
          <a:solidFill>
            <a:schemeClr val="accent5"/>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2" name="AutoShape 22"/>
          <p:cNvSpPr/>
          <p:nvPr/>
        </p:nvSpPr>
        <p:spPr bwMode="auto">
          <a:xfrm>
            <a:off x="3561449" y="2620248"/>
            <a:ext cx="338773"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3" name="AutoShape 23"/>
          <p:cNvSpPr/>
          <p:nvPr/>
        </p:nvSpPr>
        <p:spPr bwMode="auto">
          <a:xfrm>
            <a:off x="3926208" y="2518949"/>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4" name="AutoShape 24"/>
          <p:cNvSpPr/>
          <p:nvPr/>
        </p:nvSpPr>
        <p:spPr bwMode="auto">
          <a:xfrm>
            <a:off x="3926804" y="2695812"/>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5" name="AutoShape 25"/>
          <p:cNvSpPr/>
          <p:nvPr/>
        </p:nvSpPr>
        <p:spPr bwMode="auto">
          <a:xfrm>
            <a:off x="5910620" y="2455232"/>
            <a:ext cx="2167195" cy="569294"/>
          </a:xfrm>
          <a:prstGeom prst="roundRect">
            <a:avLst>
              <a:gd name="adj" fmla="val 15894"/>
            </a:avLst>
          </a:prstGeom>
          <a:solidFill>
            <a:schemeClr val="accent6"/>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6" name="AutoShape 26"/>
          <p:cNvSpPr/>
          <p:nvPr/>
        </p:nvSpPr>
        <p:spPr bwMode="auto">
          <a:xfrm>
            <a:off x="6036457" y="2620248"/>
            <a:ext cx="296501"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7" name="AutoShape 27"/>
          <p:cNvSpPr/>
          <p:nvPr/>
        </p:nvSpPr>
        <p:spPr bwMode="auto">
          <a:xfrm>
            <a:off x="6372638" y="2518949"/>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8" name="AutoShape 28"/>
          <p:cNvSpPr/>
          <p:nvPr/>
        </p:nvSpPr>
        <p:spPr bwMode="auto">
          <a:xfrm>
            <a:off x="6372638" y="2686284"/>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9" name="AutoShape 29"/>
          <p:cNvSpPr/>
          <p:nvPr/>
        </p:nvSpPr>
        <p:spPr bwMode="auto">
          <a:xfrm>
            <a:off x="1017165" y="3241287"/>
            <a:ext cx="2167195" cy="569294"/>
          </a:xfrm>
          <a:prstGeom prst="roundRect">
            <a:avLst>
              <a:gd name="adj" fmla="val 15894"/>
            </a:avLst>
          </a:prstGeom>
          <a:solidFill>
            <a:schemeClr val="accent3"/>
          </a:solidFill>
          <a:ln>
            <a:noFill/>
          </a:ln>
          <a:effec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0" name="AutoShape 30"/>
          <p:cNvSpPr/>
          <p:nvPr/>
        </p:nvSpPr>
        <p:spPr bwMode="auto">
          <a:xfrm>
            <a:off x="1146575" y="3406303"/>
            <a:ext cx="279830"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1" name="AutoShape 31"/>
          <p:cNvSpPr/>
          <p:nvPr/>
        </p:nvSpPr>
        <p:spPr bwMode="auto">
          <a:xfrm>
            <a:off x="1479183" y="3305004"/>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2" name="AutoShape 32"/>
          <p:cNvSpPr/>
          <p:nvPr/>
        </p:nvSpPr>
        <p:spPr bwMode="auto">
          <a:xfrm>
            <a:off x="1479779" y="3480080"/>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3" name="AutoShape 33"/>
          <p:cNvSpPr/>
          <p:nvPr/>
        </p:nvSpPr>
        <p:spPr bwMode="auto">
          <a:xfrm>
            <a:off x="3463596" y="3241287"/>
            <a:ext cx="2167195" cy="569294"/>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4" name="AutoShape 34"/>
          <p:cNvSpPr/>
          <p:nvPr/>
        </p:nvSpPr>
        <p:spPr bwMode="auto">
          <a:xfrm>
            <a:off x="3561449" y="3406303"/>
            <a:ext cx="338773"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08</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5" name="AutoShape 35"/>
          <p:cNvSpPr/>
          <p:nvPr/>
        </p:nvSpPr>
        <p:spPr bwMode="auto">
          <a:xfrm>
            <a:off x="3926208" y="3305004"/>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6" name="AutoShape 36"/>
          <p:cNvSpPr/>
          <p:nvPr/>
        </p:nvSpPr>
        <p:spPr bwMode="auto">
          <a:xfrm>
            <a:off x="3926804" y="3481867"/>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7" name="AutoShape 37"/>
          <p:cNvSpPr/>
          <p:nvPr/>
        </p:nvSpPr>
        <p:spPr bwMode="auto">
          <a:xfrm>
            <a:off x="5910620" y="3232355"/>
            <a:ext cx="2167195" cy="569294"/>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91" tIns="26791" rIns="26791" bIns="26791"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8" name="AutoShape 38"/>
          <p:cNvSpPr/>
          <p:nvPr/>
        </p:nvSpPr>
        <p:spPr bwMode="auto">
          <a:xfrm>
            <a:off x="6036457" y="3406303"/>
            <a:ext cx="296501"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09</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9" name="AutoShape 39"/>
          <p:cNvSpPr/>
          <p:nvPr/>
        </p:nvSpPr>
        <p:spPr bwMode="auto">
          <a:xfrm>
            <a:off x="6372638" y="3305004"/>
            <a:ext cx="1762334"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3205">
              <a:lnSpc>
                <a:spcPct val="120000"/>
              </a:lnSpc>
              <a:spcBef>
                <a:spcPts val="635"/>
              </a:spcBef>
              <a:defRPr/>
            </a:pPr>
            <a:r>
              <a:rPr lang="zh-CN" altLang="en-U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40" name="AutoShape 40"/>
          <p:cNvSpPr/>
          <p:nvPr/>
        </p:nvSpPr>
        <p:spPr bwMode="auto">
          <a:xfrm>
            <a:off x="6372638" y="3472339"/>
            <a:ext cx="1477889"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en-US" altLang="zh-CN" sz="6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25606"/>
                                        </p:tgtEl>
                                        <p:attrNameLst>
                                          <p:attrName>style.visibility</p:attrName>
                                        </p:attrNameLst>
                                      </p:cBhvr>
                                      <p:to>
                                        <p:strVal val="visible"/>
                                      </p:to>
                                    </p:set>
                                    <p:animEffect transition="in" filter="dissolve">
                                      <p:cBhvr>
                                        <p:cTn id="11" dur="500"/>
                                        <p:tgtEl>
                                          <p:spTgt spid="25606"/>
                                        </p:tgtEl>
                                      </p:cBhvr>
                                    </p:animEffect>
                                  </p:childTnLst>
                                </p:cTn>
                              </p:par>
                            </p:childTnLst>
                          </p:cTn>
                        </p:par>
                        <p:par>
                          <p:cTn id="12" fill="hold">
                            <p:stCondLst>
                              <p:cond delay="1200"/>
                            </p:stCondLst>
                            <p:childTnLst>
                              <p:par>
                                <p:cTn id="13" presetID="2" presetClass="entr" presetSubtype="2" fill="hold" grpId="0" nodeType="afterEffect">
                                  <p:stCondLst>
                                    <p:cond delay="10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1+#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childTnLst>
                          </p:cTn>
                        </p:par>
                        <p:par>
                          <p:cTn id="17" fill="hold">
                            <p:stCondLst>
                              <p:cond delay="1800"/>
                            </p:stCondLst>
                            <p:childTnLst>
                              <p:par>
                                <p:cTn id="18" presetID="2" presetClass="entr" presetSubtype="4" fill="hold" grpId="0" nodeType="afterEffect">
                                  <p:stCondLst>
                                    <p:cond delay="100"/>
                                  </p:stCondLst>
                                  <p:childTnLst>
                                    <p:set>
                                      <p:cBhvr>
                                        <p:cTn id="19" dur="1" fill="hold">
                                          <p:stCondLst>
                                            <p:cond delay="0"/>
                                          </p:stCondLst>
                                        </p:cTn>
                                        <p:tgtEl>
                                          <p:spTgt spid="25608"/>
                                        </p:tgtEl>
                                        <p:attrNameLst>
                                          <p:attrName>style.visibility</p:attrName>
                                        </p:attrNameLst>
                                      </p:cBhvr>
                                      <p:to>
                                        <p:strVal val="visible"/>
                                      </p:to>
                                    </p:set>
                                    <p:anim calcmode="lin" valueType="num">
                                      <p:cBhvr additive="base">
                                        <p:cTn id="20" dur="500" fill="hold"/>
                                        <p:tgtEl>
                                          <p:spTgt spid="25608"/>
                                        </p:tgtEl>
                                        <p:attrNameLst>
                                          <p:attrName>ppt_x</p:attrName>
                                        </p:attrNameLst>
                                      </p:cBhvr>
                                      <p:tavLst>
                                        <p:tav tm="0">
                                          <p:val>
                                            <p:strVal val="#ppt_x"/>
                                          </p:val>
                                        </p:tav>
                                        <p:tav tm="100000">
                                          <p:val>
                                            <p:strVal val="#ppt_x"/>
                                          </p:val>
                                        </p:tav>
                                      </p:tavLst>
                                    </p:anim>
                                    <p:anim calcmode="lin" valueType="num">
                                      <p:cBhvr additive="base">
                                        <p:cTn id="21" dur="500" fill="hold"/>
                                        <p:tgtEl>
                                          <p:spTgt spid="25608"/>
                                        </p:tgtEl>
                                        <p:attrNameLst>
                                          <p:attrName>ppt_y</p:attrName>
                                        </p:attrNameLst>
                                      </p:cBhvr>
                                      <p:tavLst>
                                        <p:tav tm="0">
                                          <p:val>
                                            <p:strVal val="1+#ppt_h/2"/>
                                          </p:val>
                                        </p:tav>
                                        <p:tav tm="100000">
                                          <p:val>
                                            <p:strVal val="#ppt_y"/>
                                          </p:val>
                                        </p:tav>
                                      </p:tavLst>
                                    </p:anim>
                                  </p:childTnLst>
                                </p:cTn>
                              </p:par>
                            </p:childTnLst>
                          </p:cTn>
                        </p:par>
                        <p:par>
                          <p:cTn id="22" fill="hold">
                            <p:stCondLst>
                              <p:cond delay="2400"/>
                            </p:stCondLst>
                            <p:childTnLst>
                              <p:par>
                                <p:cTn id="23" presetID="9" presetClass="entr" presetSubtype="0" fill="hold" grpId="0" nodeType="afterEffect">
                                  <p:stCondLst>
                                    <p:cond delay="100"/>
                                  </p:stCondLst>
                                  <p:childTnLst>
                                    <p:set>
                                      <p:cBhvr>
                                        <p:cTn id="24" dur="1" fill="hold">
                                          <p:stCondLst>
                                            <p:cond delay="0"/>
                                          </p:stCondLst>
                                        </p:cTn>
                                        <p:tgtEl>
                                          <p:spTgt spid="25609"/>
                                        </p:tgtEl>
                                        <p:attrNameLst>
                                          <p:attrName>style.visibility</p:attrName>
                                        </p:attrNameLst>
                                      </p:cBhvr>
                                      <p:to>
                                        <p:strVal val="visible"/>
                                      </p:to>
                                    </p:set>
                                    <p:animEffect transition="in" filter="dissolve">
                                      <p:cBhvr>
                                        <p:cTn id="25" dur="500"/>
                                        <p:tgtEl>
                                          <p:spTgt spid="25609"/>
                                        </p:tgtEl>
                                      </p:cBhvr>
                                    </p:animEffect>
                                  </p:childTnLst>
                                </p:cTn>
                              </p:par>
                            </p:childTnLst>
                          </p:cTn>
                        </p:par>
                        <p:par>
                          <p:cTn id="26" fill="hold">
                            <p:stCondLst>
                              <p:cond delay="3000"/>
                            </p:stCondLst>
                            <p:childTnLst>
                              <p:par>
                                <p:cTn id="27" presetID="9" presetClass="entr" presetSubtype="0" fill="hold" grpId="0" nodeType="afterEffect">
                                  <p:stCondLst>
                                    <p:cond delay="100"/>
                                  </p:stCondLst>
                                  <p:childTnLst>
                                    <p:set>
                                      <p:cBhvr>
                                        <p:cTn id="28" dur="1" fill="hold">
                                          <p:stCondLst>
                                            <p:cond delay="0"/>
                                          </p:stCondLst>
                                        </p:cTn>
                                        <p:tgtEl>
                                          <p:spTgt spid="25610"/>
                                        </p:tgtEl>
                                        <p:attrNameLst>
                                          <p:attrName>style.visibility</p:attrName>
                                        </p:attrNameLst>
                                      </p:cBhvr>
                                      <p:to>
                                        <p:strVal val="visible"/>
                                      </p:to>
                                    </p:set>
                                    <p:animEffect transition="in" filter="dissolve">
                                      <p:cBhvr>
                                        <p:cTn id="29" dur="500"/>
                                        <p:tgtEl>
                                          <p:spTgt spid="25610"/>
                                        </p:tgtEl>
                                      </p:cBhvr>
                                    </p:animEffect>
                                  </p:childTnLst>
                                </p:cTn>
                              </p:par>
                            </p:childTnLst>
                          </p:cTn>
                        </p:par>
                        <p:par>
                          <p:cTn id="30" fill="hold">
                            <p:stCondLst>
                              <p:cond delay="3600"/>
                            </p:stCondLst>
                            <p:childTnLst>
                              <p:par>
                                <p:cTn id="31" presetID="2" presetClass="entr" presetSubtype="2" fill="hold" grpId="0" nodeType="afterEffect">
                                  <p:stCondLst>
                                    <p:cond delay="100"/>
                                  </p:stCondLst>
                                  <p:childTnLst>
                                    <p:set>
                                      <p:cBhvr>
                                        <p:cTn id="32" dur="1" fill="hold">
                                          <p:stCondLst>
                                            <p:cond delay="0"/>
                                          </p:stCondLst>
                                        </p:cTn>
                                        <p:tgtEl>
                                          <p:spTgt spid="25611"/>
                                        </p:tgtEl>
                                        <p:attrNameLst>
                                          <p:attrName>style.visibility</p:attrName>
                                        </p:attrNameLst>
                                      </p:cBhvr>
                                      <p:to>
                                        <p:strVal val="visible"/>
                                      </p:to>
                                    </p:set>
                                    <p:anim calcmode="lin" valueType="num">
                                      <p:cBhvr additive="base">
                                        <p:cTn id="33" dur="500" fill="hold"/>
                                        <p:tgtEl>
                                          <p:spTgt spid="25611"/>
                                        </p:tgtEl>
                                        <p:attrNameLst>
                                          <p:attrName>ppt_x</p:attrName>
                                        </p:attrNameLst>
                                      </p:cBhvr>
                                      <p:tavLst>
                                        <p:tav tm="0">
                                          <p:val>
                                            <p:strVal val="1+#ppt_w/2"/>
                                          </p:val>
                                        </p:tav>
                                        <p:tav tm="100000">
                                          <p:val>
                                            <p:strVal val="#ppt_x"/>
                                          </p:val>
                                        </p:tav>
                                      </p:tavLst>
                                    </p:anim>
                                    <p:anim calcmode="lin" valueType="num">
                                      <p:cBhvr additive="base">
                                        <p:cTn id="34" dur="500" fill="hold"/>
                                        <p:tgtEl>
                                          <p:spTgt spid="25611"/>
                                        </p:tgtEl>
                                        <p:attrNameLst>
                                          <p:attrName>ppt_y</p:attrName>
                                        </p:attrNameLst>
                                      </p:cBhvr>
                                      <p:tavLst>
                                        <p:tav tm="0">
                                          <p:val>
                                            <p:strVal val="#ppt_y"/>
                                          </p:val>
                                        </p:tav>
                                        <p:tav tm="100000">
                                          <p:val>
                                            <p:strVal val="#ppt_y"/>
                                          </p:val>
                                        </p:tav>
                                      </p:tavLst>
                                    </p:anim>
                                  </p:childTnLst>
                                </p:cTn>
                              </p:par>
                            </p:childTnLst>
                          </p:cTn>
                        </p:par>
                        <p:par>
                          <p:cTn id="35" fill="hold">
                            <p:stCondLst>
                              <p:cond delay="4200"/>
                            </p:stCondLst>
                            <p:childTnLst>
                              <p:par>
                                <p:cTn id="36" presetID="2" presetClass="entr" presetSubtype="4" fill="hold" grpId="0" nodeType="afterEffect">
                                  <p:stCondLst>
                                    <p:cond delay="100"/>
                                  </p:stCondLst>
                                  <p:childTnLst>
                                    <p:set>
                                      <p:cBhvr>
                                        <p:cTn id="37" dur="1" fill="hold">
                                          <p:stCondLst>
                                            <p:cond delay="0"/>
                                          </p:stCondLst>
                                        </p:cTn>
                                        <p:tgtEl>
                                          <p:spTgt spid="25612"/>
                                        </p:tgtEl>
                                        <p:attrNameLst>
                                          <p:attrName>style.visibility</p:attrName>
                                        </p:attrNameLst>
                                      </p:cBhvr>
                                      <p:to>
                                        <p:strVal val="visible"/>
                                      </p:to>
                                    </p:set>
                                    <p:anim calcmode="lin" valueType="num">
                                      <p:cBhvr additive="base">
                                        <p:cTn id="38" dur="500" fill="hold"/>
                                        <p:tgtEl>
                                          <p:spTgt spid="25612"/>
                                        </p:tgtEl>
                                        <p:attrNameLst>
                                          <p:attrName>ppt_x</p:attrName>
                                        </p:attrNameLst>
                                      </p:cBhvr>
                                      <p:tavLst>
                                        <p:tav tm="0">
                                          <p:val>
                                            <p:strVal val="#ppt_x"/>
                                          </p:val>
                                        </p:tav>
                                        <p:tav tm="100000">
                                          <p:val>
                                            <p:strVal val="#ppt_x"/>
                                          </p:val>
                                        </p:tav>
                                      </p:tavLst>
                                    </p:anim>
                                    <p:anim calcmode="lin" valueType="num">
                                      <p:cBhvr additive="base">
                                        <p:cTn id="39" dur="500" fill="hold"/>
                                        <p:tgtEl>
                                          <p:spTgt spid="25612"/>
                                        </p:tgtEl>
                                        <p:attrNameLst>
                                          <p:attrName>ppt_y</p:attrName>
                                        </p:attrNameLst>
                                      </p:cBhvr>
                                      <p:tavLst>
                                        <p:tav tm="0">
                                          <p:val>
                                            <p:strVal val="1+#ppt_h/2"/>
                                          </p:val>
                                        </p:tav>
                                        <p:tav tm="100000">
                                          <p:val>
                                            <p:strVal val="#ppt_y"/>
                                          </p:val>
                                        </p:tav>
                                      </p:tavLst>
                                    </p:anim>
                                  </p:childTnLst>
                                </p:cTn>
                              </p:par>
                            </p:childTnLst>
                          </p:cTn>
                        </p:par>
                        <p:par>
                          <p:cTn id="40" fill="hold">
                            <p:stCondLst>
                              <p:cond delay="4800"/>
                            </p:stCondLst>
                            <p:childTnLst>
                              <p:par>
                                <p:cTn id="41" presetID="9" presetClass="entr" presetSubtype="0" fill="hold" grpId="0" nodeType="afterEffect">
                                  <p:stCondLst>
                                    <p:cond delay="100"/>
                                  </p:stCondLst>
                                  <p:childTnLst>
                                    <p:set>
                                      <p:cBhvr>
                                        <p:cTn id="42" dur="1" fill="hold">
                                          <p:stCondLst>
                                            <p:cond delay="0"/>
                                          </p:stCondLst>
                                        </p:cTn>
                                        <p:tgtEl>
                                          <p:spTgt spid="25613"/>
                                        </p:tgtEl>
                                        <p:attrNameLst>
                                          <p:attrName>style.visibility</p:attrName>
                                        </p:attrNameLst>
                                      </p:cBhvr>
                                      <p:to>
                                        <p:strVal val="visible"/>
                                      </p:to>
                                    </p:set>
                                    <p:animEffect transition="in" filter="dissolve">
                                      <p:cBhvr>
                                        <p:cTn id="43" dur="500"/>
                                        <p:tgtEl>
                                          <p:spTgt spid="25613"/>
                                        </p:tgtEl>
                                      </p:cBhvr>
                                    </p:animEffect>
                                  </p:childTnLst>
                                </p:cTn>
                              </p:par>
                            </p:childTnLst>
                          </p:cTn>
                        </p:par>
                        <p:par>
                          <p:cTn id="44" fill="hold">
                            <p:stCondLst>
                              <p:cond delay="5400"/>
                            </p:stCondLst>
                            <p:childTnLst>
                              <p:par>
                                <p:cTn id="45" presetID="9" presetClass="entr" presetSubtype="0" fill="hold" grpId="0" nodeType="afterEffect">
                                  <p:stCondLst>
                                    <p:cond delay="100"/>
                                  </p:stCondLst>
                                  <p:childTnLst>
                                    <p:set>
                                      <p:cBhvr>
                                        <p:cTn id="46" dur="1" fill="hold">
                                          <p:stCondLst>
                                            <p:cond delay="0"/>
                                          </p:stCondLst>
                                        </p:cTn>
                                        <p:tgtEl>
                                          <p:spTgt spid="25614"/>
                                        </p:tgtEl>
                                        <p:attrNameLst>
                                          <p:attrName>style.visibility</p:attrName>
                                        </p:attrNameLst>
                                      </p:cBhvr>
                                      <p:to>
                                        <p:strVal val="visible"/>
                                      </p:to>
                                    </p:set>
                                    <p:animEffect transition="in" filter="dissolve">
                                      <p:cBhvr>
                                        <p:cTn id="47" dur="500"/>
                                        <p:tgtEl>
                                          <p:spTgt spid="25614"/>
                                        </p:tgtEl>
                                      </p:cBhvr>
                                    </p:animEffect>
                                  </p:childTnLst>
                                </p:cTn>
                              </p:par>
                            </p:childTnLst>
                          </p:cTn>
                        </p:par>
                        <p:par>
                          <p:cTn id="48" fill="hold">
                            <p:stCondLst>
                              <p:cond delay="6000"/>
                            </p:stCondLst>
                            <p:childTnLst>
                              <p:par>
                                <p:cTn id="49" presetID="2" presetClass="entr" presetSubtype="2" fill="hold" grpId="0" nodeType="afterEffect">
                                  <p:stCondLst>
                                    <p:cond delay="100"/>
                                  </p:stCondLst>
                                  <p:childTnLst>
                                    <p:set>
                                      <p:cBhvr>
                                        <p:cTn id="50" dur="1" fill="hold">
                                          <p:stCondLst>
                                            <p:cond delay="0"/>
                                          </p:stCondLst>
                                        </p:cTn>
                                        <p:tgtEl>
                                          <p:spTgt spid="25615"/>
                                        </p:tgtEl>
                                        <p:attrNameLst>
                                          <p:attrName>style.visibility</p:attrName>
                                        </p:attrNameLst>
                                      </p:cBhvr>
                                      <p:to>
                                        <p:strVal val="visible"/>
                                      </p:to>
                                    </p:set>
                                    <p:anim calcmode="lin" valueType="num">
                                      <p:cBhvr additive="base">
                                        <p:cTn id="51" dur="500" fill="hold"/>
                                        <p:tgtEl>
                                          <p:spTgt spid="25615"/>
                                        </p:tgtEl>
                                        <p:attrNameLst>
                                          <p:attrName>ppt_x</p:attrName>
                                        </p:attrNameLst>
                                      </p:cBhvr>
                                      <p:tavLst>
                                        <p:tav tm="0">
                                          <p:val>
                                            <p:strVal val="1+#ppt_w/2"/>
                                          </p:val>
                                        </p:tav>
                                        <p:tav tm="100000">
                                          <p:val>
                                            <p:strVal val="#ppt_x"/>
                                          </p:val>
                                        </p:tav>
                                      </p:tavLst>
                                    </p:anim>
                                    <p:anim calcmode="lin" valueType="num">
                                      <p:cBhvr additive="base">
                                        <p:cTn id="52" dur="500" fill="hold"/>
                                        <p:tgtEl>
                                          <p:spTgt spid="25615"/>
                                        </p:tgtEl>
                                        <p:attrNameLst>
                                          <p:attrName>ppt_y</p:attrName>
                                        </p:attrNameLst>
                                      </p:cBhvr>
                                      <p:tavLst>
                                        <p:tav tm="0">
                                          <p:val>
                                            <p:strVal val="#ppt_y"/>
                                          </p:val>
                                        </p:tav>
                                        <p:tav tm="100000">
                                          <p:val>
                                            <p:strVal val="#ppt_y"/>
                                          </p:val>
                                        </p:tav>
                                      </p:tavLst>
                                    </p:anim>
                                  </p:childTnLst>
                                </p:cTn>
                              </p:par>
                            </p:childTnLst>
                          </p:cTn>
                        </p:par>
                        <p:par>
                          <p:cTn id="53" fill="hold">
                            <p:stCondLst>
                              <p:cond delay="6600"/>
                            </p:stCondLst>
                            <p:childTnLst>
                              <p:par>
                                <p:cTn id="54" presetID="2" presetClass="entr" presetSubtype="4" fill="hold" grpId="0" nodeType="afterEffect">
                                  <p:stCondLst>
                                    <p:cond delay="100"/>
                                  </p:stCondLst>
                                  <p:childTnLst>
                                    <p:set>
                                      <p:cBhvr>
                                        <p:cTn id="55" dur="1" fill="hold">
                                          <p:stCondLst>
                                            <p:cond delay="0"/>
                                          </p:stCondLst>
                                        </p:cTn>
                                        <p:tgtEl>
                                          <p:spTgt spid="25616"/>
                                        </p:tgtEl>
                                        <p:attrNameLst>
                                          <p:attrName>style.visibility</p:attrName>
                                        </p:attrNameLst>
                                      </p:cBhvr>
                                      <p:to>
                                        <p:strVal val="visible"/>
                                      </p:to>
                                    </p:set>
                                    <p:anim calcmode="lin" valueType="num">
                                      <p:cBhvr additive="base">
                                        <p:cTn id="56" dur="500" fill="hold"/>
                                        <p:tgtEl>
                                          <p:spTgt spid="25616"/>
                                        </p:tgtEl>
                                        <p:attrNameLst>
                                          <p:attrName>ppt_x</p:attrName>
                                        </p:attrNameLst>
                                      </p:cBhvr>
                                      <p:tavLst>
                                        <p:tav tm="0">
                                          <p:val>
                                            <p:strVal val="#ppt_x"/>
                                          </p:val>
                                        </p:tav>
                                        <p:tav tm="100000">
                                          <p:val>
                                            <p:strVal val="#ppt_x"/>
                                          </p:val>
                                        </p:tav>
                                      </p:tavLst>
                                    </p:anim>
                                    <p:anim calcmode="lin" valueType="num">
                                      <p:cBhvr additive="base">
                                        <p:cTn id="57" dur="500" fill="hold"/>
                                        <p:tgtEl>
                                          <p:spTgt spid="25616"/>
                                        </p:tgtEl>
                                        <p:attrNameLst>
                                          <p:attrName>ppt_y</p:attrName>
                                        </p:attrNameLst>
                                      </p:cBhvr>
                                      <p:tavLst>
                                        <p:tav tm="0">
                                          <p:val>
                                            <p:strVal val="1+#ppt_h/2"/>
                                          </p:val>
                                        </p:tav>
                                        <p:tav tm="100000">
                                          <p:val>
                                            <p:strVal val="#ppt_y"/>
                                          </p:val>
                                        </p:tav>
                                      </p:tavLst>
                                    </p:anim>
                                  </p:childTnLst>
                                </p:cTn>
                              </p:par>
                            </p:childTnLst>
                          </p:cTn>
                        </p:par>
                        <p:par>
                          <p:cTn id="58" fill="hold">
                            <p:stCondLst>
                              <p:cond delay="7200"/>
                            </p:stCondLst>
                            <p:childTnLst>
                              <p:par>
                                <p:cTn id="59" presetID="9" presetClass="entr" presetSubtype="0" fill="hold" grpId="0" nodeType="afterEffect">
                                  <p:stCondLst>
                                    <p:cond delay="100"/>
                                  </p:stCondLst>
                                  <p:childTnLst>
                                    <p:set>
                                      <p:cBhvr>
                                        <p:cTn id="60" dur="1" fill="hold">
                                          <p:stCondLst>
                                            <p:cond delay="0"/>
                                          </p:stCondLst>
                                        </p:cTn>
                                        <p:tgtEl>
                                          <p:spTgt spid="25617"/>
                                        </p:tgtEl>
                                        <p:attrNameLst>
                                          <p:attrName>style.visibility</p:attrName>
                                        </p:attrNameLst>
                                      </p:cBhvr>
                                      <p:to>
                                        <p:strVal val="visible"/>
                                      </p:to>
                                    </p:set>
                                    <p:animEffect transition="in" filter="dissolve">
                                      <p:cBhvr>
                                        <p:cTn id="61" dur="500"/>
                                        <p:tgtEl>
                                          <p:spTgt spid="25617"/>
                                        </p:tgtEl>
                                      </p:cBhvr>
                                    </p:animEffect>
                                  </p:childTnLst>
                                </p:cTn>
                              </p:par>
                            </p:childTnLst>
                          </p:cTn>
                        </p:par>
                        <p:par>
                          <p:cTn id="62" fill="hold">
                            <p:stCondLst>
                              <p:cond delay="7800"/>
                            </p:stCondLst>
                            <p:childTnLst>
                              <p:par>
                                <p:cTn id="63" presetID="9" presetClass="entr" presetSubtype="0" fill="hold" grpId="0" nodeType="afterEffect">
                                  <p:stCondLst>
                                    <p:cond delay="100"/>
                                  </p:stCondLst>
                                  <p:childTnLst>
                                    <p:set>
                                      <p:cBhvr>
                                        <p:cTn id="64" dur="1" fill="hold">
                                          <p:stCondLst>
                                            <p:cond delay="0"/>
                                          </p:stCondLst>
                                        </p:cTn>
                                        <p:tgtEl>
                                          <p:spTgt spid="25618"/>
                                        </p:tgtEl>
                                        <p:attrNameLst>
                                          <p:attrName>style.visibility</p:attrName>
                                        </p:attrNameLst>
                                      </p:cBhvr>
                                      <p:to>
                                        <p:strVal val="visible"/>
                                      </p:to>
                                    </p:set>
                                    <p:animEffect transition="in" filter="dissolve">
                                      <p:cBhvr>
                                        <p:cTn id="65" dur="500"/>
                                        <p:tgtEl>
                                          <p:spTgt spid="25618"/>
                                        </p:tgtEl>
                                      </p:cBhvr>
                                    </p:animEffect>
                                  </p:childTnLst>
                                </p:cTn>
                              </p:par>
                            </p:childTnLst>
                          </p:cTn>
                        </p:par>
                        <p:par>
                          <p:cTn id="66" fill="hold">
                            <p:stCondLst>
                              <p:cond delay="8400"/>
                            </p:stCondLst>
                            <p:childTnLst>
                              <p:par>
                                <p:cTn id="67" presetID="2" presetClass="entr" presetSubtype="2" fill="hold" grpId="0" nodeType="afterEffect">
                                  <p:stCondLst>
                                    <p:cond delay="100"/>
                                  </p:stCondLst>
                                  <p:childTnLst>
                                    <p:set>
                                      <p:cBhvr>
                                        <p:cTn id="68" dur="1" fill="hold">
                                          <p:stCondLst>
                                            <p:cond delay="0"/>
                                          </p:stCondLst>
                                        </p:cTn>
                                        <p:tgtEl>
                                          <p:spTgt spid="25619"/>
                                        </p:tgtEl>
                                        <p:attrNameLst>
                                          <p:attrName>style.visibility</p:attrName>
                                        </p:attrNameLst>
                                      </p:cBhvr>
                                      <p:to>
                                        <p:strVal val="visible"/>
                                      </p:to>
                                    </p:set>
                                    <p:anim calcmode="lin" valueType="num">
                                      <p:cBhvr additive="base">
                                        <p:cTn id="69" dur="500" fill="hold"/>
                                        <p:tgtEl>
                                          <p:spTgt spid="25619"/>
                                        </p:tgtEl>
                                        <p:attrNameLst>
                                          <p:attrName>ppt_x</p:attrName>
                                        </p:attrNameLst>
                                      </p:cBhvr>
                                      <p:tavLst>
                                        <p:tav tm="0">
                                          <p:val>
                                            <p:strVal val="1+#ppt_w/2"/>
                                          </p:val>
                                        </p:tav>
                                        <p:tav tm="100000">
                                          <p:val>
                                            <p:strVal val="#ppt_x"/>
                                          </p:val>
                                        </p:tav>
                                      </p:tavLst>
                                    </p:anim>
                                    <p:anim calcmode="lin" valueType="num">
                                      <p:cBhvr additive="base">
                                        <p:cTn id="70" dur="500" fill="hold"/>
                                        <p:tgtEl>
                                          <p:spTgt spid="25619"/>
                                        </p:tgtEl>
                                        <p:attrNameLst>
                                          <p:attrName>ppt_y</p:attrName>
                                        </p:attrNameLst>
                                      </p:cBhvr>
                                      <p:tavLst>
                                        <p:tav tm="0">
                                          <p:val>
                                            <p:strVal val="#ppt_y"/>
                                          </p:val>
                                        </p:tav>
                                        <p:tav tm="100000">
                                          <p:val>
                                            <p:strVal val="#ppt_y"/>
                                          </p:val>
                                        </p:tav>
                                      </p:tavLst>
                                    </p:anim>
                                  </p:childTnLst>
                                </p:cTn>
                              </p:par>
                            </p:childTnLst>
                          </p:cTn>
                        </p:par>
                        <p:par>
                          <p:cTn id="71" fill="hold">
                            <p:stCondLst>
                              <p:cond delay="9000"/>
                            </p:stCondLst>
                            <p:childTnLst>
                              <p:par>
                                <p:cTn id="72" presetID="2" presetClass="entr" presetSubtype="4" fill="hold" grpId="0" nodeType="afterEffect">
                                  <p:stCondLst>
                                    <p:cond delay="100"/>
                                  </p:stCondLst>
                                  <p:childTnLst>
                                    <p:set>
                                      <p:cBhvr>
                                        <p:cTn id="73" dur="1" fill="hold">
                                          <p:stCondLst>
                                            <p:cond delay="0"/>
                                          </p:stCondLst>
                                        </p:cTn>
                                        <p:tgtEl>
                                          <p:spTgt spid="25620"/>
                                        </p:tgtEl>
                                        <p:attrNameLst>
                                          <p:attrName>style.visibility</p:attrName>
                                        </p:attrNameLst>
                                      </p:cBhvr>
                                      <p:to>
                                        <p:strVal val="visible"/>
                                      </p:to>
                                    </p:set>
                                    <p:anim calcmode="lin" valueType="num">
                                      <p:cBhvr additive="base">
                                        <p:cTn id="74" dur="500" fill="hold"/>
                                        <p:tgtEl>
                                          <p:spTgt spid="25620"/>
                                        </p:tgtEl>
                                        <p:attrNameLst>
                                          <p:attrName>ppt_x</p:attrName>
                                        </p:attrNameLst>
                                      </p:cBhvr>
                                      <p:tavLst>
                                        <p:tav tm="0">
                                          <p:val>
                                            <p:strVal val="#ppt_x"/>
                                          </p:val>
                                        </p:tav>
                                        <p:tav tm="100000">
                                          <p:val>
                                            <p:strVal val="#ppt_x"/>
                                          </p:val>
                                        </p:tav>
                                      </p:tavLst>
                                    </p:anim>
                                    <p:anim calcmode="lin" valueType="num">
                                      <p:cBhvr additive="base">
                                        <p:cTn id="75" dur="500" fill="hold"/>
                                        <p:tgtEl>
                                          <p:spTgt spid="25620"/>
                                        </p:tgtEl>
                                        <p:attrNameLst>
                                          <p:attrName>ppt_y</p:attrName>
                                        </p:attrNameLst>
                                      </p:cBhvr>
                                      <p:tavLst>
                                        <p:tav tm="0">
                                          <p:val>
                                            <p:strVal val="1+#ppt_h/2"/>
                                          </p:val>
                                        </p:tav>
                                        <p:tav tm="100000">
                                          <p:val>
                                            <p:strVal val="#ppt_y"/>
                                          </p:val>
                                        </p:tav>
                                      </p:tavLst>
                                    </p:anim>
                                  </p:childTnLst>
                                </p:cTn>
                              </p:par>
                            </p:childTnLst>
                          </p:cTn>
                        </p:par>
                        <p:par>
                          <p:cTn id="76" fill="hold">
                            <p:stCondLst>
                              <p:cond delay="9600"/>
                            </p:stCondLst>
                            <p:childTnLst>
                              <p:par>
                                <p:cTn id="77" presetID="9" presetClass="entr" presetSubtype="0" fill="hold" grpId="0" nodeType="afterEffect">
                                  <p:stCondLst>
                                    <p:cond delay="100"/>
                                  </p:stCondLst>
                                  <p:childTnLst>
                                    <p:set>
                                      <p:cBhvr>
                                        <p:cTn id="78" dur="1" fill="hold">
                                          <p:stCondLst>
                                            <p:cond delay="0"/>
                                          </p:stCondLst>
                                        </p:cTn>
                                        <p:tgtEl>
                                          <p:spTgt spid="25621"/>
                                        </p:tgtEl>
                                        <p:attrNameLst>
                                          <p:attrName>style.visibility</p:attrName>
                                        </p:attrNameLst>
                                      </p:cBhvr>
                                      <p:to>
                                        <p:strVal val="visible"/>
                                      </p:to>
                                    </p:set>
                                    <p:animEffect transition="in" filter="dissolve">
                                      <p:cBhvr>
                                        <p:cTn id="79" dur="500"/>
                                        <p:tgtEl>
                                          <p:spTgt spid="25621"/>
                                        </p:tgtEl>
                                      </p:cBhvr>
                                    </p:animEffect>
                                  </p:childTnLst>
                                </p:cTn>
                              </p:par>
                            </p:childTnLst>
                          </p:cTn>
                        </p:par>
                        <p:par>
                          <p:cTn id="80" fill="hold">
                            <p:stCondLst>
                              <p:cond delay="10200"/>
                            </p:stCondLst>
                            <p:childTnLst>
                              <p:par>
                                <p:cTn id="81" presetID="9" presetClass="entr" presetSubtype="0" fill="hold" grpId="0" nodeType="afterEffect">
                                  <p:stCondLst>
                                    <p:cond delay="100"/>
                                  </p:stCondLst>
                                  <p:childTnLst>
                                    <p:set>
                                      <p:cBhvr>
                                        <p:cTn id="82" dur="1" fill="hold">
                                          <p:stCondLst>
                                            <p:cond delay="0"/>
                                          </p:stCondLst>
                                        </p:cTn>
                                        <p:tgtEl>
                                          <p:spTgt spid="25622"/>
                                        </p:tgtEl>
                                        <p:attrNameLst>
                                          <p:attrName>style.visibility</p:attrName>
                                        </p:attrNameLst>
                                      </p:cBhvr>
                                      <p:to>
                                        <p:strVal val="visible"/>
                                      </p:to>
                                    </p:set>
                                    <p:animEffect transition="in" filter="dissolve">
                                      <p:cBhvr>
                                        <p:cTn id="83" dur="500"/>
                                        <p:tgtEl>
                                          <p:spTgt spid="25622"/>
                                        </p:tgtEl>
                                      </p:cBhvr>
                                    </p:animEffect>
                                  </p:childTnLst>
                                </p:cTn>
                              </p:par>
                            </p:childTnLst>
                          </p:cTn>
                        </p:par>
                        <p:par>
                          <p:cTn id="84" fill="hold">
                            <p:stCondLst>
                              <p:cond delay="10800"/>
                            </p:stCondLst>
                            <p:childTnLst>
                              <p:par>
                                <p:cTn id="85" presetID="2" presetClass="entr" presetSubtype="2" fill="hold" grpId="0" nodeType="afterEffect">
                                  <p:stCondLst>
                                    <p:cond delay="100"/>
                                  </p:stCondLst>
                                  <p:childTnLst>
                                    <p:set>
                                      <p:cBhvr>
                                        <p:cTn id="86" dur="1" fill="hold">
                                          <p:stCondLst>
                                            <p:cond delay="0"/>
                                          </p:stCondLst>
                                        </p:cTn>
                                        <p:tgtEl>
                                          <p:spTgt spid="25623"/>
                                        </p:tgtEl>
                                        <p:attrNameLst>
                                          <p:attrName>style.visibility</p:attrName>
                                        </p:attrNameLst>
                                      </p:cBhvr>
                                      <p:to>
                                        <p:strVal val="visible"/>
                                      </p:to>
                                    </p:set>
                                    <p:anim calcmode="lin" valueType="num">
                                      <p:cBhvr additive="base">
                                        <p:cTn id="87" dur="500" fill="hold"/>
                                        <p:tgtEl>
                                          <p:spTgt spid="25623"/>
                                        </p:tgtEl>
                                        <p:attrNameLst>
                                          <p:attrName>ppt_x</p:attrName>
                                        </p:attrNameLst>
                                      </p:cBhvr>
                                      <p:tavLst>
                                        <p:tav tm="0">
                                          <p:val>
                                            <p:strVal val="1+#ppt_w/2"/>
                                          </p:val>
                                        </p:tav>
                                        <p:tav tm="100000">
                                          <p:val>
                                            <p:strVal val="#ppt_x"/>
                                          </p:val>
                                        </p:tav>
                                      </p:tavLst>
                                    </p:anim>
                                    <p:anim calcmode="lin" valueType="num">
                                      <p:cBhvr additive="base">
                                        <p:cTn id="88" dur="500" fill="hold"/>
                                        <p:tgtEl>
                                          <p:spTgt spid="25623"/>
                                        </p:tgtEl>
                                        <p:attrNameLst>
                                          <p:attrName>ppt_y</p:attrName>
                                        </p:attrNameLst>
                                      </p:cBhvr>
                                      <p:tavLst>
                                        <p:tav tm="0">
                                          <p:val>
                                            <p:strVal val="#ppt_y"/>
                                          </p:val>
                                        </p:tav>
                                        <p:tav tm="100000">
                                          <p:val>
                                            <p:strVal val="#ppt_y"/>
                                          </p:val>
                                        </p:tav>
                                      </p:tavLst>
                                    </p:anim>
                                  </p:childTnLst>
                                </p:cTn>
                              </p:par>
                            </p:childTnLst>
                          </p:cTn>
                        </p:par>
                        <p:par>
                          <p:cTn id="89" fill="hold">
                            <p:stCondLst>
                              <p:cond delay="11400"/>
                            </p:stCondLst>
                            <p:childTnLst>
                              <p:par>
                                <p:cTn id="90" presetID="2" presetClass="entr" presetSubtype="4" fill="hold" grpId="0" nodeType="afterEffect">
                                  <p:stCondLst>
                                    <p:cond delay="100"/>
                                  </p:stCondLst>
                                  <p:childTnLst>
                                    <p:set>
                                      <p:cBhvr>
                                        <p:cTn id="91" dur="1" fill="hold">
                                          <p:stCondLst>
                                            <p:cond delay="0"/>
                                          </p:stCondLst>
                                        </p:cTn>
                                        <p:tgtEl>
                                          <p:spTgt spid="25624"/>
                                        </p:tgtEl>
                                        <p:attrNameLst>
                                          <p:attrName>style.visibility</p:attrName>
                                        </p:attrNameLst>
                                      </p:cBhvr>
                                      <p:to>
                                        <p:strVal val="visible"/>
                                      </p:to>
                                    </p:set>
                                    <p:anim calcmode="lin" valueType="num">
                                      <p:cBhvr additive="base">
                                        <p:cTn id="92" dur="500" fill="hold"/>
                                        <p:tgtEl>
                                          <p:spTgt spid="25624"/>
                                        </p:tgtEl>
                                        <p:attrNameLst>
                                          <p:attrName>ppt_x</p:attrName>
                                        </p:attrNameLst>
                                      </p:cBhvr>
                                      <p:tavLst>
                                        <p:tav tm="0">
                                          <p:val>
                                            <p:strVal val="#ppt_x"/>
                                          </p:val>
                                        </p:tav>
                                        <p:tav tm="100000">
                                          <p:val>
                                            <p:strVal val="#ppt_x"/>
                                          </p:val>
                                        </p:tav>
                                      </p:tavLst>
                                    </p:anim>
                                    <p:anim calcmode="lin" valueType="num">
                                      <p:cBhvr additive="base">
                                        <p:cTn id="93" dur="500" fill="hold"/>
                                        <p:tgtEl>
                                          <p:spTgt spid="25624"/>
                                        </p:tgtEl>
                                        <p:attrNameLst>
                                          <p:attrName>ppt_y</p:attrName>
                                        </p:attrNameLst>
                                      </p:cBhvr>
                                      <p:tavLst>
                                        <p:tav tm="0">
                                          <p:val>
                                            <p:strVal val="1+#ppt_h/2"/>
                                          </p:val>
                                        </p:tav>
                                        <p:tav tm="100000">
                                          <p:val>
                                            <p:strVal val="#ppt_y"/>
                                          </p:val>
                                        </p:tav>
                                      </p:tavLst>
                                    </p:anim>
                                  </p:childTnLst>
                                </p:cTn>
                              </p:par>
                            </p:childTnLst>
                          </p:cTn>
                        </p:par>
                        <p:par>
                          <p:cTn id="94" fill="hold">
                            <p:stCondLst>
                              <p:cond delay="12000"/>
                            </p:stCondLst>
                            <p:childTnLst>
                              <p:par>
                                <p:cTn id="95" presetID="9" presetClass="entr" presetSubtype="0" fill="hold" grpId="0" nodeType="afterEffect">
                                  <p:stCondLst>
                                    <p:cond delay="100"/>
                                  </p:stCondLst>
                                  <p:childTnLst>
                                    <p:set>
                                      <p:cBhvr>
                                        <p:cTn id="96" dur="1" fill="hold">
                                          <p:stCondLst>
                                            <p:cond delay="0"/>
                                          </p:stCondLst>
                                        </p:cTn>
                                        <p:tgtEl>
                                          <p:spTgt spid="25625"/>
                                        </p:tgtEl>
                                        <p:attrNameLst>
                                          <p:attrName>style.visibility</p:attrName>
                                        </p:attrNameLst>
                                      </p:cBhvr>
                                      <p:to>
                                        <p:strVal val="visible"/>
                                      </p:to>
                                    </p:set>
                                    <p:animEffect transition="in" filter="dissolve">
                                      <p:cBhvr>
                                        <p:cTn id="97" dur="500"/>
                                        <p:tgtEl>
                                          <p:spTgt spid="25625"/>
                                        </p:tgtEl>
                                      </p:cBhvr>
                                    </p:animEffect>
                                  </p:childTnLst>
                                </p:cTn>
                              </p:par>
                            </p:childTnLst>
                          </p:cTn>
                        </p:par>
                        <p:par>
                          <p:cTn id="98" fill="hold">
                            <p:stCondLst>
                              <p:cond delay="12600"/>
                            </p:stCondLst>
                            <p:childTnLst>
                              <p:par>
                                <p:cTn id="99" presetID="9" presetClass="entr" presetSubtype="0" fill="hold" grpId="0" nodeType="afterEffect">
                                  <p:stCondLst>
                                    <p:cond delay="100"/>
                                  </p:stCondLst>
                                  <p:childTnLst>
                                    <p:set>
                                      <p:cBhvr>
                                        <p:cTn id="100" dur="1" fill="hold">
                                          <p:stCondLst>
                                            <p:cond delay="0"/>
                                          </p:stCondLst>
                                        </p:cTn>
                                        <p:tgtEl>
                                          <p:spTgt spid="25626"/>
                                        </p:tgtEl>
                                        <p:attrNameLst>
                                          <p:attrName>style.visibility</p:attrName>
                                        </p:attrNameLst>
                                      </p:cBhvr>
                                      <p:to>
                                        <p:strVal val="visible"/>
                                      </p:to>
                                    </p:set>
                                    <p:animEffect transition="in" filter="dissolve">
                                      <p:cBhvr>
                                        <p:cTn id="101" dur="500"/>
                                        <p:tgtEl>
                                          <p:spTgt spid="25626"/>
                                        </p:tgtEl>
                                      </p:cBhvr>
                                    </p:animEffect>
                                  </p:childTnLst>
                                </p:cTn>
                              </p:par>
                            </p:childTnLst>
                          </p:cTn>
                        </p:par>
                        <p:par>
                          <p:cTn id="102" fill="hold">
                            <p:stCondLst>
                              <p:cond delay="13200"/>
                            </p:stCondLst>
                            <p:childTnLst>
                              <p:par>
                                <p:cTn id="103" presetID="2" presetClass="entr" presetSubtype="2" fill="hold" grpId="0" nodeType="afterEffect">
                                  <p:stCondLst>
                                    <p:cond delay="100"/>
                                  </p:stCondLst>
                                  <p:childTnLst>
                                    <p:set>
                                      <p:cBhvr>
                                        <p:cTn id="104" dur="1" fill="hold">
                                          <p:stCondLst>
                                            <p:cond delay="0"/>
                                          </p:stCondLst>
                                        </p:cTn>
                                        <p:tgtEl>
                                          <p:spTgt spid="25627"/>
                                        </p:tgtEl>
                                        <p:attrNameLst>
                                          <p:attrName>style.visibility</p:attrName>
                                        </p:attrNameLst>
                                      </p:cBhvr>
                                      <p:to>
                                        <p:strVal val="visible"/>
                                      </p:to>
                                    </p:set>
                                    <p:anim calcmode="lin" valueType="num">
                                      <p:cBhvr additive="base">
                                        <p:cTn id="105" dur="500" fill="hold"/>
                                        <p:tgtEl>
                                          <p:spTgt spid="25627"/>
                                        </p:tgtEl>
                                        <p:attrNameLst>
                                          <p:attrName>ppt_x</p:attrName>
                                        </p:attrNameLst>
                                      </p:cBhvr>
                                      <p:tavLst>
                                        <p:tav tm="0">
                                          <p:val>
                                            <p:strVal val="1+#ppt_w/2"/>
                                          </p:val>
                                        </p:tav>
                                        <p:tav tm="100000">
                                          <p:val>
                                            <p:strVal val="#ppt_x"/>
                                          </p:val>
                                        </p:tav>
                                      </p:tavLst>
                                    </p:anim>
                                    <p:anim calcmode="lin" valueType="num">
                                      <p:cBhvr additive="base">
                                        <p:cTn id="106" dur="500" fill="hold"/>
                                        <p:tgtEl>
                                          <p:spTgt spid="25627"/>
                                        </p:tgtEl>
                                        <p:attrNameLst>
                                          <p:attrName>ppt_y</p:attrName>
                                        </p:attrNameLst>
                                      </p:cBhvr>
                                      <p:tavLst>
                                        <p:tav tm="0">
                                          <p:val>
                                            <p:strVal val="#ppt_y"/>
                                          </p:val>
                                        </p:tav>
                                        <p:tav tm="100000">
                                          <p:val>
                                            <p:strVal val="#ppt_y"/>
                                          </p:val>
                                        </p:tav>
                                      </p:tavLst>
                                    </p:anim>
                                  </p:childTnLst>
                                </p:cTn>
                              </p:par>
                            </p:childTnLst>
                          </p:cTn>
                        </p:par>
                        <p:par>
                          <p:cTn id="107" fill="hold">
                            <p:stCondLst>
                              <p:cond delay="13800"/>
                            </p:stCondLst>
                            <p:childTnLst>
                              <p:par>
                                <p:cTn id="108" presetID="2" presetClass="entr" presetSubtype="4" fill="hold" grpId="0" nodeType="afterEffect">
                                  <p:stCondLst>
                                    <p:cond delay="100"/>
                                  </p:stCondLst>
                                  <p:childTnLst>
                                    <p:set>
                                      <p:cBhvr>
                                        <p:cTn id="109" dur="1" fill="hold">
                                          <p:stCondLst>
                                            <p:cond delay="0"/>
                                          </p:stCondLst>
                                        </p:cTn>
                                        <p:tgtEl>
                                          <p:spTgt spid="25628"/>
                                        </p:tgtEl>
                                        <p:attrNameLst>
                                          <p:attrName>style.visibility</p:attrName>
                                        </p:attrNameLst>
                                      </p:cBhvr>
                                      <p:to>
                                        <p:strVal val="visible"/>
                                      </p:to>
                                    </p:set>
                                    <p:anim calcmode="lin" valueType="num">
                                      <p:cBhvr additive="base">
                                        <p:cTn id="110" dur="500" fill="hold"/>
                                        <p:tgtEl>
                                          <p:spTgt spid="25628"/>
                                        </p:tgtEl>
                                        <p:attrNameLst>
                                          <p:attrName>ppt_x</p:attrName>
                                        </p:attrNameLst>
                                      </p:cBhvr>
                                      <p:tavLst>
                                        <p:tav tm="0">
                                          <p:val>
                                            <p:strVal val="#ppt_x"/>
                                          </p:val>
                                        </p:tav>
                                        <p:tav tm="100000">
                                          <p:val>
                                            <p:strVal val="#ppt_x"/>
                                          </p:val>
                                        </p:tav>
                                      </p:tavLst>
                                    </p:anim>
                                    <p:anim calcmode="lin" valueType="num">
                                      <p:cBhvr additive="base">
                                        <p:cTn id="111" dur="500" fill="hold"/>
                                        <p:tgtEl>
                                          <p:spTgt spid="25628"/>
                                        </p:tgtEl>
                                        <p:attrNameLst>
                                          <p:attrName>ppt_y</p:attrName>
                                        </p:attrNameLst>
                                      </p:cBhvr>
                                      <p:tavLst>
                                        <p:tav tm="0">
                                          <p:val>
                                            <p:strVal val="1+#ppt_h/2"/>
                                          </p:val>
                                        </p:tav>
                                        <p:tav tm="100000">
                                          <p:val>
                                            <p:strVal val="#ppt_y"/>
                                          </p:val>
                                        </p:tav>
                                      </p:tavLst>
                                    </p:anim>
                                  </p:childTnLst>
                                </p:cTn>
                              </p:par>
                            </p:childTnLst>
                          </p:cTn>
                        </p:par>
                        <p:par>
                          <p:cTn id="112" fill="hold">
                            <p:stCondLst>
                              <p:cond delay="14400"/>
                            </p:stCondLst>
                            <p:childTnLst>
                              <p:par>
                                <p:cTn id="113" presetID="9" presetClass="entr" presetSubtype="0" fill="hold" grpId="0" nodeType="afterEffect">
                                  <p:stCondLst>
                                    <p:cond delay="100"/>
                                  </p:stCondLst>
                                  <p:childTnLst>
                                    <p:set>
                                      <p:cBhvr>
                                        <p:cTn id="114" dur="1" fill="hold">
                                          <p:stCondLst>
                                            <p:cond delay="0"/>
                                          </p:stCondLst>
                                        </p:cTn>
                                        <p:tgtEl>
                                          <p:spTgt spid="25629"/>
                                        </p:tgtEl>
                                        <p:attrNameLst>
                                          <p:attrName>style.visibility</p:attrName>
                                        </p:attrNameLst>
                                      </p:cBhvr>
                                      <p:to>
                                        <p:strVal val="visible"/>
                                      </p:to>
                                    </p:set>
                                    <p:animEffect transition="in" filter="dissolve">
                                      <p:cBhvr>
                                        <p:cTn id="115" dur="500"/>
                                        <p:tgtEl>
                                          <p:spTgt spid="25629"/>
                                        </p:tgtEl>
                                      </p:cBhvr>
                                    </p:animEffect>
                                  </p:childTnLst>
                                </p:cTn>
                              </p:par>
                            </p:childTnLst>
                          </p:cTn>
                        </p:par>
                        <p:par>
                          <p:cTn id="116" fill="hold">
                            <p:stCondLst>
                              <p:cond delay="15000"/>
                            </p:stCondLst>
                            <p:childTnLst>
                              <p:par>
                                <p:cTn id="117" presetID="9" presetClass="entr" presetSubtype="0" fill="hold" grpId="0" nodeType="afterEffect">
                                  <p:stCondLst>
                                    <p:cond delay="100"/>
                                  </p:stCondLst>
                                  <p:childTnLst>
                                    <p:set>
                                      <p:cBhvr>
                                        <p:cTn id="118" dur="1" fill="hold">
                                          <p:stCondLst>
                                            <p:cond delay="0"/>
                                          </p:stCondLst>
                                        </p:cTn>
                                        <p:tgtEl>
                                          <p:spTgt spid="25630"/>
                                        </p:tgtEl>
                                        <p:attrNameLst>
                                          <p:attrName>style.visibility</p:attrName>
                                        </p:attrNameLst>
                                      </p:cBhvr>
                                      <p:to>
                                        <p:strVal val="visible"/>
                                      </p:to>
                                    </p:set>
                                    <p:animEffect transition="in" filter="dissolve">
                                      <p:cBhvr>
                                        <p:cTn id="119" dur="500"/>
                                        <p:tgtEl>
                                          <p:spTgt spid="25630"/>
                                        </p:tgtEl>
                                      </p:cBhvr>
                                    </p:animEffect>
                                  </p:childTnLst>
                                </p:cTn>
                              </p:par>
                            </p:childTnLst>
                          </p:cTn>
                        </p:par>
                        <p:par>
                          <p:cTn id="120" fill="hold">
                            <p:stCondLst>
                              <p:cond delay="15600"/>
                            </p:stCondLst>
                            <p:childTnLst>
                              <p:par>
                                <p:cTn id="121" presetID="2" presetClass="entr" presetSubtype="2" fill="hold" grpId="0" nodeType="afterEffect">
                                  <p:stCondLst>
                                    <p:cond delay="100"/>
                                  </p:stCondLst>
                                  <p:childTnLst>
                                    <p:set>
                                      <p:cBhvr>
                                        <p:cTn id="122" dur="1" fill="hold">
                                          <p:stCondLst>
                                            <p:cond delay="0"/>
                                          </p:stCondLst>
                                        </p:cTn>
                                        <p:tgtEl>
                                          <p:spTgt spid="25631"/>
                                        </p:tgtEl>
                                        <p:attrNameLst>
                                          <p:attrName>style.visibility</p:attrName>
                                        </p:attrNameLst>
                                      </p:cBhvr>
                                      <p:to>
                                        <p:strVal val="visible"/>
                                      </p:to>
                                    </p:set>
                                    <p:anim calcmode="lin" valueType="num">
                                      <p:cBhvr additive="base">
                                        <p:cTn id="123" dur="500" fill="hold"/>
                                        <p:tgtEl>
                                          <p:spTgt spid="25631"/>
                                        </p:tgtEl>
                                        <p:attrNameLst>
                                          <p:attrName>ppt_x</p:attrName>
                                        </p:attrNameLst>
                                      </p:cBhvr>
                                      <p:tavLst>
                                        <p:tav tm="0">
                                          <p:val>
                                            <p:strVal val="1+#ppt_w/2"/>
                                          </p:val>
                                        </p:tav>
                                        <p:tav tm="100000">
                                          <p:val>
                                            <p:strVal val="#ppt_x"/>
                                          </p:val>
                                        </p:tav>
                                      </p:tavLst>
                                    </p:anim>
                                    <p:anim calcmode="lin" valueType="num">
                                      <p:cBhvr additive="base">
                                        <p:cTn id="124" dur="500" fill="hold"/>
                                        <p:tgtEl>
                                          <p:spTgt spid="25631"/>
                                        </p:tgtEl>
                                        <p:attrNameLst>
                                          <p:attrName>ppt_y</p:attrName>
                                        </p:attrNameLst>
                                      </p:cBhvr>
                                      <p:tavLst>
                                        <p:tav tm="0">
                                          <p:val>
                                            <p:strVal val="#ppt_y"/>
                                          </p:val>
                                        </p:tav>
                                        <p:tav tm="100000">
                                          <p:val>
                                            <p:strVal val="#ppt_y"/>
                                          </p:val>
                                        </p:tav>
                                      </p:tavLst>
                                    </p:anim>
                                  </p:childTnLst>
                                </p:cTn>
                              </p:par>
                            </p:childTnLst>
                          </p:cTn>
                        </p:par>
                        <p:par>
                          <p:cTn id="125" fill="hold">
                            <p:stCondLst>
                              <p:cond delay="16200"/>
                            </p:stCondLst>
                            <p:childTnLst>
                              <p:par>
                                <p:cTn id="126" presetID="2" presetClass="entr" presetSubtype="4" fill="hold" grpId="0" nodeType="afterEffect">
                                  <p:stCondLst>
                                    <p:cond delay="100"/>
                                  </p:stCondLst>
                                  <p:childTnLst>
                                    <p:set>
                                      <p:cBhvr>
                                        <p:cTn id="127" dur="1" fill="hold">
                                          <p:stCondLst>
                                            <p:cond delay="0"/>
                                          </p:stCondLst>
                                        </p:cTn>
                                        <p:tgtEl>
                                          <p:spTgt spid="25632"/>
                                        </p:tgtEl>
                                        <p:attrNameLst>
                                          <p:attrName>style.visibility</p:attrName>
                                        </p:attrNameLst>
                                      </p:cBhvr>
                                      <p:to>
                                        <p:strVal val="visible"/>
                                      </p:to>
                                    </p:set>
                                    <p:anim calcmode="lin" valueType="num">
                                      <p:cBhvr additive="base">
                                        <p:cTn id="128" dur="500" fill="hold"/>
                                        <p:tgtEl>
                                          <p:spTgt spid="25632"/>
                                        </p:tgtEl>
                                        <p:attrNameLst>
                                          <p:attrName>ppt_x</p:attrName>
                                        </p:attrNameLst>
                                      </p:cBhvr>
                                      <p:tavLst>
                                        <p:tav tm="0">
                                          <p:val>
                                            <p:strVal val="#ppt_x"/>
                                          </p:val>
                                        </p:tav>
                                        <p:tav tm="100000">
                                          <p:val>
                                            <p:strVal val="#ppt_x"/>
                                          </p:val>
                                        </p:tav>
                                      </p:tavLst>
                                    </p:anim>
                                    <p:anim calcmode="lin" valueType="num">
                                      <p:cBhvr additive="base">
                                        <p:cTn id="129" dur="500" fill="hold"/>
                                        <p:tgtEl>
                                          <p:spTgt spid="25632"/>
                                        </p:tgtEl>
                                        <p:attrNameLst>
                                          <p:attrName>ppt_y</p:attrName>
                                        </p:attrNameLst>
                                      </p:cBhvr>
                                      <p:tavLst>
                                        <p:tav tm="0">
                                          <p:val>
                                            <p:strVal val="1+#ppt_h/2"/>
                                          </p:val>
                                        </p:tav>
                                        <p:tav tm="100000">
                                          <p:val>
                                            <p:strVal val="#ppt_y"/>
                                          </p:val>
                                        </p:tav>
                                      </p:tavLst>
                                    </p:anim>
                                  </p:childTnLst>
                                </p:cTn>
                              </p:par>
                            </p:childTnLst>
                          </p:cTn>
                        </p:par>
                        <p:par>
                          <p:cTn id="130" fill="hold">
                            <p:stCondLst>
                              <p:cond delay="16800"/>
                            </p:stCondLst>
                            <p:childTnLst>
                              <p:par>
                                <p:cTn id="131" presetID="9" presetClass="entr" presetSubtype="0" fill="hold" grpId="0" nodeType="afterEffect">
                                  <p:stCondLst>
                                    <p:cond delay="100"/>
                                  </p:stCondLst>
                                  <p:childTnLst>
                                    <p:set>
                                      <p:cBhvr>
                                        <p:cTn id="132" dur="1" fill="hold">
                                          <p:stCondLst>
                                            <p:cond delay="0"/>
                                          </p:stCondLst>
                                        </p:cTn>
                                        <p:tgtEl>
                                          <p:spTgt spid="25633"/>
                                        </p:tgtEl>
                                        <p:attrNameLst>
                                          <p:attrName>style.visibility</p:attrName>
                                        </p:attrNameLst>
                                      </p:cBhvr>
                                      <p:to>
                                        <p:strVal val="visible"/>
                                      </p:to>
                                    </p:set>
                                    <p:animEffect transition="in" filter="dissolve">
                                      <p:cBhvr>
                                        <p:cTn id="133" dur="500"/>
                                        <p:tgtEl>
                                          <p:spTgt spid="25633"/>
                                        </p:tgtEl>
                                      </p:cBhvr>
                                    </p:animEffect>
                                  </p:childTnLst>
                                </p:cTn>
                              </p:par>
                            </p:childTnLst>
                          </p:cTn>
                        </p:par>
                        <p:par>
                          <p:cTn id="134" fill="hold">
                            <p:stCondLst>
                              <p:cond delay="17400"/>
                            </p:stCondLst>
                            <p:childTnLst>
                              <p:par>
                                <p:cTn id="135" presetID="9" presetClass="entr" presetSubtype="0" fill="hold" grpId="0" nodeType="afterEffect">
                                  <p:stCondLst>
                                    <p:cond delay="100"/>
                                  </p:stCondLst>
                                  <p:childTnLst>
                                    <p:set>
                                      <p:cBhvr>
                                        <p:cTn id="136" dur="1" fill="hold">
                                          <p:stCondLst>
                                            <p:cond delay="0"/>
                                          </p:stCondLst>
                                        </p:cTn>
                                        <p:tgtEl>
                                          <p:spTgt spid="25634"/>
                                        </p:tgtEl>
                                        <p:attrNameLst>
                                          <p:attrName>style.visibility</p:attrName>
                                        </p:attrNameLst>
                                      </p:cBhvr>
                                      <p:to>
                                        <p:strVal val="visible"/>
                                      </p:to>
                                    </p:set>
                                    <p:animEffect transition="in" filter="dissolve">
                                      <p:cBhvr>
                                        <p:cTn id="137" dur="500"/>
                                        <p:tgtEl>
                                          <p:spTgt spid="25634"/>
                                        </p:tgtEl>
                                      </p:cBhvr>
                                    </p:animEffect>
                                  </p:childTnLst>
                                </p:cTn>
                              </p:par>
                            </p:childTnLst>
                          </p:cTn>
                        </p:par>
                        <p:par>
                          <p:cTn id="138" fill="hold">
                            <p:stCondLst>
                              <p:cond delay="18000"/>
                            </p:stCondLst>
                            <p:childTnLst>
                              <p:par>
                                <p:cTn id="139" presetID="2" presetClass="entr" presetSubtype="2" fill="hold" grpId="0" nodeType="afterEffect">
                                  <p:stCondLst>
                                    <p:cond delay="100"/>
                                  </p:stCondLst>
                                  <p:childTnLst>
                                    <p:set>
                                      <p:cBhvr>
                                        <p:cTn id="140" dur="1" fill="hold">
                                          <p:stCondLst>
                                            <p:cond delay="0"/>
                                          </p:stCondLst>
                                        </p:cTn>
                                        <p:tgtEl>
                                          <p:spTgt spid="25635"/>
                                        </p:tgtEl>
                                        <p:attrNameLst>
                                          <p:attrName>style.visibility</p:attrName>
                                        </p:attrNameLst>
                                      </p:cBhvr>
                                      <p:to>
                                        <p:strVal val="visible"/>
                                      </p:to>
                                    </p:set>
                                    <p:anim calcmode="lin" valueType="num">
                                      <p:cBhvr additive="base">
                                        <p:cTn id="141" dur="500" fill="hold"/>
                                        <p:tgtEl>
                                          <p:spTgt spid="25635"/>
                                        </p:tgtEl>
                                        <p:attrNameLst>
                                          <p:attrName>ppt_x</p:attrName>
                                        </p:attrNameLst>
                                      </p:cBhvr>
                                      <p:tavLst>
                                        <p:tav tm="0">
                                          <p:val>
                                            <p:strVal val="1+#ppt_w/2"/>
                                          </p:val>
                                        </p:tav>
                                        <p:tav tm="100000">
                                          <p:val>
                                            <p:strVal val="#ppt_x"/>
                                          </p:val>
                                        </p:tav>
                                      </p:tavLst>
                                    </p:anim>
                                    <p:anim calcmode="lin" valueType="num">
                                      <p:cBhvr additive="base">
                                        <p:cTn id="142" dur="500" fill="hold"/>
                                        <p:tgtEl>
                                          <p:spTgt spid="25635"/>
                                        </p:tgtEl>
                                        <p:attrNameLst>
                                          <p:attrName>ppt_y</p:attrName>
                                        </p:attrNameLst>
                                      </p:cBhvr>
                                      <p:tavLst>
                                        <p:tav tm="0">
                                          <p:val>
                                            <p:strVal val="#ppt_y"/>
                                          </p:val>
                                        </p:tav>
                                        <p:tav tm="100000">
                                          <p:val>
                                            <p:strVal val="#ppt_y"/>
                                          </p:val>
                                        </p:tav>
                                      </p:tavLst>
                                    </p:anim>
                                  </p:childTnLst>
                                </p:cTn>
                              </p:par>
                            </p:childTnLst>
                          </p:cTn>
                        </p:par>
                        <p:par>
                          <p:cTn id="143" fill="hold">
                            <p:stCondLst>
                              <p:cond delay="18600"/>
                            </p:stCondLst>
                            <p:childTnLst>
                              <p:par>
                                <p:cTn id="144" presetID="2" presetClass="entr" presetSubtype="4" fill="hold" grpId="0" nodeType="afterEffect">
                                  <p:stCondLst>
                                    <p:cond delay="100"/>
                                  </p:stCondLst>
                                  <p:childTnLst>
                                    <p:set>
                                      <p:cBhvr>
                                        <p:cTn id="145" dur="1" fill="hold">
                                          <p:stCondLst>
                                            <p:cond delay="0"/>
                                          </p:stCondLst>
                                        </p:cTn>
                                        <p:tgtEl>
                                          <p:spTgt spid="25636"/>
                                        </p:tgtEl>
                                        <p:attrNameLst>
                                          <p:attrName>style.visibility</p:attrName>
                                        </p:attrNameLst>
                                      </p:cBhvr>
                                      <p:to>
                                        <p:strVal val="visible"/>
                                      </p:to>
                                    </p:set>
                                    <p:anim calcmode="lin" valueType="num">
                                      <p:cBhvr additive="base">
                                        <p:cTn id="146" dur="500" fill="hold"/>
                                        <p:tgtEl>
                                          <p:spTgt spid="25636"/>
                                        </p:tgtEl>
                                        <p:attrNameLst>
                                          <p:attrName>ppt_x</p:attrName>
                                        </p:attrNameLst>
                                      </p:cBhvr>
                                      <p:tavLst>
                                        <p:tav tm="0">
                                          <p:val>
                                            <p:strVal val="#ppt_x"/>
                                          </p:val>
                                        </p:tav>
                                        <p:tav tm="100000">
                                          <p:val>
                                            <p:strVal val="#ppt_x"/>
                                          </p:val>
                                        </p:tav>
                                      </p:tavLst>
                                    </p:anim>
                                    <p:anim calcmode="lin" valueType="num">
                                      <p:cBhvr additive="base">
                                        <p:cTn id="147" dur="500" fill="hold"/>
                                        <p:tgtEl>
                                          <p:spTgt spid="25636"/>
                                        </p:tgtEl>
                                        <p:attrNameLst>
                                          <p:attrName>ppt_y</p:attrName>
                                        </p:attrNameLst>
                                      </p:cBhvr>
                                      <p:tavLst>
                                        <p:tav tm="0">
                                          <p:val>
                                            <p:strVal val="1+#ppt_h/2"/>
                                          </p:val>
                                        </p:tav>
                                        <p:tav tm="100000">
                                          <p:val>
                                            <p:strVal val="#ppt_y"/>
                                          </p:val>
                                        </p:tav>
                                      </p:tavLst>
                                    </p:anim>
                                  </p:childTnLst>
                                </p:cTn>
                              </p:par>
                            </p:childTnLst>
                          </p:cTn>
                        </p:par>
                        <p:par>
                          <p:cTn id="148" fill="hold">
                            <p:stCondLst>
                              <p:cond delay="19200"/>
                            </p:stCondLst>
                            <p:childTnLst>
                              <p:par>
                                <p:cTn id="149" presetID="9" presetClass="entr" presetSubtype="0" fill="hold" grpId="0" nodeType="afterEffect">
                                  <p:stCondLst>
                                    <p:cond delay="100"/>
                                  </p:stCondLst>
                                  <p:childTnLst>
                                    <p:set>
                                      <p:cBhvr>
                                        <p:cTn id="150" dur="1" fill="hold">
                                          <p:stCondLst>
                                            <p:cond delay="0"/>
                                          </p:stCondLst>
                                        </p:cTn>
                                        <p:tgtEl>
                                          <p:spTgt spid="25637"/>
                                        </p:tgtEl>
                                        <p:attrNameLst>
                                          <p:attrName>style.visibility</p:attrName>
                                        </p:attrNameLst>
                                      </p:cBhvr>
                                      <p:to>
                                        <p:strVal val="visible"/>
                                      </p:to>
                                    </p:set>
                                    <p:animEffect transition="in" filter="dissolve">
                                      <p:cBhvr>
                                        <p:cTn id="151" dur="500"/>
                                        <p:tgtEl>
                                          <p:spTgt spid="25637"/>
                                        </p:tgtEl>
                                      </p:cBhvr>
                                    </p:animEffect>
                                  </p:childTnLst>
                                </p:cTn>
                              </p:par>
                            </p:childTnLst>
                          </p:cTn>
                        </p:par>
                        <p:par>
                          <p:cTn id="152" fill="hold">
                            <p:stCondLst>
                              <p:cond delay="19800"/>
                            </p:stCondLst>
                            <p:childTnLst>
                              <p:par>
                                <p:cTn id="153" presetID="9" presetClass="entr" presetSubtype="0" fill="hold" grpId="0" nodeType="afterEffect">
                                  <p:stCondLst>
                                    <p:cond delay="100"/>
                                  </p:stCondLst>
                                  <p:childTnLst>
                                    <p:set>
                                      <p:cBhvr>
                                        <p:cTn id="154" dur="1" fill="hold">
                                          <p:stCondLst>
                                            <p:cond delay="0"/>
                                          </p:stCondLst>
                                        </p:cTn>
                                        <p:tgtEl>
                                          <p:spTgt spid="25638"/>
                                        </p:tgtEl>
                                        <p:attrNameLst>
                                          <p:attrName>style.visibility</p:attrName>
                                        </p:attrNameLst>
                                      </p:cBhvr>
                                      <p:to>
                                        <p:strVal val="visible"/>
                                      </p:to>
                                    </p:set>
                                    <p:animEffect transition="in" filter="dissolve">
                                      <p:cBhvr>
                                        <p:cTn id="155" dur="500"/>
                                        <p:tgtEl>
                                          <p:spTgt spid="25638"/>
                                        </p:tgtEl>
                                      </p:cBhvr>
                                    </p:animEffect>
                                  </p:childTnLst>
                                </p:cTn>
                              </p:par>
                            </p:childTnLst>
                          </p:cTn>
                        </p:par>
                        <p:par>
                          <p:cTn id="156" fill="hold">
                            <p:stCondLst>
                              <p:cond delay="20400"/>
                            </p:stCondLst>
                            <p:childTnLst>
                              <p:par>
                                <p:cTn id="157" presetID="2" presetClass="entr" presetSubtype="2" fill="hold" grpId="0" nodeType="afterEffect">
                                  <p:stCondLst>
                                    <p:cond delay="100"/>
                                  </p:stCondLst>
                                  <p:childTnLst>
                                    <p:set>
                                      <p:cBhvr>
                                        <p:cTn id="158" dur="1" fill="hold">
                                          <p:stCondLst>
                                            <p:cond delay="0"/>
                                          </p:stCondLst>
                                        </p:cTn>
                                        <p:tgtEl>
                                          <p:spTgt spid="25639"/>
                                        </p:tgtEl>
                                        <p:attrNameLst>
                                          <p:attrName>style.visibility</p:attrName>
                                        </p:attrNameLst>
                                      </p:cBhvr>
                                      <p:to>
                                        <p:strVal val="visible"/>
                                      </p:to>
                                    </p:set>
                                    <p:anim calcmode="lin" valueType="num">
                                      <p:cBhvr additive="base">
                                        <p:cTn id="159" dur="500" fill="hold"/>
                                        <p:tgtEl>
                                          <p:spTgt spid="25639"/>
                                        </p:tgtEl>
                                        <p:attrNameLst>
                                          <p:attrName>ppt_x</p:attrName>
                                        </p:attrNameLst>
                                      </p:cBhvr>
                                      <p:tavLst>
                                        <p:tav tm="0">
                                          <p:val>
                                            <p:strVal val="1+#ppt_w/2"/>
                                          </p:val>
                                        </p:tav>
                                        <p:tav tm="100000">
                                          <p:val>
                                            <p:strVal val="#ppt_x"/>
                                          </p:val>
                                        </p:tav>
                                      </p:tavLst>
                                    </p:anim>
                                    <p:anim calcmode="lin" valueType="num">
                                      <p:cBhvr additive="base">
                                        <p:cTn id="160" dur="500" fill="hold"/>
                                        <p:tgtEl>
                                          <p:spTgt spid="25639"/>
                                        </p:tgtEl>
                                        <p:attrNameLst>
                                          <p:attrName>ppt_y</p:attrName>
                                        </p:attrNameLst>
                                      </p:cBhvr>
                                      <p:tavLst>
                                        <p:tav tm="0">
                                          <p:val>
                                            <p:strVal val="#ppt_y"/>
                                          </p:val>
                                        </p:tav>
                                        <p:tav tm="100000">
                                          <p:val>
                                            <p:strVal val="#ppt_y"/>
                                          </p:val>
                                        </p:tav>
                                      </p:tavLst>
                                    </p:anim>
                                  </p:childTnLst>
                                </p:cTn>
                              </p:par>
                            </p:childTnLst>
                          </p:cTn>
                        </p:par>
                        <p:par>
                          <p:cTn id="161" fill="hold">
                            <p:stCondLst>
                              <p:cond delay="21000"/>
                            </p:stCondLst>
                            <p:childTnLst>
                              <p:par>
                                <p:cTn id="162" presetID="2" presetClass="entr" presetSubtype="4" fill="hold" grpId="0" nodeType="afterEffect">
                                  <p:stCondLst>
                                    <p:cond delay="100"/>
                                  </p:stCondLst>
                                  <p:childTnLst>
                                    <p:set>
                                      <p:cBhvr>
                                        <p:cTn id="163" dur="1" fill="hold">
                                          <p:stCondLst>
                                            <p:cond delay="0"/>
                                          </p:stCondLst>
                                        </p:cTn>
                                        <p:tgtEl>
                                          <p:spTgt spid="25640"/>
                                        </p:tgtEl>
                                        <p:attrNameLst>
                                          <p:attrName>style.visibility</p:attrName>
                                        </p:attrNameLst>
                                      </p:cBhvr>
                                      <p:to>
                                        <p:strVal val="visible"/>
                                      </p:to>
                                    </p:set>
                                    <p:anim calcmode="lin" valueType="num">
                                      <p:cBhvr additive="base">
                                        <p:cTn id="164" dur="500" fill="hold"/>
                                        <p:tgtEl>
                                          <p:spTgt spid="25640"/>
                                        </p:tgtEl>
                                        <p:attrNameLst>
                                          <p:attrName>ppt_x</p:attrName>
                                        </p:attrNameLst>
                                      </p:cBhvr>
                                      <p:tavLst>
                                        <p:tav tm="0">
                                          <p:val>
                                            <p:strVal val="#ppt_x"/>
                                          </p:val>
                                        </p:tav>
                                        <p:tav tm="100000">
                                          <p:val>
                                            <p:strVal val="#ppt_x"/>
                                          </p:val>
                                        </p:tav>
                                      </p:tavLst>
                                    </p:anim>
                                    <p:anim calcmode="lin" valueType="num">
                                      <p:cBhvr additive="base">
                                        <p:cTn id="165" dur="500" fill="hold"/>
                                        <p:tgtEl>
                                          <p:spTgt spid="25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utoUpdateAnimBg="0"/>
      <p:bldP spid="25607" grpId="0" autoUpdateAnimBg="0"/>
      <p:bldP spid="25608" grpId="0" autoUpdateAnimBg="0"/>
      <p:bldP spid="25609" grpId="0" animBg="1" autoUpdateAnimBg="0"/>
      <p:bldP spid="25610" grpId="0" autoUpdateAnimBg="0"/>
      <p:bldP spid="25611" grpId="0" autoUpdateAnimBg="0"/>
      <p:bldP spid="25612" grpId="0" autoUpdateAnimBg="0"/>
      <p:bldP spid="25613" grpId="0" animBg="1" autoUpdateAnimBg="0"/>
      <p:bldP spid="25614" grpId="0" autoUpdateAnimBg="0"/>
      <p:bldP spid="25615" grpId="0" autoUpdateAnimBg="0"/>
      <p:bldP spid="25616" grpId="0" autoUpdateAnimBg="0"/>
      <p:bldP spid="25617" grpId="0" animBg="1" autoUpdateAnimBg="0"/>
      <p:bldP spid="25618" grpId="0" autoUpdateAnimBg="0"/>
      <p:bldP spid="25619" grpId="0" autoUpdateAnimBg="0"/>
      <p:bldP spid="25620" grpId="0" autoUpdateAnimBg="0"/>
      <p:bldP spid="25621" grpId="0" animBg="1" autoUpdateAnimBg="0"/>
      <p:bldP spid="25622" grpId="0" autoUpdateAnimBg="0"/>
      <p:bldP spid="25623" grpId="0" autoUpdateAnimBg="0"/>
      <p:bldP spid="25624" grpId="0" autoUpdateAnimBg="0"/>
      <p:bldP spid="25625" grpId="0" animBg="1" autoUpdateAnimBg="0"/>
      <p:bldP spid="25626" grpId="0" autoUpdateAnimBg="0"/>
      <p:bldP spid="25627" grpId="0" autoUpdateAnimBg="0"/>
      <p:bldP spid="25628" grpId="0" autoUpdateAnimBg="0"/>
      <p:bldP spid="25629" grpId="0" animBg="1" autoUpdateAnimBg="0"/>
      <p:bldP spid="25630" grpId="0" autoUpdateAnimBg="0"/>
      <p:bldP spid="25631" grpId="0" autoUpdateAnimBg="0"/>
      <p:bldP spid="25632" grpId="0" autoUpdateAnimBg="0"/>
      <p:bldP spid="25633" grpId="0" animBg="1" autoUpdateAnimBg="0"/>
      <p:bldP spid="25634" grpId="0" autoUpdateAnimBg="0"/>
      <p:bldP spid="25635" grpId="0" autoUpdateAnimBg="0"/>
      <p:bldP spid="25636" grpId="0" autoUpdateAnimBg="0"/>
      <p:bldP spid="25637" grpId="0" animBg="1" autoUpdateAnimBg="0"/>
      <p:bldP spid="25638" grpId="0" autoUpdateAnimBg="0"/>
      <p:bldP spid="25639" grpId="0" autoUpdateAnimBg="0"/>
      <p:bldP spid="2564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3050562" y="1213984"/>
            <a:ext cx="2984873" cy="2985673"/>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defTabSz="342900"/>
            <a:endParaRPr lang="zh-CN" altLang="en-US" dirty="0">
              <a:solidFill>
                <a:prstClr val="white"/>
              </a:solidFill>
            </a:endParaRPr>
          </a:p>
        </p:txBody>
      </p:sp>
      <p:sp>
        <p:nvSpPr>
          <p:cNvPr id="33" name="任意多边形 32"/>
          <p:cNvSpPr/>
          <p:nvPr/>
        </p:nvSpPr>
        <p:spPr>
          <a:xfrm>
            <a:off x="3500703" y="1599283"/>
            <a:ext cx="2145312" cy="2145719"/>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defTabSz="342900"/>
            <a:endParaRPr lang="zh-CN" altLang="en-US" dirty="0">
              <a:solidFill>
                <a:prstClr val="white"/>
              </a:solidFill>
            </a:endParaRPr>
          </a:p>
        </p:txBody>
      </p:sp>
      <p:sp>
        <p:nvSpPr>
          <p:cNvPr id="34" name="任意多边形 33"/>
          <p:cNvSpPr/>
          <p:nvPr/>
        </p:nvSpPr>
        <p:spPr>
          <a:xfrm>
            <a:off x="3862743" y="1961392"/>
            <a:ext cx="1421235" cy="142150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defTabSz="342900"/>
            <a:endParaRPr lang="zh-CN" altLang="en-US" dirty="0">
              <a:solidFill>
                <a:prstClr val="white"/>
              </a:solidFill>
            </a:endParaRPr>
          </a:p>
        </p:txBody>
      </p:sp>
      <p:sp>
        <p:nvSpPr>
          <p:cNvPr id="13" name="TextBox 41"/>
          <p:cNvSpPr txBox="1"/>
          <p:nvPr/>
        </p:nvSpPr>
        <p:spPr>
          <a:xfrm>
            <a:off x="1092752" y="1733574"/>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092752" y="1496244"/>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1688909" y="3413971"/>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1688909" y="3176641"/>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5742776" y="1570955"/>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5742776" y="133362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6035435" y="3652479"/>
            <a:ext cx="1886046" cy="477021"/>
          </a:xfrm>
          <a:prstGeom prst="rect">
            <a:avLst/>
          </a:prstGeom>
          <a:noFill/>
        </p:spPr>
        <p:txBody>
          <a:bodyPr wrap="square" lIns="60926" tIns="30464" rIns="60926" bIns="30464"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6035435" y="3415149"/>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047999" y="1548059"/>
            <a:ext cx="1242286" cy="1242522"/>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r>
              <a:rPr lang="en-US" altLang="zh-CN" sz="1500" b="1" dirty="0">
                <a:latin typeface="微软雅黑" panose="020B0503020204020204" pitchFamily="34" charset="-122"/>
                <a:ea typeface="微软雅黑" panose="020B0503020204020204" pitchFamily="34" charset="-122"/>
              </a:rPr>
              <a:t>STEP 1</a:t>
            </a:r>
            <a:endParaRPr lang="zh-CN" altLang="en-US" sz="1500" b="1" dirty="0">
              <a:latin typeface="微软雅黑" panose="020B0503020204020204" pitchFamily="34" charset="-122"/>
              <a:ea typeface="微软雅黑" panose="020B0503020204020204" pitchFamily="34" charset="-122"/>
            </a:endParaRPr>
          </a:p>
        </p:txBody>
      </p:sp>
      <p:sp>
        <p:nvSpPr>
          <p:cNvPr id="14" name="椭圆 13"/>
          <p:cNvSpPr/>
          <p:nvPr/>
        </p:nvSpPr>
        <p:spPr>
          <a:xfrm>
            <a:off x="2938434" y="1950786"/>
            <a:ext cx="1242286" cy="124252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500" b="1" dirty="0">
                <a:solidFill>
                  <a:prstClr val="white"/>
                </a:solidFill>
                <a:latin typeface="微软雅黑" panose="020B0503020204020204" pitchFamily="34" charset="-122"/>
                <a:ea typeface="微软雅黑" panose="020B0503020204020204" pitchFamily="34" charset="-122"/>
              </a:rPr>
              <a:t>STEP 2</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4828868" y="1548059"/>
            <a:ext cx="1242286" cy="124252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500" b="1" dirty="0">
                <a:solidFill>
                  <a:prstClr val="white"/>
                </a:solidFill>
                <a:latin typeface="微软雅黑" panose="020B0503020204020204" pitchFamily="34" charset="-122"/>
                <a:ea typeface="微软雅黑" panose="020B0503020204020204" pitchFamily="34" charset="-122"/>
              </a:rPr>
              <a:t>STEP 3</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6719302" y="1950786"/>
            <a:ext cx="1242286" cy="1242522"/>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lvl="0" algn="ctr"/>
            <a:r>
              <a:rPr lang="en-US" altLang="zh-CN" sz="1500" b="1" dirty="0">
                <a:solidFill>
                  <a:schemeClr val="bg1"/>
                </a:solidFill>
                <a:latin typeface="微软雅黑" panose="020B0503020204020204" pitchFamily="34" charset="-122"/>
                <a:ea typeface="微软雅黑" panose="020B0503020204020204" pitchFamily="34" charset="-122"/>
              </a:rPr>
              <a:t>STEP 4</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2290285" y="2169320"/>
            <a:ext cx="648149"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4180720" y="2169320"/>
            <a:ext cx="648149"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6071154" y="2169320"/>
            <a:ext cx="648149" cy="402727"/>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970988"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970988"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2789943"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2789943"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4608899"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4608899"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6468502" y="3611115"/>
            <a:ext cx="1728462" cy="253918"/>
          </a:xfrm>
          <a:prstGeom prst="rect">
            <a:avLst/>
          </a:prstGeom>
          <a:noFill/>
        </p:spPr>
        <p:txBody>
          <a:bodyPr wrap="square" lIns="68582" tIns="34291" rIns="68582" bIns="3429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6468502" y="3825444"/>
            <a:ext cx="1586885" cy="484750"/>
          </a:xfrm>
          <a:prstGeom prst="rect">
            <a:avLst/>
          </a:prstGeom>
          <a:noFill/>
        </p:spPr>
        <p:txBody>
          <a:bodyPr wrap="square" lIns="68582" tIns="34291" rIns="68582" bIns="34291" rtlCol="0">
            <a:spAutoFit/>
          </a:bodyPr>
          <a:lstStyle/>
          <a:p>
            <a:pPr>
              <a:lnSpc>
                <a:spcPct val="150000"/>
              </a:lnSpc>
            </a:pPr>
            <a:r>
              <a:rPr lang="zh-CN" altLang="en-US" sz="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740173"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There</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394859" y="3137887"/>
            <a:ext cx="1312731" cy="1312979"/>
            <a:chOff x="3012066" y="4238100"/>
            <a:chExt cx="2371719" cy="2371719"/>
          </a:xfrm>
        </p:grpSpPr>
        <p:sp>
          <p:nvSpPr>
            <p:cNvPr id="5" name="Oval 4"/>
            <p:cNvSpPr/>
            <p:nvPr/>
          </p:nvSpPr>
          <p:spPr>
            <a:xfrm>
              <a:off x="3012066" y="4238100"/>
              <a:ext cx="2371719" cy="2371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5"/>
            <p:cNvGrpSpPr/>
            <p:nvPr/>
          </p:nvGrpSpPr>
          <p:grpSpPr>
            <a:xfrm>
              <a:off x="3965753" y="4927075"/>
              <a:ext cx="464344" cy="450850"/>
              <a:chOff x="8216107" y="4449763"/>
              <a:chExt cx="464344" cy="450850"/>
            </a:xfrm>
            <a:solidFill>
              <a:schemeClr val="bg1"/>
            </a:solidFill>
          </p:grpSpPr>
          <p:sp>
            <p:nvSpPr>
              <p:cNvPr id="8"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TextBox 6"/>
            <p:cNvSpPr txBox="1"/>
            <p:nvPr/>
          </p:nvSpPr>
          <p:spPr>
            <a:xfrm>
              <a:off x="3220180" y="5425593"/>
              <a:ext cx="1955485" cy="500361"/>
            </a:xfrm>
            <a:prstGeom prst="rect">
              <a:avLst/>
            </a:prstGeom>
            <a:noFill/>
          </p:spPr>
          <p:txBody>
            <a:bodyPr wrap="none" rtlCol="0">
              <a:spAutoFit/>
            </a:bodyPr>
            <a:lstStyle/>
            <a:p>
              <a:pPr algn="ctr">
                <a:lnSpc>
                  <a:spcPct val="12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
          <p:cNvGrpSpPr/>
          <p:nvPr/>
        </p:nvGrpSpPr>
        <p:grpSpPr>
          <a:xfrm>
            <a:off x="4366193" y="2392805"/>
            <a:ext cx="1312731" cy="1312979"/>
            <a:chOff x="4783283" y="2878610"/>
            <a:chExt cx="2371719" cy="2371719"/>
          </a:xfrm>
        </p:grpSpPr>
        <p:sp>
          <p:nvSpPr>
            <p:cNvPr id="11" name="Oval 10"/>
            <p:cNvSpPr/>
            <p:nvPr/>
          </p:nvSpPr>
          <p:spPr>
            <a:xfrm>
              <a:off x="4783283" y="2878610"/>
              <a:ext cx="2371719" cy="23717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11"/>
            <p:cNvGrpSpPr/>
            <p:nvPr/>
          </p:nvGrpSpPr>
          <p:grpSpPr>
            <a:xfrm>
              <a:off x="5733691" y="3499170"/>
              <a:ext cx="465138" cy="435769"/>
              <a:chOff x="5368132" y="3540125"/>
              <a:chExt cx="465138" cy="435769"/>
            </a:xfrm>
            <a:solidFill>
              <a:schemeClr val="bg1"/>
            </a:solidFill>
          </p:grpSpPr>
          <p:sp>
            <p:nvSpPr>
              <p:cNvPr id="1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5005141" y="3823781"/>
              <a:ext cx="1955485" cy="500361"/>
            </a:xfrm>
            <a:prstGeom prst="rect">
              <a:avLst/>
            </a:prstGeom>
            <a:noFill/>
          </p:spPr>
          <p:txBody>
            <a:bodyPr wrap="none" rtlCol="0">
              <a:spAutoFit/>
            </a:bodyPr>
            <a:lstStyle/>
            <a:p>
              <a:pPr algn="ctr">
                <a:lnSpc>
                  <a:spcPct val="12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5"/>
          <p:cNvGrpSpPr/>
          <p:nvPr/>
        </p:nvGrpSpPr>
        <p:grpSpPr>
          <a:xfrm>
            <a:off x="5330874" y="1598833"/>
            <a:ext cx="1312731" cy="1312979"/>
            <a:chOff x="6554500" y="1450117"/>
            <a:chExt cx="2371719" cy="2371719"/>
          </a:xfrm>
        </p:grpSpPr>
        <p:sp>
          <p:nvSpPr>
            <p:cNvPr id="17" name="Oval 16"/>
            <p:cNvSpPr/>
            <p:nvPr/>
          </p:nvSpPr>
          <p:spPr>
            <a:xfrm>
              <a:off x="6554500" y="1450117"/>
              <a:ext cx="2371719" cy="23717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7"/>
            <p:cNvGrpSpPr/>
            <p:nvPr/>
          </p:nvGrpSpPr>
          <p:grpSpPr>
            <a:xfrm>
              <a:off x="7507790" y="1897832"/>
              <a:ext cx="465138" cy="391319"/>
              <a:chOff x="5368132" y="2625725"/>
              <a:chExt cx="465138" cy="391319"/>
            </a:xfrm>
            <a:solidFill>
              <a:schemeClr val="bg1"/>
            </a:solidFill>
          </p:grpSpPr>
          <p:sp>
            <p:nvSpPr>
              <p:cNvPr id="2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71450" hangingPunct="0">
                  <a:lnSpc>
                    <a:spcPct val="120000"/>
                  </a:lnSpc>
                  <a:spcBef>
                    <a:spcPts val="0"/>
                  </a:spcBef>
                  <a:spcAft>
                    <a:spcPts val="0"/>
                  </a:spcAft>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6770230" y="2388921"/>
              <a:ext cx="1955485" cy="500361"/>
            </a:xfrm>
            <a:prstGeom prst="rect">
              <a:avLst/>
            </a:prstGeom>
            <a:noFill/>
          </p:spPr>
          <p:txBody>
            <a:bodyPr wrap="none" rtlCol="0">
              <a:spAutoFit/>
            </a:bodyPr>
            <a:lstStyle/>
            <a:p>
              <a:pPr algn="ctr">
                <a:lnSpc>
                  <a:spcPct val="12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22"/>
          <p:cNvGrpSpPr/>
          <p:nvPr/>
        </p:nvGrpSpPr>
        <p:grpSpPr>
          <a:xfrm>
            <a:off x="6240581" y="1508748"/>
            <a:ext cx="510075" cy="506209"/>
            <a:chOff x="8311475" y="1179092"/>
            <a:chExt cx="921554" cy="914400"/>
          </a:xfrm>
        </p:grpSpPr>
        <p:sp>
          <p:nvSpPr>
            <p:cNvPr id="24" name="Oval 23"/>
            <p:cNvSpPr/>
            <p:nvPr/>
          </p:nvSpPr>
          <p:spPr>
            <a:xfrm>
              <a:off x="8315058" y="1179092"/>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311475" y="1396743"/>
              <a:ext cx="921554" cy="500362"/>
            </a:xfrm>
            <a:prstGeom prst="rect">
              <a:avLst/>
            </a:prstGeom>
            <a:noFill/>
          </p:spPr>
          <p:txBody>
            <a:bodyPr wrap="none" rtlCol="0">
              <a:spAutoFit/>
            </a:bodyPr>
            <a:lstStyle/>
            <a:p>
              <a:pPr algn="ctr">
                <a:lnSpc>
                  <a:spcPct val="120000"/>
                </a:lnSpc>
                <a:spcBef>
                  <a:spcPts val="0"/>
                </a:spcBef>
                <a:spcAft>
                  <a:spcPts val="0"/>
                </a:spcAft>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5"/>
          <p:cNvGrpSpPr/>
          <p:nvPr/>
        </p:nvGrpSpPr>
        <p:grpSpPr>
          <a:xfrm>
            <a:off x="5315407" y="2405603"/>
            <a:ext cx="506115" cy="506209"/>
            <a:chOff x="6375422" y="2866838"/>
            <a:chExt cx="914400" cy="914400"/>
          </a:xfrm>
        </p:grpSpPr>
        <p:sp>
          <p:nvSpPr>
            <p:cNvPr id="27" name="Oval 26"/>
            <p:cNvSpPr/>
            <p:nvPr/>
          </p:nvSpPr>
          <p:spPr>
            <a:xfrm>
              <a:off x="6375422" y="2866838"/>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6452740" y="3080078"/>
              <a:ext cx="794124" cy="500362"/>
            </a:xfrm>
            <a:prstGeom prst="rect">
              <a:avLst/>
            </a:prstGeom>
            <a:noFill/>
          </p:spPr>
          <p:txBody>
            <a:bodyPr wrap="none" rtlCol="0">
              <a:spAutoFit/>
            </a:bodyPr>
            <a:lstStyle/>
            <a:p>
              <a:pPr algn="ctr">
                <a:lnSpc>
                  <a:spcPct val="120000"/>
                </a:lnSpc>
                <a:spcBef>
                  <a:spcPts val="0"/>
                </a:spcBef>
                <a:spcAft>
                  <a:spcPts val="0"/>
                </a:spcAft>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8"/>
          <p:cNvGrpSpPr/>
          <p:nvPr/>
        </p:nvGrpSpPr>
        <p:grpSpPr>
          <a:xfrm>
            <a:off x="4317478" y="3159518"/>
            <a:ext cx="506115" cy="506209"/>
            <a:chOff x="4701717" y="4238100"/>
            <a:chExt cx="914400" cy="914400"/>
          </a:xfrm>
        </p:grpSpPr>
        <p:sp>
          <p:nvSpPr>
            <p:cNvPr id="30" name="Oval 29"/>
            <p:cNvSpPr/>
            <p:nvPr/>
          </p:nvSpPr>
          <p:spPr>
            <a:xfrm>
              <a:off x="4701717" y="4238100"/>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en-GB"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4765934" y="4398484"/>
              <a:ext cx="794124" cy="500362"/>
            </a:xfrm>
            <a:prstGeom prst="rect">
              <a:avLst/>
            </a:prstGeom>
            <a:noFill/>
          </p:spPr>
          <p:txBody>
            <a:bodyPr wrap="none" rtlCol="0">
              <a:spAutoFit/>
            </a:bodyPr>
            <a:lstStyle/>
            <a:p>
              <a:pPr algn="ctr">
                <a:lnSpc>
                  <a:spcPct val="120000"/>
                </a:lnSpc>
                <a:spcBef>
                  <a:spcPts val="0"/>
                </a:spcBef>
                <a:spcAft>
                  <a:spcPts val="0"/>
                </a:spcAft>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Rectangle 31"/>
          <p:cNvSpPr/>
          <p:nvPr/>
        </p:nvSpPr>
        <p:spPr>
          <a:xfrm>
            <a:off x="1076007" y="2014381"/>
            <a:ext cx="2888050" cy="508865"/>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32"/>
          <p:cNvGrpSpPr/>
          <p:nvPr/>
        </p:nvGrpSpPr>
        <p:grpSpPr>
          <a:xfrm>
            <a:off x="6759573" y="1924815"/>
            <a:ext cx="1603100" cy="601677"/>
            <a:chOff x="9229458" y="2785395"/>
            <a:chExt cx="3471881" cy="801987"/>
          </a:xfrm>
        </p:grpSpPr>
        <p:sp>
          <p:nvSpPr>
            <p:cNvPr id="34" name="TextBox 33"/>
            <p:cNvSpPr txBox="1"/>
            <p:nvPr/>
          </p:nvSpPr>
          <p:spPr>
            <a:xfrm>
              <a:off x="9229458" y="2785395"/>
              <a:ext cx="2344073" cy="369218"/>
            </a:xfrm>
            <a:prstGeom prst="rect">
              <a:avLst/>
            </a:prstGeom>
            <a:noFill/>
          </p:spPr>
          <p:txBody>
            <a:bodyPr wrap="none"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9229458" y="3021248"/>
              <a:ext cx="3471881" cy="566134"/>
            </a:xfrm>
            <a:prstGeom prst="rect">
              <a:avLst/>
            </a:prstGeom>
          </p:spPr>
          <p:txBody>
            <a:bodyPr wrap="square">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5"/>
          <p:cNvGrpSpPr/>
          <p:nvPr/>
        </p:nvGrpSpPr>
        <p:grpSpPr>
          <a:xfrm>
            <a:off x="5746212" y="3135014"/>
            <a:ext cx="1643384" cy="589012"/>
            <a:chOff x="9199697" y="2802277"/>
            <a:chExt cx="3978172" cy="785106"/>
          </a:xfrm>
        </p:grpSpPr>
        <p:sp>
          <p:nvSpPr>
            <p:cNvPr id="37" name="TextBox 36"/>
            <p:cNvSpPr txBox="1"/>
            <p:nvPr/>
          </p:nvSpPr>
          <p:spPr>
            <a:xfrm>
              <a:off x="9199697" y="2802277"/>
              <a:ext cx="2620061" cy="369218"/>
            </a:xfrm>
            <a:prstGeom prst="rect">
              <a:avLst/>
            </a:prstGeom>
            <a:noFill/>
          </p:spPr>
          <p:txBody>
            <a:bodyPr wrap="none"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9229457" y="3021249"/>
              <a:ext cx="3948412" cy="566134"/>
            </a:xfrm>
            <a:prstGeom prst="rect">
              <a:avLst/>
            </a:prstGeom>
          </p:spPr>
          <p:txBody>
            <a:bodyPr wrap="square">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8"/>
          <p:cNvGrpSpPr/>
          <p:nvPr/>
        </p:nvGrpSpPr>
        <p:grpSpPr>
          <a:xfrm>
            <a:off x="4699907" y="3969758"/>
            <a:ext cx="1614183" cy="590227"/>
            <a:chOff x="9183395" y="2800658"/>
            <a:chExt cx="4657696" cy="786726"/>
          </a:xfrm>
        </p:grpSpPr>
        <p:sp>
          <p:nvSpPr>
            <p:cNvPr id="40" name="TextBox 39"/>
            <p:cNvSpPr txBox="1"/>
            <p:nvPr/>
          </p:nvSpPr>
          <p:spPr>
            <a:xfrm>
              <a:off x="9183395" y="2800658"/>
              <a:ext cx="3123096" cy="369218"/>
            </a:xfrm>
            <a:prstGeom prst="rect">
              <a:avLst/>
            </a:prstGeom>
            <a:noFill/>
          </p:spPr>
          <p:txBody>
            <a:bodyPr wrap="none"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229459" y="3021250"/>
              <a:ext cx="4611632" cy="566134"/>
            </a:xfrm>
            <a:prstGeom prst="rect">
              <a:avLst/>
            </a:prstGeom>
          </p:spPr>
          <p:txBody>
            <a:bodyPr wrap="square">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41"/>
          <p:cNvSpPr txBox="1"/>
          <p:nvPr/>
        </p:nvSpPr>
        <p:spPr>
          <a:xfrm>
            <a:off x="1076006" y="1742668"/>
            <a:ext cx="1213134" cy="250333"/>
          </a:xfrm>
          <a:prstGeom prst="rect">
            <a:avLst/>
          </a:prstGeom>
          <a:noFill/>
        </p:spPr>
        <p:txBody>
          <a:bodyPr wrap="square" lIns="65032" tIns="32516" rIns="65032" bIns="32516" rtlCol="0">
            <a:spAutoFit/>
          </a:bodyPr>
          <a:lstStyle/>
          <a:p>
            <a:pP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Straight Connector 42"/>
          <p:cNvCxnSpPr/>
          <p:nvPr/>
        </p:nvCxnSpPr>
        <p:spPr>
          <a:xfrm>
            <a:off x="1144763" y="2000109"/>
            <a:ext cx="277795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030864" y="2743838"/>
            <a:ext cx="351966" cy="352033"/>
            <a:chOff x="647516" y="3587220"/>
            <a:chExt cx="469232" cy="469232"/>
          </a:xfrm>
        </p:grpSpPr>
        <p:sp>
          <p:nvSpPr>
            <p:cNvPr id="45" name="Oval 44"/>
            <p:cNvSpPr/>
            <p:nvPr/>
          </p:nvSpPr>
          <p:spPr>
            <a:xfrm>
              <a:off x="647516" y="3587220"/>
              <a:ext cx="469232" cy="469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spcBef>
                  <a:spcPts val="0"/>
                </a:spcBef>
                <a:spcAft>
                  <a:spcPts val="0"/>
                </a:spcAft>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6"/>
          <p:cNvGrpSpPr/>
          <p:nvPr/>
        </p:nvGrpSpPr>
        <p:grpSpPr>
          <a:xfrm>
            <a:off x="1030864" y="3355957"/>
            <a:ext cx="351966" cy="352033"/>
            <a:chOff x="647516" y="4402912"/>
            <a:chExt cx="469232" cy="469232"/>
          </a:xfrm>
        </p:grpSpPr>
        <p:sp>
          <p:nvSpPr>
            <p:cNvPr id="48" name="Oval 47"/>
            <p:cNvSpPr/>
            <p:nvPr/>
          </p:nvSpPr>
          <p:spPr>
            <a:xfrm>
              <a:off x="647516" y="4402912"/>
              <a:ext cx="469232" cy="4692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spcBef>
                  <a:spcPts val="0"/>
                </a:spcBef>
                <a:spcAft>
                  <a:spcPts val="0"/>
                </a:spcAft>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1030864" y="3969757"/>
            <a:ext cx="351966" cy="352033"/>
            <a:chOff x="647516" y="5218604"/>
            <a:chExt cx="469232" cy="469232"/>
          </a:xfrm>
        </p:grpSpPr>
        <p:sp>
          <p:nvSpPr>
            <p:cNvPr id="51" name="Oval 50"/>
            <p:cNvSpPr/>
            <p:nvPr/>
          </p:nvSpPr>
          <p:spPr>
            <a:xfrm>
              <a:off x="647516" y="5218604"/>
              <a:ext cx="469232" cy="4692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0091" tIns="20091" rIns="20091" bIns="20091" anchor="ctr"/>
            <a:lstStyle/>
            <a:p>
              <a:pPr algn="just" defTabSz="171450" hangingPunct="0">
                <a:lnSpc>
                  <a:spcPct val="120000"/>
                </a:lnSpc>
                <a:spcBef>
                  <a:spcPts val="0"/>
                </a:spcBef>
                <a:spcAft>
                  <a:spcPts val="0"/>
                </a:spcAft>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52"/>
          <p:cNvSpPr/>
          <p:nvPr/>
        </p:nvSpPr>
        <p:spPr>
          <a:xfrm>
            <a:off x="1387174" y="2763447"/>
            <a:ext cx="1630499" cy="398066"/>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1387174" y="3375566"/>
            <a:ext cx="1630499" cy="398066"/>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1387174" y="3989366"/>
            <a:ext cx="1630498" cy="398066"/>
          </a:xfrm>
          <a:prstGeom prst="rect">
            <a:avLst/>
          </a:prstGeom>
        </p:spPr>
        <p:txBody>
          <a:bodyPr wrap="square" lIns="65032" tIns="32516" rIns="65032" bIns="32516">
            <a:spAutoFit/>
          </a:bodyPr>
          <a:lstStyle/>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360"/>
                                          </p:val>
                                        </p:tav>
                                        <p:tav tm="100000">
                                          <p:val>
                                            <p:fltVal val="0"/>
                                          </p:val>
                                        </p:tav>
                                      </p:tavLst>
                                    </p:anim>
                                    <p:animEffect transition="in" filter="fade">
                                      <p:cBhvr>
                                        <p:cTn id="17" dur="500"/>
                                        <p:tgtEl>
                                          <p:spTgt spid="2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right)">
                                      <p:cBhvr>
                                        <p:cTn id="50" dur="500"/>
                                        <p:tgtEl>
                                          <p:spTgt spid="33"/>
                                        </p:tgtEl>
                                      </p:cBhvr>
                                    </p:animEffect>
                                  </p:childTnLst>
                                </p:cTn>
                              </p:par>
                            </p:childTnLst>
                          </p:cTn>
                        </p:par>
                        <p:par>
                          <p:cTn id="51" fill="hold">
                            <p:stCondLst>
                              <p:cond delay="3500"/>
                            </p:stCondLst>
                            <p:childTnLst>
                              <p:par>
                                <p:cTn id="52" presetID="1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ppt_x</p:attrName>
                                        </p:attrNameLst>
                                      </p:cBhvr>
                                      <p:tavLst>
                                        <p:tav tm="0">
                                          <p:val>
                                            <p:strVal val="#ppt_x-#ppt_w*1.125000"/>
                                          </p:val>
                                        </p:tav>
                                        <p:tav tm="100000">
                                          <p:val>
                                            <p:strVal val="#ppt_x"/>
                                          </p:val>
                                        </p:tav>
                                      </p:tavLst>
                                    </p:anim>
                                    <p:animEffect transition="in" filter="wipe(right)">
                                      <p:cBhvr>
                                        <p:cTn id="55" dur="500"/>
                                        <p:tgtEl>
                                          <p:spTgt spid="29"/>
                                        </p:tgtEl>
                                      </p:cBhvr>
                                    </p:animEffect>
                                  </p:childTnLst>
                                </p:cTn>
                              </p:par>
                            </p:childTnLst>
                          </p:cTn>
                        </p:par>
                        <p:par>
                          <p:cTn id="56" fill="hold">
                            <p:stCondLst>
                              <p:cond delay="4000"/>
                            </p:stCondLst>
                            <p:childTnLst>
                              <p:par>
                                <p:cTn id="57" presetID="1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ppt_x</p:attrName>
                                        </p:attrNameLst>
                                      </p:cBhvr>
                                      <p:tavLst>
                                        <p:tav tm="0">
                                          <p:val>
                                            <p:strVal val="#ppt_x-#ppt_w*1.125000"/>
                                          </p:val>
                                        </p:tav>
                                        <p:tav tm="100000">
                                          <p:val>
                                            <p:strVal val="#ppt_x"/>
                                          </p:val>
                                        </p:tav>
                                      </p:tavLst>
                                    </p:anim>
                                    <p:animEffect transition="in" filter="wipe(right)">
                                      <p:cBhvr>
                                        <p:cTn id="60" dur="500"/>
                                        <p:tgtEl>
                                          <p:spTgt spid="2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原创设计师QQ598969553      _1"/>
          <p:cNvCxnSpPr/>
          <p:nvPr>
            <p:custDataLst>
              <p:tags r:id="rId2"/>
            </p:custDataLst>
          </p:nvPr>
        </p:nvCxnSpPr>
        <p:spPr>
          <a:xfrm>
            <a:off x="0" y="2963190"/>
            <a:ext cx="91455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原创设计师QQ598969553      _2"/>
          <p:cNvSpPr/>
          <p:nvPr>
            <p:custDataLst>
              <p:tags r:id="rId3"/>
            </p:custDataLst>
          </p:nvPr>
        </p:nvSpPr>
        <p:spPr>
          <a:xfrm>
            <a:off x="847873" y="2888555"/>
            <a:ext cx="163541" cy="1651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7" name="原创设计师QQ598969553      _3"/>
          <p:cNvCxnSpPr>
            <a:stCxn id="5" idx="0"/>
          </p:cNvCxnSpPr>
          <p:nvPr>
            <p:custDataLst>
              <p:tags r:id="rId4"/>
            </p:custDataLst>
          </p:nvPr>
        </p:nvCxnSpPr>
        <p:spPr>
          <a:xfrm flipH="1" flipV="1">
            <a:off x="928850" y="2524905"/>
            <a:ext cx="0" cy="3636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原创设计师QQ598969553      _4"/>
          <p:cNvSpPr/>
          <p:nvPr>
            <p:custDataLst>
              <p:tags r:id="rId5"/>
            </p:custDataLst>
          </p:nvPr>
        </p:nvSpPr>
        <p:spPr>
          <a:xfrm>
            <a:off x="3704281" y="2888555"/>
            <a:ext cx="165129" cy="1651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12" name="原创设计师QQ598969553      _5"/>
          <p:cNvCxnSpPr>
            <a:stCxn id="11" idx="0"/>
          </p:cNvCxnSpPr>
          <p:nvPr>
            <p:custDataLst>
              <p:tags r:id="rId6"/>
            </p:custDataLst>
          </p:nvPr>
        </p:nvCxnSpPr>
        <p:spPr>
          <a:xfrm flipV="1">
            <a:off x="3786846" y="2524905"/>
            <a:ext cx="0" cy="3636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原创设计师QQ598969553      _6"/>
          <p:cNvSpPr/>
          <p:nvPr>
            <p:custDataLst>
              <p:tags r:id="rId7"/>
            </p:custDataLst>
          </p:nvPr>
        </p:nvSpPr>
        <p:spPr>
          <a:xfrm>
            <a:off x="6560689" y="2888555"/>
            <a:ext cx="165129" cy="16515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22" name="原创设计师QQ598969553      _7"/>
          <p:cNvCxnSpPr>
            <a:stCxn id="21" idx="0"/>
          </p:cNvCxnSpPr>
          <p:nvPr>
            <p:custDataLst>
              <p:tags r:id="rId8"/>
            </p:custDataLst>
          </p:nvPr>
        </p:nvCxnSpPr>
        <p:spPr>
          <a:xfrm flipV="1">
            <a:off x="6643253" y="2524905"/>
            <a:ext cx="0" cy="3636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原创设计师QQ598969553      _8"/>
          <p:cNvSpPr/>
          <p:nvPr>
            <p:custDataLst>
              <p:tags r:id="rId9"/>
            </p:custDataLst>
          </p:nvPr>
        </p:nvSpPr>
        <p:spPr>
          <a:xfrm flipV="1">
            <a:off x="2275283" y="2874262"/>
            <a:ext cx="165129" cy="16673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48" name="原创设计师QQ598969553      _9"/>
          <p:cNvCxnSpPr>
            <a:stCxn id="42" idx="0"/>
          </p:cNvCxnSpPr>
          <p:nvPr>
            <p:custDataLst>
              <p:tags r:id="rId10"/>
            </p:custDataLst>
          </p:nvPr>
        </p:nvCxnSpPr>
        <p:spPr>
          <a:xfrm flipH="1">
            <a:off x="2357847" y="3041002"/>
            <a:ext cx="0" cy="3636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原创设计师QQ598969553      _10"/>
          <p:cNvSpPr/>
          <p:nvPr>
            <p:custDataLst>
              <p:tags r:id="rId11"/>
            </p:custDataLst>
          </p:nvPr>
        </p:nvSpPr>
        <p:spPr>
          <a:xfrm flipV="1">
            <a:off x="5133280" y="2874262"/>
            <a:ext cx="163541" cy="16673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51" name="原创设计师QQ598969553      _11"/>
          <p:cNvCxnSpPr>
            <a:stCxn id="50" idx="0"/>
          </p:cNvCxnSpPr>
          <p:nvPr>
            <p:custDataLst>
              <p:tags r:id="rId12"/>
            </p:custDataLst>
          </p:nvPr>
        </p:nvCxnSpPr>
        <p:spPr>
          <a:xfrm flipH="1">
            <a:off x="5214255" y="3041002"/>
            <a:ext cx="0" cy="3636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 name="原创设计师QQ598969553      _12"/>
          <p:cNvGrpSpPr/>
          <p:nvPr/>
        </p:nvGrpSpPr>
        <p:grpSpPr bwMode="auto">
          <a:xfrm>
            <a:off x="1294038" y="3477699"/>
            <a:ext cx="2129207" cy="998846"/>
            <a:chOff x="2799925" y="3629191"/>
            <a:chExt cx="2128463" cy="998390"/>
          </a:xfrm>
        </p:grpSpPr>
        <p:sp>
          <p:nvSpPr>
            <p:cNvPr id="28" name="Content Placeholder 2"/>
            <p:cNvSpPr txBox="1"/>
            <p:nvPr/>
          </p:nvSpPr>
          <p:spPr>
            <a:xfrm>
              <a:off x="2809448" y="3840298"/>
              <a:ext cx="2118940"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0" name="文本框 29"/>
            <p:cNvSpPr txBox="1"/>
            <p:nvPr/>
          </p:nvSpPr>
          <p:spPr>
            <a:xfrm>
              <a:off x="2799925" y="3629191"/>
              <a:ext cx="2128463" cy="276873"/>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4" name="原创设计师QQ598969553      _13"/>
          <p:cNvGrpSpPr/>
          <p:nvPr/>
        </p:nvGrpSpPr>
        <p:grpSpPr bwMode="auto">
          <a:xfrm>
            <a:off x="4150446" y="3477699"/>
            <a:ext cx="2127619" cy="998846"/>
            <a:chOff x="2799925" y="3629191"/>
            <a:chExt cx="2128463" cy="998390"/>
          </a:xfrm>
        </p:grpSpPr>
        <p:sp>
          <p:nvSpPr>
            <p:cNvPr id="3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6" name="文本框 35"/>
            <p:cNvSpPr txBox="1"/>
            <p:nvPr/>
          </p:nvSpPr>
          <p:spPr>
            <a:xfrm>
              <a:off x="2799925" y="3629191"/>
              <a:ext cx="2128463" cy="276873"/>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6" name="原创设计师QQ598969553      _14"/>
          <p:cNvGrpSpPr/>
          <p:nvPr/>
        </p:nvGrpSpPr>
        <p:grpSpPr bwMode="auto">
          <a:xfrm>
            <a:off x="5571506" y="1480006"/>
            <a:ext cx="2135558" cy="967776"/>
            <a:chOff x="2809471" y="4018452"/>
            <a:chExt cx="2133938" cy="967345"/>
          </a:xfrm>
        </p:grpSpPr>
        <p:sp>
          <p:nvSpPr>
            <p:cNvPr id="38" name="Content Placeholder 2"/>
            <p:cNvSpPr txBox="1"/>
            <p:nvPr/>
          </p:nvSpPr>
          <p:spPr>
            <a:xfrm>
              <a:off x="2823750" y="4018452"/>
              <a:ext cx="211965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39" name="文本框 38"/>
            <p:cNvSpPr txBox="1"/>
            <p:nvPr/>
          </p:nvSpPr>
          <p:spPr>
            <a:xfrm>
              <a:off x="2809471" y="4708921"/>
              <a:ext cx="2129179" cy="276876"/>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8" name="原创设计师QQ598969553      _15"/>
          <p:cNvGrpSpPr/>
          <p:nvPr/>
        </p:nvGrpSpPr>
        <p:grpSpPr bwMode="auto">
          <a:xfrm>
            <a:off x="2719860" y="1480006"/>
            <a:ext cx="2133971" cy="967776"/>
            <a:chOff x="2809471" y="4018452"/>
            <a:chExt cx="2133938" cy="967345"/>
          </a:xfrm>
        </p:grpSpPr>
        <p:sp>
          <p:nvSpPr>
            <p:cNvPr id="43" name="Content Placeholder 2"/>
            <p:cNvSpPr txBox="1"/>
            <p:nvPr/>
          </p:nvSpPr>
          <p:spPr>
            <a:xfrm>
              <a:off x="2823760" y="4018452"/>
              <a:ext cx="2119649"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44" name="文本框 43"/>
            <p:cNvSpPr txBox="1"/>
            <p:nvPr/>
          </p:nvSpPr>
          <p:spPr>
            <a:xfrm>
              <a:off x="2809471" y="4708921"/>
              <a:ext cx="2129174" cy="276876"/>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grpSp>
        <p:nvGrpSpPr>
          <p:cNvPr id="9" name="原创设计师QQ598969553      _16"/>
          <p:cNvGrpSpPr/>
          <p:nvPr/>
        </p:nvGrpSpPr>
        <p:grpSpPr bwMode="auto">
          <a:xfrm>
            <a:off x="-138137" y="1480006"/>
            <a:ext cx="2133971" cy="967776"/>
            <a:chOff x="2809471" y="4018452"/>
            <a:chExt cx="2133938" cy="967345"/>
          </a:xfrm>
        </p:grpSpPr>
        <p:sp>
          <p:nvSpPr>
            <p:cNvPr id="46" name="Content Placeholder 2"/>
            <p:cNvSpPr txBox="1"/>
            <p:nvPr/>
          </p:nvSpPr>
          <p:spPr>
            <a:xfrm>
              <a:off x="2823761" y="4018452"/>
              <a:ext cx="2119648" cy="7095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47" name="文本框 46"/>
            <p:cNvSpPr txBox="1"/>
            <p:nvPr/>
          </p:nvSpPr>
          <p:spPr>
            <a:xfrm>
              <a:off x="2809471" y="4708921"/>
              <a:ext cx="2129174" cy="276876"/>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sp>
        <p:nvSpPr>
          <p:cNvPr id="49" name="原创设计师QQ598969553      _17"/>
          <p:cNvSpPr/>
          <p:nvPr>
            <p:custDataLst>
              <p:tags r:id="rId13"/>
            </p:custDataLst>
          </p:nvPr>
        </p:nvSpPr>
        <p:spPr>
          <a:xfrm flipV="1">
            <a:off x="7854727" y="2874262"/>
            <a:ext cx="163541" cy="16673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anchor="ctr">
            <a:normAutofit fontScale="25000" lnSpcReduction="20000"/>
          </a:bodyPr>
          <a:lstStyle/>
          <a:p>
            <a:pPr algn="ctr" defTabSz="685800" fontAlgn="auto">
              <a:spcBef>
                <a:spcPts val="0"/>
              </a:spcBef>
              <a:spcAft>
                <a:spcPts val="0"/>
              </a:spcAft>
              <a:defRPr/>
            </a:pPr>
            <a:endParaRPr lang="zh-CN" altLang="en-US" sz="1000" dirty="0">
              <a:latin typeface="Arial" panose="020B0604020202020204" pitchFamily="34" charset="0"/>
              <a:ea typeface="微软雅黑" panose="020B0503020204020204" pitchFamily="34" charset="-122"/>
            </a:endParaRPr>
          </a:p>
        </p:txBody>
      </p:sp>
      <p:cxnSp>
        <p:nvCxnSpPr>
          <p:cNvPr id="52" name="原创设计师QQ598969553      _18"/>
          <p:cNvCxnSpPr>
            <a:stCxn id="49" idx="0"/>
          </p:cNvCxnSpPr>
          <p:nvPr>
            <p:custDataLst>
              <p:tags r:id="rId14"/>
            </p:custDataLst>
          </p:nvPr>
        </p:nvCxnSpPr>
        <p:spPr>
          <a:xfrm flipH="1">
            <a:off x="7935703" y="3041002"/>
            <a:ext cx="0" cy="3636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原创设计师QQ598969553      _19"/>
          <p:cNvGrpSpPr/>
          <p:nvPr/>
        </p:nvGrpSpPr>
        <p:grpSpPr bwMode="auto">
          <a:xfrm>
            <a:off x="6871894" y="3477699"/>
            <a:ext cx="2127619" cy="998846"/>
            <a:chOff x="2799925" y="3629191"/>
            <a:chExt cx="2128463" cy="998390"/>
          </a:xfrm>
        </p:grpSpPr>
        <p:sp>
          <p:nvSpPr>
            <p:cNvPr id="54" name="Content Placeholder 2"/>
            <p:cNvSpPr txBox="1"/>
            <p:nvPr/>
          </p:nvSpPr>
          <p:spPr>
            <a:xfrm>
              <a:off x="2809455" y="3840298"/>
              <a:ext cx="2118933" cy="7872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20000"/>
                </a:lnSpc>
                <a:spcBef>
                  <a:spcPts val="0"/>
                </a:spcBef>
                <a:spcAft>
                  <a:spcPts val="0"/>
                </a:spcAft>
                <a:buNone/>
                <a:defRPr/>
              </a:pPr>
              <a:r>
                <a:rPr lang="en-US" altLang="zh-CN" sz="900" dirty="0">
                  <a:solidFill>
                    <a:schemeClr val="tx1">
                      <a:lumMod val="95000"/>
                      <a:lumOff val="5000"/>
                    </a:schemeClr>
                  </a:solidFill>
                </a:rPr>
                <a:t>There are many variations of passages of Lorem available, but the majority have suffered alteration in some form, by</a:t>
              </a:r>
              <a:endParaRPr lang="en-US" altLang="zh-CN" sz="900" dirty="0">
                <a:solidFill>
                  <a:schemeClr val="tx1">
                    <a:lumMod val="95000"/>
                    <a:lumOff val="5000"/>
                  </a:schemeClr>
                </a:solidFill>
                <a:cs typeface="Arial" panose="020B0604020202020204" pitchFamily="34" charset="0"/>
              </a:endParaRPr>
            </a:p>
          </p:txBody>
        </p:sp>
        <p:sp>
          <p:nvSpPr>
            <p:cNvPr id="55" name="文本框 54"/>
            <p:cNvSpPr txBox="1"/>
            <p:nvPr/>
          </p:nvSpPr>
          <p:spPr>
            <a:xfrm>
              <a:off x="2799925" y="3629191"/>
              <a:ext cx="2128463" cy="276873"/>
            </a:xfrm>
            <a:prstGeom prst="rect">
              <a:avLst/>
            </a:prstGeom>
            <a:noFill/>
          </p:spPr>
          <p:txBody>
            <a:bodyPr>
              <a:spAutoFit/>
            </a:bodyPr>
            <a:lstStyle/>
            <a:p>
              <a:pPr algn="ctr" defTabSz="685800" fontAlgn="auto">
                <a:spcBef>
                  <a:spcPts val="0"/>
                </a:spcBef>
                <a:spcAft>
                  <a:spcPts val="0"/>
                </a:spcAft>
                <a:defRPr/>
              </a:pPr>
              <a:r>
                <a:rPr lang="en-US" altLang="zh-CN" sz="1200" b="1" dirty="0">
                  <a:solidFill>
                    <a:schemeClr val="tx1">
                      <a:lumMod val="85000"/>
                      <a:lumOff val="15000"/>
                    </a:schemeClr>
                  </a:solidFill>
                  <a:latin typeface="+mn-lt"/>
                  <a:ea typeface="+mn-ea"/>
                </a:rPr>
                <a:t>Lorem ipsum</a:t>
              </a:r>
              <a:endParaRPr lang="zh-CN" altLang="en-US" sz="1200" b="1" dirty="0">
                <a:solidFill>
                  <a:schemeClr val="tx1">
                    <a:lumMod val="85000"/>
                    <a:lumOff val="15000"/>
                  </a:schemeClr>
                </a:solidFill>
                <a:latin typeface="+mn-ea"/>
                <a:ea typeface="+mn-ea"/>
              </a:endParaRPr>
            </a:p>
          </p:txBody>
        </p:sp>
      </p:grpSp>
      <p:pic>
        <p:nvPicPr>
          <p:cNvPr id="11285" name="Picture 64"/>
          <p:cNvPicPr>
            <a:picLocks noGrp="1" noSelect="1" noRot="1" noChangeAspect="1" noMove="1" noResize="1" noChangeShapeType="1"/>
          </p:cNvPicPr>
          <p:nvPr/>
        </p:nvPicPr>
        <p:blipFill>
          <a:blip r:embed="rId17" cstate="print"/>
          <a:srcRect/>
          <a:stretch>
            <a:fillRect/>
          </a:stretch>
        </p:blipFill>
        <p:spPr bwMode="auto">
          <a:xfrm>
            <a:off x="3583610" y="17710855"/>
            <a:ext cx="1978369" cy="511333"/>
          </a:xfrm>
          <a:prstGeom prst="rect">
            <a:avLst/>
          </a:prstGeom>
          <a:noFill/>
          <a:ln w="9525">
            <a:noFill/>
            <a:miter lim="800000"/>
            <a:headEnd/>
            <a:tailEnd/>
          </a:ln>
        </p:spPr>
      </p:pic>
    </p:spTree>
    <p:custDataLst>
      <p:tags r:id="rId1"/>
    </p:custDataLst>
  </p:cSld>
  <p:clrMapOvr>
    <a:masterClrMapping/>
  </p:clrMapOvr>
  <p:transition spd="med" advClick="0" advTm="5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9"/>
          <p:cNvSpPr txBox="1"/>
          <p:nvPr/>
        </p:nvSpPr>
        <p:spPr>
          <a:xfrm>
            <a:off x="4099744" y="2356453"/>
            <a:ext cx="998686" cy="613040"/>
          </a:xfrm>
          <a:prstGeom prst="rect">
            <a:avLst/>
          </a:prstGeom>
          <a:noFill/>
        </p:spPr>
        <p:txBody>
          <a:bodyPr wrap="square" lIns="0" tIns="0" rIns="0" bIns="0" rtlCol="0">
            <a:spAutoFit/>
          </a:bodyPr>
          <a:lstStyle/>
          <a:p>
            <a:pPr marL="0" lvl="1" algn="ct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活动主要内容</a:t>
            </a:r>
          </a:p>
        </p:txBody>
      </p:sp>
      <p:grpSp>
        <p:nvGrpSpPr>
          <p:cNvPr id="2" name="组合 33"/>
          <p:cNvGrpSpPr/>
          <p:nvPr/>
        </p:nvGrpSpPr>
        <p:grpSpPr>
          <a:xfrm>
            <a:off x="3619927" y="1478865"/>
            <a:ext cx="896017" cy="746095"/>
            <a:chOff x="4825730" y="1971210"/>
            <a:chExt cx="1194481" cy="994487"/>
          </a:xfrm>
        </p:grpSpPr>
        <p:sp>
          <p:nvSpPr>
            <p:cNvPr id="25" name="Freeform 8"/>
            <p:cNvSpPr/>
            <p:nvPr/>
          </p:nvSpPr>
          <p:spPr bwMode="auto">
            <a:xfrm>
              <a:off x="4825730" y="1971210"/>
              <a:ext cx="1194481" cy="994487"/>
            </a:xfrm>
            <a:custGeom>
              <a:avLst/>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ah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0" name="TextBox 20"/>
            <p:cNvSpPr txBox="1"/>
            <p:nvPr/>
          </p:nvSpPr>
          <p:spPr>
            <a:xfrm>
              <a:off x="5350033" y="2191454"/>
              <a:ext cx="145874"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1</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3" name="组合 35"/>
          <p:cNvGrpSpPr/>
          <p:nvPr/>
        </p:nvGrpSpPr>
        <p:grpSpPr>
          <a:xfrm>
            <a:off x="4642408" y="1472916"/>
            <a:ext cx="882660" cy="751234"/>
            <a:chOff x="6188801" y="1963281"/>
            <a:chExt cx="1176676" cy="1001336"/>
          </a:xfrm>
        </p:grpSpPr>
        <p:sp>
          <p:nvSpPr>
            <p:cNvPr id="27" name="Freeform 10"/>
            <p:cNvSpPr/>
            <p:nvPr/>
          </p:nvSpPr>
          <p:spPr bwMode="auto">
            <a:xfrm>
              <a:off x="6188801" y="1963281"/>
              <a:ext cx="1176676" cy="1001336"/>
            </a:xfrm>
            <a:custGeom>
              <a:avLst/>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ah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2" name="TextBox 20"/>
            <p:cNvSpPr txBox="1"/>
            <p:nvPr/>
          </p:nvSpPr>
          <p:spPr>
            <a:xfrm>
              <a:off x="6661723" y="2186950"/>
              <a:ext cx="230832"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2</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4" name="组合 43"/>
          <p:cNvGrpSpPr/>
          <p:nvPr/>
        </p:nvGrpSpPr>
        <p:grpSpPr>
          <a:xfrm>
            <a:off x="5247352" y="2271484"/>
            <a:ext cx="621665" cy="885860"/>
            <a:chOff x="6995253" y="3027708"/>
            <a:chExt cx="828742" cy="1180783"/>
          </a:xfrm>
        </p:grpSpPr>
        <p:sp>
          <p:nvSpPr>
            <p:cNvPr id="21" name="Freeform 5"/>
            <p:cNvSpPr/>
            <p:nvPr/>
          </p:nvSpPr>
          <p:spPr bwMode="auto">
            <a:xfrm>
              <a:off x="6995253" y="3027708"/>
              <a:ext cx="828742" cy="1180783"/>
            </a:xfrm>
            <a:custGeom>
              <a:avLst/>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3" name="TextBox 20"/>
            <p:cNvSpPr txBox="1"/>
            <p:nvPr/>
          </p:nvSpPr>
          <p:spPr>
            <a:xfrm>
              <a:off x="7398600" y="3341100"/>
              <a:ext cx="246862"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3</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5" name="组合 47"/>
          <p:cNvGrpSpPr/>
          <p:nvPr/>
        </p:nvGrpSpPr>
        <p:grpSpPr>
          <a:xfrm>
            <a:off x="4642408" y="3224630"/>
            <a:ext cx="882660" cy="749180"/>
            <a:chOff x="6188801" y="4298178"/>
            <a:chExt cx="1176676" cy="998599"/>
          </a:xfrm>
        </p:grpSpPr>
        <p:sp>
          <p:nvSpPr>
            <p:cNvPr id="24" name="Freeform 7"/>
            <p:cNvSpPr/>
            <p:nvPr/>
          </p:nvSpPr>
          <p:spPr bwMode="auto">
            <a:xfrm>
              <a:off x="6188801" y="4298178"/>
              <a:ext cx="1176676" cy="998599"/>
            </a:xfrm>
            <a:custGeom>
              <a:avLst/>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ah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4" name="TextBox 20"/>
            <p:cNvSpPr txBox="1"/>
            <p:nvPr/>
          </p:nvSpPr>
          <p:spPr>
            <a:xfrm>
              <a:off x="6674897" y="4515973"/>
              <a:ext cx="227626"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4</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6" name="组合 88"/>
          <p:cNvGrpSpPr/>
          <p:nvPr/>
        </p:nvGrpSpPr>
        <p:grpSpPr>
          <a:xfrm>
            <a:off x="3619927" y="3222793"/>
            <a:ext cx="896017" cy="746095"/>
            <a:chOff x="4825730" y="4295729"/>
            <a:chExt cx="1194481" cy="994487"/>
          </a:xfrm>
        </p:grpSpPr>
        <p:sp>
          <p:nvSpPr>
            <p:cNvPr id="26" name="Freeform 9"/>
            <p:cNvSpPr/>
            <p:nvPr/>
          </p:nvSpPr>
          <p:spPr bwMode="auto">
            <a:xfrm>
              <a:off x="4825730" y="4295729"/>
              <a:ext cx="1194481" cy="994487"/>
            </a:xfrm>
            <a:custGeom>
              <a:avLst/>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ah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5" name="TextBox 20"/>
            <p:cNvSpPr txBox="1"/>
            <p:nvPr/>
          </p:nvSpPr>
          <p:spPr>
            <a:xfrm>
              <a:off x="5310697" y="4515973"/>
              <a:ext cx="240451"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5</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grpSp>
        <p:nvGrpSpPr>
          <p:cNvPr id="7" name="组合 89"/>
          <p:cNvGrpSpPr/>
          <p:nvPr/>
        </p:nvGrpSpPr>
        <p:grpSpPr>
          <a:xfrm>
            <a:off x="3276574" y="2271484"/>
            <a:ext cx="621665" cy="885860"/>
            <a:chOff x="4368005" y="3027708"/>
            <a:chExt cx="828742" cy="1180783"/>
          </a:xfrm>
        </p:grpSpPr>
        <p:sp>
          <p:nvSpPr>
            <p:cNvPr id="23" name="Freeform 6"/>
            <p:cNvSpPr/>
            <p:nvPr/>
          </p:nvSpPr>
          <p:spPr bwMode="auto">
            <a:xfrm>
              <a:off x="4368005" y="3027708"/>
              <a:ext cx="828742" cy="1180783"/>
            </a:xfrm>
            <a:custGeom>
              <a:avLst/>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6" name="TextBox 20"/>
            <p:cNvSpPr txBox="1"/>
            <p:nvPr/>
          </p:nvSpPr>
          <p:spPr>
            <a:xfrm>
              <a:off x="4658944" y="3341100"/>
              <a:ext cx="246863" cy="553998"/>
            </a:xfrm>
            <a:prstGeom prst="rect">
              <a:avLst/>
            </a:prstGeom>
            <a:noFill/>
          </p:spPr>
          <p:txBody>
            <a:bodyPr wrap="none" lIns="0" tIns="0" rIns="0" bIns="0" rtlCol="0">
              <a:spAutoFit/>
            </a:bodyPr>
            <a:lstStyle/>
            <a:p>
              <a:pPr algn="ctr"/>
              <a:r>
                <a:rPr lang="en-US" altLang="zh-CN" sz="2700" spc="300" dirty="0">
                  <a:solidFill>
                    <a:schemeClr val="bg1">
                      <a:lumMod val="95000"/>
                    </a:schemeClr>
                  </a:solidFill>
                  <a:latin typeface="Agency FB" panose="020B0503020202020204" pitchFamily="34" charset="0"/>
                  <a:ea typeface="微软雅黑" panose="020B0503020204020204" pitchFamily="34" charset="-122"/>
                </a:rPr>
                <a:t>6</a:t>
              </a:r>
              <a:endParaRPr lang="zh-CN" altLang="en-US" sz="2700" spc="300" dirty="0">
                <a:solidFill>
                  <a:schemeClr val="bg1">
                    <a:lumMod val="95000"/>
                  </a:schemeClr>
                </a:solidFill>
                <a:latin typeface="Agency FB" panose="020B0503020202020204" pitchFamily="34" charset="0"/>
                <a:ea typeface="微软雅黑" panose="020B0503020204020204" pitchFamily="34" charset="-122"/>
              </a:endParaRPr>
            </a:p>
          </p:txBody>
        </p:sp>
      </p:grpSp>
      <p:sp>
        <p:nvSpPr>
          <p:cNvPr id="77" name="TextBox 19"/>
          <p:cNvSpPr txBox="1"/>
          <p:nvPr/>
        </p:nvSpPr>
        <p:spPr>
          <a:xfrm>
            <a:off x="2273354" y="1077461"/>
            <a:ext cx="1330146"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产品推介</a:t>
            </a:r>
          </a:p>
        </p:txBody>
      </p:sp>
      <p:sp>
        <p:nvSpPr>
          <p:cNvPr id="78" name="TextBox 106"/>
          <p:cNvSpPr txBox="1"/>
          <p:nvPr/>
        </p:nvSpPr>
        <p:spPr>
          <a:xfrm>
            <a:off x="1442737" y="1463541"/>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79" name="TextBox 19"/>
          <p:cNvSpPr txBox="1"/>
          <p:nvPr/>
        </p:nvSpPr>
        <p:spPr>
          <a:xfrm>
            <a:off x="5628509" y="1077461"/>
            <a:ext cx="13301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节目表演</a:t>
            </a:r>
          </a:p>
        </p:txBody>
      </p:sp>
      <p:sp>
        <p:nvSpPr>
          <p:cNvPr id="80" name="TextBox 106"/>
          <p:cNvSpPr txBox="1"/>
          <p:nvPr/>
        </p:nvSpPr>
        <p:spPr>
          <a:xfrm>
            <a:off x="5628510" y="1463541"/>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1" name="TextBox 19"/>
          <p:cNvSpPr txBox="1"/>
          <p:nvPr/>
        </p:nvSpPr>
        <p:spPr>
          <a:xfrm>
            <a:off x="6171579" y="2326562"/>
            <a:ext cx="13301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游戏互动</a:t>
            </a:r>
          </a:p>
        </p:txBody>
      </p:sp>
      <p:sp>
        <p:nvSpPr>
          <p:cNvPr id="82" name="TextBox 106"/>
          <p:cNvSpPr txBox="1"/>
          <p:nvPr/>
        </p:nvSpPr>
        <p:spPr>
          <a:xfrm>
            <a:off x="6171578" y="2712642"/>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3" name="TextBox 19"/>
          <p:cNvSpPr txBox="1"/>
          <p:nvPr/>
        </p:nvSpPr>
        <p:spPr>
          <a:xfrm>
            <a:off x="5628509" y="3803653"/>
            <a:ext cx="1330146" cy="276999"/>
          </a:xfrm>
          <a:prstGeom prst="rect">
            <a:avLst/>
          </a:prstGeom>
          <a:noFill/>
        </p:spPr>
        <p:txBody>
          <a:bodyPr wrap="square" lIns="0" tIns="0" rIns="0" bIns="0"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嘉宾演讲</a:t>
            </a:r>
          </a:p>
        </p:txBody>
      </p:sp>
      <p:sp>
        <p:nvSpPr>
          <p:cNvPr id="84" name="TextBox 106"/>
          <p:cNvSpPr txBox="1"/>
          <p:nvPr/>
        </p:nvSpPr>
        <p:spPr>
          <a:xfrm>
            <a:off x="5628510" y="4189733"/>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5" name="TextBox 19"/>
          <p:cNvSpPr txBox="1"/>
          <p:nvPr/>
        </p:nvSpPr>
        <p:spPr>
          <a:xfrm>
            <a:off x="2273354" y="3803653"/>
            <a:ext cx="1330146"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幸运抽奖</a:t>
            </a:r>
          </a:p>
        </p:txBody>
      </p:sp>
      <p:sp>
        <p:nvSpPr>
          <p:cNvPr id="86" name="TextBox 106"/>
          <p:cNvSpPr txBox="1"/>
          <p:nvPr/>
        </p:nvSpPr>
        <p:spPr>
          <a:xfrm>
            <a:off x="1448437" y="4189733"/>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87" name="TextBox 19"/>
          <p:cNvSpPr txBox="1"/>
          <p:nvPr/>
        </p:nvSpPr>
        <p:spPr>
          <a:xfrm>
            <a:off x="1616636" y="2327966"/>
            <a:ext cx="1330146" cy="276999"/>
          </a:xfrm>
          <a:prstGeom prst="rect">
            <a:avLst/>
          </a:prstGeom>
          <a:noFill/>
        </p:spPr>
        <p:txBody>
          <a:bodyPr wrap="square" lIns="0" tIns="0" rIns="0" bIns="0" rtlCol="0">
            <a:spAutoFit/>
          </a:bodyPr>
          <a:lstStyle/>
          <a:p>
            <a:pPr algn="r"/>
            <a:r>
              <a:rPr lang="zh-CN" altLang="en-US" b="1" dirty="0">
                <a:solidFill>
                  <a:schemeClr val="accent1"/>
                </a:solidFill>
                <a:latin typeface="微软雅黑" panose="020B0503020204020204" pitchFamily="34" charset="-122"/>
                <a:ea typeface="微软雅黑" panose="020B0503020204020204" pitchFamily="34" charset="-122"/>
              </a:rPr>
              <a:t>现场交流</a:t>
            </a:r>
          </a:p>
        </p:txBody>
      </p:sp>
      <p:sp>
        <p:nvSpPr>
          <p:cNvPr id="88" name="TextBox 106"/>
          <p:cNvSpPr txBox="1"/>
          <p:nvPr/>
        </p:nvSpPr>
        <p:spPr>
          <a:xfrm>
            <a:off x="791717" y="2714046"/>
            <a:ext cx="2160763" cy="276999"/>
          </a:xfrm>
          <a:prstGeom prst="rect">
            <a:avLst/>
          </a:prstGeom>
          <a:noFill/>
        </p:spPr>
        <p:txBody>
          <a:bodyPr wrap="square" lIns="0" tIns="0" rIns="0" bIns="0" rtlCol="0">
            <a:spAutoFit/>
          </a:bodyPr>
          <a:lstStyle/>
          <a:p>
            <a:pPr algn="just">
              <a:lnSpc>
                <a:spcPct val="10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wipe(right)">
                                      <p:cBhvr>
                                        <p:cTn id="56" dur="500"/>
                                        <p:tgtEl>
                                          <p:spTgt spid="7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500"/>
                                        <p:tgtEl>
                                          <p:spTgt spid="80"/>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500"/>
                                        <p:tgtEl>
                                          <p:spTgt spid="82"/>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wipe(left)">
                                      <p:cBhvr>
                                        <p:cTn id="77" dur="500"/>
                                        <p:tgtEl>
                                          <p:spTgt spid="8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wipe(left)">
                                      <p:cBhvr>
                                        <p:cTn id="80" dur="500"/>
                                        <p:tgtEl>
                                          <p:spTgt spid="84"/>
                                        </p:tgtEl>
                                      </p:cBhvr>
                                    </p:animEffect>
                                  </p:childTnLst>
                                </p:cTn>
                              </p:par>
                            </p:childTnLst>
                          </p:cTn>
                        </p:par>
                        <p:par>
                          <p:cTn id="81" fill="hold">
                            <p:stCondLst>
                              <p:cond delay="3000"/>
                            </p:stCondLst>
                            <p:childTnLst>
                              <p:par>
                                <p:cTn id="82" presetID="22" presetClass="entr" presetSubtype="2" fill="hold" grpId="0" nodeType="after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right)">
                                      <p:cBhvr>
                                        <p:cTn id="84" dur="500"/>
                                        <p:tgtEl>
                                          <p:spTgt spid="85"/>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right)">
                                      <p:cBhvr>
                                        <p:cTn id="87" dur="500"/>
                                        <p:tgtEl>
                                          <p:spTgt spid="86"/>
                                        </p:tgtEl>
                                      </p:cBhvr>
                                    </p:animEffect>
                                  </p:childTnLst>
                                </p:cTn>
                              </p:par>
                            </p:childTnLst>
                          </p:cTn>
                        </p:par>
                        <p:par>
                          <p:cTn id="88" fill="hold">
                            <p:stCondLst>
                              <p:cond delay="3500"/>
                            </p:stCondLst>
                            <p:childTnLst>
                              <p:par>
                                <p:cTn id="89" presetID="22" presetClass="entr" presetSubtype="2"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right)">
                                      <p:cBhvr>
                                        <p:cTn id="91" dur="500"/>
                                        <p:tgtEl>
                                          <p:spTgt spid="8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wipe(right)">
                                      <p:cBhvr>
                                        <p:cTn id="9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7" grpId="0"/>
      <p:bldP spid="78" grpId="0"/>
      <p:bldP spid="79" grpId="0"/>
      <p:bldP spid="80" grpId="0"/>
      <p:bldP spid="81" grpId="0"/>
      <p:bldP spid="82" grpId="0"/>
      <p:bldP spid="83" grpId="0"/>
      <p:bldP spid="84" grpId="0"/>
      <p:bldP spid="85" grpId="0"/>
      <p:bldP spid="86" grpId="0"/>
      <p:bldP spid="87"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579630" y="4599275"/>
            <a:ext cx="1834460" cy="106280"/>
            <a:chOff x="727682" y="3535814"/>
            <a:chExt cx="2445523" cy="141663"/>
          </a:xfrm>
        </p:grpSpPr>
        <p:sp>
          <p:nvSpPr>
            <p:cNvPr id="58" name="Rectangle 1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Rectangle 1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1" name="Rectangle 1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8" name="Rectangle 1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3" name="Group 16"/>
          <p:cNvGrpSpPr/>
          <p:nvPr/>
        </p:nvGrpSpPr>
        <p:grpSpPr>
          <a:xfrm>
            <a:off x="2649156" y="4599275"/>
            <a:ext cx="1834460" cy="106280"/>
            <a:chOff x="727682" y="3535814"/>
            <a:chExt cx="2445523" cy="141663"/>
          </a:xfrm>
        </p:grpSpPr>
        <p:sp>
          <p:nvSpPr>
            <p:cNvPr id="70" name="Rectangle 1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1" name="Rectangle 1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4" name="Rectangle 1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5" name="Rectangle 2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4" name="Group 21"/>
          <p:cNvGrpSpPr/>
          <p:nvPr/>
        </p:nvGrpSpPr>
        <p:grpSpPr>
          <a:xfrm>
            <a:off x="4718683" y="4599275"/>
            <a:ext cx="1834460" cy="106280"/>
            <a:chOff x="727682" y="3535814"/>
            <a:chExt cx="2445523" cy="141663"/>
          </a:xfrm>
        </p:grpSpPr>
        <p:sp>
          <p:nvSpPr>
            <p:cNvPr id="77" name="Rectangle 2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ectangle 2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ectangle 2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ectangle 2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26"/>
          <p:cNvGrpSpPr/>
          <p:nvPr/>
        </p:nvGrpSpPr>
        <p:grpSpPr>
          <a:xfrm>
            <a:off x="6788210" y="4599275"/>
            <a:ext cx="1834460" cy="106280"/>
            <a:chOff x="727682" y="3535814"/>
            <a:chExt cx="2445523" cy="141663"/>
          </a:xfrm>
        </p:grpSpPr>
        <p:sp>
          <p:nvSpPr>
            <p:cNvPr id="82" name="Rectangle 2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ectangle 2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4" name="Rectangle 2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5" name="Rectangle 3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86" name="Rectangle 35"/>
          <p:cNvSpPr/>
          <p:nvPr/>
        </p:nvSpPr>
        <p:spPr>
          <a:xfrm>
            <a:off x="627303"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6" name="Group 2"/>
          <p:cNvGrpSpPr/>
          <p:nvPr/>
        </p:nvGrpSpPr>
        <p:grpSpPr>
          <a:xfrm>
            <a:off x="726826" y="3377268"/>
            <a:ext cx="1307533" cy="507000"/>
            <a:chOff x="938423" y="4096816"/>
            <a:chExt cx="1743075" cy="675790"/>
          </a:xfrm>
        </p:grpSpPr>
        <p:sp>
          <p:nvSpPr>
            <p:cNvPr id="88" name="TextBox 87"/>
            <p:cNvSpPr txBox="1"/>
            <p:nvPr/>
          </p:nvSpPr>
          <p:spPr>
            <a:xfrm>
              <a:off x="1056361"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89" name="TextBox 88"/>
            <p:cNvSpPr txBox="1"/>
            <p:nvPr/>
          </p:nvSpPr>
          <p:spPr>
            <a:xfrm>
              <a:off x="938423"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0" name="Rectangle 46"/>
          <p:cNvSpPr/>
          <p:nvPr/>
        </p:nvSpPr>
        <p:spPr>
          <a:xfrm>
            <a:off x="2710979"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7" name="Group 4"/>
          <p:cNvGrpSpPr/>
          <p:nvPr/>
        </p:nvGrpSpPr>
        <p:grpSpPr>
          <a:xfrm>
            <a:off x="2919375" y="3377268"/>
            <a:ext cx="1307533" cy="507000"/>
            <a:chOff x="3861315" y="4096816"/>
            <a:chExt cx="1743075" cy="675790"/>
          </a:xfrm>
        </p:grpSpPr>
        <p:sp>
          <p:nvSpPr>
            <p:cNvPr id="92" name="TextBox 91"/>
            <p:cNvSpPr txBox="1"/>
            <p:nvPr/>
          </p:nvSpPr>
          <p:spPr>
            <a:xfrm>
              <a:off x="3997394"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93" name="TextBox 92"/>
            <p:cNvSpPr txBox="1"/>
            <p:nvPr/>
          </p:nvSpPr>
          <p:spPr>
            <a:xfrm>
              <a:off x="3861315"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4" name="Rectangle 50"/>
          <p:cNvSpPr/>
          <p:nvPr/>
        </p:nvSpPr>
        <p:spPr>
          <a:xfrm>
            <a:off x="4772263"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8" name="Group 6"/>
          <p:cNvGrpSpPr/>
          <p:nvPr/>
        </p:nvGrpSpPr>
        <p:grpSpPr>
          <a:xfrm>
            <a:off x="4980659" y="3377268"/>
            <a:ext cx="1307533" cy="507000"/>
            <a:chOff x="6609216" y="4096816"/>
            <a:chExt cx="1743075" cy="675790"/>
          </a:xfrm>
        </p:grpSpPr>
        <p:sp>
          <p:nvSpPr>
            <p:cNvPr id="96" name="TextBox 95"/>
            <p:cNvSpPr txBox="1"/>
            <p:nvPr/>
          </p:nvSpPr>
          <p:spPr>
            <a:xfrm>
              <a:off x="6745295"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97" name="TextBox 96"/>
            <p:cNvSpPr txBox="1"/>
            <p:nvPr/>
          </p:nvSpPr>
          <p:spPr>
            <a:xfrm>
              <a:off x="6609216"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8" name="Rectangle 54"/>
          <p:cNvSpPr/>
          <p:nvPr/>
        </p:nvSpPr>
        <p:spPr>
          <a:xfrm>
            <a:off x="6842646" y="3905794"/>
            <a:ext cx="1729088" cy="632489"/>
          </a:xfrm>
          <a:prstGeom prst="rect">
            <a:avLst/>
          </a:prstGeom>
        </p:spPr>
        <p:txBody>
          <a:bodyPr wrap="square" lIns="91448" tIns="45724" rIns="91448" bIns="45724">
            <a:spAutoFit/>
          </a:bodyPr>
          <a:lstStyle/>
          <a:p>
            <a:pPr algn="ctr" defTabSz="60452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9" name="Group 8"/>
          <p:cNvGrpSpPr/>
          <p:nvPr/>
        </p:nvGrpSpPr>
        <p:grpSpPr>
          <a:xfrm>
            <a:off x="7051043" y="3377268"/>
            <a:ext cx="1307533" cy="507000"/>
            <a:chOff x="9369248" y="4096816"/>
            <a:chExt cx="1743075" cy="675790"/>
          </a:xfrm>
        </p:grpSpPr>
        <p:sp>
          <p:nvSpPr>
            <p:cNvPr id="100" name="TextBox 99"/>
            <p:cNvSpPr txBox="1"/>
            <p:nvPr/>
          </p:nvSpPr>
          <p:spPr>
            <a:xfrm>
              <a:off x="9505327" y="4096816"/>
              <a:ext cx="1477073" cy="369217"/>
            </a:xfrm>
            <a:prstGeom prst="rect">
              <a:avLst/>
            </a:prstGeom>
            <a:noFill/>
          </p:spPr>
          <p:txBody>
            <a:bodyPr wrap="none" rtlCol="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rPr>
                <a:t>添加需要标题</a:t>
              </a:r>
            </a:p>
          </p:txBody>
        </p:sp>
        <p:sp>
          <p:nvSpPr>
            <p:cNvPr id="101" name="TextBox 100"/>
            <p:cNvSpPr txBox="1"/>
            <p:nvPr/>
          </p:nvSpPr>
          <p:spPr>
            <a:xfrm>
              <a:off x="9369248" y="4372621"/>
              <a:ext cx="1743075" cy="399985"/>
            </a:xfrm>
            <a:prstGeom prst="rect">
              <a:avLst/>
            </a:prstGeom>
            <a:noFill/>
          </p:spPr>
          <p:txBody>
            <a:bodyPr wrap="square" rtlCol="0" anchor="ctr">
              <a:spAutoFit/>
            </a:bodyPr>
            <a:lstStyle/>
            <a:p>
              <a:pPr algn="ctr">
                <a:lnSpc>
                  <a:spcPct val="150000"/>
                </a:lnSpc>
              </a:pPr>
              <a:r>
                <a:rPr lang="zh-CN" altLang="en-US"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900" kern="1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02"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2135" y="1369350"/>
            <a:ext cx="1849451" cy="1815142"/>
          </a:xfrm>
          <a:prstGeom prst="rect">
            <a:avLst/>
          </a:prstGeom>
          <a:blipFill>
            <a:blip r:embed="rId3" cstate="print"/>
            <a:stretch>
              <a:fillRect/>
            </a:stretch>
          </a:blipFill>
        </p:spPr>
      </p:pic>
      <p:pic>
        <p:nvPicPr>
          <p:cNvPr id="10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66720" y="1369349"/>
            <a:ext cx="1855951" cy="181514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18684" y="1369348"/>
            <a:ext cx="1844667" cy="181514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49157" y="1369349"/>
            <a:ext cx="1859451" cy="1815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ppt_x"/>
                                          </p:val>
                                        </p:tav>
                                        <p:tav tm="100000">
                                          <p:val>
                                            <p:strVal val="#ppt_x"/>
                                          </p:val>
                                        </p:tav>
                                      </p:tavLst>
                                    </p:anim>
                                    <p:anim calcmode="lin" valueType="num">
                                      <p:cBhvr additive="base">
                                        <p:cTn id="12" dur="500" fill="hold"/>
                                        <p:tgtEl>
                                          <p:spTgt spid="1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par>
                          <p:cTn id="45" fill="hold">
                            <p:stCondLst>
                              <p:cond delay="1500"/>
                            </p:stCondLst>
                            <p:childTnLst>
                              <p:par>
                                <p:cTn id="46" presetID="49" presetClass="entr" presetSubtype="0" decel="10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par>
                          <p:cTn id="52" fill="hold">
                            <p:stCondLst>
                              <p:cond delay="2000"/>
                            </p:stCondLst>
                            <p:childTnLst>
                              <p:par>
                                <p:cTn id="53" presetID="49" presetClass="entr" presetSubtype="0" decel="10000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style.rotation</p:attrName>
                                        </p:attrNameLst>
                                      </p:cBhvr>
                                      <p:tavLst>
                                        <p:tav tm="0">
                                          <p:val>
                                            <p:fltVal val="360"/>
                                          </p:val>
                                        </p:tav>
                                        <p:tav tm="100000">
                                          <p:val>
                                            <p:fltVal val="0"/>
                                          </p:val>
                                        </p:tav>
                                      </p:tavLst>
                                    </p:anim>
                                    <p:animEffect transition="in" filter="fade">
                                      <p:cBhvr>
                                        <p:cTn id="58" dur="500"/>
                                        <p:tgtEl>
                                          <p:spTgt spid="8"/>
                                        </p:tgtEl>
                                      </p:cBhvr>
                                    </p:animEffect>
                                  </p:childTnLst>
                                </p:cTn>
                              </p:par>
                            </p:childTnLst>
                          </p:cTn>
                        </p:par>
                        <p:par>
                          <p:cTn id="59" fill="hold">
                            <p:stCondLst>
                              <p:cond delay="2500"/>
                            </p:stCondLst>
                            <p:childTnLst>
                              <p:par>
                                <p:cTn id="60" presetID="49" presetClass="entr" presetSubtype="0" decel="10000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style.rotation</p:attrName>
                                        </p:attrNameLst>
                                      </p:cBhvr>
                                      <p:tavLst>
                                        <p:tav tm="0">
                                          <p:val>
                                            <p:fltVal val="360"/>
                                          </p:val>
                                        </p:tav>
                                        <p:tav tm="100000">
                                          <p:val>
                                            <p:fltVal val="0"/>
                                          </p:val>
                                        </p:tav>
                                      </p:tavLst>
                                    </p:anim>
                                    <p:animEffect transition="in" filter="fade">
                                      <p:cBhvr>
                                        <p:cTn id="65" dur="500"/>
                                        <p:tgtEl>
                                          <p:spTgt spid="9"/>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P spid="94"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503537" y="2574027"/>
            <a:ext cx="0" cy="496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503537" y="3070950"/>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97401" y="3070950"/>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1557514"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3275856" y="3070952"/>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891262" y="2502019"/>
            <a:ext cx="0" cy="5689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891264" y="3070950"/>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660232" y="3070952"/>
            <a:ext cx="0" cy="511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583537" y="3070950"/>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3214864" y="3167031"/>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32"/>
          <p:cNvSpPr txBox="1">
            <a:spLocks noChangeArrowheads="1"/>
          </p:cNvSpPr>
          <p:nvPr/>
        </p:nvSpPr>
        <p:spPr bwMode="auto">
          <a:xfrm>
            <a:off x="4891264" y="2403103"/>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33"/>
          <p:cNvSpPr txBox="1">
            <a:spLocks noChangeArrowheads="1"/>
          </p:cNvSpPr>
          <p:nvPr/>
        </p:nvSpPr>
        <p:spPr bwMode="auto">
          <a:xfrm>
            <a:off x="6583537" y="3167031"/>
            <a:ext cx="1693862" cy="35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187624" y="1929808"/>
            <a:ext cx="649288" cy="644219"/>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文本框 5"/>
            <p:cNvSpPr txBox="1">
              <a:spLocks noChangeArrowheads="1"/>
            </p:cNvSpPr>
            <p:nvPr/>
          </p:nvSpPr>
          <p:spPr bwMode="auto">
            <a:xfrm>
              <a:off x="1187624" y="1923678"/>
              <a:ext cx="648072" cy="5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01</a:t>
              </a:r>
            </a:p>
          </p:txBody>
        </p:sp>
      </p:grpSp>
      <p:grpSp>
        <p:nvGrpSpPr>
          <p:cNvPr id="38" name="组合 37"/>
          <p:cNvGrpSpPr/>
          <p:nvPr/>
        </p:nvGrpSpPr>
        <p:grpSpPr>
          <a:xfrm>
            <a:off x="4570588" y="1929808"/>
            <a:ext cx="650875" cy="644219"/>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文本框 5"/>
            <p:cNvSpPr txBox="1">
              <a:spLocks noChangeArrowheads="1"/>
            </p:cNvSpPr>
            <p:nvPr/>
          </p:nvSpPr>
          <p:spPr bwMode="auto">
            <a:xfrm>
              <a:off x="4572000" y="1923678"/>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02</a:t>
              </a:r>
            </a:p>
          </p:txBody>
        </p:sp>
      </p:grpSp>
      <p:grpSp>
        <p:nvGrpSpPr>
          <p:cNvPr id="41" name="组合 40"/>
          <p:cNvGrpSpPr/>
          <p:nvPr/>
        </p:nvGrpSpPr>
        <p:grpSpPr>
          <a:xfrm>
            <a:off x="2914601" y="3510131"/>
            <a:ext cx="649287" cy="645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文本框 5"/>
            <p:cNvSpPr txBox="1">
              <a:spLocks noChangeArrowheads="1"/>
            </p:cNvSpPr>
            <p:nvPr/>
          </p:nvSpPr>
          <p:spPr bwMode="auto">
            <a:xfrm>
              <a:off x="2915816" y="3507854"/>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03</a:t>
              </a:r>
            </a:p>
          </p:txBody>
        </p:sp>
      </p:grpSp>
      <p:grpSp>
        <p:nvGrpSpPr>
          <p:cNvPr id="44" name="组合 43"/>
          <p:cNvGrpSpPr/>
          <p:nvPr/>
        </p:nvGrpSpPr>
        <p:grpSpPr>
          <a:xfrm>
            <a:off x="6298977" y="3510131"/>
            <a:ext cx="649287" cy="645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6" name="文本框 5"/>
            <p:cNvSpPr txBox="1">
              <a:spLocks noChangeArrowheads="1"/>
            </p:cNvSpPr>
            <p:nvPr/>
          </p:nvSpPr>
          <p:spPr bwMode="auto">
            <a:xfrm>
              <a:off x="6300192" y="3507854"/>
              <a:ext cx="648072" cy="49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2400" b="1" dirty="0">
                  <a:solidFill>
                    <a:schemeClr val="bg1"/>
                  </a:solidFill>
                  <a:latin typeface="微软雅黑" panose="020B0503020204020204" pitchFamily="34" charset="-122"/>
                  <a:ea typeface="微软雅黑" panose="020B0503020204020204" pitchFamily="34" charset="-122"/>
                </a:rPr>
                <a:t>04</a:t>
              </a:r>
            </a:p>
          </p:txBody>
        </p:sp>
      </p:grpSp>
      <p:sp>
        <p:nvSpPr>
          <p:cNvPr id="47" name="TextBox 148"/>
          <p:cNvSpPr txBox="1"/>
          <p:nvPr/>
        </p:nvSpPr>
        <p:spPr>
          <a:xfrm>
            <a:off x="4572000" y="870456"/>
            <a:ext cx="1108326" cy="333936"/>
          </a:xfrm>
          <a:prstGeom prst="rect">
            <a:avLst/>
          </a:prstGeom>
          <a:noFill/>
        </p:spPr>
        <p:txBody>
          <a:bodyPr wrap="square" lIns="65023" tIns="32511" rIns="65023" bIns="32511" rtlCol="0">
            <a:spAutoFit/>
          </a:bodyPr>
          <a:lstStyle/>
          <a:p>
            <a:pPr algn="ctr">
              <a:lnSpc>
                <a:spcPct val="120000"/>
              </a:lnSpc>
            </a:pPr>
            <a:r>
              <a:rPr lang="en-US" altLang="zh-CN" sz="1600" dirty="0">
                <a:solidFill>
                  <a:schemeClr val="tx1">
                    <a:lumMod val="75000"/>
                  </a:schemeClr>
                </a:solidFill>
                <a:latin typeface="Arial" panose="020B0604020202020204" pitchFamily="34" charset="0"/>
                <a:ea typeface="Cambria Math" panose="02040503050406030204" pitchFamily="18" charset="0"/>
                <a:cs typeface="Arial" panose="020B0604020202020204" pitchFamily="34" charset="0"/>
                <a:sym typeface="+mn-lt"/>
              </a:rPr>
              <a:t>Content</a:t>
            </a:r>
            <a:endParaRPr lang="zh-CN" altLang="en-US" sz="2000" dirty="0">
              <a:solidFill>
                <a:schemeClr val="tx1">
                  <a:lumMod val="75000"/>
                </a:schemeClr>
              </a:solidFill>
              <a:latin typeface="Arial" panose="020B0604020202020204" pitchFamily="34" charset="0"/>
              <a:cs typeface="Arial" panose="020B0604020202020204" pitchFamily="34" charset="0"/>
              <a:sym typeface="+mn-lt"/>
            </a:endParaRPr>
          </a:p>
        </p:txBody>
      </p:sp>
      <p:sp>
        <p:nvSpPr>
          <p:cNvPr id="48" name="文本框 5"/>
          <p:cNvSpPr txBox="1">
            <a:spLocks noChangeArrowheads="1"/>
          </p:cNvSpPr>
          <p:nvPr/>
        </p:nvSpPr>
        <p:spPr bwMode="auto">
          <a:xfrm>
            <a:off x="3251851" y="575641"/>
            <a:ext cx="1692275" cy="7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3600" b="1" dirty="0">
                <a:solidFill>
                  <a:schemeClr val="tx1">
                    <a:lumMod val="75000"/>
                  </a:schemeClr>
                </a:solidFill>
                <a:latin typeface="微软雅黑" panose="020B0503020204020204" pitchFamily="34" charset="-122"/>
                <a:ea typeface="微软雅黑" panose="020B0503020204020204" pitchFamily="34" charset="-122"/>
              </a:rPr>
              <a:t>目 录</a:t>
            </a:r>
            <a:endParaRPr lang="en-US" altLang="zh-CN" sz="3600" b="1" dirty="0">
              <a:solidFill>
                <a:schemeClr val="tx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ppt_w"/>
                                          </p:val>
                                        </p:tav>
                                        <p:tav tm="100000">
                                          <p:val>
                                            <p:strVal val="#ppt_w"/>
                                          </p:val>
                                        </p:tav>
                                      </p:tavLst>
                                    </p:anim>
                                    <p:anim calcmode="lin" valueType="num">
                                      <p:cBhvr>
                                        <p:cTn id="8" dur="500" fill="hold"/>
                                        <p:tgtEl>
                                          <p:spTgt spid="4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550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par>
                          <p:cTn id="62" fill="hold">
                            <p:stCondLst>
                              <p:cond delay="7500"/>
                            </p:stCondLst>
                            <p:childTnLst>
                              <p:par>
                                <p:cTn id="63" presetID="1"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par>
                          <p:cTn id="65" fill="hold">
                            <p:stCondLst>
                              <p:cond delay="7500"/>
                            </p:stCondLst>
                            <p:childTnLst>
                              <p:par>
                                <p:cTn id="66" presetID="22" presetClass="entr" presetSubtype="1"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8"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par>
                          <p:cTn id="79" fill="hold">
                            <p:stCondLst>
                              <p:cond delay="9500"/>
                            </p:stCondLst>
                            <p:childTnLst>
                              <p:par>
                                <p:cTn id="80" presetID="1"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563714"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Four</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5"/>
          <p:cNvSpPr>
            <a:spLocks noChangeArrowheads="1"/>
          </p:cNvSpPr>
          <p:nvPr/>
        </p:nvSpPr>
        <p:spPr bwMode="auto">
          <a:xfrm>
            <a:off x="1796967" y="2510612"/>
            <a:ext cx="1014589" cy="1310092"/>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chemeClr val="accent3"/>
          </a:solidFill>
          <a:ln>
            <a:noFill/>
          </a:ln>
        </p:spPr>
        <p:txBody>
          <a:bodyPr lIns="162000" tIns="0" rIns="0" bIns="0" anchor="ctr"/>
          <a:lstStyle/>
          <a:p>
            <a:pP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9" name="任意多边形 36"/>
          <p:cNvSpPr>
            <a:spLocks noChangeArrowheads="1"/>
          </p:cNvSpPr>
          <p:nvPr/>
        </p:nvSpPr>
        <p:spPr bwMode="auto">
          <a:xfrm>
            <a:off x="1820783" y="1790063"/>
            <a:ext cx="1312297" cy="1008770"/>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chemeClr val="accent4"/>
          </a:solidFill>
          <a:ln>
            <a:noFill/>
          </a:ln>
        </p:spPr>
        <p:txBody>
          <a:bodyPr lIns="0" tIns="0" rIns="0" bIns="162000" anchor="ctr"/>
          <a:lstStyle/>
          <a:p>
            <a:pPr algn="ct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p>
        </p:txBody>
      </p:sp>
      <p:sp>
        <p:nvSpPr>
          <p:cNvPr id="10" name="任意多边形 37"/>
          <p:cNvSpPr>
            <a:spLocks noChangeArrowheads="1"/>
          </p:cNvSpPr>
          <p:nvPr/>
        </p:nvSpPr>
        <p:spPr bwMode="auto">
          <a:xfrm>
            <a:off x="2844899" y="1813884"/>
            <a:ext cx="1014589" cy="1311283"/>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chemeClr val="accent1"/>
          </a:solidFill>
          <a:ln>
            <a:noFill/>
          </a:ln>
        </p:spPr>
        <p:txBody>
          <a:bodyPr lIns="0" tIns="0" rIns="162000" bIns="0" anchor="ctr"/>
          <a:lstStyle/>
          <a:p>
            <a:pPr algn="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1" name="任意多边形 38"/>
          <p:cNvSpPr>
            <a:spLocks noChangeArrowheads="1"/>
          </p:cNvSpPr>
          <p:nvPr/>
        </p:nvSpPr>
        <p:spPr bwMode="auto">
          <a:xfrm>
            <a:off x="2518611" y="2839327"/>
            <a:ext cx="1312297" cy="1014726"/>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chemeClr val="accent2"/>
          </a:solidFill>
          <a:ln>
            <a:noFill/>
          </a:ln>
        </p:spPr>
        <p:txBody>
          <a:bodyPr lIns="0" tIns="162000" rIns="0" bIns="0" anchor="ctr"/>
          <a:lstStyle/>
          <a:p>
            <a:pPr algn="ct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2" name="矩形 39"/>
          <p:cNvSpPr>
            <a:spLocks noChangeArrowheads="1"/>
          </p:cNvSpPr>
          <p:nvPr/>
        </p:nvSpPr>
        <p:spPr bwMode="auto">
          <a:xfrm>
            <a:off x="3890449" y="2242640"/>
            <a:ext cx="1357549" cy="4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0"/>
          <p:cNvSpPr>
            <a:spLocks noChangeArrowheads="1"/>
          </p:cNvSpPr>
          <p:nvPr/>
        </p:nvSpPr>
        <p:spPr bwMode="auto">
          <a:xfrm>
            <a:off x="2490031" y="3923131"/>
            <a:ext cx="1357549"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41"/>
          <p:cNvSpPr>
            <a:spLocks noChangeArrowheads="1"/>
          </p:cNvSpPr>
          <p:nvPr/>
        </p:nvSpPr>
        <p:spPr bwMode="auto">
          <a:xfrm>
            <a:off x="1785058" y="1292228"/>
            <a:ext cx="1357549" cy="45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42"/>
          <p:cNvSpPr>
            <a:spLocks noChangeArrowheads="1"/>
          </p:cNvSpPr>
          <p:nvPr/>
        </p:nvSpPr>
        <p:spPr bwMode="auto">
          <a:xfrm>
            <a:off x="394168" y="2935798"/>
            <a:ext cx="1355166" cy="45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Group 18"/>
          <p:cNvGrpSpPr/>
          <p:nvPr/>
        </p:nvGrpSpPr>
        <p:grpSpPr bwMode="auto">
          <a:xfrm>
            <a:off x="5523078" y="1394654"/>
            <a:ext cx="2887767" cy="664711"/>
            <a:chOff x="0" y="0"/>
            <a:chExt cx="3850501" cy="887283"/>
          </a:xfrm>
        </p:grpSpPr>
        <p:sp>
          <p:nvSpPr>
            <p:cNvPr id="17" name="文本框 44"/>
            <p:cNvSpPr txBox="1">
              <a:spLocks noChangeArrowheads="1"/>
            </p:cNvSpPr>
            <p:nvPr/>
          </p:nvSpPr>
          <p:spPr bwMode="auto">
            <a:xfrm>
              <a:off x="0" y="0"/>
              <a:ext cx="2674843" cy="4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a:spLocks noChangeArrowheads="1"/>
            </p:cNvSpPr>
            <p:nvPr/>
          </p:nvSpPr>
          <p:spPr bwMode="auto">
            <a:xfrm>
              <a:off x="0" y="353200"/>
              <a:ext cx="3850501" cy="5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5523078" y="2465356"/>
            <a:ext cx="2887767" cy="665159"/>
            <a:chOff x="0" y="0"/>
            <a:chExt cx="3850501" cy="886378"/>
          </a:xfrm>
        </p:grpSpPr>
        <p:sp>
          <p:nvSpPr>
            <p:cNvPr id="20" name="文本框 47"/>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1"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4" name="Group 24"/>
          <p:cNvGrpSpPr/>
          <p:nvPr/>
        </p:nvGrpSpPr>
        <p:grpSpPr bwMode="auto">
          <a:xfrm>
            <a:off x="5523078" y="3537250"/>
            <a:ext cx="2887767" cy="665159"/>
            <a:chOff x="0" y="0"/>
            <a:chExt cx="3850501" cy="886378"/>
          </a:xfrm>
        </p:grpSpPr>
        <p:sp>
          <p:nvSpPr>
            <p:cNvPr id="23" name="文本框 50"/>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4"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ppt_x</p:attrName>
                                        </p:attrNameLst>
                                      </p:cBhvr>
                                      <p:tavLst>
                                        <p:tav tm="0">
                                          <p:val>
                                            <p:strVal val="#ppt_x+#ppt_w*1.125000"/>
                                          </p:val>
                                        </p:tav>
                                        <p:tav tm="100000">
                                          <p:val>
                                            <p:strVal val="#ppt_x"/>
                                          </p:val>
                                        </p:tav>
                                      </p:tavLst>
                                    </p:anim>
                                    <p:animEffect transition="in" filter="wipe(left)">
                                      <p:cBhvr>
                                        <p:cTn id="33" dur="500"/>
                                        <p:tgtEl>
                                          <p:spTgt spid="15"/>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ppt_x</p:attrName>
                                        </p:attrNameLst>
                                      </p:cBhvr>
                                      <p:tavLst>
                                        <p:tav tm="0">
                                          <p:val>
                                            <p:strVal val="#ppt_x-#ppt_w*1.125000"/>
                                          </p:val>
                                        </p:tav>
                                        <p:tav tm="100000">
                                          <p:val>
                                            <p:strVal val="#ppt_x"/>
                                          </p:val>
                                        </p:tav>
                                      </p:tavLst>
                                    </p:anim>
                                    <p:animEffect transition="in" filter="wipe(right)">
                                      <p:cBhvr>
                                        <p:cTn id="41" dur="500"/>
                                        <p:tgtEl>
                                          <p:spTgt spid="12"/>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9"/>
          <p:cNvSpPr txBox="1"/>
          <p:nvPr/>
        </p:nvSpPr>
        <p:spPr>
          <a:xfrm>
            <a:off x="4371487" y="4156665"/>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0" name="TextBox 30"/>
          <p:cNvSpPr txBox="1"/>
          <p:nvPr/>
        </p:nvSpPr>
        <p:spPr>
          <a:xfrm>
            <a:off x="4859290" y="3720443"/>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微信推广</a:t>
            </a:r>
          </a:p>
        </p:txBody>
      </p:sp>
      <p:grpSp>
        <p:nvGrpSpPr>
          <p:cNvPr id="2" name="组合 20"/>
          <p:cNvGrpSpPr/>
          <p:nvPr/>
        </p:nvGrpSpPr>
        <p:grpSpPr>
          <a:xfrm>
            <a:off x="5215057" y="2844776"/>
            <a:ext cx="685834" cy="573933"/>
            <a:chOff x="4178300" y="4422775"/>
            <a:chExt cx="388938" cy="325438"/>
          </a:xfrm>
          <a:solidFill>
            <a:schemeClr val="tx1">
              <a:lumMod val="75000"/>
              <a:lumOff val="25000"/>
            </a:schemeClr>
          </a:solidFill>
        </p:grpSpPr>
        <p:sp>
          <p:nvSpPr>
            <p:cNvPr id="22"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3"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sp>
        <p:nvSpPr>
          <p:cNvPr id="6" name="Freeform 5"/>
          <p:cNvSpPr/>
          <p:nvPr/>
        </p:nvSpPr>
        <p:spPr bwMode="auto">
          <a:xfrm>
            <a:off x="548918" y="2086340"/>
            <a:ext cx="4181011" cy="1538763"/>
          </a:xfrm>
          <a:custGeom>
            <a:avLst/>
            <a:gdLst>
              <a:gd name="T0" fmla="*/ 216 w 7286"/>
              <a:gd name="T1" fmla="*/ 1382 h 2663"/>
              <a:gd name="T2" fmla="*/ 2168 w 7286"/>
              <a:gd name="T3" fmla="*/ 0 h 2663"/>
              <a:gd name="T4" fmla="*/ 4038 w 7286"/>
              <a:gd name="T5" fmla="*/ 1184 h 2663"/>
              <a:gd name="T6" fmla="*/ 4038 w 7286"/>
              <a:gd name="T7" fmla="*/ 1184 h 2663"/>
              <a:gd name="T8" fmla="*/ 4040 w 7286"/>
              <a:gd name="T9" fmla="*/ 1189 h 2663"/>
              <a:gd name="T10" fmla="*/ 4041 w 7286"/>
              <a:gd name="T11" fmla="*/ 1191 h 2663"/>
              <a:gd name="T12" fmla="*/ 4041 w 7286"/>
              <a:gd name="T13" fmla="*/ 1191 h 2663"/>
              <a:gd name="T14" fmla="*/ 5413 w 7286"/>
              <a:gd name="T15" fmla="*/ 2090 h 2663"/>
              <a:gd name="T16" fmla="*/ 6787 w 7286"/>
              <a:gd name="T17" fmla="*/ 1186 h 2663"/>
              <a:gd name="T18" fmla="*/ 7286 w 7286"/>
              <a:gd name="T19" fmla="*/ 1475 h 2663"/>
              <a:gd name="T20" fmla="*/ 5413 w 7286"/>
              <a:gd name="T21" fmla="*/ 2663 h 2663"/>
              <a:gd name="T22" fmla="*/ 3543 w 7286"/>
              <a:gd name="T23" fmla="*/ 1479 h 2663"/>
              <a:gd name="T24" fmla="*/ 3542 w 7286"/>
              <a:gd name="T25" fmla="*/ 1479 h 2663"/>
              <a:gd name="T26" fmla="*/ 3540 w 7286"/>
              <a:gd name="T27" fmla="*/ 1474 h 2663"/>
              <a:gd name="T28" fmla="*/ 3539 w 7286"/>
              <a:gd name="T29" fmla="*/ 1472 h 2663"/>
              <a:gd name="T30" fmla="*/ 3539 w 7286"/>
              <a:gd name="T31" fmla="*/ 1472 h 2663"/>
              <a:gd name="T32" fmla="*/ 2168 w 7286"/>
              <a:gd name="T33" fmla="*/ 573 h 2663"/>
              <a:gd name="T34" fmla="*/ 750 w 7286"/>
              <a:gd name="T35" fmla="*/ 1590 h 2663"/>
              <a:gd name="T36" fmla="*/ 883 w 7286"/>
              <a:gd name="T37" fmla="*/ 1642 h 2663"/>
              <a:gd name="T38" fmla="*/ 882 w 7286"/>
              <a:gd name="T39" fmla="*/ 1727 h 2663"/>
              <a:gd name="T40" fmla="*/ 255 w 7286"/>
              <a:gd name="T41" fmla="*/ 2165 h 2663"/>
              <a:gd name="T42" fmla="*/ 181 w 7286"/>
              <a:gd name="T43" fmla="*/ 2136 h 2663"/>
              <a:gd name="T44" fmla="*/ 10 w 7286"/>
              <a:gd name="T45" fmla="*/ 1387 h 2663"/>
              <a:gd name="T46" fmla="*/ 71 w 7286"/>
              <a:gd name="T47" fmla="*/ 1326 h 2663"/>
              <a:gd name="T48" fmla="*/ 216 w 7286"/>
              <a:gd name="T49" fmla="*/ 1382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86" h="2663">
                <a:moveTo>
                  <a:pt x="216" y="1382"/>
                </a:moveTo>
                <a:cubicBezTo>
                  <a:pt x="499" y="577"/>
                  <a:pt x="1266" y="0"/>
                  <a:pt x="2168" y="0"/>
                </a:cubicBezTo>
                <a:cubicBezTo>
                  <a:pt x="2993" y="0"/>
                  <a:pt x="3706" y="484"/>
                  <a:pt x="4038" y="1184"/>
                </a:cubicBezTo>
                <a:lnTo>
                  <a:pt x="4038" y="1184"/>
                </a:lnTo>
                <a:lnTo>
                  <a:pt x="4040" y="1189"/>
                </a:lnTo>
                <a:lnTo>
                  <a:pt x="4041" y="1191"/>
                </a:lnTo>
                <a:lnTo>
                  <a:pt x="4041" y="1191"/>
                </a:lnTo>
                <a:cubicBezTo>
                  <a:pt x="4272" y="1720"/>
                  <a:pt x="4799" y="2090"/>
                  <a:pt x="5413" y="2090"/>
                </a:cubicBezTo>
                <a:cubicBezTo>
                  <a:pt x="6029" y="2090"/>
                  <a:pt x="6558" y="1718"/>
                  <a:pt x="6787" y="1186"/>
                </a:cubicBezTo>
                <a:lnTo>
                  <a:pt x="7286" y="1475"/>
                </a:lnTo>
                <a:cubicBezTo>
                  <a:pt x="6955" y="2177"/>
                  <a:pt x="6241" y="2663"/>
                  <a:pt x="5413" y="2663"/>
                </a:cubicBezTo>
                <a:cubicBezTo>
                  <a:pt x="4587" y="2663"/>
                  <a:pt x="3874" y="2179"/>
                  <a:pt x="3543" y="1479"/>
                </a:cubicBezTo>
                <a:lnTo>
                  <a:pt x="3542" y="1479"/>
                </a:lnTo>
                <a:lnTo>
                  <a:pt x="3540" y="1474"/>
                </a:lnTo>
                <a:lnTo>
                  <a:pt x="3539" y="1472"/>
                </a:lnTo>
                <a:lnTo>
                  <a:pt x="3539" y="1472"/>
                </a:lnTo>
                <a:cubicBezTo>
                  <a:pt x="3309" y="943"/>
                  <a:pt x="2781" y="573"/>
                  <a:pt x="2168" y="573"/>
                </a:cubicBezTo>
                <a:cubicBezTo>
                  <a:pt x="1509" y="573"/>
                  <a:pt x="950" y="999"/>
                  <a:pt x="750" y="1590"/>
                </a:cubicBezTo>
                <a:lnTo>
                  <a:pt x="883" y="1642"/>
                </a:lnTo>
                <a:cubicBezTo>
                  <a:pt x="922" y="1657"/>
                  <a:pt x="914" y="1704"/>
                  <a:pt x="882" y="1727"/>
                </a:cubicBezTo>
                <a:lnTo>
                  <a:pt x="255" y="2165"/>
                </a:lnTo>
                <a:cubicBezTo>
                  <a:pt x="229" y="2183"/>
                  <a:pt x="188" y="2166"/>
                  <a:pt x="181" y="2136"/>
                </a:cubicBezTo>
                <a:lnTo>
                  <a:pt x="10" y="1387"/>
                </a:lnTo>
                <a:cubicBezTo>
                  <a:pt x="0" y="1342"/>
                  <a:pt x="33" y="1311"/>
                  <a:pt x="71" y="1326"/>
                </a:cubicBezTo>
                <a:lnTo>
                  <a:pt x="216" y="1382"/>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
        <p:nvSpPr>
          <p:cNvPr id="7" name="Freeform 6"/>
          <p:cNvSpPr/>
          <p:nvPr/>
        </p:nvSpPr>
        <p:spPr bwMode="auto">
          <a:xfrm>
            <a:off x="4442937" y="2086341"/>
            <a:ext cx="4181011" cy="1537572"/>
          </a:xfrm>
          <a:custGeom>
            <a:avLst/>
            <a:gdLst>
              <a:gd name="T0" fmla="*/ 1873 w 7286"/>
              <a:gd name="T1" fmla="*/ 0 h 2661"/>
              <a:gd name="T2" fmla="*/ 3743 w 7286"/>
              <a:gd name="T3" fmla="*/ 1183 h 2661"/>
              <a:gd name="T4" fmla="*/ 3743 w 7286"/>
              <a:gd name="T5" fmla="*/ 1182 h 2661"/>
              <a:gd name="T6" fmla="*/ 5118 w 7286"/>
              <a:gd name="T7" fmla="*/ 2088 h 2661"/>
              <a:gd name="T8" fmla="*/ 6536 w 7286"/>
              <a:gd name="T9" fmla="*/ 1071 h 2661"/>
              <a:gd name="T10" fmla="*/ 6403 w 7286"/>
              <a:gd name="T11" fmla="*/ 1020 h 2661"/>
              <a:gd name="T12" fmla="*/ 6404 w 7286"/>
              <a:gd name="T13" fmla="*/ 935 h 2661"/>
              <a:gd name="T14" fmla="*/ 7031 w 7286"/>
              <a:gd name="T15" fmla="*/ 496 h 2661"/>
              <a:gd name="T16" fmla="*/ 7105 w 7286"/>
              <a:gd name="T17" fmla="*/ 525 h 2661"/>
              <a:gd name="T18" fmla="*/ 7276 w 7286"/>
              <a:gd name="T19" fmla="*/ 1274 h 2661"/>
              <a:gd name="T20" fmla="*/ 7215 w 7286"/>
              <a:gd name="T21" fmla="*/ 1336 h 2661"/>
              <a:gd name="T22" fmla="*/ 7070 w 7286"/>
              <a:gd name="T23" fmla="*/ 1279 h 2661"/>
              <a:gd name="T24" fmla="*/ 5118 w 7286"/>
              <a:gd name="T25" fmla="*/ 2661 h 2661"/>
              <a:gd name="T26" fmla="*/ 3248 w 7286"/>
              <a:gd name="T27" fmla="*/ 1479 h 2661"/>
              <a:gd name="T28" fmla="*/ 3248 w 7286"/>
              <a:gd name="T29" fmla="*/ 1479 h 2661"/>
              <a:gd name="T30" fmla="*/ 1873 w 7286"/>
              <a:gd name="T31" fmla="*/ 573 h 2661"/>
              <a:gd name="T32" fmla="*/ 499 w 7286"/>
              <a:gd name="T33" fmla="*/ 1477 h 2661"/>
              <a:gd name="T34" fmla="*/ 0 w 7286"/>
              <a:gd name="T35" fmla="*/ 1189 h 2661"/>
              <a:gd name="T36" fmla="*/ 1873 w 7286"/>
              <a:gd name="T37" fmla="*/ 0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6" h="2661">
                <a:moveTo>
                  <a:pt x="1873" y="0"/>
                </a:moveTo>
                <a:cubicBezTo>
                  <a:pt x="2698" y="0"/>
                  <a:pt x="3411" y="484"/>
                  <a:pt x="3743" y="1183"/>
                </a:cubicBezTo>
                <a:lnTo>
                  <a:pt x="3743" y="1182"/>
                </a:lnTo>
                <a:cubicBezTo>
                  <a:pt x="3972" y="1715"/>
                  <a:pt x="4502" y="2088"/>
                  <a:pt x="5118" y="2088"/>
                </a:cubicBezTo>
                <a:cubicBezTo>
                  <a:pt x="5777" y="2088"/>
                  <a:pt x="6336" y="1663"/>
                  <a:pt x="6536" y="1071"/>
                </a:cubicBezTo>
                <a:lnTo>
                  <a:pt x="6403" y="1020"/>
                </a:lnTo>
                <a:cubicBezTo>
                  <a:pt x="6363" y="1004"/>
                  <a:pt x="6372" y="957"/>
                  <a:pt x="6404" y="935"/>
                </a:cubicBezTo>
                <a:lnTo>
                  <a:pt x="7031" y="496"/>
                </a:lnTo>
                <a:cubicBezTo>
                  <a:pt x="7056" y="479"/>
                  <a:pt x="7098" y="495"/>
                  <a:pt x="7105" y="525"/>
                </a:cubicBezTo>
                <a:lnTo>
                  <a:pt x="7276" y="1274"/>
                </a:lnTo>
                <a:cubicBezTo>
                  <a:pt x="7286" y="1319"/>
                  <a:pt x="7253" y="1350"/>
                  <a:pt x="7215" y="1336"/>
                </a:cubicBezTo>
                <a:lnTo>
                  <a:pt x="7070" y="1279"/>
                </a:lnTo>
                <a:cubicBezTo>
                  <a:pt x="6787" y="2084"/>
                  <a:pt x="6020" y="2661"/>
                  <a:pt x="5118" y="2661"/>
                </a:cubicBezTo>
                <a:cubicBezTo>
                  <a:pt x="4293" y="2661"/>
                  <a:pt x="3581" y="2178"/>
                  <a:pt x="3248" y="1479"/>
                </a:cubicBezTo>
                <a:lnTo>
                  <a:pt x="3248" y="1479"/>
                </a:lnTo>
                <a:cubicBezTo>
                  <a:pt x="3019" y="946"/>
                  <a:pt x="2490" y="573"/>
                  <a:pt x="1873" y="573"/>
                </a:cubicBezTo>
                <a:cubicBezTo>
                  <a:pt x="1258" y="573"/>
                  <a:pt x="729" y="945"/>
                  <a:pt x="499" y="1477"/>
                </a:cubicBezTo>
                <a:lnTo>
                  <a:pt x="0" y="1189"/>
                </a:lnTo>
                <a:cubicBezTo>
                  <a:pt x="331" y="486"/>
                  <a:pt x="1045" y="0"/>
                  <a:pt x="1873" y="0"/>
                </a:cubicBezTo>
                <a:close/>
              </a:path>
            </a:pathLst>
          </a:custGeom>
          <a:solidFill>
            <a:schemeClr val="accent1"/>
          </a:solidFill>
          <a:ln>
            <a:noFill/>
          </a:ln>
        </p:spPr>
        <p:txBody>
          <a:bodyPr vert="horz" wrap="square" lIns="68586" tIns="34293" rIns="68586" bIns="34293" numCol="1" anchor="t" anchorCtr="0" compatLnSpc="1"/>
          <a:lstStyle/>
          <a:p>
            <a:endParaRPr lang="zh-CN" altLang="en-US"/>
          </a:p>
        </p:txBody>
      </p:sp>
      <p:sp>
        <p:nvSpPr>
          <p:cNvPr id="28" name="TextBox 29"/>
          <p:cNvSpPr txBox="1"/>
          <p:nvPr/>
        </p:nvSpPr>
        <p:spPr>
          <a:xfrm>
            <a:off x="6045639" y="1117839"/>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9" name="TextBox 30"/>
          <p:cNvSpPr txBox="1"/>
          <p:nvPr/>
        </p:nvSpPr>
        <p:spPr>
          <a:xfrm>
            <a:off x="6533442" y="1755235"/>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短信群发</a:t>
            </a:r>
          </a:p>
        </p:txBody>
      </p:sp>
      <p:sp>
        <p:nvSpPr>
          <p:cNvPr id="31" name="TextBox 29"/>
          <p:cNvSpPr txBox="1"/>
          <p:nvPr/>
        </p:nvSpPr>
        <p:spPr>
          <a:xfrm>
            <a:off x="738034" y="4156665"/>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2" name="TextBox 30"/>
          <p:cNvSpPr txBox="1"/>
          <p:nvPr/>
        </p:nvSpPr>
        <p:spPr>
          <a:xfrm>
            <a:off x="1225837" y="3720443"/>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海报宣传</a:t>
            </a:r>
          </a:p>
        </p:txBody>
      </p:sp>
      <p:sp>
        <p:nvSpPr>
          <p:cNvPr id="33" name="TextBox 29"/>
          <p:cNvSpPr txBox="1"/>
          <p:nvPr/>
        </p:nvSpPr>
        <p:spPr>
          <a:xfrm>
            <a:off x="2412187" y="1117839"/>
            <a:ext cx="2372974" cy="333425"/>
          </a:xfrm>
          <a:prstGeom prst="rect">
            <a:avLst/>
          </a:prstGeom>
          <a:noFill/>
        </p:spPr>
        <p:txBody>
          <a:bodyPr wrap="square" lIns="0" tIns="0" rIns="0" bIns="0" rtlCol="0">
            <a:spAutoFit/>
          </a:bodyPr>
          <a:lstStyle/>
          <a:p>
            <a:pPr algn="just">
              <a:lnSpc>
                <a:spcPts val="13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4" name="TextBox 30"/>
          <p:cNvSpPr txBox="1"/>
          <p:nvPr/>
        </p:nvSpPr>
        <p:spPr>
          <a:xfrm>
            <a:off x="2899989" y="1755235"/>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传单派发</a:t>
            </a:r>
          </a:p>
        </p:txBody>
      </p:sp>
      <p:sp>
        <p:nvSpPr>
          <p:cNvPr id="13" name="Freeform 10"/>
          <p:cNvSpPr>
            <a:spLocks noEditPoints="1"/>
          </p:cNvSpPr>
          <p:nvPr/>
        </p:nvSpPr>
        <p:spPr bwMode="auto">
          <a:xfrm>
            <a:off x="7119359" y="2311350"/>
            <a:ext cx="529052" cy="531182"/>
          </a:xfrm>
          <a:custGeom>
            <a:avLst/>
            <a:gdLst>
              <a:gd name="T0" fmla="*/ 40 w 395"/>
              <a:gd name="T1" fmla="*/ 0 h 399"/>
              <a:gd name="T2" fmla="*/ 212 w 395"/>
              <a:gd name="T3" fmla="*/ 0 h 399"/>
              <a:gd name="T4" fmla="*/ 246 w 395"/>
              <a:gd name="T5" fmla="*/ 20 h 399"/>
              <a:gd name="T6" fmla="*/ 151 w 395"/>
              <a:gd name="T7" fmla="*/ 20 h 399"/>
              <a:gd name="T8" fmla="*/ 99 w 395"/>
              <a:gd name="T9" fmla="*/ 41 h 399"/>
              <a:gd name="T10" fmla="*/ 31 w 395"/>
              <a:gd name="T11" fmla="*/ 41 h 399"/>
              <a:gd name="T12" fmla="*/ 31 w 395"/>
              <a:gd name="T13" fmla="*/ 345 h 399"/>
              <a:gd name="T14" fmla="*/ 222 w 395"/>
              <a:gd name="T15" fmla="*/ 345 h 399"/>
              <a:gd name="T16" fmla="*/ 222 w 395"/>
              <a:gd name="T17" fmla="*/ 266 h 399"/>
              <a:gd name="T18" fmla="*/ 251 w 395"/>
              <a:gd name="T19" fmla="*/ 266 h 399"/>
              <a:gd name="T20" fmla="*/ 251 w 395"/>
              <a:gd name="T21" fmla="*/ 360 h 399"/>
              <a:gd name="T22" fmla="*/ 212 w 395"/>
              <a:gd name="T23" fmla="*/ 399 h 399"/>
              <a:gd name="T24" fmla="*/ 40 w 395"/>
              <a:gd name="T25" fmla="*/ 399 h 399"/>
              <a:gd name="T26" fmla="*/ 0 w 395"/>
              <a:gd name="T27" fmla="*/ 360 h 399"/>
              <a:gd name="T28" fmla="*/ 0 w 395"/>
              <a:gd name="T29" fmla="*/ 40 h 399"/>
              <a:gd name="T30" fmla="*/ 40 w 395"/>
              <a:gd name="T31" fmla="*/ 0 h 399"/>
              <a:gd name="T32" fmla="*/ 251 w 395"/>
              <a:gd name="T33" fmla="*/ 122 h 399"/>
              <a:gd name="T34" fmla="*/ 234 w 395"/>
              <a:gd name="T35" fmla="*/ 140 h 399"/>
              <a:gd name="T36" fmla="*/ 251 w 395"/>
              <a:gd name="T37" fmla="*/ 158 h 399"/>
              <a:gd name="T38" fmla="*/ 269 w 395"/>
              <a:gd name="T39" fmla="*/ 140 h 399"/>
              <a:gd name="T40" fmla="*/ 251 w 395"/>
              <a:gd name="T41" fmla="*/ 122 h 399"/>
              <a:gd name="T42" fmla="*/ 329 w 395"/>
              <a:gd name="T43" fmla="*/ 122 h 399"/>
              <a:gd name="T44" fmla="*/ 347 w 395"/>
              <a:gd name="T45" fmla="*/ 140 h 399"/>
              <a:gd name="T46" fmla="*/ 329 w 395"/>
              <a:gd name="T47" fmla="*/ 158 h 399"/>
              <a:gd name="T48" fmla="*/ 311 w 395"/>
              <a:gd name="T49" fmla="*/ 140 h 399"/>
              <a:gd name="T50" fmla="*/ 329 w 395"/>
              <a:gd name="T51" fmla="*/ 122 h 399"/>
              <a:gd name="T52" fmla="*/ 177 w 395"/>
              <a:gd name="T53" fmla="*/ 122 h 399"/>
              <a:gd name="T54" fmla="*/ 160 w 395"/>
              <a:gd name="T55" fmla="*/ 140 h 399"/>
              <a:gd name="T56" fmla="*/ 177 w 395"/>
              <a:gd name="T57" fmla="*/ 158 h 399"/>
              <a:gd name="T58" fmla="*/ 195 w 395"/>
              <a:gd name="T59" fmla="*/ 140 h 399"/>
              <a:gd name="T60" fmla="*/ 177 w 395"/>
              <a:gd name="T61" fmla="*/ 122 h 399"/>
              <a:gd name="T62" fmla="*/ 151 w 395"/>
              <a:gd name="T63" fmla="*/ 46 h 399"/>
              <a:gd name="T64" fmla="*/ 101 w 395"/>
              <a:gd name="T65" fmla="*/ 97 h 399"/>
              <a:gd name="T66" fmla="*/ 101 w 395"/>
              <a:gd name="T67" fmla="*/ 190 h 399"/>
              <a:gd name="T68" fmla="*/ 151 w 395"/>
              <a:gd name="T69" fmla="*/ 240 h 399"/>
              <a:gd name="T70" fmla="*/ 158 w 395"/>
              <a:gd name="T71" fmla="*/ 240 h 399"/>
              <a:gd name="T72" fmla="*/ 158 w 395"/>
              <a:gd name="T73" fmla="*/ 282 h 399"/>
              <a:gd name="T74" fmla="*/ 200 w 395"/>
              <a:gd name="T75" fmla="*/ 240 h 399"/>
              <a:gd name="T76" fmla="*/ 344 w 395"/>
              <a:gd name="T77" fmla="*/ 240 h 399"/>
              <a:gd name="T78" fmla="*/ 395 w 395"/>
              <a:gd name="T79" fmla="*/ 190 h 399"/>
              <a:gd name="T80" fmla="*/ 395 w 395"/>
              <a:gd name="T81" fmla="*/ 97 h 399"/>
              <a:gd name="T82" fmla="*/ 344 w 395"/>
              <a:gd name="T83" fmla="*/ 46 h 399"/>
              <a:gd name="T84" fmla="*/ 151 w 395"/>
              <a:gd name="T85" fmla="*/ 46 h 399"/>
              <a:gd name="T86" fmla="*/ 101 w 395"/>
              <a:gd name="T87" fmla="*/ 359 h 399"/>
              <a:gd name="T88" fmla="*/ 101 w 395"/>
              <a:gd name="T89" fmla="*/ 385 h 399"/>
              <a:gd name="T90" fmla="*/ 150 w 395"/>
              <a:gd name="T91" fmla="*/ 385 h 399"/>
              <a:gd name="T92" fmla="*/ 150 w 395"/>
              <a:gd name="T93" fmla="*/ 359 h 399"/>
              <a:gd name="T94" fmla="*/ 101 w 395"/>
              <a:gd name="T95" fmla="*/ 3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399">
                <a:moveTo>
                  <a:pt x="40" y="0"/>
                </a:moveTo>
                <a:cubicBezTo>
                  <a:pt x="212" y="0"/>
                  <a:pt x="212" y="0"/>
                  <a:pt x="212" y="0"/>
                </a:cubicBezTo>
                <a:cubicBezTo>
                  <a:pt x="226" y="0"/>
                  <a:pt x="239" y="8"/>
                  <a:pt x="246" y="20"/>
                </a:cubicBezTo>
                <a:cubicBezTo>
                  <a:pt x="151" y="20"/>
                  <a:pt x="151" y="20"/>
                  <a:pt x="151" y="20"/>
                </a:cubicBezTo>
                <a:cubicBezTo>
                  <a:pt x="131" y="20"/>
                  <a:pt x="112" y="28"/>
                  <a:pt x="99" y="41"/>
                </a:cubicBezTo>
                <a:cubicBezTo>
                  <a:pt x="31" y="41"/>
                  <a:pt x="31" y="41"/>
                  <a:pt x="31" y="41"/>
                </a:cubicBezTo>
                <a:cubicBezTo>
                  <a:pt x="31" y="345"/>
                  <a:pt x="31" y="345"/>
                  <a:pt x="31" y="345"/>
                </a:cubicBezTo>
                <a:cubicBezTo>
                  <a:pt x="222" y="345"/>
                  <a:pt x="222" y="345"/>
                  <a:pt x="222" y="345"/>
                </a:cubicBezTo>
                <a:cubicBezTo>
                  <a:pt x="222" y="266"/>
                  <a:pt x="222" y="266"/>
                  <a:pt x="222" y="266"/>
                </a:cubicBezTo>
                <a:cubicBezTo>
                  <a:pt x="251" y="266"/>
                  <a:pt x="251" y="266"/>
                  <a:pt x="251" y="266"/>
                </a:cubicBezTo>
                <a:cubicBezTo>
                  <a:pt x="251" y="360"/>
                  <a:pt x="251" y="360"/>
                  <a:pt x="251" y="360"/>
                </a:cubicBezTo>
                <a:cubicBezTo>
                  <a:pt x="251" y="381"/>
                  <a:pt x="234" y="399"/>
                  <a:pt x="212" y="399"/>
                </a:cubicBezTo>
                <a:cubicBezTo>
                  <a:pt x="40" y="399"/>
                  <a:pt x="40" y="399"/>
                  <a:pt x="40" y="399"/>
                </a:cubicBezTo>
                <a:cubicBezTo>
                  <a:pt x="18" y="399"/>
                  <a:pt x="0" y="381"/>
                  <a:pt x="0" y="360"/>
                </a:cubicBezTo>
                <a:cubicBezTo>
                  <a:pt x="0" y="40"/>
                  <a:pt x="0" y="40"/>
                  <a:pt x="0" y="40"/>
                </a:cubicBezTo>
                <a:cubicBezTo>
                  <a:pt x="0" y="18"/>
                  <a:pt x="18" y="0"/>
                  <a:pt x="40" y="0"/>
                </a:cubicBezTo>
                <a:close/>
                <a:moveTo>
                  <a:pt x="251" y="122"/>
                </a:moveTo>
                <a:cubicBezTo>
                  <a:pt x="242" y="122"/>
                  <a:pt x="234" y="130"/>
                  <a:pt x="234" y="140"/>
                </a:cubicBezTo>
                <a:cubicBezTo>
                  <a:pt x="234" y="150"/>
                  <a:pt x="242" y="158"/>
                  <a:pt x="251" y="158"/>
                </a:cubicBezTo>
                <a:cubicBezTo>
                  <a:pt x="261" y="158"/>
                  <a:pt x="269" y="150"/>
                  <a:pt x="269" y="140"/>
                </a:cubicBezTo>
                <a:cubicBezTo>
                  <a:pt x="269" y="130"/>
                  <a:pt x="261" y="122"/>
                  <a:pt x="251" y="122"/>
                </a:cubicBezTo>
                <a:close/>
                <a:moveTo>
                  <a:pt x="329" y="122"/>
                </a:moveTo>
                <a:cubicBezTo>
                  <a:pt x="339" y="122"/>
                  <a:pt x="347" y="130"/>
                  <a:pt x="347" y="140"/>
                </a:cubicBezTo>
                <a:cubicBezTo>
                  <a:pt x="347" y="150"/>
                  <a:pt x="339" y="158"/>
                  <a:pt x="329" y="158"/>
                </a:cubicBezTo>
                <a:cubicBezTo>
                  <a:pt x="319" y="158"/>
                  <a:pt x="311" y="150"/>
                  <a:pt x="311" y="140"/>
                </a:cubicBezTo>
                <a:cubicBezTo>
                  <a:pt x="311" y="130"/>
                  <a:pt x="319" y="122"/>
                  <a:pt x="329" y="122"/>
                </a:cubicBezTo>
                <a:close/>
                <a:moveTo>
                  <a:pt x="177" y="122"/>
                </a:moveTo>
                <a:cubicBezTo>
                  <a:pt x="167" y="122"/>
                  <a:pt x="160" y="130"/>
                  <a:pt x="160" y="140"/>
                </a:cubicBezTo>
                <a:cubicBezTo>
                  <a:pt x="160" y="150"/>
                  <a:pt x="167" y="158"/>
                  <a:pt x="177" y="158"/>
                </a:cubicBezTo>
                <a:cubicBezTo>
                  <a:pt x="187" y="158"/>
                  <a:pt x="195" y="150"/>
                  <a:pt x="195" y="140"/>
                </a:cubicBezTo>
                <a:cubicBezTo>
                  <a:pt x="195" y="130"/>
                  <a:pt x="187" y="122"/>
                  <a:pt x="177" y="122"/>
                </a:cubicBezTo>
                <a:close/>
                <a:moveTo>
                  <a:pt x="151" y="46"/>
                </a:moveTo>
                <a:cubicBezTo>
                  <a:pt x="123" y="46"/>
                  <a:pt x="101" y="69"/>
                  <a:pt x="101" y="97"/>
                </a:cubicBezTo>
                <a:cubicBezTo>
                  <a:pt x="101" y="190"/>
                  <a:pt x="101" y="190"/>
                  <a:pt x="101" y="190"/>
                </a:cubicBezTo>
                <a:cubicBezTo>
                  <a:pt x="101" y="218"/>
                  <a:pt x="123" y="240"/>
                  <a:pt x="151" y="240"/>
                </a:cubicBezTo>
                <a:cubicBezTo>
                  <a:pt x="158" y="240"/>
                  <a:pt x="158" y="240"/>
                  <a:pt x="158" y="240"/>
                </a:cubicBezTo>
                <a:cubicBezTo>
                  <a:pt x="158" y="282"/>
                  <a:pt x="158" y="282"/>
                  <a:pt x="158" y="282"/>
                </a:cubicBezTo>
                <a:cubicBezTo>
                  <a:pt x="200" y="240"/>
                  <a:pt x="200" y="240"/>
                  <a:pt x="200" y="240"/>
                </a:cubicBezTo>
                <a:cubicBezTo>
                  <a:pt x="344" y="240"/>
                  <a:pt x="344" y="240"/>
                  <a:pt x="344" y="240"/>
                </a:cubicBezTo>
                <a:cubicBezTo>
                  <a:pt x="372" y="240"/>
                  <a:pt x="395" y="218"/>
                  <a:pt x="395" y="190"/>
                </a:cubicBezTo>
                <a:cubicBezTo>
                  <a:pt x="395" y="97"/>
                  <a:pt x="395" y="97"/>
                  <a:pt x="395" y="97"/>
                </a:cubicBezTo>
                <a:cubicBezTo>
                  <a:pt x="395" y="69"/>
                  <a:pt x="372" y="46"/>
                  <a:pt x="344" y="46"/>
                </a:cubicBezTo>
                <a:cubicBezTo>
                  <a:pt x="151" y="46"/>
                  <a:pt x="151" y="46"/>
                  <a:pt x="151" y="46"/>
                </a:cubicBezTo>
                <a:close/>
                <a:moveTo>
                  <a:pt x="101" y="359"/>
                </a:moveTo>
                <a:cubicBezTo>
                  <a:pt x="101" y="385"/>
                  <a:pt x="101" y="385"/>
                  <a:pt x="101" y="385"/>
                </a:cubicBezTo>
                <a:cubicBezTo>
                  <a:pt x="150" y="385"/>
                  <a:pt x="150" y="385"/>
                  <a:pt x="150" y="385"/>
                </a:cubicBezTo>
                <a:cubicBezTo>
                  <a:pt x="150" y="359"/>
                  <a:pt x="150" y="359"/>
                  <a:pt x="150" y="359"/>
                </a:cubicBezTo>
                <a:lnTo>
                  <a:pt x="101" y="359"/>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
        <p:nvSpPr>
          <p:cNvPr id="24" name="Freeform 11"/>
          <p:cNvSpPr>
            <a:spLocks noEditPoints="1"/>
          </p:cNvSpPr>
          <p:nvPr/>
        </p:nvSpPr>
        <p:spPr bwMode="auto">
          <a:xfrm>
            <a:off x="3373259" y="2295908"/>
            <a:ext cx="450827" cy="562067"/>
          </a:xfrm>
          <a:custGeom>
            <a:avLst/>
            <a:gdLst>
              <a:gd name="T0" fmla="*/ 23 w 438"/>
              <a:gd name="T1" fmla="*/ 0 h 546"/>
              <a:gd name="T2" fmla="*/ 415 w 438"/>
              <a:gd name="T3" fmla="*/ 0 h 546"/>
              <a:gd name="T4" fmla="*/ 438 w 438"/>
              <a:gd name="T5" fmla="*/ 0 h 546"/>
              <a:gd name="T6" fmla="*/ 438 w 438"/>
              <a:gd name="T7" fmla="*/ 24 h 546"/>
              <a:gd name="T8" fmla="*/ 438 w 438"/>
              <a:gd name="T9" fmla="*/ 523 h 546"/>
              <a:gd name="T10" fmla="*/ 438 w 438"/>
              <a:gd name="T11" fmla="*/ 546 h 546"/>
              <a:gd name="T12" fmla="*/ 415 w 438"/>
              <a:gd name="T13" fmla="*/ 546 h 546"/>
              <a:gd name="T14" fmla="*/ 138 w 438"/>
              <a:gd name="T15" fmla="*/ 546 h 546"/>
              <a:gd name="T16" fmla="*/ 131 w 438"/>
              <a:gd name="T17" fmla="*/ 546 h 546"/>
              <a:gd name="T18" fmla="*/ 125 w 438"/>
              <a:gd name="T19" fmla="*/ 541 h 546"/>
              <a:gd name="T20" fmla="*/ 9 w 438"/>
              <a:gd name="T21" fmla="*/ 456 h 546"/>
              <a:gd name="T22" fmla="*/ 0 w 438"/>
              <a:gd name="T23" fmla="*/ 449 h 546"/>
              <a:gd name="T24" fmla="*/ 0 w 438"/>
              <a:gd name="T25" fmla="*/ 438 h 546"/>
              <a:gd name="T26" fmla="*/ 0 w 438"/>
              <a:gd name="T27" fmla="*/ 24 h 546"/>
              <a:gd name="T28" fmla="*/ 0 w 438"/>
              <a:gd name="T29" fmla="*/ 0 h 546"/>
              <a:gd name="T30" fmla="*/ 23 w 438"/>
              <a:gd name="T31" fmla="*/ 0 h 546"/>
              <a:gd name="T32" fmla="*/ 23 w 438"/>
              <a:gd name="T33" fmla="*/ 0 h 546"/>
              <a:gd name="T34" fmla="*/ 45 w 438"/>
              <a:gd name="T35" fmla="*/ 414 h 546"/>
              <a:gd name="T36" fmla="*/ 116 w 438"/>
              <a:gd name="T37" fmla="*/ 389 h 546"/>
              <a:gd name="T38" fmla="*/ 126 w 438"/>
              <a:gd name="T39" fmla="*/ 386 h 546"/>
              <a:gd name="T40" fmla="*/ 129 w 438"/>
              <a:gd name="T41" fmla="*/ 395 h 546"/>
              <a:gd name="T42" fmla="*/ 159 w 438"/>
              <a:gd name="T43" fmla="*/ 500 h 546"/>
              <a:gd name="T44" fmla="*/ 391 w 438"/>
              <a:gd name="T45" fmla="*/ 500 h 546"/>
              <a:gd name="T46" fmla="*/ 391 w 438"/>
              <a:gd name="T47" fmla="*/ 46 h 546"/>
              <a:gd name="T48" fmla="*/ 45 w 438"/>
              <a:gd name="T49" fmla="*/ 46 h 546"/>
              <a:gd name="T50" fmla="*/ 45 w 438"/>
              <a:gd name="T51" fmla="*/ 414 h 546"/>
              <a:gd name="T52" fmla="*/ 45 w 438"/>
              <a:gd name="T53" fmla="*/ 414 h 546"/>
              <a:gd name="T54" fmla="*/ 136 w 438"/>
              <a:gd name="T55" fmla="*/ 493 h 546"/>
              <a:gd name="T56" fmla="*/ 113 w 438"/>
              <a:gd name="T57" fmla="*/ 411 h 546"/>
              <a:gd name="T58" fmla="*/ 54 w 438"/>
              <a:gd name="T59" fmla="*/ 433 h 546"/>
              <a:gd name="T60" fmla="*/ 136 w 438"/>
              <a:gd name="T61" fmla="*/ 493 h 546"/>
              <a:gd name="T62" fmla="*/ 136 w 438"/>
              <a:gd name="T63" fmla="*/ 493 h 546"/>
              <a:gd name="T64" fmla="*/ 104 w 438"/>
              <a:gd name="T65" fmla="*/ 294 h 546"/>
              <a:gd name="T66" fmla="*/ 104 w 438"/>
              <a:gd name="T67" fmla="*/ 314 h 546"/>
              <a:gd name="T68" fmla="*/ 338 w 438"/>
              <a:gd name="T69" fmla="*/ 314 h 546"/>
              <a:gd name="T70" fmla="*/ 338 w 438"/>
              <a:gd name="T71" fmla="*/ 294 h 546"/>
              <a:gd name="T72" fmla="*/ 104 w 438"/>
              <a:gd name="T73" fmla="*/ 294 h 546"/>
              <a:gd name="T74" fmla="*/ 104 w 438"/>
              <a:gd name="T75" fmla="*/ 294 h 546"/>
              <a:gd name="T76" fmla="*/ 104 w 438"/>
              <a:gd name="T77" fmla="*/ 237 h 546"/>
              <a:gd name="T78" fmla="*/ 104 w 438"/>
              <a:gd name="T79" fmla="*/ 257 h 546"/>
              <a:gd name="T80" fmla="*/ 338 w 438"/>
              <a:gd name="T81" fmla="*/ 257 h 546"/>
              <a:gd name="T82" fmla="*/ 338 w 438"/>
              <a:gd name="T83" fmla="*/ 237 h 546"/>
              <a:gd name="T84" fmla="*/ 104 w 438"/>
              <a:gd name="T85" fmla="*/ 237 h 546"/>
              <a:gd name="T86" fmla="*/ 104 w 438"/>
              <a:gd name="T87" fmla="*/ 237 h 546"/>
              <a:gd name="T88" fmla="*/ 104 w 438"/>
              <a:gd name="T89" fmla="*/ 175 h 546"/>
              <a:gd name="T90" fmla="*/ 104 w 438"/>
              <a:gd name="T91" fmla="*/ 195 h 546"/>
              <a:gd name="T92" fmla="*/ 338 w 438"/>
              <a:gd name="T93" fmla="*/ 195 h 546"/>
              <a:gd name="T94" fmla="*/ 338 w 438"/>
              <a:gd name="T95" fmla="*/ 175 h 546"/>
              <a:gd name="T96" fmla="*/ 104 w 438"/>
              <a:gd name="T97" fmla="*/ 175 h 546"/>
              <a:gd name="T98" fmla="*/ 104 w 438"/>
              <a:gd name="T99" fmla="*/ 175 h 546"/>
              <a:gd name="T100" fmla="*/ 104 w 438"/>
              <a:gd name="T101" fmla="*/ 118 h 546"/>
              <a:gd name="T102" fmla="*/ 104 w 438"/>
              <a:gd name="T103" fmla="*/ 138 h 546"/>
              <a:gd name="T104" fmla="*/ 338 w 438"/>
              <a:gd name="T105" fmla="*/ 138 h 546"/>
              <a:gd name="T106" fmla="*/ 338 w 438"/>
              <a:gd name="T107" fmla="*/ 118 h 546"/>
              <a:gd name="T108" fmla="*/ 104 w 438"/>
              <a:gd name="T109" fmla="*/ 1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46">
                <a:moveTo>
                  <a:pt x="23" y="0"/>
                </a:moveTo>
                <a:lnTo>
                  <a:pt x="415" y="0"/>
                </a:lnTo>
                <a:lnTo>
                  <a:pt x="438" y="0"/>
                </a:lnTo>
                <a:lnTo>
                  <a:pt x="438" y="24"/>
                </a:lnTo>
                <a:lnTo>
                  <a:pt x="438" y="523"/>
                </a:lnTo>
                <a:lnTo>
                  <a:pt x="438" y="546"/>
                </a:lnTo>
                <a:lnTo>
                  <a:pt x="415" y="546"/>
                </a:lnTo>
                <a:lnTo>
                  <a:pt x="138" y="546"/>
                </a:lnTo>
                <a:lnTo>
                  <a:pt x="131" y="546"/>
                </a:lnTo>
                <a:lnTo>
                  <a:pt x="125" y="541"/>
                </a:lnTo>
                <a:lnTo>
                  <a:pt x="9" y="456"/>
                </a:lnTo>
                <a:lnTo>
                  <a:pt x="0" y="449"/>
                </a:lnTo>
                <a:lnTo>
                  <a:pt x="0" y="438"/>
                </a:lnTo>
                <a:lnTo>
                  <a:pt x="0" y="24"/>
                </a:lnTo>
                <a:lnTo>
                  <a:pt x="0" y="0"/>
                </a:lnTo>
                <a:lnTo>
                  <a:pt x="23" y="0"/>
                </a:lnTo>
                <a:lnTo>
                  <a:pt x="23" y="0"/>
                </a:lnTo>
                <a:close/>
                <a:moveTo>
                  <a:pt x="45" y="414"/>
                </a:moveTo>
                <a:lnTo>
                  <a:pt x="116" y="389"/>
                </a:lnTo>
                <a:lnTo>
                  <a:pt x="126" y="386"/>
                </a:lnTo>
                <a:lnTo>
                  <a:pt x="129" y="395"/>
                </a:lnTo>
                <a:lnTo>
                  <a:pt x="159" y="500"/>
                </a:lnTo>
                <a:lnTo>
                  <a:pt x="391" y="500"/>
                </a:lnTo>
                <a:lnTo>
                  <a:pt x="391" y="46"/>
                </a:lnTo>
                <a:lnTo>
                  <a:pt x="45" y="46"/>
                </a:lnTo>
                <a:lnTo>
                  <a:pt x="45" y="414"/>
                </a:lnTo>
                <a:lnTo>
                  <a:pt x="45" y="414"/>
                </a:lnTo>
                <a:close/>
                <a:moveTo>
                  <a:pt x="136" y="493"/>
                </a:moveTo>
                <a:lnTo>
                  <a:pt x="113" y="411"/>
                </a:lnTo>
                <a:lnTo>
                  <a:pt x="54" y="433"/>
                </a:lnTo>
                <a:lnTo>
                  <a:pt x="136" y="493"/>
                </a:lnTo>
                <a:lnTo>
                  <a:pt x="136" y="493"/>
                </a:lnTo>
                <a:close/>
                <a:moveTo>
                  <a:pt x="104" y="294"/>
                </a:moveTo>
                <a:lnTo>
                  <a:pt x="104" y="314"/>
                </a:lnTo>
                <a:lnTo>
                  <a:pt x="338" y="314"/>
                </a:lnTo>
                <a:lnTo>
                  <a:pt x="338" y="294"/>
                </a:lnTo>
                <a:lnTo>
                  <a:pt x="104" y="294"/>
                </a:lnTo>
                <a:lnTo>
                  <a:pt x="104" y="294"/>
                </a:lnTo>
                <a:close/>
                <a:moveTo>
                  <a:pt x="104" y="237"/>
                </a:moveTo>
                <a:lnTo>
                  <a:pt x="104" y="257"/>
                </a:lnTo>
                <a:lnTo>
                  <a:pt x="338" y="257"/>
                </a:lnTo>
                <a:lnTo>
                  <a:pt x="338" y="237"/>
                </a:lnTo>
                <a:lnTo>
                  <a:pt x="104" y="237"/>
                </a:lnTo>
                <a:lnTo>
                  <a:pt x="104" y="237"/>
                </a:lnTo>
                <a:close/>
                <a:moveTo>
                  <a:pt x="104" y="175"/>
                </a:moveTo>
                <a:lnTo>
                  <a:pt x="104" y="195"/>
                </a:lnTo>
                <a:lnTo>
                  <a:pt x="338" y="195"/>
                </a:lnTo>
                <a:lnTo>
                  <a:pt x="338" y="175"/>
                </a:lnTo>
                <a:lnTo>
                  <a:pt x="104" y="175"/>
                </a:lnTo>
                <a:lnTo>
                  <a:pt x="104" y="175"/>
                </a:lnTo>
                <a:close/>
                <a:moveTo>
                  <a:pt x="104" y="118"/>
                </a:moveTo>
                <a:lnTo>
                  <a:pt x="104" y="138"/>
                </a:lnTo>
                <a:lnTo>
                  <a:pt x="338" y="138"/>
                </a:lnTo>
                <a:lnTo>
                  <a:pt x="338" y="118"/>
                </a:lnTo>
                <a:lnTo>
                  <a:pt x="104" y="118"/>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
        <p:nvSpPr>
          <p:cNvPr id="25" name="Freeform 12"/>
          <p:cNvSpPr>
            <a:spLocks noEditPoints="1"/>
          </p:cNvSpPr>
          <p:nvPr/>
        </p:nvSpPr>
        <p:spPr bwMode="auto">
          <a:xfrm>
            <a:off x="1704254" y="2884438"/>
            <a:ext cx="440534" cy="534272"/>
          </a:xfrm>
          <a:custGeom>
            <a:avLst/>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chemeClr val="tx1">
              <a:lumMod val="75000"/>
              <a:lumOff val="25000"/>
            </a:schemeClr>
          </a:solidFill>
          <a:ln>
            <a:noFill/>
          </a:ln>
        </p:spPr>
        <p:txBody>
          <a:bodyPr vert="horz" wrap="square" lIns="68586" tIns="34293" rIns="68586" bIns="34293" numCol="1" anchor="t" anchorCtr="0" compatLnSpc="1"/>
          <a:lstStyle/>
          <a:p>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4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6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35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par>
                                <p:cTn id="42" presetID="16" presetClass="entr" presetSubtype="21" fill="hold" grpId="0" nodeType="withEffect">
                                  <p:stCondLst>
                                    <p:cond delay="35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70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grpId="0" nodeType="withEffect">
                                  <p:stCondLst>
                                    <p:cond delay="70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105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105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6" grpId="0" animBg="1"/>
      <p:bldP spid="7" grpId="0" animBg="1"/>
      <p:bldP spid="28" grpId="0"/>
      <p:bldP spid="29" grpId="0"/>
      <p:bldP spid="31" grpId="0"/>
      <p:bldP spid="32" grpId="0"/>
      <p:bldP spid="33" grpId="0"/>
      <p:bldP spid="34" grpId="0"/>
      <p:bldP spid="1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0"/>
          <p:cNvSpPr txBox="1"/>
          <p:nvPr/>
        </p:nvSpPr>
        <p:spPr>
          <a:xfrm>
            <a:off x="635904" y="2727890"/>
            <a:ext cx="1712583"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预计参与人群</a:t>
            </a:r>
          </a:p>
        </p:txBody>
      </p:sp>
      <p:sp>
        <p:nvSpPr>
          <p:cNvPr id="31" name="TextBox 30"/>
          <p:cNvSpPr txBox="1"/>
          <p:nvPr/>
        </p:nvSpPr>
        <p:spPr>
          <a:xfrm>
            <a:off x="2263989" y="1207139"/>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用户满意度</a:t>
            </a:r>
          </a:p>
        </p:txBody>
      </p:sp>
      <p:sp>
        <p:nvSpPr>
          <p:cNvPr id="33" name="TextBox 30"/>
          <p:cNvSpPr txBox="1"/>
          <p:nvPr/>
        </p:nvSpPr>
        <p:spPr>
          <a:xfrm>
            <a:off x="5594937" y="1207139"/>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活动期收益</a:t>
            </a:r>
          </a:p>
        </p:txBody>
      </p:sp>
      <p:sp>
        <p:nvSpPr>
          <p:cNvPr id="35" name="TextBox 30"/>
          <p:cNvSpPr txBox="1"/>
          <p:nvPr/>
        </p:nvSpPr>
        <p:spPr>
          <a:xfrm>
            <a:off x="6951321" y="2727890"/>
            <a:ext cx="1397368" cy="328414"/>
          </a:xfrm>
          <a:prstGeom prst="rect">
            <a:avLst/>
          </a:prstGeom>
          <a:noFill/>
        </p:spPr>
        <p:txBody>
          <a:bodyPr wrap="square" lIns="0" tIns="0" rIns="0" bIns="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增强影响力</a:t>
            </a:r>
          </a:p>
        </p:txBody>
      </p:sp>
      <p:sp>
        <p:nvSpPr>
          <p:cNvPr id="22" name="Freeform 12"/>
          <p:cNvSpPr/>
          <p:nvPr/>
        </p:nvSpPr>
        <p:spPr bwMode="auto">
          <a:xfrm>
            <a:off x="2718239" y="3104918"/>
            <a:ext cx="1451624" cy="2040170"/>
          </a:xfrm>
          <a:custGeom>
            <a:avLst/>
            <a:gdLst>
              <a:gd name="T0" fmla="*/ 2757 w 2757"/>
              <a:gd name="T1" fmla="*/ 3864 h 3864"/>
              <a:gd name="T2" fmla="*/ 2757 w 2757"/>
              <a:gd name="T3" fmla="*/ 3056 h 3864"/>
              <a:gd name="T4" fmla="*/ 1462 w 2757"/>
              <a:gd name="T5" fmla="*/ 661 h 3864"/>
              <a:gd name="T6" fmla="*/ 722 w 2757"/>
              <a:gd name="T7" fmla="*/ 202 h 3864"/>
              <a:gd name="T8" fmla="*/ 805 w 2757"/>
              <a:gd name="T9" fmla="*/ 67 h 3864"/>
              <a:gd name="T10" fmla="*/ 759 w 2757"/>
              <a:gd name="T11" fmla="*/ 2 h 3864"/>
              <a:gd name="T12" fmla="*/ 51 w 2757"/>
              <a:gd name="T13" fmla="*/ 34 h 3864"/>
              <a:gd name="T14" fmla="*/ 12 w 2757"/>
              <a:gd name="T15" fmla="*/ 97 h 3864"/>
              <a:gd name="T16" fmla="*/ 307 w 2757"/>
              <a:gd name="T17" fmla="*/ 737 h 3864"/>
              <a:gd name="T18" fmla="*/ 384 w 2757"/>
              <a:gd name="T19" fmla="*/ 752 h 3864"/>
              <a:gd name="T20" fmla="*/ 480 w 2757"/>
              <a:gd name="T21" fmla="*/ 595 h 3864"/>
              <a:gd name="T22" fmla="*/ 1161 w 2757"/>
              <a:gd name="T23" fmla="*/ 1018 h 3864"/>
              <a:gd name="T24" fmla="*/ 2295 w 2757"/>
              <a:gd name="T25" fmla="*/ 3002 h 3864"/>
              <a:gd name="T26" fmla="*/ 2295 w 2757"/>
              <a:gd name="T27" fmla="*/ 3864 h 3864"/>
              <a:gd name="T28" fmla="*/ 2757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2757" y="3864"/>
                </a:moveTo>
                <a:lnTo>
                  <a:pt x="2757" y="3056"/>
                </a:lnTo>
                <a:cubicBezTo>
                  <a:pt x="2757" y="2031"/>
                  <a:pt x="2444" y="1270"/>
                  <a:pt x="1462" y="661"/>
                </a:cubicBezTo>
                <a:lnTo>
                  <a:pt x="722" y="202"/>
                </a:lnTo>
                <a:lnTo>
                  <a:pt x="805" y="67"/>
                </a:lnTo>
                <a:cubicBezTo>
                  <a:pt x="825" y="36"/>
                  <a:pt x="802" y="0"/>
                  <a:pt x="759" y="2"/>
                </a:cubicBezTo>
                <a:lnTo>
                  <a:pt x="51" y="34"/>
                </a:lnTo>
                <a:cubicBezTo>
                  <a:pt x="22" y="35"/>
                  <a:pt x="0" y="71"/>
                  <a:pt x="12" y="97"/>
                </a:cubicBezTo>
                <a:lnTo>
                  <a:pt x="307" y="737"/>
                </a:lnTo>
                <a:cubicBezTo>
                  <a:pt x="322" y="770"/>
                  <a:pt x="364" y="785"/>
                  <a:pt x="384" y="752"/>
                </a:cubicBezTo>
                <a:lnTo>
                  <a:pt x="480" y="595"/>
                </a:lnTo>
                <a:lnTo>
                  <a:pt x="1161" y="1018"/>
                </a:lnTo>
                <a:cubicBezTo>
                  <a:pt x="1976" y="1522"/>
                  <a:pt x="2295" y="2037"/>
                  <a:pt x="2295" y="3002"/>
                </a:cubicBezTo>
                <a:lnTo>
                  <a:pt x="2295" y="3864"/>
                </a:lnTo>
                <a:lnTo>
                  <a:pt x="2757" y="3864"/>
                </a:lnTo>
                <a:close/>
              </a:path>
            </a:pathLst>
          </a:custGeom>
          <a:solidFill>
            <a:schemeClr val="accent1"/>
          </a:solidFill>
          <a:ln>
            <a:noFill/>
          </a:ln>
        </p:spPr>
        <p:txBody>
          <a:bodyPr vert="horz" wrap="square" lIns="68586" tIns="34293" rIns="68586" bIns="34293" numCol="1" anchor="t" anchorCtr="0" compatLnSpc="1"/>
          <a:lstStyle/>
          <a:p>
            <a:endParaRPr lang="zh-CN" altLang="en-US"/>
          </a:p>
        </p:txBody>
      </p:sp>
      <p:sp>
        <p:nvSpPr>
          <p:cNvPr id="23" name="Freeform 13"/>
          <p:cNvSpPr/>
          <p:nvPr/>
        </p:nvSpPr>
        <p:spPr bwMode="auto">
          <a:xfrm>
            <a:off x="3608981" y="2314100"/>
            <a:ext cx="912178" cy="2830989"/>
          </a:xfrm>
          <a:custGeom>
            <a:avLst/>
            <a:gdLst>
              <a:gd name="T0" fmla="*/ 1270 w 1732"/>
              <a:gd name="T1" fmla="*/ 5362 h 5362"/>
              <a:gd name="T2" fmla="*/ 1732 w 1732"/>
              <a:gd name="T3" fmla="*/ 5362 h 5362"/>
              <a:gd name="T4" fmla="*/ 1732 w 1732"/>
              <a:gd name="T5" fmla="*/ 4676 h 5362"/>
              <a:gd name="T6" fmla="*/ 1128 w 1732"/>
              <a:gd name="T7" fmla="*/ 1513 h 5362"/>
              <a:gd name="T8" fmla="*/ 647 w 1732"/>
              <a:gd name="T9" fmla="*/ 526 h 5362"/>
              <a:gd name="T10" fmla="*/ 791 w 1732"/>
              <a:gd name="T11" fmla="*/ 459 h 5362"/>
              <a:gd name="T12" fmla="*/ 789 w 1732"/>
              <a:gd name="T13" fmla="*/ 379 h 5362"/>
              <a:gd name="T14" fmla="*/ 181 w 1732"/>
              <a:gd name="T15" fmla="*/ 14 h 5362"/>
              <a:gd name="T16" fmla="*/ 114 w 1732"/>
              <a:gd name="T17" fmla="*/ 45 h 5362"/>
              <a:gd name="T18" fmla="*/ 5 w 1732"/>
              <a:gd name="T19" fmla="*/ 742 h 5362"/>
              <a:gd name="T20" fmla="*/ 61 w 1732"/>
              <a:gd name="T21" fmla="*/ 797 h 5362"/>
              <a:gd name="T22" fmla="*/ 227 w 1732"/>
              <a:gd name="T23" fmla="*/ 720 h 5362"/>
              <a:gd name="T24" fmla="*/ 734 w 1732"/>
              <a:gd name="T25" fmla="*/ 1758 h 5362"/>
              <a:gd name="T26" fmla="*/ 1270 w 1732"/>
              <a:gd name="T27" fmla="*/ 4472 h 5362"/>
              <a:gd name="T28" fmla="*/ 1270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1270" y="5362"/>
                </a:moveTo>
                <a:lnTo>
                  <a:pt x="1732" y="5362"/>
                </a:lnTo>
                <a:lnTo>
                  <a:pt x="1732" y="4676"/>
                </a:lnTo>
                <a:cubicBezTo>
                  <a:pt x="1732" y="3345"/>
                  <a:pt x="1631" y="2545"/>
                  <a:pt x="1128" y="1513"/>
                </a:cubicBezTo>
                <a:lnTo>
                  <a:pt x="647" y="526"/>
                </a:lnTo>
                <a:lnTo>
                  <a:pt x="791" y="459"/>
                </a:lnTo>
                <a:cubicBezTo>
                  <a:pt x="825" y="443"/>
                  <a:pt x="825" y="401"/>
                  <a:pt x="789" y="379"/>
                </a:cubicBezTo>
                <a:lnTo>
                  <a:pt x="181" y="14"/>
                </a:lnTo>
                <a:cubicBezTo>
                  <a:pt x="156" y="0"/>
                  <a:pt x="118" y="17"/>
                  <a:pt x="114" y="45"/>
                </a:cubicBezTo>
                <a:lnTo>
                  <a:pt x="5" y="742"/>
                </a:lnTo>
                <a:cubicBezTo>
                  <a:pt x="0" y="777"/>
                  <a:pt x="26" y="813"/>
                  <a:pt x="61" y="797"/>
                </a:cubicBezTo>
                <a:lnTo>
                  <a:pt x="227" y="720"/>
                </a:lnTo>
                <a:lnTo>
                  <a:pt x="734" y="1758"/>
                </a:lnTo>
                <a:cubicBezTo>
                  <a:pt x="1167" y="2647"/>
                  <a:pt x="1270" y="3321"/>
                  <a:pt x="1270" y="4472"/>
                </a:cubicBezTo>
                <a:lnTo>
                  <a:pt x="1270" y="5362"/>
                </a:lnTo>
                <a:close/>
              </a:path>
            </a:pathLst>
          </a:custGeom>
          <a:solidFill>
            <a:schemeClr val="accent3"/>
          </a:solidFill>
          <a:ln>
            <a:noFill/>
          </a:ln>
        </p:spPr>
        <p:txBody>
          <a:bodyPr vert="horz" wrap="square" lIns="68586" tIns="34293" rIns="68586" bIns="34293" numCol="1" anchor="t" anchorCtr="0" compatLnSpc="1"/>
          <a:lstStyle/>
          <a:p>
            <a:endParaRPr lang="zh-CN" altLang="en-US"/>
          </a:p>
        </p:txBody>
      </p:sp>
      <p:sp>
        <p:nvSpPr>
          <p:cNvPr id="24" name="Freeform 14"/>
          <p:cNvSpPr/>
          <p:nvPr/>
        </p:nvSpPr>
        <p:spPr bwMode="auto">
          <a:xfrm>
            <a:off x="5008209" y="3104918"/>
            <a:ext cx="1450433" cy="2040170"/>
          </a:xfrm>
          <a:custGeom>
            <a:avLst/>
            <a:gdLst>
              <a:gd name="T0" fmla="*/ 0 w 2757"/>
              <a:gd name="T1" fmla="*/ 3864 h 3864"/>
              <a:gd name="T2" fmla="*/ 0 w 2757"/>
              <a:gd name="T3" fmla="*/ 3056 h 3864"/>
              <a:gd name="T4" fmla="*/ 1295 w 2757"/>
              <a:gd name="T5" fmla="*/ 661 h 3864"/>
              <a:gd name="T6" fmla="*/ 2035 w 2757"/>
              <a:gd name="T7" fmla="*/ 202 h 3864"/>
              <a:gd name="T8" fmla="*/ 1952 w 2757"/>
              <a:gd name="T9" fmla="*/ 67 h 3864"/>
              <a:gd name="T10" fmla="*/ 1998 w 2757"/>
              <a:gd name="T11" fmla="*/ 2 h 3864"/>
              <a:gd name="T12" fmla="*/ 2706 w 2757"/>
              <a:gd name="T13" fmla="*/ 34 h 3864"/>
              <a:gd name="T14" fmla="*/ 2745 w 2757"/>
              <a:gd name="T15" fmla="*/ 97 h 3864"/>
              <a:gd name="T16" fmla="*/ 2450 w 2757"/>
              <a:gd name="T17" fmla="*/ 737 h 3864"/>
              <a:gd name="T18" fmla="*/ 2373 w 2757"/>
              <a:gd name="T19" fmla="*/ 752 h 3864"/>
              <a:gd name="T20" fmla="*/ 2277 w 2757"/>
              <a:gd name="T21" fmla="*/ 595 h 3864"/>
              <a:gd name="T22" fmla="*/ 1596 w 2757"/>
              <a:gd name="T23" fmla="*/ 1018 h 3864"/>
              <a:gd name="T24" fmla="*/ 462 w 2757"/>
              <a:gd name="T25" fmla="*/ 3002 h 3864"/>
              <a:gd name="T26" fmla="*/ 462 w 2757"/>
              <a:gd name="T27" fmla="*/ 3864 h 3864"/>
              <a:gd name="T28" fmla="*/ 0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0" y="3864"/>
                </a:moveTo>
                <a:lnTo>
                  <a:pt x="0" y="3056"/>
                </a:lnTo>
                <a:cubicBezTo>
                  <a:pt x="0" y="2031"/>
                  <a:pt x="313" y="1270"/>
                  <a:pt x="1295" y="661"/>
                </a:cubicBezTo>
                <a:lnTo>
                  <a:pt x="2035" y="202"/>
                </a:lnTo>
                <a:lnTo>
                  <a:pt x="1952" y="67"/>
                </a:lnTo>
                <a:cubicBezTo>
                  <a:pt x="1933" y="36"/>
                  <a:pt x="1955" y="0"/>
                  <a:pt x="1998" y="2"/>
                </a:cubicBezTo>
                <a:lnTo>
                  <a:pt x="2706" y="34"/>
                </a:lnTo>
                <a:cubicBezTo>
                  <a:pt x="2735" y="35"/>
                  <a:pt x="2757" y="71"/>
                  <a:pt x="2745" y="97"/>
                </a:cubicBezTo>
                <a:lnTo>
                  <a:pt x="2450" y="737"/>
                </a:lnTo>
                <a:cubicBezTo>
                  <a:pt x="2435" y="770"/>
                  <a:pt x="2394" y="785"/>
                  <a:pt x="2373" y="752"/>
                </a:cubicBezTo>
                <a:lnTo>
                  <a:pt x="2277" y="595"/>
                </a:lnTo>
                <a:lnTo>
                  <a:pt x="1596" y="1018"/>
                </a:lnTo>
                <a:cubicBezTo>
                  <a:pt x="781" y="1522"/>
                  <a:pt x="462" y="2037"/>
                  <a:pt x="462" y="3002"/>
                </a:cubicBezTo>
                <a:lnTo>
                  <a:pt x="462" y="3864"/>
                </a:lnTo>
                <a:lnTo>
                  <a:pt x="0" y="3864"/>
                </a:lnTo>
                <a:close/>
              </a:path>
            </a:pathLst>
          </a:custGeom>
          <a:solidFill>
            <a:schemeClr val="accent1"/>
          </a:solidFill>
          <a:ln>
            <a:noFill/>
          </a:ln>
        </p:spPr>
        <p:txBody>
          <a:bodyPr vert="horz" wrap="square" lIns="68586" tIns="34293" rIns="68586" bIns="34293" numCol="1" anchor="t" anchorCtr="0" compatLnSpc="1"/>
          <a:lstStyle/>
          <a:p>
            <a:endParaRPr lang="zh-CN" altLang="en-US"/>
          </a:p>
        </p:txBody>
      </p:sp>
      <p:sp>
        <p:nvSpPr>
          <p:cNvPr id="36" name="Freeform 15"/>
          <p:cNvSpPr/>
          <p:nvPr/>
        </p:nvSpPr>
        <p:spPr bwMode="auto">
          <a:xfrm>
            <a:off x="4656913" y="2314100"/>
            <a:ext cx="910987" cy="2830989"/>
          </a:xfrm>
          <a:custGeom>
            <a:avLst/>
            <a:gdLst>
              <a:gd name="T0" fmla="*/ 462 w 1732"/>
              <a:gd name="T1" fmla="*/ 5362 h 5362"/>
              <a:gd name="T2" fmla="*/ 0 w 1732"/>
              <a:gd name="T3" fmla="*/ 5362 h 5362"/>
              <a:gd name="T4" fmla="*/ 0 w 1732"/>
              <a:gd name="T5" fmla="*/ 4676 h 5362"/>
              <a:gd name="T6" fmla="*/ 604 w 1732"/>
              <a:gd name="T7" fmla="*/ 1513 h 5362"/>
              <a:gd name="T8" fmla="*/ 1086 w 1732"/>
              <a:gd name="T9" fmla="*/ 526 h 5362"/>
              <a:gd name="T10" fmla="*/ 941 w 1732"/>
              <a:gd name="T11" fmla="*/ 459 h 5362"/>
              <a:gd name="T12" fmla="*/ 944 w 1732"/>
              <a:gd name="T13" fmla="*/ 379 h 5362"/>
              <a:gd name="T14" fmla="*/ 1552 w 1732"/>
              <a:gd name="T15" fmla="*/ 14 h 5362"/>
              <a:gd name="T16" fmla="*/ 1618 w 1732"/>
              <a:gd name="T17" fmla="*/ 45 h 5362"/>
              <a:gd name="T18" fmla="*/ 1727 w 1732"/>
              <a:gd name="T19" fmla="*/ 742 h 5362"/>
              <a:gd name="T20" fmla="*/ 1671 w 1732"/>
              <a:gd name="T21" fmla="*/ 797 h 5362"/>
              <a:gd name="T22" fmla="*/ 1505 w 1732"/>
              <a:gd name="T23" fmla="*/ 720 h 5362"/>
              <a:gd name="T24" fmla="*/ 999 w 1732"/>
              <a:gd name="T25" fmla="*/ 1758 h 5362"/>
              <a:gd name="T26" fmla="*/ 462 w 1732"/>
              <a:gd name="T27" fmla="*/ 4472 h 5362"/>
              <a:gd name="T28" fmla="*/ 462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462" y="5362"/>
                </a:moveTo>
                <a:lnTo>
                  <a:pt x="0" y="5362"/>
                </a:lnTo>
                <a:lnTo>
                  <a:pt x="0" y="4676"/>
                </a:lnTo>
                <a:cubicBezTo>
                  <a:pt x="0" y="3345"/>
                  <a:pt x="101" y="2545"/>
                  <a:pt x="604" y="1513"/>
                </a:cubicBezTo>
                <a:lnTo>
                  <a:pt x="1086" y="526"/>
                </a:lnTo>
                <a:lnTo>
                  <a:pt x="941" y="459"/>
                </a:lnTo>
                <a:cubicBezTo>
                  <a:pt x="908" y="443"/>
                  <a:pt x="907" y="401"/>
                  <a:pt x="944" y="379"/>
                </a:cubicBezTo>
                <a:lnTo>
                  <a:pt x="1552" y="14"/>
                </a:lnTo>
                <a:cubicBezTo>
                  <a:pt x="1576" y="0"/>
                  <a:pt x="1614" y="17"/>
                  <a:pt x="1618" y="45"/>
                </a:cubicBezTo>
                <a:lnTo>
                  <a:pt x="1727" y="742"/>
                </a:lnTo>
                <a:cubicBezTo>
                  <a:pt x="1732" y="777"/>
                  <a:pt x="1706" y="813"/>
                  <a:pt x="1671" y="797"/>
                </a:cubicBezTo>
                <a:lnTo>
                  <a:pt x="1505" y="720"/>
                </a:lnTo>
                <a:lnTo>
                  <a:pt x="999" y="1758"/>
                </a:lnTo>
                <a:cubicBezTo>
                  <a:pt x="565" y="2647"/>
                  <a:pt x="462" y="3321"/>
                  <a:pt x="462" y="4472"/>
                </a:cubicBezTo>
                <a:lnTo>
                  <a:pt x="462" y="5362"/>
                </a:lnTo>
                <a:close/>
              </a:path>
            </a:pathLst>
          </a:custGeom>
          <a:solidFill>
            <a:schemeClr val="accent3"/>
          </a:solidFill>
          <a:ln>
            <a:noFill/>
          </a:ln>
        </p:spPr>
        <p:txBody>
          <a:bodyPr vert="horz" wrap="square" lIns="68586" tIns="34293" rIns="68586" bIns="34293" numCol="1" anchor="t" anchorCtr="0" compatLnSpc="1"/>
          <a:lstStyle/>
          <a:p>
            <a:endParaRPr lang="zh-CN" altLang="en-US"/>
          </a:p>
        </p:txBody>
      </p:sp>
      <p:sp>
        <p:nvSpPr>
          <p:cNvPr id="43" name="TextBox 29"/>
          <p:cNvSpPr txBox="1"/>
          <p:nvPr/>
        </p:nvSpPr>
        <p:spPr>
          <a:xfrm>
            <a:off x="518199" y="3147230"/>
            <a:ext cx="1947996" cy="57708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4" name="TextBox 29"/>
          <p:cNvSpPr txBox="1"/>
          <p:nvPr/>
        </p:nvSpPr>
        <p:spPr>
          <a:xfrm>
            <a:off x="6676008" y="3147230"/>
            <a:ext cx="1947996" cy="57708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5" name="TextBox 29"/>
          <p:cNvSpPr txBox="1"/>
          <p:nvPr/>
        </p:nvSpPr>
        <p:spPr>
          <a:xfrm>
            <a:off x="1755484" y="1626479"/>
            <a:ext cx="2414380" cy="38472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6" name="TextBox 29"/>
          <p:cNvSpPr txBox="1"/>
          <p:nvPr/>
        </p:nvSpPr>
        <p:spPr>
          <a:xfrm>
            <a:off x="5086431" y="1626479"/>
            <a:ext cx="2414380" cy="384721"/>
          </a:xfrm>
          <a:prstGeom prst="rect">
            <a:avLst/>
          </a:prstGeom>
          <a:noFill/>
        </p:spPr>
        <p:txBody>
          <a:bodyPr wrap="square" lIns="0" tIns="0" rIns="0" bIns="0" rtlCol="0">
            <a:spAutoFit/>
          </a:bodyPr>
          <a:lstStyle/>
          <a:p>
            <a:pPr algn="just">
              <a:lnSpc>
                <a:spcPts val="15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点击输入简要文字内容，概括精炼言简意赅的说明分项内容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30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90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120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作者QQ：598969553            _3"/>
          <p:cNvSpPr/>
          <p:nvPr/>
        </p:nvSpPr>
        <p:spPr>
          <a:xfrm flipV="1">
            <a:off x="2805600" y="1549482"/>
            <a:ext cx="3346237" cy="944457"/>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4"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dirty="0"/>
          </a:p>
        </p:txBody>
      </p:sp>
      <p:sp>
        <p:nvSpPr>
          <p:cNvPr id="5" name="原创作者QQ：598969553            _4"/>
          <p:cNvSpPr/>
          <p:nvPr/>
        </p:nvSpPr>
        <p:spPr>
          <a:xfrm flipV="1">
            <a:off x="3133079" y="2304571"/>
            <a:ext cx="2691280" cy="724124"/>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a:p>
        </p:txBody>
      </p:sp>
      <p:sp>
        <p:nvSpPr>
          <p:cNvPr id="6" name="原创作者QQ：598969553            _5"/>
          <p:cNvSpPr/>
          <p:nvPr/>
        </p:nvSpPr>
        <p:spPr>
          <a:xfrm flipV="1">
            <a:off x="3460558" y="2956044"/>
            <a:ext cx="2036322" cy="645518"/>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dirty="0"/>
          </a:p>
        </p:txBody>
      </p:sp>
      <p:sp>
        <p:nvSpPr>
          <p:cNvPr id="7" name="原创作者QQ：598969553            _6"/>
          <p:cNvSpPr/>
          <p:nvPr/>
        </p:nvSpPr>
        <p:spPr>
          <a:xfrm flipV="1">
            <a:off x="3820188" y="3611090"/>
            <a:ext cx="1315869" cy="1063557"/>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anchor="ctr"/>
          <a:lstStyle/>
          <a:p>
            <a:pPr algn="ctr">
              <a:defRPr/>
            </a:pPr>
            <a:endParaRPr lang="zh-CN" altLang="en-US"/>
          </a:p>
        </p:txBody>
      </p:sp>
      <p:grpSp>
        <p:nvGrpSpPr>
          <p:cNvPr id="2" name="原创作者QQ：598969553            _7"/>
          <p:cNvGrpSpPr>
            <a:grpSpLocks noChangeAspect="1"/>
          </p:cNvGrpSpPr>
          <p:nvPr/>
        </p:nvGrpSpPr>
        <p:grpSpPr>
          <a:xfrm>
            <a:off x="4311028" y="1748902"/>
            <a:ext cx="281155" cy="278292"/>
            <a:chOff x="6967126" y="4092464"/>
            <a:chExt cx="453105" cy="448433"/>
          </a:xfrm>
          <a:solidFill>
            <a:srgbClr val="FDFDFD"/>
          </a:solidFill>
          <a:effectLst/>
        </p:grpSpPr>
        <p:sp>
          <p:nvSpPr>
            <p:cNvPr id="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grpSp>
      <p:grpSp>
        <p:nvGrpSpPr>
          <p:cNvPr id="3" name="原创作者QQ：598969553            _8"/>
          <p:cNvGrpSpPr>
            <a:grpSpLocks noChangeAspect="1"/>
          </p:cNvGrpSpPr>
          <p:nvPr/>
        </p:nvGrpSpPr>
        <p:grpSpPr>
          <a:xfrm>
            <a:off x="4305154" y="2455443"/>
            <a:ext cx="396003" cy="300928"/>
            <a:chOff x="4268086" y="4221191"/>
            <a:chExt cx="509646" cy="387231"/>
          </a:xfrm>
          <a:solidFill>
            <a:schemeClr val="bg1"/>
          </a:solidFill>
          <a:effectLst/>
        </p:grpSpPr>
        <p:sp>
          <p:nvSpPr>
            <p:cNvPr id="12"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dirty="0">
                <a:solidFill>
                  <a:prstClr val="black"/>
                </a:solidFill>
              </a:endParaRPr>
            </a:p>
          </p:txBody>
        </p:sp>
        <p:sp>
          <p:nvSpPr>
            <p:cNvPr id="13"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dirty="0">
                <a:solidFill>
                  <a:prstClr val="black"/>
                </a:solidFill>
              </a:endParaRPr>
            </a:p>
          </p:txBody>
        </p:sp>
      </p:grpSp>
      <p:grpSp>
        <p:nvGrpSpPr>
          <p:cNvPr id="8" name="原创作者QQ：598969553            _9"/>
          <p:cNvGrpSpPr>
            <a:grpSpLocks noChangeAspect="1"/>
          </p:cNvGrpSpPr>
          <p:nvPr/>
        </p:nvGrpSpPr>
        <p:grpSpPr>
          <a:xfrm>
            <a:off x="4337656" y="3098206"/>
            <a:ext cx="268618" cy="300443"/>
            <a:chOff x="5999255" y="3275006"/>
            <a:chExt cx="402656" cy="450303"/>
          </a:xfrm>
          <a:solidFill>
            <a:srgbClr val="FDFDFD"/>
          </a:solidFill>
          <a:effectLst/>
        </p:grpSpPr>
        <p:sp>
          <p:nvSpPr>
            <p:cNvPr id="1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1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grpSp>
      <p:grpSp>
        <p:nvGrpSpPr>
          <p:cNvPr id="11" name="原创作者QQ：598969553            _10"/>
          <p:cNvGrpSpPr/>
          <p:nvPr/>
        </p:nvGrpSpPr>
        <p:grpSpPr>
          <a:xfrm>
            <a:off x="4317362" y="3820800"/>
            <a:ext cx="313327" cy="354432"/>
            <a:chOff x="4994016" y="4872552"/>
            <a:chExt cx="406393" cy="459645"/>
          </a:xfrm>
          <a:solidFill>
            <a:schemeClr val="bg1"/>
          </a:solidFill>
          <a:effectLst/>
        </p:grpSpPr>
        <p:sp>
          <p:nvSpPr>
            <p:cNvPr id="21"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endParaRPr>
            </a:p>
          </p:txBody>
        </p:sp>
      </p:grpSp>
      <p:grpSp>
        <p:nvGrpSpPr>
          <p:cNvPr id="14" name="原创作者QQ：598969553            _11"/>
          <p:cNvGrpSpPr/>
          <p:nvPr/>
        </p:nvGrpSpPr>
        <p:grpSpPr bwMode="auto">
          <a:xfrm>
            <a:off x="65497" y="1865095"/>
            <a:ext cx="2412625" cy="613153"/>
            <a:chOff x="-413508" y="670692"/>
            <a:chExt cx="2412076" cy="611984"/>
          </a:xfrm>
        </p:grpSpPr>
        <p:sp>
          <p:nvSpPr>
            <p:cNvPr id="45077" name="TextBox 27"/>
            <p:cNvSpPr txBox="1">
              <a:spLocks noChangeArrowheads="1"/>
            </p:cNvSpPr>
            <p:nvPr/>
          </p:nvSpPr>
          <p:spPr bwMode="auto">
            <a:xfrm>
              <a:off x="944160" y="670692"/>
              <a:ext cx="1054408" cy="276471"/>
            </a:xfrm>
            <a:prstGeom prst="rect">
              <a:avLst/>
            </a:prstGeom>
            <a:noFill/>
            <a:ln w="9525">
              <a:noFill/>
              <a:miter lim="800000"/>
            </a:ln>
          </p:spPr>
          <p:txBody>
            <a:bodyPr wrap="none">
              <a:spAutoFit/>
            </a:bodyPr>
            <a:lstStyle/>
            <a:p>
              <a:pPr algn="r"/>
              <a:r>
                <a:rPr lang="en-US" altLang="zh-CN" sz="1200" dirty="0">
                  <a:solidFill>
                    <a:schemeClr val="bg1">
                      <a:lumMod val="50000"/>
                    </a:schemeClr>
                  </a:solidFill>
                  <a:latin typeface="Arial Rounded MT Bold" pitchFamily="34" charset="0"/>
                </a:rPr>
                <a:t>YOUR TEXT</a:t>
              </a:r>
              <a:endParaRPr lang="zh-CN" altLang="en-US" sz="1200" dirty="0">
                <a:solidFill>
                  <a:schemeClr val="bg1">
                    <a:lumMod val="50000"/>
                  </a:schemeClr>
                </a:solidFill>
                <a:latin typeface="Arial Rounded MT Bold" pitchFamily="34" charset="0"/>
              </a:endParaRPr>
            </a:p>
          </p:txBody>
        </p:sp>
        <p:sp>
          <p:nvSpPr>
            <p:cNvPr id="45078" name="TextBox 28"/>
            <p:cNvSpPr txBox="1">
              <a:spLocks noChangeArrowheads="1"/>
            </p:cNvSpPr>
            <p:nvPr/>
          </p:nvSpPr>
          <p:spPr bwMode="auto">
            <a:xfrm>
              <a:off x="-413508" y="914048"/>
              <a:ext cx="2412076" cy="368628"/>
            </a:xfrm>
            <a:prstGeom prst="rect">
              <a:avLst/>
            </a:prstGeom>
            <a:noFill/>
            <a:ln w="9525">
              <a:noFill/>
              <a:miter lim="800000"/>
            </a:ln>
          </p:spPr>
          <p:txBody>
            <a:bodyPr>
              <a:spAutoFit/>
            </a:bodyPr>
            <a:lstStyle/>
            <a:p>
              <a:pPr algn="r"/>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grpSp>
      <p:grpSp>
        <p:nvGrpSpPr>
          <p:cNvPr id="20" name="原创作者QQ：598969553            _12"/>
          <p:cNvGrpSpPr/>
          <p:nvPr/>
        </p:nvGrpSpPr>
        <p:grpSpPr bwMode="auto">
          <a:xfrm>
            <a:off x="65497" y="3407430"/>
            <a:ext cx="2412625" cy="612662"/>
            <a:chOff x="-413508" y="670692"/>
            <a:chExt cx="2412076" cy="612728"/>
          </a:xfrm>
        </p:grpSpPr>
        <p:sp>
          <p:nvSpPr>
            <p:cNvPr id="45075" name="TextBox 27"/>
            <p:cNvSpPr txBox="1">
              <a:spLocks noChangeArrowheads="1"/>
            </p:cNvSpPr>
            <p:nvPr/>
          </p:nvSpPr>
          <p:spPr bwMode="auto">
            <a:xfrm>
              <a:off x="944160" y="670692"/>
              <a:ext cx="1054408" cy="277029"/>
            </a:xfrm>
            <a:prstGeom prst="rect">
              <a:avLst/>
            </a:prstGeom>
            <a:noFill/>
            <a:ln w="9525">
              <a:noFill/>
              <a:miter lim="800000"/>
            </a:ln>
          </p:spPr>
          <p:txBody>
            <a:bodyPr wrap="none">
              <a:spAutoFit/>
            </a:bodyPr>
            <a:lstStyle/>
            <a:p>
              <a:pPr algn="r"/>
              <a:r>
                <a:rPr lang="en-US" altLang="zh-CN" sz="1200" dirty="0">
                  <a:solidFill>
                    <a:schemeClr val="bg1">
                      <a:lumMod val="50000"/>
                    </a:schemeClr>
                  </a:solidFill>
                  <a:latin typeface="Arial Rounded MT Bold" pitchFamily="34" charset="0"/>
                </a:rPr>
                <a:t>YOUR TEXT</a:t>
              </a:r>
              <a:endParaRPr lang="zh-CN" altLang="en-US" sz="1200" dirty="0">
                <a:solidFill>
                  <a:schemeClr val="bg1">
                    <a:lumMod val="50000"/>
                  </a:schemeClr>
                </a:solidFill>
                <a:latin typeface="Arial Rounded MT Bold" pitchFamily="34" charset="0"/>
              </a:endParaRPr>
            </a:p>
          </p:txBody>
        </p:sp>
        <p:sp>
          <p:nvSpPr>
            <p:cNvPr id="45076" name="TextBox 28"/>
            <p:cNvSpPr txBox="1">
              <a:spLocks noChangeArrowheads="1"/>
            </p:cNvSpPr>
            <p:nvPr/>
          </p:nvSpPr>
          <p:spPr bwMode="auto">
            <a:xfrm>
              <a:off x="-413508" y="914048"/>
              <a:ext cx="2412076" cy="369372"/>
            </a:xfrm>
            <a:prstGeom prst="rect">
              <a:avLst/>
            </a:prstGeom>
            <a:noFill/>
            <a:ln w="9525">
              <a:noFill/>
              <a:miter lim="800000"/>
            </a:ln>
          </p:spPr>
          <p:txBody>
            <a:bodyPr>
              <a:spAutoFit/>
            </a:bodyPr>
            <a:lstStyle/>
            <a:p>
              <a:pPr algn="r"/>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grpSp>
      <p:sp>
        <p:nvSpPr>
          <p:cNvPr id="45070" name="原创作者QQ：598969553            _13"/>
          <p:cNvSpPr txBox="1">
            <a:spLocks noChangeArrowheads="1"/>
          </p:cNvSpPr>
          <p:nvPr/>
        </p:nvSpPr>
        <p:spPr bwMode="auto">
          <a:xfrm>
            <a:off x="6357851" y="1865095"/>
            <a:ext cx="1007444" cy="254872"/>
          </a:xfrm>
          <a:prstGeom prst="rect">
            <a:avLst/>
          </a:prstGeom>
          <a:noFill/>
          <a:ln w="9525">
            <a:noFill/>
            <a:miter lim="800000"/>
          </a:ln>
        </p:spPr>
        <p:txBody>
          <a:bodyPr wrap="none" lIns="68583" tIns="34291" rIns="68583" bIns="34291">
            <a:spAutoFit/>
          </a:bodyPr>
          <a:lstStyle/>
          <a:p>
            <a:r>
              <a:rPr lang="en-US" altLang="zh-CN" sz="1200" dirty="0">
                <a:solidFill>
                  <a:schemeClr val="bg1">
                    <a:lumMod val="50000"/>
                  </a:schemeClr>
                </a:solidFill>
                <a:latin typeface="Arial Rounded MT Bold" pitchFamily="34" charset="0"/>
              </a:rPr>
              <a:t>YOUR TEXT</a:t>
            </a:r>
            <a:endParaRPr lang="zh-CN" altLang="en-US" sz="1200" dirty="0">
              <a:solidFill>
                <a:schemeClr val="bg1">
                  <a:lumMod val="50000"/>
                </a:schemeClr>
              </a:solidFill>
              <a:latin typeface="Arial Rounded MT Bold" pitchFamily="34" charset="0"/>
            </a:endParaRPr>
          </a:p>
        </p:txBody>
      </p:sp>
      <p:sp>
        <p:nvSpPr>
          <p:cNvPr id="45071" name="原创作者QQ：598969553            _14"/>
          <p:cNvSpPr txBox="1">
            <a:spLocks noChangeArrowheads="1"/>
          </p:cNvSpPr>
          <p:nvPr/>
        </p:nvSpPr>
        <p:spPr bwMode="auto">
          <a:xfrm>
            <a:off x="6357852" y="2109249"/>
            <a:ext cx="2412625" cy="353894"/>
          </a:xfrm>
          <a:prstGeom prst="rect">
            <a:avLst/>
          </a:prstGeom>
          <a:noFill/>
          <a:ln w="9525">
            <a:noFill/>
            <a:miter lim="800000"/>
          </a:ln>
        </p:spPr>
        <p:txBody>
          <a:bodyPr lIns="68583" tIns="34291" rIns="68583" bIns="34291">
            <a:spAutoFit/>
          </a:bodyPr>
          <a:lstStyle/>
          <a:p>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sp>
        <p:nvSpPr>
          <p:cNvPr id="45072" name="原创作者QQ：598969553            _15"/>
          <p:cNvSpPr txBox="1">
            <a:spLocks noChangeArrowheads="1"/>
          </p:cNvSpPr>
          <p:nvPr/>
        </p:nvSpPr>
        <p:spPr bwMode="auto">
          <a:xfrm>
            <a:off x="6357851" y="3407431"/>
            <a:ext cx="1007444" cy="253681"/>
          </a:xfrm>
          <a:prstGeom prst="rect">
            <a:avLst/>
          </a:prstGeom>
          <a:noFill/>
          <a:ln w="9525">
            <a:noFill/>
            <a:miter lim="800000"/>
          </a:ln>
        </p:spPr>
        <p:txBody>
          <a:bodyPr wrap="none" lIns="68583" tIns="34291" rIns="68583" bIns="34291">
            <a:spAutoFit/>
          </a:bodyPr>
          <a:lstStyle/>
          <a:p>
            <a:r>
              <a:rPr lang="en-US" altLang="zh-CN" sz="1200" dirty="0">
                <a:solidFill>
                  <a:schemeClr val="bg1">
                    <a:lumMod val="50000"/>
                  </a:schemeClr>
                </a:solidFill>
                <a:latin typeface="Arial Rounded MT Bold" pitchFamily="34" charset="0"/>
              </a:rPr>
              <a:t>YOUR TEXT</a:t>
            </a:r>
            <a:endParaRPr lang="zh-CN" altLang="en-US" sz="1200" dirty="0">
              <a:solidFill>
                <a:schemeClr val="bg1">
                  <a:lumMod val="50000"/>
                </a:schemeClr>
              </a:solidFill>
              <a:latin typeface="Arial Rounded MT Bold" pitchFamily="34" charset="0"/>
            </a:endParaRPr>
          </a:p>
        </p:txBody>
      </p:sp>
      <p:sp>
        <p:nvSpPr>
          <p:cNvPr id="45073" name="原创作者QQ：598969553            _16"/>
          <p:cNvSpPr txBox="1">
            <a:spLocks noChangeArrowheads="1"/>
          </p:cNvSpPr>
          <p:nvPr/>
        </p:nvSpPr>
        <p:spPr bwMode="auto">
          <a:xfrm>
            <a:off x="6357852" y="3650393"/>
            <a:ext cx="2412625" cy="353894"/>
          </a:xfrm>
          <a:prstGeom prst="rect">
            <a:avLst/>
          </a:prstGeom>
          <a:noFill/>
          <a:ln w="9525">
            <a:noFill/>
            <a:miter lim="800000"/>
          </a:ln>
        </p:spPr>
        <p:txBody>
          <a:bodyPr lIns="68583" tIns="34291" rIns="68583" bIns="34291">
            <a:spAutoFit/>
          </a:bodyPr>
          <a:lstStyle/>
          <a:p>
            <a:r>
              <a:rPr lang="en-US" altLang="zh-CN" sz="900" dirty="0">
                <a:solidFill>
                  <a:schemeClr val="bg1">
                    <a:lumMod val="50000"/>
                  </a:schemeClr>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900" dirty="0">
              <a:solidFill>
                <a:schemeClr val="bg1">
                  <a:lumMod val="50000"/>
                </a:schemeClr>
              </a:solidFill>
              <a:latin typeface="Segoe UI Light" panose="020B0502040204020203" pitchFamily="34" charset="0"/>
            </a:endParaRPr>
          </a:p>
        </p:txBody>
      </p:sp>
      <p:pic>
        <p:nvPicPr>
          <p:cNvPr id="45074" name="Picture 64"/>
          <p:cNvPicPr>
            <a:picLocks noGrp="1" noSelect="1" noRot="1" noChangeAspect="1" noMove="1" noResize="1" noChangeShapeType="1"/>
          </p:cNvPicPr>
          <p:nvPr/>
        </p:nvPicPr>
        <p:blipFill>
          <a:blip r:embed="rId3" cstate="print"/>
          <a:srcRect/>
          <a:stretch>
            <a:fillRect/>
          </a:stretch>
        </p:blipFill>
        <p:spPr bwMode="auto">
          <a:xfrm>
            <a:off x="3830907" y="11141737"/>
            <a:ext cx="1483776" cy="383499"/>
          </a:xfrm>
          <a:prstGeom prst="rect">
            <a:avLst/>
          </a:prstGeom>
          <a:noFill/>
          <a:ln w="9525">
            <a:noFill/>
            <a:miter lim="800000"/>
            <a:headEnd/>
            <a:tailEnd/>
          </a:ln>
        </p:spPr>
      </p:pic>
    </p:spTree>
  </p:cSld>
  <p:clrMapOvr>
    <a:masterClrMapping/>
  </p:clrMapOvr>
  <p:transition spd="med" advClick="0" advTm="0">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15" name="矩形 259"/>
          <p:cNvSpPr>
            <a:spLocks noChangeArrowheads="1"/>
          </p:cNvSpPr>
          <p:nvPr/>
        </p:nvSpPr>
        <p:spPr bwMode="auto">
          <a:xfrm>
            <a:off x="3012420" y="1276400"/>
            <a:ext cx="3720614" cy="150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dirty="0">
                <a:solidFill>
                  <a:schemeClr val="accent1"/>
                </a:solidFill>
                <a:latin typeface="Andalus" pitchFamily="18" charset="-78"/>
                <a:cs typeface="Andalus" pitchFamily="18" charset="-78"/>
              </a:rPr>
              <a:t>20XX</a:t>
            </a:r>
            <a:endParaRPr lang="zh-CN" altLang="en-US" sz="9800" cap="all" dirty="0">
              <a:solidFill>
                <a:schemeClr val="accent1"/>
              </a:solidFill>
              <a:latin typeface="Andalus" pitchFamily="18" charset="-78"/>
              <a:cs typeface="Andalus" pitchFamily="18" charset="-78"/>
            </a:endParaRPr>
          </a:p>
        </p:txBody>
      </p:sp>
      <p:sp>
        <p:nvSpPr>
          <p:cNvPr id="16" name="矩形 259"/>
          <p:cNvSpPr>
            <a:spLocks noChangeArrowheads="1"/>
          </p:cNvSpPr>
          <p:nvPr/>
        </p:nvSpPr>
        <p:spPr bwMode="auto">
          <a:xfrm>
            <a:off x="1468135" y="2380089"/>
            <a:ext cx="58409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tx1">
                    <a:lumMod val="75000"/>
                  </a:schemeClr>
                </a:solidFill>
                <a:cs typeface="Arial" panose="020B0604020202020204" pitchFamily="34" charset="0"/>
              </a:rPr>
              <a:t>谢谢观看 </a:t>
            </a:r>
            <a:r>
              <a:rPr lang="en-US" altLang="zh-CN" dirty="0">
                <a:solidFill>
                  <a:schemeClr val="tx1">
                    <a:lumMod val="75000"/>
                  </a:schemeClr>
                </a:solidFill>
                <a:cs typeface="Arial" panose="020B0604020202020204" pitchFamily="34" charset="0"/>
              </a:rPr>
              <a:t>POWERPOINT</a:t>
            </a:r>
            <a:endParaRPr lang="zh-CN" altLang="en-US" dirty="0">
              <a:solidFill>
                <a:schemeClr val="tx1">
                  <a:lumMod val="75000"/>
                </a:schemeClr>
              </a:solidFill>
              <a:cs typeface="Arial" panose="020B0604020202020204" pitchFamily="34" charset="0"/>
            </a:endParaRPr>
          </a:p>
        </p:txBody>
      </p:sp>
      <p:sp>
        <p:nvSpPr>
          <p:cNvPr id="17" name="矩形 259"/>
          <p:cNvSpPr>
            <a:spLocks noChangeArrowheads="1"/>
          </p:cNvSpPr>
          <p:nvPr/>
        </p:nvSpPr>
        <p:spPr bwMode="auto">
          <a:xfrm>
            <a:off x="2855680" y="3411089"/>
            <a:ext cx="3226519" cy="168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汇报人：</a:t>
            </a:r>
            <a:r>
              <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PPT</a:t>
            </a:r>
            <a:r>
              <a:rPr lang="zh-CN" altLang="en-US"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汇   </a:t>
            </a:r>
            <a:r>
              <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Report Person: </a:t>
            </a:r>
            <a:r>
              <a:rPr lang="en-US" altLang="zh-CN" sz="1100" dirty="0" err="1">
                <a:solidFill>
                  <a:schemeClr val="tx1">
                    <a:lumMod val="75000"/>
                  </a:schemeClr>
                </a:solidFill>
                <a:latin typeface="Arial" panose="020B0604020202020204" pitchFamily="34" charset="0"/>
                <a:cs typeface="Arial" panose="020B0604020202020204" pitchFamily="34" charset="0"/>
                <a:sym typeface="Arial" panose="020B0604020202020204" pitchFamily="34" charset="0"/>
              </a:rPr>
              <a:t>mmmm</a:t>
            </a:r>
            <a:endParaRPr lang="en-US" altLang="zh-CN" sz="1100" dirty="0">
              <a:solidFill>
                <a:schemeClr val="tx1">
                  <a:lumMod val="7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矩形 259"/>
          <p:cNvSpPr>
            <a:spLocks noChangeArrowheads="1"/>
          </p:cNvSpPr>
          <p:nvPr/>
        </p:nvSpPr>
        <p:spPr bwMode="auto">
          <a:xfrm>
            <a:off x="1970435" y="3004592"/>
            <a:ext cx="4997008" cy="2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00" dirty="0">
                <a:solidFill>
                  <a:schemeClr val="tx1">
                    <a:lumMod val="75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500" dirty="0">
              <a:solidFill>
                <a:schemeClr val="tx1">
                  <a:lumMod val="75000"/>
                </a:schemeClr>
              </a:solidFill>
              <a:cs typeface="Arial" panose="020B0604020202020204" pitchFamily="34" charset="0"/>
            </a:endParaRPr>
          </a:p>
        </p:txBody>
      </p:sp>
    </p:spTree>
  </p:cSld>
  <p:clrMapOvr>
    <a:masterClrMapping/>
  </p:clrMapOvr>
  <p:transition spd="med" advClick="0" advTm="9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childTnLst>
                          </p:cTn>
                        </p:par>
                        <p:par>
                          <p:cTn id="30" fill="hold">
                            <p:stCondLst>
                              <p:cond delay="33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3849"/>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4849"/>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bldLvl="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491266" cy="43514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a:xfrm>
            <a:off x="2124631" y="1707880"/>
            <a:ext cx="680780" cy="680907"/>
            <a:chOff x="6560456" y="2515733"/>
            <a:chExt cx="359999" cy="359998"/>
          </a:xfrm>
        </p:grpSpPr>
        <p:sp>
          <p:nvSpPr>
            <p:cNvPr id="18" name="Oval 17"/>
            <p:cNvSpPr/>
            <p:nvPr/>
          </p:nvSpPr>
          <p:spPr>
            <a:xfrm>
              <a:off x="6560456" y="2515733"/>
              <a:ext cx="359999" cy="359998"/>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3" name="Group 18"/>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1"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2"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grpSp>
      <p:grpSp>
        <p:nvGrpSpPr>
          <p:cNvPr id="4" name="Group 22"/>
          <p:cNvGrpSpPr>
            <a:grpSpLocks noChangeAspect="1"/>
          </p:cNvGrpSpPr>
          <p:nvPr/>
        </p:nvGrpSpPr>
        <p:grpSpPr>
          <a:xfrm>
            <a:off x="5198005" y="1696991"/>
            <a:ext cx="680780" cy="680907"/>
            <a:chOff x="6560455" y="4169941"/>
            <a:chExt cx="359999" cy="359998"/>
          </a:xfrm>
        </p:grpSpPr>
        <p:sp>
          <p:nvSpPr>
            <p:cNvPr id="24" name="Oval 23"/>
            <p:cNvSpPr/>
            <p:nvPr/>
          </p:nvSpPr>
          <p:spPr>
            <a:xfrm>
              <a:off x="6560455" y="4169941"/>
              <a:ext cx="359999" cy="359998"/>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grpSp>
          <p:nvGrpSpPr>
            <p:cNvPr id="5" name="Group 24"/>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26"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7"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8"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29"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sp>
            <p:nvSpPr>
              <p:cNvPr id="30"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p>
            </p:txBody>
          </p:sp>
        </p:grpSp>
      </p:grpSp>
      <p:grpSp>
        <p:nvGrpSpPr>
          <p:cNvPr id="6" name="Group 30"/>
          <p:cNvGrpSpPr>
            <a:grpSpLocks noChangeAspect="1"/>
          </p:cNvGrpSpPr>
          <p:nvPr/>
        </p:nvGrpSpPr>
        <p:grpSpPr>
          <a:xfrm>
            <a:off x="6723807" y="1707553"/>
            <a:ext cx="680780" cy="680907"/>
            <a:chOff x="6560454" y="4997045"/>
            <a:chExt cx="359999" cy="359998"/>
          </a:xfrm>
        </p:grpSpPr>
        <p:sp>
          <p:nvSpPr>
            <p:cNvPr id="32" name="Oval 31"/>
            <p:cNvSpPr/>
            <p:nvPr/>
          </p:nvSpPr>
          <p:spPr>
            <a:xfrm>
              <a:off x="6560454" y="4997045"/>
              <a:ext cx="359999" cy="359998"/>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33" name="Freeform 16"/>
            <p:cNvSpPr>
              <a:spLocks noChangeAspect="1" noEditPoints="1"/>
            </p:cNvSpPr>
            <p:nvPr/>
          </p:nvSpPr>
          <p:spPr bwMode="auto">
            <a:xfrm>
              <a:off x="6643957" y="5058288"/>
              <a:ext cx="179924" cy="208483"/>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grpSp>
      <p:grpSp>
        <p:nvGrpSpPr>
          <p:cNvPr id="7" name="Group 33"/>
          <p:cNvGrpSpPr>
            <a:grpSpLocks noChangeAspect="1"/>
          </p:cNvGrpSpPr>
          <p:nvPr/>
        </p:nvGrpSpPr>
        <p:grpSpPr>
          <a:xfrm>
            <a:off x="3683094" y="1696991"/>
            <a:ext cx="680780" cy="680907"/>
            <a:chOff x="6560456" y="3342837"/>
            <a:chExt cx="359999" cy="359998"/>
          </a:xfrm>
        </p:grpSpPr>
        <p:sp>
          <p:nvSpPr>
            <p:cNvPr id="35" name="Oval 34"/>
            <p:cNvSpPr/>
            <p:nvPr/>
          </p:nvSpPr>
          <p:spPr>
            <a:xfrm>
              <a:off x="6560456" y="3342837"/>
              <a:ext cx="359999" cy="359998"/>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sp>
        <p:sp>
          <p:nvSpPr>
            <p:cNvPr id="36" name="Freeform 6"/>
            <p:cNvSpPr>
              <a:spLocks noEditPoints="1"/>
            </p:cNvSpPr>
            <p:nvPr/>
          </p:nvSpPr>
          <p:spPr bwMode="auto">
            <a:xfrm>
              <a:off x="6664380" y="3422532"/>
              <a:ext cx="167110" cy="14679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96435" tIns="48218" rIns="96435" bIns="48218" numCol="1" anchor="t" anchorCtr="0" compatLnSpc="1"/>
            <a:lstStyle/>
            <a:p>
              <a:endParaRPr lang="en-US" dirty="0"/>
            </a:p>
          </p:txBody>
        </p:sp>
      </p:grpSp>
      <p:cxnSp>
        <p:nvCxnSpPr>
          <p:cNvPr id="9" name="Elbow Connector 8"/>
          <p:cNvCxnSpPr/>
          <p:nvPr/>
        </p:nvCxnSpPr>
        <p:spPr>
          <a:xfrm rot="10800000" flipV="1">
            <a:off x="1724365" y="2091220"/>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0800000" flipV="1">
            <a:off x="3274913" y="2085374"/>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4793546" y="2088927"/>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V="1">
            <a:off x="6314942" y="2085374"/>
            <a:ext cx="415907" cy="337834"/>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44" name="TextBox 23"/>
          <p:cNvSpPr txBox="1"/>
          <p:nvPr/>
        </p:nvSpPr>
        <p:spPr>
          <a:xfrm>
            <a:off x="1217603"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1217603"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53" name="TextBox 23"/>
          <p:cNvSpPr txBox="1"/>
          <p:nvPr/>
        </p:nvSpPr>
        <p:spPr>
          <a:xfrm>
            <a:off x="2897682"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2897681"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0" name="TextBox 23"/>
          <p:cNvSpPr txBox="1"/>
          <p:nvPr/>
        </p:nvSpPr>
        <p:spPr>
          <a:xfrm>
            <a:off x="4638731"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4638730"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2" name="TextBox 23"/>
          <p:cNvSpPr txBox="1"/>
          <p:nvPr/>
        </p:nvSpPr>
        <p:spPr>
          <a:xfrm>
            <a:off x="6318809" y="3376849"/>
            <a:ext cx="1432614" cy="481165"/>
          </a:xfrm>
          <a:prstGeom prst="rect">
            <a:avLst/>
          </a:prstGeom>
          <a:noFill/>
        </p:spPr>
        <p:txBody>
          <a:bodyPr wrap="square" lIns="65032" tIns="32516" rIns="65032" bIns="32516" rtlCol="0">
            <a:spAutoFit/>
          </a:bodyPr>
          <a:lstStyle/>
          <a:p>
            <a:pPr>
              <a:lnSpc>
                <a:spcPct val="150000"/>
              </a:lnSpc>
            </a:pPr>
            <a:r>
              <a:rPr lang="zh-CN" alt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6318808" y="3136011"/>
            <a:ext cx="11528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2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nodeType="withEffect">
                                  <p:stCondLst>
                                    <p:cond delay="2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22" presetClass="entr" presetSubtype="1" fill="hold" nodeType="with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3250"/>
                                  </p:stCondLst>
                                  <p:childTnLst>
                                    <p:set>
                                      <p:cBhvr>
                                        <p:cTn id="29" dur="1" fill="hold">
                                          <p:stCondLst>
                                            <p:cond delay="0"/>
                                          </p:stCondLst>
                                        </p:cTn>
                                        <p:tgtEl>
                                          <p:spTgt spid="54"/>
                                        </p:tgtEl>
                                        <p:attrNameLst>
                                          <p:attrName>style.visibility</p:attrName>
                                        </p:attrNameLst>
                                      </p:cBhvr>
                                      <p:to>
                                        <p:strVal val="visible"/>
                                      </p:to>
                                    </p:set>
                                    <p:animEffect transition="in" filter="wipe(up)">
                                      <p:cBhvr>
                                        <p:cTn id="30" dur="500"/>
                                        <p:tgtEl>
                                          <p:spTgt spid="54"/>
                                        </p:tgtEl>
                                      </p:cBhvr>
                                    </p:animEffect>
                                  </p:childTnLst>
                                </p:cTn>
                              </p:par>
                              <p:par>
                                <p:cTn id="31" presetID="22" presetClass="entr" presetSubtype="1" fill="hold" nodeType="withEffect">
                                  <p:stCondLst>
                                    <p:cond delay="325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par>
                                <p:cTn id="34" presetID="22" presetClass="entr" presetSubtype="1" fill="hold" nodeType="withEffect">
                                  <p:stCondLst>
                                    <p:cond delay="3250"/>
                                  </p:stCondLst>
                                  <p:childTnLst>
                                    <p:set>
                                      <p:cBhvr>
                                        <p:cTn id="35" dur="1" fill="hold">
                                          <p:stCondLst>
                                            <p:cond delay="0"/>
                                          </p:stCondLst>
                                        </p:cTn>
                                        <p:tgtEl>
                                          <p:spTgt spid="56"/>
                                        </p:tgtEl>
                                        <p:attrNameLst>
                                          <p:attrName>style.visibility</p:attrName>
                                        </p:attrNameLst>
                                      </p:cBhvr>
                                      <p:to>
                                        <p:strVal val="visible"/>
                                      </p:to>
                                    </p:set>
                                    <p:animEffect transition="in" filter="wipe(up)">
                                      <p:cBhvr>
                                        <p:cTn id="36" dur="500"/>
                                        <p:tgtEl>
                                          <p:spTgt spid="56"/>
                                        </p:tgtEl>
                                      </p:cBhvr>
                                    </p:animEffect>
                                  </p:childTnLst>
                                </p:cTn>
                              </p:par>
                            </p:childTnLst>
                          </p:cTn>
                        </p:par>
                        <p:par>
                          <p:cTn id="37" fill="hold">
                            <p:stCondLst>
                              <p:cond delay="3250"/>
                            </p:stCondLst>
                            <p:childTnLst>
                              <p:par>
                                <p:cTn id="38" presetID="1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p:tgtEl>
                                          <p:spTgt spid="44"/>
                                        </p:tgtEl>
                                        <p:attrNameLst>
                                          <p:attrName>ppt_y</p:attrName>
                                        </p:attrNameLst>
                                      </p:cBhvr>
                                      <p:tavLst>
                                        <p:tav tm="0">
                                          <p:val>
                                            <p:strVal val="#ppt_y+#ppt_h*1.125000"/>
                                          </p:val>
                                        </p:tav>
                                        <p:tav tm="100000">
                                          <p:val>
                                            <p:strVal val="#ppt_y"/>
                                          </p:val>
                                        </p:tav>
                                      </p:tavLst>
                                    </p:anim>
                                    <p:animEffect transition="in" filter="wipe(up)">
                                      <p:cBhvr>
                                        <p:cTn id="41" dur="500"/>
                                        <p:tgtEl>
                                          <p:spTgt spid="4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p:tgtEl>
                                          <p:spTgt spid="45"/>
                                        </p:tgtEl>
                                        <p:attrNameLst>
                                          <p:attrName>ppt_y</p:attrName>
                                        </p:attrNameLst>
                                      </p:cBhvr>
                                      <p:tavLst>
                                        <p:tav tm="0">
                                          <p:val>
                                            <p:strVal val="#ppt_y-#ppt_h*1.125000"/>
                                          </p:val>
                                        </p:tav>
                                        <p:tav tm="100000">
                                          <p:val>
                                            <p:strVal val="#ppt_y"/>
                                          </p:val>
                                        </p:tav>
                                      </p:tavLst>
                                    </p:anim>
                                    <p:animEffect transition="in" filter="wipe(down)">
                                      <p:cBhvr>
                                        <p:cTn id="45" dur="500"/>
                                        <p:tgtEl>
                                          <p:spTgt spid="45"/>
                                        </p:tgtEl>
                                      </p:cBhvr>
                                    </p:animEffect>
                                  </p:childTnLst>
                                </p:cTn>
                              </p:par>
                            </p:childTnLst>
                          </p:cTn>
                        </p:par>
                        <p:par>
                          <p:cTn id="46" fill="hold">
                            <p:stCondLst>
                              <p:cond delay="3750"/>
                            </p:stCondLst>
                            <p:childTnLst>
                              <p:par>
                                <p:cTn id="47" presetID="12" presetClass="entr" presetSubtype="4"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p:tgtEl>
                                          <p:spTgt spid="53"/>
                                        </p:tgtEl>
                                        <p:attrNameLst>
                                          <p:attrName>ppt_y</p:attrName>
                                        </p:attrNameLst>
                                      </p:cBhvr>
                                      <p:tavLst>
                                        <p:tav tm="0">
                                          <p:val>
                                            <p:strVal val="#ppt_y+#ppt_h*1.125000"/>
                                          </p:val>
                                        </p:tav>
                                        <p:tav tm="100000">
                                          <p:val>
                                            <p:strVal val="#ppt_y"/>
                                          </p:val>
                                        </p:tav>
                                      </p:tavLst>
                                    </p:anim>
                                    <p:animEffect transition="in" filter="wipe(up)">
                                      <p:cBhvr>
                                        <p:cTn id="50" dur="500"/>
                                        <p:tgtEl>
                                          <p:spTgt spid="53"/>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p:tgtEl>
                                          <p:spTgt spid="59"/>
                                        </p:tgtEl>
                                        <p:attrNameLst>
                                          <p:attrName>ppt_y</p:attrName>
                                        </p:attrNameLst>
                                      </p:cBhvr>
                                      <p:tavLst>
                                        <p:tav tm="0">
                                          <p:val>
                                            <p:strVal val="#ppt_y-#ppt_h*1.125000"/>
                                          </p:val>
                                        </p:tav>
                                        <p:tav tm="100000">
                                          <p:val>
                                            <p:strVal val="#ppt_y"/>
                                          </p:val>
                                        </p:tav>
                                      </p:tavLst>
                                    </p:anim>
                                    <p:animEffect transition="in" filter="wipe(down)">
                                      <p:cBhvr>
                                        <p:cTn id="54" dur="500"/>
                                        <p:tgtEl>
                                          <p:spTgt spid="59"/>
                                        </p:tgtEl>
                                      </p:cBhvr>
                                    </p:animEffect>
                                  </p:childTnLst>
                                </p:cTn>
                              </p:par>
                            </p:childTnLst>
                          </p:cTn>
                        </p:par>
                        <p:par>
                          <p:cTn id="55" fill="hold">
                            <p:stCondLst>
                              <p:cond delay="4250"/>
                            </p:stCondLst>
                            <p:childTnLst>
                              <p:par>
                                <p:cTn id="56" presetID="12" presetClass="entr" presetSubtype="4"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p:tgtEl>
                                          <p:spTgt spid="60"/>
                                        </p:tgtEl>
                                        <p:attrNameLst>
                                          <p:attrName>ppt_y</p:attrName>
                                        </p:attrNameLst>
                                      </p:cBhvr>
                                      <p:tavLst>
                                        <p:tav tm="0">
                                          <p:val>
                                            <p:strVal val="#ppt_y+#ppt_h*1.125000"/>
                                          </p:val>
                                        </p:tav>
                                        <p:tav tm="100000">
                                          <p:val>
                                            <p:strVal val="#ppt_y"/>
                                          </p:val>
                                        </p:tav>
                                      </p:tavLst>
                                    </p:anim>
                                    <p:animEffect transition="in" filter="wipe(up)">
                                      <p:cBhvr>
                                        <p:cTn id="59" dur="500"/>
                                        <p:tgtEl>
                                          <p:spTgt spid="60"/>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p:tgtEl>
                                          <p:spTgt spid="61"/>
                                        </p:tgtEl>
                                        <p:attrNameLst>
                                          <p:attrName>ppt_y</p:attrName>
                                        </p:attrNameLst>
                                      </p:cBhvr>
                                      <p:tavLst>
                                        <p:tav tm="0">
                                          <p:val>
                                            <p:strVal val="#ppt_y-#ppt_h*1.125000"/>
                                          </p:val>
                                        </p:tav>
                                        <p:tav tm="100000">
                                          <p:val>
                                            <p:strVal val="#ppt_y"/>
                                          </p:val>
                                        </p:tav>
                                      </p:tavLst>
                                    </p:anim>
                                    <p:animEffect transition="in" filter="wipe(down)">
                                      <p:cBhvr>
                                        <p:cTn id="63" dur="500"/>
                                        <p:tgtEl>
                                          <p:spTgt spid="61"/>
                                        </p:tgtEl>
                                      </p:cBhvr>
                                    </p:animEffect>
                                  </p:childTnLst>
                                </p:cTn>
                              </p:par>
                            </p:childTnLst>
                          </p:cTn>
                        </p:par>
                        <p:par>
                          <p:cTn id="64" fill="hold">
                            <p:stCondLst>
                              <p:cond delay="4750"/>
                            </p:stCondLst>
                            <p:childTnLst>
                              <p:par>
                                <p:cTn id="65" presetID="12" presetClass="entr" presetSubtype="4"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p:tgtEl>
                                          <p:spTgt spid="62"/>
                                        </p:tgtEl>
                                        <p:attrNameLst>
                                          <p:attrName>ppt_y</p:attrName>
                                        </p:attrNameLst>
                                      </p:cBhvr>
                                      <p:tavLst>
                                        <p:tav tm="0">
                                          <p:val>
                                            <p:strVal val="#ppt_y+#ppt_h*1.125000"/>
                                          </p:val>
                                        </p:tav>
                                        <p:tav tm="100000">
                                          <p:val>
                                            <p:strVal val="#ppt_y"/>
                                          </p:val>
                                        </p:tav>
                                      </p:tavLst>
                                    </p:anim>
                                    <p:animEffect transition="in" filter="wipe(up)">
                                      <p:cBhvr>
                                        <p:cTn id="68" dur="500"/>
                                        <p:tgtEl>
                                          <p:spTgt spid="6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p:tgtEl>
                                          <p:spTgt spid="63"/>
                                        </p:tgtEl>
                                        <p:attrNameLst>
                                          <p:attrName>ppt_y</p:attrName>
                                        </p:attrNameLst>
                                      </p:cBhvr>
                                      <p:tavLst>
                                        <p:tav tm="0">
                                          <p:val>
                                            <p:strVal val="#ppt_y-#ppt_h*1.125000"/>
                                          </p:val>
                                        </p:tav>
                                        <p:tav tm="100000">
                                          <p:val>
                                            <p:strVal val="#ppt_y"/>
                                          </p:val>
                                        </p:tav>
                                      </p:tavLst>
                                    </p:anim>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3" grpId="0"/>
      <p:bldP spid="59" grpId="0"/>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07968" y="1467012"/>
          <a:ext cx="4764824" cy="274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a:spLocks noChangeAspect="1"/>
          </p:cNvSpPr>
          <p:nvPr/>
        </p:nvSpPr>
        <p:spPr>
          <a:xfrm>
            <a:off x="6073161" y="2127113"/>
            <a:ext cx="189332" cy="189368"/>
          </a:xfrm>
          <a:prstGeom prst="ellipse">
            <a:avLst/>
          </a:prstGeom>
          <a:solidFill>
            <a:schemeClr val="accent6"/>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a:spLocks noChangeAspect="1"/>
          </p:cNvSpPr>
          <p:nvPr/>
        </p:nvSpPr>
        <p:spPr>
          <a:xfrm>
            <a:off x="6073161" y="3283568"/>
            <a:ext cx="189332" cy="189367"/>
          </a:xfrm>
          <a:prstGeom prst="ellipse">
            <a:avLst/>
          </a:prstGeom>
          <a:solidFill>
            <a:schemeClr val="accent4"/>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a:spLocks noChangeAspect="1"/>
          </p:cNvSpPr>
          <p:nvPr/>
        </p:nvSpPr>
        <p:spPr>
          <a:xfrm>
            <a:off x="6073161" y="2716655"/>
            <a:ext cx="189332" cy="188176"/>
          </a:xfrm>
          <a:prstGeom prst="ellipse">
            <a:avLst/>
          </a:prstGeom>
          <a:solidFill>
            <a:schemeClr val="accent5"/>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bwMode="auto">
          <a:xfrm>
            <a:off x="6448311" y="1868829"/>
            <a:ext cx="169496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bwMode="auto">
          <a:xfrm>
            <a:off x="6448773" y="2681006"/>
            <a:ext cx="1694037"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bwMode="auto">
          <a:xfrm>
            <a:off x="6448773" y="3493183"/>
            <a:ext cx="1694037"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a:spLocks noChangeAspect="1"/>
          </p:cNvSpPr>
          <p:nvPr/>
        </p:nvSpPr>
        <p:spPr>
          <a:xfrm>
            <a:off x="2821178" y="2137833"/>
            <a:ext cx="188141" cy="189367"/>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a:spLocks noChangeAspect="1"/>
          </p:cNvSpPr>
          <p:nvPr/>
        </p:nvSpPr>
        <p:spPr>
          <a:xfrm>
            <a:off x="2821178" y="3294286"/>
            <a:ext cx="188141" cy="189368"/>
          </a:xfrm>
          <a:prstGeom prst="ellipse">
            <a:avLst/>
          </a:prstGeom>
          <a:solidFill>
            <a:schemeClr val="accent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a:spLocks noChangeAspect="1"/>
          </p:cNvSpPr>
          <p:nvPr/>
        </p:nvSpPr>
        <p:spPr>
          <a:xfrm>
            <a:off x="2821178" y="2727374"/>
            <a:ext cx="188141" cy="188176"/>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lIns="65032" tIns="32516" rIns="65032" bIns="32516"/>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bwMode="auto">
          <a:xfrm>
            <a:off x="921763" y="1849118"/>
            <a:ext cx="172967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Content Placeholder 2"/>
          <p:cNvSpPr txBox="1"/>
          <p:nvPr/>
        </p:nvSpPr>
        <p:spPr bwMode="auto">
          <a:xfrm>
            <a:off x="909856" y="2661026"/>
            <a:ext cx="172967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bwMode="auto">
          <a:xfrm>
            <a:off x="909856" y="3472935"/>
            <a:ext cx="1729671"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buClr>
                <a:srgbClr val="1F608B"/>
              </a:buClr>
              <a:buSzPct val="145000"/>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id-ID"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par>
                                <p:cTn id="13" presetID="53" presetClass="entr" presetSubtype="16" fill="hold" nodeType="withEffect">
                                  <p:stCondLst>
                                    <p:cond delay="12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nodeType="withEffect">
                                  <p:stCondLst>
                                    <p:cond delay="125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1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125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par>
                                <p:cTn id="33" presetID="53" presetClass="entr" presetSubtype="16" fill="hold"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750"/>
                                        <p:tgtEl>
                                          <p:spTgt spid="28"/>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750"/>
                                        <p:tgtEl>
                                          <p:spTgt spid="29"/>
                                        </p:tgtEl>
                                      </p:cBhvr>
                                    </p:animEffect>
                                  </p:childTnLst>
                                </p:cTn>
                              </p:par>
                              <p:par>
                                <p:cTn id="44" presetID="22" presetClass="entr" presetSubtype="8" fill="hold" grpId="0" nodeType="withEffect">
                                  <p:stCondLst>
                                    <p:cond delay="100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750"/>
                                        <p:tgtEl>
                                          <p:spTgt spid="30"/>
                                        </p:tgtEl>
                                      </p:cBhvr>
                                    </p:animEffect>
                                  </p:childTnLst>
                                </p:cTn>
                              </p:par>
                              <p:par>
                                <p:cTn id="47" presetID="22" presetClass="entr" presetSubtype="2" fill="hold" grpId="0" nodeType="withEffect">
                                  <p:stCondLst>
                                    <p:cond delay="1000"/>
                                  </p:stCondLst>
                                  <p:childTnLst>
                                    <p:set>
                                      <p:cBhvr>
                                        <p:cTn id="48" dur="1" fill="hold">
                                          <p:stCondLst>
                                            <p:cond delay="0"/>
                                          </p:stCondLst>
                                        </p:cTn>
                                        <p:tgtEl>
                                          <p:spTgt spid="34"/>
                                        </p:tgtEl>
                                        <p:attrNameLst>
                                          <p:attrName>style.visibility</p:attrName>
                                        </p:attrNameLst>
                                      </p:cBhvr>
                                      <p:to>
                                        <p:strVal val="visible"/>
                                      </p:to>
                                    </p:set>
                                    <p:animEffect transition="in" filter="wipe(right)">
                                      <p:cBhvr>
                                        <p:cTn id="49" dur="750"/>
                                        <p:tgtEl>
                                          <p:spTgt spid="34"/>
                                        </p:tgtEl>
                                      </p:cBhvr>
                                    </p:animEffect>
                                  </p:childTnLst>
                                </p:cTn>
                              </p:par>
                              <p:par>
                                <p:cTn id="50" presetID="22" presetClass="entr" presetSubtype="2" fill="hold" grpId="0" nodeType="withEffect">
                                  <p:stCondLst>
                                    <p:cond delay="100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750"/>
                                        <p:tgtEl>
                                          <p:spTgt spid="35"/>
                                        </p:tgtEl>
                                      </p:cBhvr>
                                    </p:animEffect>
                                  </p:childTnLst>
                                </p:cTn>
                              </p:par>
                              <p:par>
                                <p:cTn id="53" presetID="22" presetClass="entr" presetSubtype="2" fill="hold" grpId="0" nodeType="withEffect">
                                  <p:stCondLst>
                                    <p:cond delay="100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8" grpId="0"/>
      <p:bldP spid="29" grpId="0"/>
      <p:bldP spid="30"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997081" y="4124568"/>
            <a:ext cx="7161765" cy="1589"/>
          </a:xfrm>
          <a:prstGeom prst="line">
            <a:avLst/>
          </a:prstGeom>
          <a:ln w="12700" cap="flat">
            <a:solidFill>
              <a:schemeClr val="bg2">
                <a:lumMod val="2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4" name="Group 61"/>
          <p:cNvGrpSpPr/>
          <p:nvPr/>
        </p:nvGrpSpPr>
        <p:grpSpPr>
          <a:xfrm>
            <a:off x="2050541" y="1607018"/>
            <a:ext cx="1280258" cy="2621710"/>
            <a:chOff x="2005914" y="1637612"/>
            <a:chExt cx="1280202" cy="2620294"/>
          </a:xfrm>
        </p:grpSpPr>
        <p:sp>
          <p:nvSpPr>
            <p:cNvPr id="18" name="Oval 12"/>
            <p:cNvSpPr/>
            <p:nvPr/>
          </p:nvSpPr>
          <p:spPr>
            <a:xfrm>
              <a:off x="2111286" y="4049700"/>
              <a:ext cx="208206" cy="2082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Group 66"/>
            <p:cNvGrpSpPr/>
            <p:nvPr/>
          </p:nvGrpSpPr>
          <p:grpSpPr>
            <a:xfrm>
              <a:off x="2285984" y="2214560"/>
              <a:ext cx="1000132" cy="1967693"/>
              <a:chOff x="2285984" y="2214560"/>
              <a:chExt cx="1000132" cy="1967693"/>
            </a:xfrm>
          </p:grpSpPr>
          <p:sp>
            <p:nvSpPr>
              <p:cNvPr id="24" name="Rectangle 43"/>
              <p:cNvSpPr/>
              <p:nvPr/>
            </p:nvSpPr>
            <p:spPr>
              <a:xfrm>
                <a:off x="2285984" y="2428874"/>
                <a:ext cx="1000132" cy="175337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a:t>
                </a:r>
                <a:endParaRPr lang="ms-MY"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25" name="Rectangle 44"/>
              <p:cNvSpPr/>
              <p:nvPr/>
            </p:nvSpPr>
            <p:spPr>
              <a:xfrm>
                <a:off x="2285984" y="2214560"/>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cxnSp>
          <p:nvCxnSpPr>
            <p:cNvPr id="20" name="Straight Connector 26"/>
            <p:cNvCxnSpPr/>
            <p:nvPr/>
          </p:nvCxnSpPr>
          <p:spPr>
            <a:xfrm rot="16200000" flipH="1">
              <a:off x="1337273" y="3163270"/>
              <a:ext cx="1763355" cy="88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9"/>
            <p:cNvGrpSpPr/>
            <p:nvPr/>
          </p:nvGrpSpPr>
          <p:grpSpPr>
            <a:xfrm>
              <a:off x="2005914" y="1637612"/>
              <a:ext cx="418280" cy="418280"/>
              <a:chOff x="2005914" y="1637612"/>
              <a:chExt cx="418280" cy="418280"/>
            </a:xfrm>
          </p:grpSpPr>
          <p:sp>
            <p:nvSpPr>
              <p:cNvPr id="22" name="Teardrop 25"/>
              <p:cNvSpPr/>
              <p:nvPr/>
            </p:nvSpPr>
            <p:spPr>
              <a:xfrm rot="8100000">
                <a:off x="2005914" y="1637612"/>
                <a:ext cx="418280" cy="418280"/>
              </a:xfrm>
              <a:prstGeom prst="teardrop">
                <a:avLst>
                  <a:gd name="adj" fmla="val 1316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Group 72"/>
          <p:cNvGrpSpPr/>
          <p:nvPr/>
        </p:nvGrpSpPr>
        <p:grpSpPr>
          <a:xfrm>
            <a:off x="5122507" y="1607018"/>
            <a:ext cx="1351699" cy="2621710"/>
            <a:chOff x="5077748" y="1637612"/>
            <a:chExt cx="1351640" cy="2620294"/>
          </a:xfrm>
        </p:grpSpPr>
        <p:sp>
          <p:nvSpPr>
            <p:cNvPr id="27" name="Oval 16"/>
            <p:cNvSpPr/>
            <p:nvPr/>
          </p:nvSpPr>
          <p:spPr>
            <a:xfrm>
              <a:off x="5183120" y="4049700"/>
              <a:ext cx="208206" cy="208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Straight Connector 38"/>
            <p:cNvCxnSpPr/>
            <p:nvPr/>
          </p:nvCxnSpPr>
          <p:spPr>
            <a:xfrm rot="16200000" flipH="1">
              <a:off x="4409107" y="3163270"/>
              <a:ext cx="1763355" cy="88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67"/>
            <p:cNvGrpSpPr/>
            <p:nvPr/>
          </p:nvGrpSpPr>
          <p:grpSpPr>
            <a:xfrm>
              <a:off x="5429256" y="2214560"/>
              <a:ext cx="1000132" cy="1967693"/>
              <a:chOff x="5429256" y="2214560"/>
              <a:chExt cx="1000132" cy="1967693"/>
            </a:xfrm>
          </p:grpSpPr>
          <p:sp>
            <p:nvSpPr>
              <p:cNvPr id="33" name="Rectangle 49"/>
              <p:cNvSpPr/>
              <p:nvPr/>
            </p:nvSpPr>
            <p:spPr>
              <a:xfrm>
                <a:off x="5429256" y="2428874"/>
                <a:ext cx="1000132" cy="1753379"/>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字以内，据统计每页幻灯片的最好控制在</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5</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分钟之内。</a:t>
                </a:r>
                <a:endParaRPr lang="ms-MY" altLang="zh-CN"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4" name="Rectangle 50"/>
              <p:cNvSpPr/>
              <p:nvPr/>
            </p:nvSpPr>
            <p:spPr>
              <a:xfrm>
                <a:off x="5429256" y="2214560"/>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12" name="Group 63"/>
            <p:cNvGrpSpPr/>
            <p:nvPr/>
          </p:nvGrpSpPr>
          <p:grpSpPr>
            <a:xfrm>
              <a:off x="5077748" y="1637612"/>
              <a:ext cx="418280" cy="418280"/>
              <a:chOff x="5077748" y="1637612"/>
              <a:chExt cx="418280" cy="418280"/>
            </a:xfrm>
          </p:grpSpPr>
          <p:sp>
            <p:nvSpPr>
              <p:cNvPr id="31" name="Teardrop 37"/>
              <p:cNvSpPr/>
              <p:nvPr/>
            </p:nvSpPr>
            <p:spPr>
              <a:xfrm rot="8100000">
                <a:off x="5077748" y="1637612"/>
                <a:ext cx="418280" cy="418280"/>
              </a:xfrm>
              <a:prstGeom prst="teardrop">
                <a:avLst>
                  <a:gd name="adj" fmla="val 1316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7" name="Group 71"/>
          <p:cNvGrpSpPr/>
          <p:nvPr/>
        </p:nvGrpSpPr>
        <p:grpSpPr>
          <a:xfrm>
            <a:off x="3551503" y="2413907"/>
            <a:ext cx="1279559" cy="1814821"/>
            <a:chOff x="3506811" y="2444065"/>
            <a:chExt cx="1279503" cy="1813841"/>
          </a:xfrm>
        </p:grpSpPr>
        <p:sp>
          <p:nvSpPr>
            <p:cNvPr id="36" name="Oval 14"/>
            <p:cNvSpPr/>
            <p:nvPr/>
          </p:nvSpPr>
          <p:spPr>
            <a:xfrm>
              <a:off x="3611484" y="4049700"/>
              <a:ext cx="208206" cy="208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7" name="Straight Connector 34"/>
            <p:cNvCxnSpPr/>
            <p:nvPr/>
          </p:nvCxnSpPr>
          <p:spPr>
            <a:xfrm rot="5400000">
              <a:off x="3251191" y="3584212"/>
              <a:ext cx="928694"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65"/>
            <p:cNvGrpSpPr/>
            <p:nvPr/>
          </p:nvGrpSpPr>
          <p:grpSpPr>
            <a:xfrm>
              <a:off x="3786182" y="3000378"/>
              <a:ext cx="1000132" cy="1137145"/>
              <a:chOff x="3786182" y="3000378"/>
              <a:chExt cx="1000132" cy="1137145"/>
            </a:xfrm>
          </p:grpSpPr>
          <p:sp>
            <p:nvSpPr>
              <p:cNvPr id="42" name="Rectangle 47"/>
              <p:cNvSpPr/>
              <p:nvPr/>
            </p:nvSpPr>
            <p:spPr>
              <a:xfrm>
                <a:off x="3786182" y="3214692"/>
                <a:ext cx="1000132" cy="922831"/>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3" name="Rectangle 48"/>
              <p:cNvSpPr/>
              <p:nvPr/>
            </p:nvSpPr>
            <p:spPr>
              <a:xfrm>
                <a:off x="3786182" y="3000378"/>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21" name="Group 62"/>
            <p:cNvGrpSpPr/>
            <p:nvPr/>
          </p:nvGrpSpPr>
          <p:grpSpPr>
            <a:xfrm>
              <a:off x="3506811" y="2444065"/>
              <a:ext cx="418280" cy="418280"/>
              <a:chOff x="3506811" y="2444065"/>
              <a:chExt cx="418280" cy="418280"/>
            </a:xfrm>
          </p:grpSpPr>
          <p:sp>
            <p:nvSpPr>
              <p:cNvPr id="40" name="Teardrop 33"/>
              <p:cNvSpPr/>
              <p:nvPr/>
            </p:nvSpPr>
            <p:spPr>
              <a:xfrm rot="8100000">
                <a:off x="3506811" y="2444065"/>
                <a:ext cx="418280" cy="418280"/>
              </a:xfrm>
              <a:prstGeom prst="teardrop">
                <a:avLst>
                  <a:gd name="adj" fmla="val 1316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6" name="Group 73"/>
          <p:cNvGrpSpPr/>
          <p:nvPr/>
        </p:nvGrpSpPr>
        <p:grpSpPr>
          <a:xfrm>
            <a:off x="6694912" y="2413907"/>
            <a:ext cx="1279559" cy="1814821"/>
            <a:chOff x="6650083" y="2444065"/>
            <a:chExt cx="1279503" cy="1813841"/>
          </a:xfrm>
        </p:grpSpPr>
        <p:sp>
          <p:nvSpPr>
            <p:cNvPr id="45" name="Oval 18"/>
            <p:cNvSpPr/>
            <p:nvPr/>
          </p:nvSpPr>
          <p:spPr>
            <a:xfrm>
              <a:off x="6754756" y="4049700"/>
              <a:ext cx="208206" cy="208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6" name="Straight Connector 24"/>
            <p:cNvCxnSpPr/>
            <p:nvPr/>
          </p:nvCxnSpPr>
          <p:spPr>
            <a:xfrm rot="5400000">
              <a:off x="6394463" y="3584212"/>
              <a:ext cx="928694"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9" name="Group 68"/>
            <p:cNvGrpSpPr/>
            <p:nvPr/>
          </p:nvGrpSpPr>
          <p:grpSpPr>
            <a:xfrm>
              <a:off x="6929454" y="3000378"/>
              <a:ext cx="1000132" cy="1137145"/>
              <a:chOff x="6929454" y="3000378"/>
              <a:chExt cx="1000132" cy="1137145"/>
            </a:xfrm>
          </p:grpSpPr>
          <p:sp>
            <p:nvSpPr>
              <p:cNvPr id="53" name="Rectangle 51"/>
              <p:cNvSpPr/>
              <p:nvPr/>
            </p:nvSpPr>
            <p:spPr>
              <a:xfrm>
                <a:off x="6929454" y="3214692"/>
                <a:ext cx="1000132" cy="922831"/>
              </a:xfrm>
              <a:prstGeom prst="rect">
                <a:avLst/>
              </a:prstGeom>
            </p:spPr>
            <p:txBody>
              <a:bodyPr wrap="square">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900" dirty="0">
                  <a:solidFill>
                    <a:schemeClr val="bg1">
                      <a:lumMod val="50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54" name="Rectangle 52"/>
              <p:cNvSpPr/>
              <p:nvPr/>
            </p:nvSpPr>
            <p:spPr>
              <a:xfrm>
                <a:off x="6929454" y="3000378"/>
                <a:ext cx="697596" cy="246088"/>
              </a:xfrm>
              <a:prstGeom prst="rect">
                <a:avLst/>
              </a:prstGeom>
            </p:spPr>
            <p:txBody>
              <a:bodyPr wrap="none">
                <a:spAutoFit/>
              </a:bodyPr>
              <a:lstStyle/>
              <a:p>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添加标题</a:t>
                </a:r>
                <a:endParaRPr lang="en-US" sz="1000" b="1"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30" name="Group 64"/>
            <p:cNvGrpSpPr/>
            <p:nvPr/>
          </p:nvGrpSpPr>
          <p:grpSpPr>
            <a:xfrm>
              <a:off x="6650083" y="2444065"/>
              <a:ext cx="418280" cy="418280"/>
              <a:chOff x="6650083" y="2444065"/>
              <a:chExt cx="418280" cy="418280"/>
            </a:xfrm>
          </p:grpSpPr>
          <p:sp>
            <p:nvSpPr>
              <p:cNvPr id="49" name="Teardrop 21"/>
              <p:cNvSpPr/>
              <p:nvPr/>
            </p:nvSpPr>
            <p:spPr>
              <a:xfrm rot="8100000">
                <a:off x="6650083" y="2444065"/>
                <a:ext cx="418280" cy="418280"/>
              </a:xfrm>
              <a:prstGeom prst="teardrop">
                <a:avLst>
                  <a:gd name="adj" fmla="val 1316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Group 58"/>
              <p:cNvGrpSpPr/>
              <p:nvPr/>
            </p:nvGrpSpPr>
            <p:grpSpPr>
              <a:xfrm>
                <a:off x="6760454" y="2563811"/>
                <a:ext cx="188740" cy="250826"/>
                <a:chOff x="8429652" y="3143254"/>
                <a:chExt cx="241300" cy="320675"/>
              </a:xfrm>
              <a:solidFill>
                <a:schemeClr val="bg1"/>
              </a:solidFill>
            </p:grpSpPr>
            <p:sp>
              <p:nvSpPr>
                <p:cNvPr id="51"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bg1">
                        <a:lumMod val="50000"/>
                      </a:schemeClr>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Bottom)">
                                      <p:cBhvr>
                                        <p:cTn id="15" dur="500"/>
                                        <p:tgtEl>
                                          <p:spTgt spid="17"/>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lide(fromBottom)">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7345363" y="1725613"/>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7345363" y="2484438"/>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7345363" y="3233738"/>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7345363" y="3983038"/>
            <a:ext cx="1800225" cy="331787"/>
          </a:xfrm>
          <a:prstGeom prst="rect">
            <a:avLst/>
          </a:prstGeom>
        </p:spPr>
        <p:txBody>
          <a:bodyPr wrap="square" lIns="0" tIns="0" rIns="0" bIns="0">
            <a:spAutoFit/>
          </a:bodyPr>
          <a:lstStyle/>
          <a:p>
            <a:pPr marL="0" indent="0" algn="just">
              <a:lnSpc>
                <a:spcPct val="120000"/>
              </a:lnSpc>
              <a:spcBef>
                <a:spcPts val="0"/>
              </a:spcBef>
              <a:buNone/>
            </a:pPr>
            <a:r>
              <a:rPr lang="en-US"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2774223" y="1527270"/>
            <a:ext cx="3091661" cy="1375510"/>
            <a:chOff x="3031241" y="2222477"/>
            <a:chExt cx="4121726" cy="1833447"/>
          </a:xfrm>
        </p:grpSpPr>
        <p:grpSp>
          <p:nvGrpSpPr>
            <p:cNvPr id="3" name="Group 14"/>
            <p:cNvGrpSpPr/>
            <p:nvPr/>
          </p:nvGrpSpPr>
          <p:grpSpPr>
            <a:xfrm flipH="1">
              <a:off x="3031241" y="2222477"/>
              <a:ext cx="4121726" cy="1833447"/>
              <a:chOff x="3876268" y="1741695"/>
              <a:chExt cx="4404882" cy="1959402"/>
            </a:xfrm>
          </p:grpSpPr>
          <p:grpSp>
            <p:nvGrpSpPr>
              <p:cNvPr id="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774223" y="2285275"/>
            <a:ext cx="3091661" cy="735457"/>
            <a:chOff x="3031241" y="3232838"/>
            <a:chExt cx="4121726" cy="980307"/>
          </a:xfrm>
        </p:grpSpPr>
        <p:grpSp>
          <p:nvGrpSpPr>
            <p:cNvPr id="6" name="Group 13"/>
            <p:cNvGrpSpPr/>
            <p:nvPr/>
          </p:nvGrpSpPr>
          <p:grpSpPr>
            <a:xfrm flipH="1">
              <a:off x="3031241" y="3232838"/>
              <a:ext cx="4121726" cy="980307"/>
              <a:chOff x="3876268" y="2821466"/>
              <a:chExt cx="4404882" cy="1047652"/>
            </a:xfrm>
          </p:grpSpPr>
          <p:grpSp>
            <p:nvGrpSpPr>
              <p:cNvPr id="7"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
          <p:cNvGrpSpPr/>
          <p:nvPr/>
        </p:nvGrpSpPr>
        <p:grpSpPr>
          <a:xfrm>
            <a:off x="2774223" y="3029403"/>
            <a:ext cx="3091661" cy="739227"/>
            <a:chOff x="3031241" y="4224704"/>
            <a:chExt cx="4121726" cy="985332"/>
          </a:xfrm>
        </p:grpSpPr>
        <p:grpSp>
          <p:nvGrpSpPr>
            <p:cNvPr id="9" name="Group 12"/>
            <p:cNvGrpSpPr/>
            <p:nvPr/>
          </p:nvGrpSpPr>
          <p:grpSpPr>
            <a:xfrm flipH="1">
              <a:off x="3031241" y="4224704"/>
              <a:ext cx="4121726" cy="985332"/>
              <a:chOff x="3876268" y="3881472"/>
              <a:chExt cx="4404882" cy="1053023"/>
            </a:xfrm>
          </p:grpSpPr>
          <p:grpSp>
            <p:nvGrpSpPr>
              <p:cNvPr id="10"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6"/>
          <p:cNvGrpSpPr/>
          <p:nvPr/>
        </p:nvGrpSpPr>
        <p:grpSpPr>
          <a:xfrm>
            <a:off x="2774223" y="3150822"/>
            <a:ext cx="3091661" cy="1372041"/>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13"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67"/>
          <p:cNvGrpSpPr/>
          <p:nvPr/>
        </p:nvGrpSpPr>
        <p:grpSpPr>
          <a:xfrm>
            <a:off x="1029608" y="2063673"/>
            <a:ext cx="1795300" cy="1803153"/>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spcBef>
                  <a:spcPts val="0"/>
                </a:spcBef>
                <a:spcAft>
                  <a:spcPts val="0"/>
                </a:spcAft>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spcBef>
                  <a:spcPts val="0"/>
                </a:spcBef>
                <a:spcAft>
                  <a:spcPts val="0"/>
                </a:spcAft>
              </a:pPr>
              <a:endParaRPr 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5247758" y="1939233"/>
            <a:ext cx="675080" cy="364613"/>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9"/>
          <p:cNvGrpSpPr/>
          <p:nvPr/>
        </p:nvGrpSpPr>
        <p:grpSpPr>
          <a:xfrm>
            <a:off x="3309646" y="1940069"/>
            <a:ext cx="675080" cy="364613"/>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44"/>
          <p:cNvGrpSpPr/>
          <p:nvPr/>
        </p:nvGrpSpPr>
        <p:grpSpPr>
          <a:xfrm>
            <a:off x="1371535" y="1939233"/>
            <a:ext cx="675080" cy="364613"/>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9"/>
          <p:cNvGrpSpPr/>
          <p:nvPr/>
        </p:nvGrpSpPr>
        <p:grpSpPr>
          <a:xfrm>
            <a:off x="7185868" y="1939233"/>
            <a:ext cx="675080" cy="364613"/>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4"/>
          <p:cNvGrpSpPr/>
          <p:nvPr/>
        </p:nvGrpSpPr>
        <p:grpSpPr>
          <a:xfrm>
            <a:off x="1442433" y="3527128"/>
            <a:ext cx="533283" cy="533383"/>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76"/>
          <p:cNvGrpSpPr/>
          <p:nvPr/>
        </p:nvGrpSpPr>
        <p:grpSpPr>
          <a:xfrm>
            <a:off x="5318656" y="3524204"/>
            <a:ext cx="533283" cy="533383"/>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77"/>
          <p:cNvGrpSpPr/>
          <p:nvPr/>
        </p:nvGrpSpPr>
        <p:grpSpPr>
          <a:xfrm>
            <a:off x="7256767" y="3519742"/>
            <a:ext cx="533283" cy="533383"/>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75"/>
          <p:cNvGrpSpPr/>
          <p:nvPr/>
        </p:nvGrpSpPr>
        <p:grpSpPr>
          <a:xfrm>
            <a:off x="3380545" y="3519742"/>
            <a:ext cx="533283" cy="533383"/>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p:nvPr/>
        </p:nvSpPr>
        <p:spPr>
          <a:xfrm>
            <a:off x="933708"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933708"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2871820"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2871820"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p:nvPr/>
        </p:nvSpPr>
        <p:spPr>
          <a:xfrm>
            <a:off x="4809931"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p:nvPr/>
        </p:nvSpPr>
        <p:spPr>
          <a:xfrm>
            <a:off x="4809931"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6748042" y="2433860"/>
            <a:ext cx="1550733"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6748042" y="2650348"/>
            <a:ext cx="1550733" cy="566910"/>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589be80310d80副本.jpg"/>
          <p:cNvPicPr>
            <a:picLocks noChangeAspect="1" noChangeArrowheads="1"/>
          </p:cNvPicPr>
          <p:nvPr/>
        </p:nvPicPr>
        <p:blipFill>
          <a:blip r:embed="rId3" cstate="print"/>
          <a:srcRect/>
          <a:stretch>
            <a:fillRect/>
          </a:stretch>
        </p:blipFill>
        <p:spPr bwMode="auto">
          <a:xfrm>
            <a:off x="1588" y="0"/>
            <a:ext cx="9144000" cy="5148262"/>
          </a:xfrm>
          <a:prstGeom prst="rect">
            <a:avLst/>
          </a:prstGeom>
          <a:noFill/>
        </p:spPr>
      </p:pic>
      <p:sp>
        <p:nvSpPr>
          <p:cNvPr id="50" name="Text Placeholder 3"/>
          <p:cNvSpPr txBox="1"/>
          <p:nvPr/>
        </p:nvSpPr>
        <p:spPr>
          <a:xfrm>
            <a:off x="3106160" y="1492424"/>
            <a:ext cx="1231168" cy="1177811"/>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86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51" name="文本框 58"/>
          <p:cNvSpPr txBox="1"/>
          <p:nvPr/>
        </p:nvSpPr>
        <p:spPr>
          <a:xfrm>
            <a:off x="4472385" y="2091451"/>
            <a:ext cx="2380537" cy="435149"/>
          </a:xfrm>
          <a:prstGeom prst="rect">
            <a:avLst/>
          </a:prstGeom>
          <a:noFill/>
        </p:spPr>
        <p:txBody>
          <a:bodyPr wrap="square" lIns="65032" tIns="32516" rIns="65032" bIns="32516">
            <a:spAutoFit/>
          </a:bodyPr>
          <a:lstStyle/>
          <a:p>
            <a:pPr>
              <a:defRPr/>
            </a:pPr>
            <a:r>
              <a:rPr lang="zh-CN" altLang="en-US" sz="2400" b="1" dirty="0">
                <a:solidFill>
                  <a:schemeClr val="accent1"/>
                </a:solidFill>
                <a:latin typeface="微软雅黑" panose="020B0503020204020204" pitchFamily="34" charset="-122"/>
                <a:ea typeface="微软雅黑" panose="020B0503020204020204" pitchFamily="34" charset="-122"/>
              </a:rPr>
              <a:t>请输入你的标题</a:t>
            </a:r>
          </a:p>
        </p:txBody>
      </p:sp>
      <p:sp>
        <p:nvSpPr>
          <p:cNvPr id="52" name="文本框 59"/>
          <p:cNvSpPr txBox="1"/>
          <p:nvPr/>
        </p:nvSpPr>
        <p:spPr>
          <a:xfrm>
            <a:off x="4472382" y="1661533"/>
            <a:ext cx="1502159" cy="434999"/>
          </a:xfrm>
          <a:prstGeom prst="rect">
            <a:avLst/>
          </a:prstGeom>
          <a:noFill/>
        </p:spPr>
        <p:txBody>
          <a:bodyPr wrap="none" lIns="65032" tIns="32516" rIns="65032" bIns="32516">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24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9" name="Straight Connector 13"/>
          <p:cNvCxnSpPr>
            <a:cxnSpLocks noChangeShapeType="1"/>
          </p:cNvCxnSpPr>
          <p:nvPr/>
        </p:nvCxnSpPr>
        <p:spPr bwMode="auto">
          <a:xfrm flipH="1">
            <a:off x="2196530" y="2664279"/>
            <a:ext cx="5049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17" name="文本框 66"/>
          <p:cNvSpPr txBox="1">
            <a:spLocks noChangeArrowheads="1"/>
          </p:cNvSpPr>
          <p:nvPr/>
        </p:nvSpPr>
        <p:spPr bwMode="auto">
          <a:xfrm>
            <a:off x="2628578" y="2862317"/>
            <a:ext cx="4104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800" dirty="0">
                <a:solidFill>
                  <a:schemeClr val="tx1">
                    <a:lumMod val="7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tx1">
                  <a:lumMod val="7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250" fill="hold"/>
                                        <p:tgtEl>
                                          <p:spTgt spid="50"/>
                                        </p:tgtEl>
                                        <p:attrNameLst>
                                          <p:attrName>ppt_x</p:attrName>
                                        </p:attrNameLst>
                                      </p:cBhvr>
                                      <p:tavLst>
                                        <p:tav tm="0">
                                          <p:val>
                                            <p:strVal val="0-#ppt_w/2"/>
                                          </p:val>
                                        </p:tav>
                                        <p:tav tm="100000">
                                          <p:val>
                                            <p:strVal val="#ppt_x"/>
                                          </p:val>
                                        </p:tav>
                                      </p:tavLst>
                                    </p:anim>
                                    <p:anim calcmode="lin" valueType="num">
                                      <p:cBhvr additive="base">
                                        <p:cTn id="14" dur="25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250" fill="hold"/>
                                        <p:tgtEl>
                                          <p:spTgt spid="51"/>
                                        </p:tgtEl>
                                        <p:attrNameLst>
                                          <p:attrName>ppt_x</p:attrName>
                                        </p:attrNameLst>
                                      </p:cBhvr>
                                      <p:tavLst>
                                        <p:tav tm="0">
                                          <p:val>
                                            <p:strVal val="0-#ppt_w/2"/>
                                          </p:val>
                                        </p:tav>
                                        <p:tav tm="100000">
                                          <p:val>
                                            <p:strVal val="#ppt_x"/>
                                          </p:val>
                                        </p:tav>
                                      </p:tavLst>
                                    </p:anim>
                                    <p:anim calcmode="lin" valueType="num">
                                      <p:cBhvr additive="base">
                                        <p:cTn id="19" dur="25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250" fill="hold"/>
                                        <p:tgtEl>
                                          <p:spTgt spid="52"/>
                                        </p:tgtEl>
                                        <p:attrNameLst>
                                          <p:attrName>ppt_x</p:attrName>
                                        </p:attrNameLst>
                                      </p:cBhvr>
                                      <p:tavLst>
                                        <p:tav tm="0">
                                          <p:val>
                                            <p:strVal val="0-#ppt_w/2"/>
                                          </p:val>
                                        </p:tav>
                                        <p:tav tm="100000">
                                          <p:val>
                                            <p:strVal val="#ppt_x"/>
                                          </p:val>
                                        </p:tav>
                                      </p:tavLst>
                                    </p:anim>
                                    <p:anim calcmode="lin" valueType="num">
                                      <p:cBhvr additive="base">
                                        <p:cTn id="24" dur="250" fill="hold"/>
                                        <p:tgtEl>
                                          <p:spTgt spid="5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0-#ppt_w/2"/>
                                          </p:val>
                                        </p:tav>
                                        <p:tav tm="100000">
                                          <p:val>
                                            <p:strVal val="#ppt_x"/>
                                          </p:val>
                                        </p:tav>
                                      </p:tavLst>
                                    </p:anim>
                                    <p:anim calcmode="lin" valueType="num">
                                      <p:cBhvr additive="base">
                                        <p:cTn id="29" dur="25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41.pptx"/>
</p:tagLst>
</file>

<file path=ppt/tags/tag10.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Desc"/>
  <p:tag name="MH" val="2015082016373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0820163733"/>
  <p:tag name="MH_LIBRARY" val="GRAPHIC"/>
  <p:tag name="MH_TYPE" val="Other"/>
  <p:tag name="MH_ORDER" val="8"/>
</p:tagLst>
</file>

<file path=ppt/theme/theme1.xml><?xml version="1.0" encoding="utf-8"?>
<a:theme xmlns:a="http://schemas.openxmlformats.org/drawingml/2006/main" name="1_自定义设计方案">
  <a:themeElements>
    <a:clrScheme name="自定义 939">
      <a:dk1>
        <a:srgbClr val="7F7F7F"/>
      </a:dk1>
      <a:lt1>
        <a:sysClr val="window" lastClr="FFFFFF"/>
      </a:lt1>
      <a:dk2>
        <a:srgbClr val="7F7F7F"/>
      </a:dk2>
      <a:lt2>
        <a:srgbClr val="7F7F7F"/>
      </a:lt2>
      <a:accent1>
        <a:srgbClr val="157D88"/>
      </a:accent1>
      <a:accent2>
        <a:srgbClr val="7FCBCB"/>
      </a:accent2>
      <a:accent3>
        <a:srgbClr val="157D88"/>
      </a:accent3>
      <a:accent4>
        <a:srgbClr val="7FCBCB"/>
      </a:accent4>
      <a:accent5>
        <a:srgbClr val="157D88"/>
      </a:accent5>
      <a:accent6>
        <a:srgbClr val="7FCBCB"/>
      </a:accent6>
      <a:hlink>
        <a:srgbClr val="F48E77"/>
      </a:hlink>
      <a:folHlink>
        <a:srgbClr val="A1BD7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3099</Words>
  <Application>Microsoft Office PowerPoint</Application>
  <PresentationFormat>自定义</PresentationFormat>
  <Paragraphs>270</Paragraphs>
  <Slides>25</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Andalus</vt:lpstr>
      <vt:lpstr>华文细黑</vt:lpstr>
      <vt:lpstr>宋体</vt:lpstr>
      <vt:lpstr>微软雅黑</vt:lpstr>
      <vt:lpstr>Agency FB</vt:lpstr>
      <vt:lpstr>Arial</vt:lpstr>
      <vt:lpstr>Arial Rounded MT Bold</vt:lpstr>
      <vt:lpstr>Calibri</vt:lpstr>
      <vt:lpstr>Calibri Light</vt:lpstr>
      <vt:lpstr>Segoe UI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2021-01-05T00:02:56Z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